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Inter"/>
      <p:regular r:id="rId30"/>
      <p:bold r:id="rId31"/>
    </p:embeddedFont>
    <p:embeddedFont>
      <p:font typeface="Montserrat Black"/>
      <p:bold r:id="rId32"/>
      <p:boldItalic r:id="rId33"/>
    </p:embeddedFont>
    <p:embeddedFont>
      <p:font typeface="Bebas Neue"/>
      <p:regular r:id="rId34"/>
    </p:embeddedFont>
    <p:embeddedFont>
      <p:font typeface="PT Sans"/>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gMifMoHHyHW5GPvBu4ZjGENRQR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MontserratBlack-boldItalic.fntdata"/><Relationship Id="rId10" Type="http://schemas.openxmlformats.org/officeDocument/2006/relationships/slide" Target="slides/slide5.xml"/><Relationship Id="rId32" Type="http://schemas.openxmlformats.org/officeDocument/2006/relationships/font" Target="fonts/MontserratBlack-bold.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8" name="Google Shape;10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3ee54701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3ee54701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1" name="Google Shape;10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3ee547010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23ee547010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23ee547010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23ee547010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23ee547010a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g23ee547010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78a7ad15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278a7ad15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78a7ad15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278a7ad15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7" name="Google Shape;12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3" name="Google Shape;14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Quản lý chi phí trong quản trị dự án công nghệ thông tin là quá trình theo dõi, điều chỉnh và kiểm soát các khoản chi phí liên quan đến việc triển khai dự án công nghệ thông tin. Nhiệm vụ chính của quản lý chi phí là đảm bảo rằng nguồn lực tài chính được sử dụng một cách hiệu quả và hợp lý để đạt được mục tiêu dự án. Các hoạt động trong quản lý chi phí bao gồm: 1. Xác định chi phí: Điều tra và xác định các yếu tố ảnh hưởng đến chi phí dự án, bao gồm cả nguồn lực nhân sự, vật liệu, thiết bị và dịch vụ. 2. Ước lượng chi phí: Dựa trên thông tin đã xác định, ước lượng chi phí cho từng hoạt động, giai đoạn hoặc công việc trong dự án. 3. Lập kế hoạch chi phí: Xây dựng kế hoạch chi tiêu cho các hoạt động dự án, bao gồm cả việc phân bổ nguồn lực tài chính và thiết lập mức ngân sách. 4. Theo dõi và kiểm soát chi phí: Theo dõi thực tế chi phí so với kế hoạch, phát hiện và giải quyết các sai lệch và khuyết điểm, đồng thời thực hiện các biện pháp kiểm soát chi phí để đảm bảo tuân thủ ngân sách dự án. 5. Báo cáo chi phí: Tạo báo cáo và thông báo về tình hình chi phí cho các bên liên quan, bao gồm cả việc so sánh giữa chi phí thực tế và dự kiến, và đưa ra các đề xuất để cải thiện hiệu quả chi phí trong tương lai. Quản lý chi phí trong quản trị dự án công nghệ thông tin là một phần quan trọng để đảm bảo dự án được triển khai một cách hiệu quả, tiết kiệm nguồn lực và đạt được kết quả mong đợi.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77fa3e3af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g277fa3e3af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Quản lý chi phí trong quản trị dự án công nghệ thông tin là quá trình theo dõi, điều chỉnh và kiểm soát các khoản chi phí liên quan đến việc triển khai dự án công nghệ thông tin. Nhiệm vụ chính của quản lý chi phí là đảm bảo rằng nguồn lực tài chính được sử dụng một cách hiệu quả và hợp lý để đạt được mục tiêu dự án. Các hoạt động trong quản lý chi phí bao gồm: 1. Xác định chi phí: Điều tra và xác định các yếu tố ảnh hưởng đến chi phí dự án, bao gồm cả nguồn lực nhân sự, vật liệu, thiết bị và dịch vụ. 2. Ước lượng chi phí: Dựa trên thông tin đã xác định, ước lượng chi phí cho từng hoạt động, giai đoạn hoặc công việc trong dự án. 3. Lập kế hoạch chi phí: Xây dựng kế hoạch chi tiêu cho các hoạt động dự án, bao gồm cả việc phân bổ nguồn lực tài chính và thiết lập mức ngân sách. 4. Theo dõi và kiểm soát chi phí: Theo dõi thực tế chi phí so với kế hoạch, phát hiện và giải quyết các sai lệch và khuyết điểm, đồng thời thực hiện các biện pháp kiểm soát chi phí để đảm bảo tuân thủ ngân sách dự án. 5. Báo cáo chi phí: Tạo báo cáo và thông báo về tình hình chi phí cho các bên liên quan, bao gồm cả việc so sánh giữa chi phí thực tế và dự kiến, và đưa ra các đề xuất để cải thiện hiệu quả chi phí trong tương lai. Quản lý chi phí trong quản trị dự án công nghệ thông tin là một phần quan trọng để đảm bảo dự án được triển khai một cách hiệu quả, tiết kiệm nguồn lực và đạt được kết quả mong đợi.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3ee547010a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9" name="Google Shape;1009;g23ee547010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59"/>
          <p:cNvGrpSpPr/>
          <p:nvPr/>
        </p:nvGrpSpPr>
        <p:grpSpPr>
          <a:xfrm>
            <a:off x="281250" y="281700"/>
            <a:ext cx="8581500" cy="4580100"/>
            <a:chOff x="281250" y="281700"/>
            <a:chExt cx="8581500" cy="4580100"/>
          </a:xfrm>
        </p:grpSpPr>
        <p:sp>
          <p:nvSpPr>
            <p:cNvPr id="10" name="Google Shape;10;p5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9"/>
            <p:cNvGrpSpPr/>
            <p:nvPr/>
          </p:nvGrpSpPr>
          <p:grpSpPr>
            <a:xfrm>
              <a:off x="517475" y="382105"/>
              <a:ext cx="400500" cy="95700"/>
              <a:chOff x="517475" y="395577"/>
              <a:chExt cx="400500" cy="95700"/>
            </a:xfrm>
          </p:grpSpPr>
          <p:sp>
            <p:nvSpPr>
              <p:cNvPr id="12" name="Google Shape;12;p5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5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5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7" name="Google Shape;17;p59"/>
          <p:cNvSpPr txBox="1"/>
          <p:nvPr>
            <p:ph type="ctrTitle"/>
          </p:nvPr>
        </p:nvSpPr>
        <p:spPr>
          <a:xfrm>
            <a:off x="3900175" y="1213000"/>
            <a:ext cx="4530600" cy="222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59"/>
          <p:cNvSpPr txBox="1"/>
          <p:nvPr>
            <p:ph idx="1" type="subTitle"/>
          </p:nvPr>
        </p:nvSpPr>
        <p:spPr>
          <a:xfrm>
            <a:off x="3900175" y="3524550"/>
            <a:ext cx="45306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_1_1">
    <p:spTree>
      <p:nvGrpSpPr>
        <p:cNvPr id="129" name="Shape 129"/>
        <p:cNvGrpSpPr/>
        <p:nvPr/>
      </p:nvGrpSpPr>
      <p:grpSpPr>
        <a:xfrm>
          <a:off x="0" y="0"/>
          <a:ext cx="0" cy="0"/>
          <a:chOff x="0" y="0"/>
          <a:chExt cx="0" cy="0"/>
        </a:xfrm>
      </p:grpSpPr>
      <p:grpSp>
        <p:nvGrpSpPr>
          <p:cNvPr id="130" name="Google Shape;130;p68"/>
          <p:cNvGrpSpPr/>
          <p:nvPr/>
        </p:nvGrpSpPr>
        <p:grpSpPr>
          <a:xfrm>
            <a:off x="281250" y="281700"/>
            <a:ext cx="8581500" cy="4580100"/>
            <a:chOff x="281250" y="281700"/>
            <a:chExt cx="8581500" cy="4580100"/>
          </a:xfrm>
        </p:grpSpPr>
        <p:sp>
          <p:nvSpPr>
            <p:cNvPr id="131" name="Google Shape;131;p6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68"/>
            <p:cNvGrpSpPr/>
            <p:nvPr/>
          </p:nvGrpSpPr>
          <p:grpSpPr>
            <a:xfrm>
              <a:off x="517475" y="382105"/>
              <a:ext cx="400500" cy="95700"/>
              <a:chOff x="517475" y="395577"/>
              <a:chExt cx="400500" cy="95700"/>
            </a:xfrm>
          </p:grpSpPr>
          <p:sp>
            <p:nvSpPr>
              <p:cNvPr id="133" name="Google Shape;133;p6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6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 name="Google Shape;137;p68"/>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38" name="Google Shape;138;p68"/>
          <p:cNvSpPr txBox="1"/>
          <p:nvPr>
            <p:ph idx="1" type="subTitle"/>
          </p:nvPr>
        </p:nvSpPr>
        <p:spPr>
          <a:xfrm>
            <a:off x="720000"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9" name="Google Shape;139;p68"/>
          <p:cNvSpPr txBox="1"/>
          <p:nvPr>
            <p:ph idx="2" type="subTitle"/>
          </p:nvPr>
        </p:nvSpPr>
        <p:spPr>
          <a:xfrm>
            <a:off x="720000"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0" name="Google Shape;140;p68"/>
          <p:cNvSpPr txBox="1"/>
          <p:nvPr>
            <p:ph idx="3" type="subTitle"/>
          </p:nvPr>
        </p:nvSpPr>
        <p:spPr>
          <a:xfrm>
            <a:off x="3420057"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41" name="Google Shape;141;p68"/>
          <p:cNvSpPr txBox="1"/>
          <p:nvPr>
            <p:ph idx="4" type="subTitle"/>
          </p:nvPr>
        </p:nvSpPr>
        <p:spPr>
          <a:xfrm>
            <a:off x="3420057"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2" name="Google Shape;142;p68"/>
          <p:cNvSpPr txBox="1"/>
          <p:nvPr>
            <p:ph idx="5" type="subTitle"/>
          </p:nvPr>
        </p:nvSpPr>
        <p:spPr>
          <a:xfrm>
            <a:off x="6120115" y="2971054"/>
            <a:ext cx="23040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43" name="Google Shape;143;p68"/>
          <p:cNvSpPr txBox="1"/>
          <p:nvPr>
            <p:ph idx="6" type="subTitle"/>
          </p:nvPr>
        </p:nvSpPr>
        <p:spPr>
          <a:xfrm>
            <a:off x="6120115" y="2571750"/>
            <a:ext cx="23040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6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5" name="Shape 145"/>
        <p:cNvGrpSpPr/>
        <p:nvPr/>
      </p:nvGrpSpPr>
      <p:grpSpPr>
        <a:xfrm>
          <a:off x="0" y="0"/>
          <a:ext cx="0" cy="0"/>
          <a:chOff x="0" y="0"/>
          <a:chExt cx="0" cy="0"/>
        </a:xfrm>
      </p:grpSpPr>
      <p:grpSp>
        <p:nvGrpSpPr>
          <p:cNvPr id="146" name="Google Shape;146;p69"/>
          <p:cNvGrpSpPr/>
          <p:nvPr/>
        </p:nvGrpSpPr>
        <p:grpSpPr>
          <a:xfrm>
            <a:off x="281250" y="281700"/>
            <a:ext cx="8581500" cy="4580100"/>
            <a:chOff x="281250" y="281700"/>
            <a:chExt cx="8581500" cy="4580100"/>
          </a:xfrm>
        </p:grpSpPr>
        <p:sp>
          <p:nvSpPr>
            <p:cNvPr id="147" name="Google Shape;147;p6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69"/>
            <p:cNvGrpSpPr/>
            <p:nvPr/>
          </p:nvGrpSpPr>
          <p:grpSpPr>
            <a:xfrm>
              <a:off x="517475" y="382105"/>
              <a:ext cx="400500" cy="95700"/>
              <a:chOff x="517475" y="395577"/>
              <a:chExt cx="400500" cy="95700"/>
            </a:xfrm>
          </p:grpSpPr>
          <p:sp>
            <p:nvSpPr>
              <p:cNvPr id="149" name="Google Shape;149;p6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6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6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54" name="Google Shape;154;p69"/>
          <p:cNvSpPr txBox="1"/>
          <p:nvPr>
            <p:ph idx="1" type="subTitle"/>
          </p:nvPr>
        </p:nvSpPr>
        <p:spPr>
          <a:xfrm>
            <a:off x="713375"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69"/>
          <p:cNvSpPr txBox="1"/>
          <p:nvPr>
            <p:ph idx="2" type="subTitle"/>
          </p:nvPr>
        </p:nvSpPr>
        <p:spPr>
          <a:xfrm>
            <a:off x="3370568"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69"/>
          <p:cNvSpPr txBox="1"/>
          <p:nvPr>
            <p:ph idx="3" type="subTitle"/>
          </p:nvPr>
        </p:nvSpPr>
        <p:spPr>
          <a:xfrm>
            <a:off x="6027768" y="3403723"/>
            <a:ext cx="24030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6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8" name="Google Shape;158;p69"/>
          <p:cNvSpPr txBox="1"/>
          <p:nvPr>
            <p:ph idx="4" type="subTitle"/>
          </p:nvPr>
        </p:nvSpPr>
        <p:spPr>
          <a:xfrm>
            <a:off x="713375"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 name="Google Shape;159;p69"/>
          <p:cNvSpPr txBox="1"/>
          <p:nvPr>
            <p:ph idx="5" type="subTitle"/>
          </p:nvPr>
        </p:nvSpPr>
        <p:spPr>
          <a:xfrm>
            <a:off x="3370568"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 name="Google Shape;160;p69"/>
          <p:cNvSpPr txBox="1"/>
          <p:nvPr>
            <p:ph idx="6" type="subTitle"/>
          </p:nvPr>
        </p:nvSpPr>
        <p:spPr>
          <a:xfrm>
            <a:off x="6027769" y="3086000"/>
            <a:ext cx="24030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1" name="Shape 161"/>
        <p:cNvGrpSpPr/>
        <p:nvPr/>
      </p:nvGrpSpPr>
      <p:grpSpPr>
        <a:xfrm>
          <a:off x="0" y="0"/>
          <a:ext cx="0" cy="0"/>
          <a:chOff x="0" y="0"/>
          <a:chExt cx="0" cy="0"/>
        </a:xfrm>
      </p:grpSpPr>
      <p:grpSp>
        <p:nvGrpSpPr>
          <p:cNvPr id="162" name="Google Shape;162;p70"/>
          <p:cNvGrpSpPr/>
          <p:nvPr/>
        </p:nvGrpSpPr>
        <p:grpSpPr>
          <a:xfrm>
            <a:off x="281250" y="281700"/>
            <a:ext cx="8581500" cy="4580100"/>
            <a:chOff x="281250" y="281700"/>
            <a:chExt cx="8581500" cy="4580100"/>
          </a:xfrm>
        </p:grpSpPr>
        <p:sp>
          <p:nvSpPr>
            <p:cNvPr id="163" name="Google Shape;163;p7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70"/>
            <p:cNvGrpSpPr/>
            <p:nvPr/>
          </p:nvGrpSpPr>
          <p:grpSpPr>
            <a:xfrm>
              <a:off x="517475" y="382105"/>
              <a:ext cx="400500" cy="95700"/>
              <a:chOff x="517475" y="395577"/>
              <a:chExt cx="400500" cy="95700"/>
            </a:xfrm>
          </p:grpSpPr>
          <p:sp>
            <p:nvSpPr>
              <p:cNvPr id="165" name="Google Shape;165;p7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7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70"/>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70" name="Google Shape;170;p7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1" name="Google Shape;171;p70"/>
          <p:cNvSpPr txBox="1"/>
          <p:nvPr>
            <p:ph idx="1" type="subTitle"/>
          </p:nvPr>
        </p:nvSpPr>
        <p:spPr>
          <a:xfrm>
            <a:off x="720000"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70"/>
          <p:cNvSpPr txBox="1"/>
          <p:nvPr>
            <p:ph idx="2" type="subTitle"/>
          </p:nvPr>
        </p:nvSpPr>
        <p:spPr>
          <a:xfrm>
            <a:off x="3469888"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70"/>
          <p:cNvSpPr txBox="1"/>
          <p:nvPr>
            <p:ph idx="3" type="subTitle"/>
          </p:nvPr>
        </p:nvSpPr>
        <p:spPr>
          <a:xfrm>
            <a:off x="720000"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70"/>
          <p:cNvSpPr txBox="1"/>
          <p:nvPr>
            <p:ph idx="4" type="subTitle"/>
          </p:nvPr>
        </p:nvSpPr>
        <p:spPr>
          <a:xfrm>
            <a:off x="3469885"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70"/>
          <p:cNvSpPr txBox="1"/>
          <p:nvPr>
            <p:ph idx="5" type="subTitle"/>
          </p:nvPr>
        </p:nvSpPr>
        <p:spPr>
          <a:xfrm>
            <a:off x="6219776" y="2195900"/>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70"/>
          <p:cNvSpPr txBox="1"/>
          <p:nvPr>
            <p:ph idx="6" type="subTitle"/>
          </p:nvPr>
        </p:nvSpPr>
        <p:spPr>
          <a:xfrm>
            <a:off x="6219776" y="4038275"/>
            <a:ext cx="22041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70"/>
          <p:cNvSpPr txBox="1"/>
          <p:nvPr>
            <p:ph idx="7" type="subTitle"/>
          </p:nvPr>
        </p:nvSpPr>
        <p:spPr>
          <a:xfrm>
            <a:off x="720000"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70"/>
          <p:cNvSpPr txBox="1"/>
          <p:nvPr>
            <p:ph idx="8" type="subTitle"/>
          </p:nvPr>
        </p:nvSpPr>
        <p:spPr>
          <a:xfrm>
            <a:off x="3469889"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70"/>
          <p:cNvSpPr txBox="1"/>
          <p:nvPr>
            <p:ph idx="9" type="subTitle"/>
          </p:nvPr>
        </p:nvSpPr>
        <p:spPr>
          <a:xfrm>
            <a:off x="720000"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70"/>
          <p:cNvSpPr txBox="1"/>
          <p:nvPr>
            <p:ph idx="13" type="subTitle"/>
          </p:nvPr>
        </p:nvSpPr>
        <p:spPr>
          <a:xfrm>
            <a:off x="3469889"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70"/>
          <p:cNvSpPr txBox="1"/>
          <p:nvPr>
            <p:ph idx="14" type="subTitle"/>
          </p:nvPr>
        </p:nvSpPr>
        <p:spPr>
          <a:xfrm>
            <a:off x="6219784" y="1908250"/>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70"/>
          <p:cNvSpPr txBox="1"/>
          <p:nvPr>
            <p:ph idx="15" type="subTitle"/>
          </p:nvPr>
        </p:nvSpPr>
        <p:spPr>
          <a:xfrm>
            <a:off x="6219784" y="3750673"/>
            <a:ext cx="2204100" cy="35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grpSp>
        <p:nvGrpSpPr>
          <p:cNvPr id="184" name="Google Shape;184;p71"/>
          <p:cNvGrpSpPr/>
          <p:nvPr/>
        </p:nvGrpSpPr>
        <p:grpSpPr>
          <a:xfrm>
            <a:off x="281250" y="281700"/>
            <a:ext cx="8581500" cy="4580100"/>
            <a:chOff x="281250" y="281700"/>
            <a:chExt cx="8581500" cy="4580100"/>
          </a:xfrm>
        </p:grpSpPr>
        <p:sp>
          <p:nvSpPr>
            <p:cNvPr id="185" name="Google Shape;185;p7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71"/>
            <p:cNvGrpSpPr/>
            <p:nvPr/>
          </p:nvGrpSpPr>
          <p:grpSpPr>
            <a:xfrm>
              <a:off x="517475" y="382105"/>
              <a:ext cx="400500" cy="95700"/>
              <a:chOff x="517475" y="395577"/>
              <a:chExt cx="400500" cy="95700"/>
            </a:xfrm>
          </p:grpSpPr>
          <p:sp>
            <p:nvSpPr>
              <p:cNvPr id="187" name="Google Shape;187;p7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7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7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92" name="Google Shape;192;p71"/>
          <p:cNvSpPr txBox="1"/>
          <p:nvPr>
            <p:ph type="title"/>
          </p:nvPr>
        </p:nvSpPr>
        <p:spPr>
          <a:xfrm>
            <a:off x="933913" y="1262563"/>
            <a:ext cx="4332900" cy="1490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3" name="Google Shape;193;p71"/>
          <p:cNvSpPr txBox="1"/>
          <p:nvPr>
            <p:ph idx="1" type="subTitle"/>
          </p:nvPr>
        </p:nvSpPr>
        <p:spPr>
          <a:xfrm>
            <a:off x="933913" y="2810527"/>
            <a:ext cx="4332900" cy="107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194" name="Google Shape;194;p71"/>
          <p:cNvSpPr/>
          <p:nvPr>
            <p:ph idx="2" type="pic"/>
          </p:nvPr>
        </p:nvSpPr>
        <p:spPr>
          <a:xfrm>
            <a:off x="5297834" y="1262575"/>
            <a:ext cx="2912400" cy="26184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AEE2F4">
            <a:alpha val="30588"/>
          </a:srgbClr>
        </a:solidFill>
      </p:bgPr>
    </p:bg>
    <p:spTree>
      <p:nvGrpSpPr>
        <p:cNvPr id="195" name="Shape 195"/>
        <p:cNvGrpSpPr/>
        <p:nvPr/>
      </p:nvGrpSpPr>
      <p:grpSpPr>
        <a:xfrm>
          <a:off x="0" y="0"/>
          <a:ext cx="0" cy="0"/>
          <a:chOff x="0" y="0"/>
          <a:chExt cx="0" cy="0"/>
        </a:xfrm>
      </p:grpSpPr>
      <p:grpSp>
        <p:nvGrpSpPr>
          <p:cNvPr id="196" name="Google Shape;196;p72"/>
          <p:cNvGrpSpPr/>
          <p:nvPr/>
        </p:nvGrpSpPr>
        <p:grpSpPr>
          <a:xfrm>
            <a:off x="281250" y="281700"/>
            <a:ext cx="8581500" cy="4580100"/>
            <a:chOff x="281250" y="281700"/>
            <a:chExt cx="8581500" cy="4580100"/>
          </a:xfrm>
        </p:grpSpPr>
        <p:sp>
          <p:nvSpPr>
            <p:cNvPr id="197" name="Google Shape;197;p7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72"/>
            <p:cNvGrpSpPr/>
            <p:nvPr/>
          </p:nvGrpSpPr>
          <p:grpSpPr>
            <a:xfrm>
              <a:off x="517475" y="382105"/>
              <a:ext cx="400500" cy="95700"/>
              <a:chOff x="517475" y="395577"/>
              <a:chExt cx="400500" cy="95700"/>
            </a:xfrm>
          </p:grpSpPr>
          <p:sp>
            <p:nvSpPr>
              <p:cNvPr id="199" name="Google Shape;199;p7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7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72"/>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04" name="Google Shape;204;p72"/>
          <p:cNvSpPr txBox="1"/>
          <p:nvPr>
            <p:ph hasCustomPrompt="1" type="title"/>
          </p:nvPr>
        </p:nvSpPr>
        <p:spPr>
          <a:xfrm>
            <a:off x="1284000" y="825000"/>
            <a:ext cx="6576000" cy="121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solidFill>
                  <a:schemeClr val="accen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05" name="Google Shape;205;p72"/>
          <p:cNvSpPr txBox="1"/>
          <p:nvPr>
            <p:ph idx="1" type="subTitle"/>
          </p:nvPr>
        </p:nvSpPr>
        <p:spPr>
          <a:xfrm>
            <a:off x="1284000" y="1939155"/>
            <a:ext cx="6576000" cy="32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6" name="Shape 206"/>
        <p:cNvGrpSpPr/>
        <p:nvPr/>
      </p:nvGrpSpPr>
      <p:grpSpPr>
        <a:xfrm>
          <a:off x="0" y="0"/>
          <a:ext cx="0" cy="0"/>
          <a:chOff x="0" y="0"/>
          <a:chExt cx="0" cy="0"/>
        </a:xfrm>
      </p:grpSpPr>
      <p:grpSp>
        <p:nvGrpSpPr>
          <p:cNvPr id="207" name="Google Shape;207;p73"/>
          <p:cNvGrpSpPr/>
          <p:nvPr/>
        </p:nvGrpSpPr>
        <p:grpSpPr>
          <a:xfrm>
            <a:off x="281250" y="281700"/>
            <a:ext cx="8581500" cy="4580100"/>
            <a:chOff x="281250" y="281700"/>
            <a:chExt cx="8581500" cy="4580100"/>
          </a:xfrm>
        </p:grpSpPr>
        <p:sp>
          <p:nvSpPr>
            <p:cNvPr id="208" name="Google Shape;208;p7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73"/>
            <p:cNvGrpSpPr/>
            <p:nvPr/>
          </p:nvGrpSpPr>
          <p:grpSpPr>
            <a:xfrm>
              <a:off x="517475" y="382105"/>
              <a:ext cx="400500" cy="95700"/>
              <a:chOff x="517475" y="395577"/>
              <a:chExt cx="400500" cy="95700"/>
            </a:xfrm>
          </p:grpSpPr>
          <p:sp>
            <p:nvSpPr>
              <p:cNvPr id="210" name="Google Shape;210;p7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7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73"/>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15" name="Google Shape;215;p73"/>
          <p:cNvSpPr txBox="1"/>
          <p:nvPr>
            <p:ph type="title"/>
          </p:nvPr>
        </p:nvSpPr>
        <p:spPr>
          <a:xfrm>
            <a:off x="713225" y="773100"/>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6" name="Google Shape;216;p73"/>
          <p:cNvSpPr txBox="1"/>
          <p:nvPr>
            <p:ph idx="1" type="subTitle"/>
          </p:nvPr>
        </p:nvSpPr>
        <p:spPr>
          <a:xfrm>
            <a:off x="713225" y="1437101"/>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7" name="Google Shape;217;p73"/>
          <p:cNvSpPr txBox="1"/>
          <p:nvPr>
            <p:ph idx="2" type="title"/>
          </p:nvPr>
        </p:nvSpPr>
        <p:spPr>
          <a:xfrm>
            <a:off x="713225" y="2070798"/>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8" name="Google Shape;218;p73"/>
          <p:cNvSpPr txBox="1"/>
          <p:nvPr>
            <p:ph idx="3" type="subTitle"/>
          </p:nvPr>
        </p:nvSpPr>
        <p:spPr>
          <a:xfrm>
            <a:off x="713225" y="2727354"/>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 name="Google Shape;219;p73"/>
          <p:cNvSpPr txBox="1"/>
          <p:nvPr>
            <p:ph idx="4" type="title"/>
          </p:nvPr>
        </p:nvSpPr>
        <p:spPr>
          <a:xfrm>
            <a:off x="713225" y="3368496"/>
            <a:ext cx="43299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20" name="Google Shape;220;p73"/>
          <p:cNvSpPr txBox="1"/>
          <p:nvPr>
            <p:ph idx="5" type="subTitle"/>
          </p:nvPr>
        </p:nvSpPr>
        <p:spPr>
          <a:xfrm>
            <a:off x="713225" y="4017606"/>
            <a:ext cx="4329900" cy="35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1" name="Shape 221"/>
        <p:cNvGrpSpPr/>
        <p:nvPr/>
      </p:nvGrpSpPr>
      <p:grpSpPr>
        <a:xfrm>
          <a:off x="0" y="0"/>
          <a:ext cx="0" cy="0"/>
          <a:chOff x="0" y="0"/>
          <a:chExt cx="0" cy="0"/>
        </a:xfrm>
      </p:grpSpPr>
      <p:sp>
        <p:nvSpPr>
          <p:cNvPr id="222" name="Google Shape;222;p74"/>
          <p:cNvSpPr/>
          <p:nvPr>
            <p:ph idx="2" type="pic"/>
          </p:nvPr>
        </p:nvSpPr>
        <p:spPr>
          <a:xfrm>
            <a:off x="0" y="0"/>
            <a:ext cx="9144000" cy="5143500"/>
          </a:xfrm>
          <a:prstGeom prst="rect">
            <a:avLst/>
          </a:prstGeom>
          <a:noFill/>
          <a:ln>
            <a:noFill/>
          </a:ln>
        </p:spPr>
      </p:sp>
      <p:sp>
        <p:nvSpPr>
          <p:cNvPr id="223" name="Google Shape;223;p74"/>
          <p:cNvSpPr txBox="1"/>
          <p:nvPr>
            <p:ph type="title"/>
          </p:nvPr>
        </p:nvSpPr>
        <p:spPr>
          <a:xfrm>
            <a:off x="720000" y="38620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_1_1">
    <p:spTree>
      <p:nvGrpSpPr>
        <p:cNvPr id="224" name="Shape 224"/>
        <p:cNvGrpSpPr/>
        <p:nvPr/>
      </p:nvGrpSpPr>
      <p:grpSpPr>
        <a:xfrm>
          <a:off x="0" y="0"/>
          <a:ext cx="0" cy="0"/>
          <a:chOff x="0" y="0"/>
          <a:chExt cx="0" cy="0"/>
        </a:xfrm>
      </p:grpSpPr>
      <p:grpSp>
        <p:nvGrpSpPr>
          <p:cNvPr id="225" name="Google Shape;225;p75"/>
          <p:cNvGrpSpPr/>
          <p:nvPr/>
        </p:nvGrpSpPr>
        <p:grpSpPr>
          <a:xfrm>
            <a:off x="281250" y="281700"/>
            <a:ext cx="8581500" cy="4580100"/>
            <a:chOff x="281250" y="281700"/>
            <a:chExt cx="8581500" cy="4580100"/>
          </a:xfrm>
        </p:grpSpPr>
        <p:sp>
          <p:nvSpPr>
            <p:cNvPr id="226" name="Google Shape;226;p7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75"/>
            <p:cNvGrpSpPr/>
            <p:nvPr/>
          </p:nvGrpSpPr>
          <p:grpSpPr>
            <a:xfrm>
              <a:off x="517475" y="382105"/>
              <a:ext cx="400500" cy="95700"/>
              <a:chOff x="517475" y="395577"/>
              <a:chExt cx="400500" cy="95700"/>
            </a:xfrm>
          </p:grpSpPr>
          <p:sp>
            <p:nvSpPr>
              <p:cNvPr id="228" name="Google Shape;228;p7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7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7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33" name="Google Shape;233;p75"/>
          <p:cNvSpPr txBox="1"/>
          <p:nvPr>
            <p:ph idx="1" type="subTitle"/>
          </p:nvPr>
        </p:nvSpPr>
        <p:spPr>
          <a:xfrm>
            <a:off x="1683888" y="2262925"/>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4" name="Google Shape;234;p75"/>
          <p:cNvSpPr txBox="1"/>
          <p:nvPr>
            <p:ph idx="2" type="subTitle"/>
          </p:nvPr>
        </p:nvSpPr>
        <p:spPr>
          <a:xfrm>
            <a:off x="1683898" y="1833625"/>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75"/>
          <p:cNvSpPr txBox="1"/>
          <p:nvPr>
            <p:ph idx="3" type="subTitle"/>
          </p:nvPr>
        </p:nvSpPr>
        <p:spPr>
          <a:xfrm>
            <a:off x="1683900" y="3205138"/>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6" name="Google Shape;236;p75"/>
          <p:cNvSpPr txBox="1"/>
          <p:nvPr>
            <p:ph idx="4" type="subTitle"/>
          </p:nvPr>
        </p:nvSpPr>
        <p:spPr>
          <a:xfrm>
            <a:off x="1683877" y="2775838"/>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7" name="Google Shape;237;p75"/>
          <p:cNvSpPr txBox="1"/>
          <p:nvPr>
            <p:ph idx="5" type="subTitle"/>
          </p:nvPr>
        </p:nvSpPr>
        <p:spPr>
          <a:xfrm>
            <a:off x="1683888" y="4147350"/>
            <a:ext cx="6555300" cy="34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8" name="Google Shape;238;p75"/>
          <p:cNvSpPr txBox="1"/>
          <p:nvPr>
            <p:ph idx="6" type="subTitle"/>
          </p:nvPr>
        </p:nvSpPr>
        <p:spPr>
          <a:xfrm>
            <a:off x="1683888" y="3718050"/>
            <a:ext cx="6555300" cy="505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9" name="Google Shape;239;p7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0" name="Google Shape;240;p75"/>
          <p:cNvSpPr txBox="1"/>
          <p:nvPr>
            <p:ph idx="7" type="subTitle"/>
          </p:nvPr>
        </p:nvSpPr>
        <p:spPr>
          <a:xfrm>
            <a:off x="719975" y="1263375"/>
            <a:ext cx="77040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grpSp>
        <p:nvGrpSpPr>
          <p:cNvPr id="242" name="Google Shape;242;p76"/>
          <p:cNvGrpSpPr/>
          <p:nvPr/>
        </p:nvGrpSpPr>
        <p:grpSpPr>
          <a:xfrm>
            <a:off x="281250" y="281700"/>
            <a:ext cx="8581500" cy="4580100"/>
            <a:chOff x="281250" y="281700"/>
            <a:chExt cx="8581500" cy="4580100"/>
          </a:xfrm>
        </p:grpSpPr>
        <p:sp>
          <p:nvSpPr>
            <p:cNvPr id="243" name="Google Shape;243;p7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76"/>
            <p:cNvGrpSpPr/>
            <p:nvPr/>
          </p:nvGrpSpPr>
          <p:grpSpPr>
            <a:xfrm>
              <a:off x="517475" y="382105"/>
              <a:ext cx="400500" cy="95700"/>
              <a:chOff x="517475" y="395577"/>
              <a:chExt cx="400500" cy="95700"/>
            </a:xfrm>
          </p:grpSpPr>
          <p:sp>
            <p:nvSpPr>
              <p:cNvPr id="245" name="Google Shape;245;p7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7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76"/>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50" name="Google Shape;250;p76"/>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251" name="Shape 251"/>
        <p:cNvGrpSpPr/>
        <p:nvPr/>
      </p:nvGrpSpPr>
      <p:grpSpPr>
        <a:xfrm>
          <a:off x="0" y="0"/>
          <a:ext cx="0" cy="0"/>
          <a:chOff x="0" y="0"/>
          <a:chExt cx="0" cy="0"/>
        </a:xfrm>
      </p:grpSpPr>
      <p:grpSp>
        <p:nvGrpSpPr>
          <p:cNvPr id="252" name="Google Shape;252;p77"/>
          <p:cNvGrpSpPr/>
          <p:nvPr/>
        </p:nvGrpSpPr>
        <p:grpSpPr>
          <a:xfrm>
            <a:off x="281250" y="281700"/>
            <a:ext cx="8581500" cy="4580100"/>
            <a:chOff x="281250" y="281700"/>
            <a:chExt cx="8581500" cy="4580100"/>
          </a:xfrm>
        </p:grpSpPr>
        <p:sp>
          <p:nvSpPr>
            <p:cNvPr id="253" name="Google Shape;253;p7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 name="Google Shape;254;p77"/>
            <p:cNvGrpSpPr/>
            <p:nvPr/>
          </p:nvGrpSpPr>
          <p:grpSpPr>
            <a:xfrm>
              <a:off x="517475" y="382105"/>
              <a:ext cx="400500" cy="95700"/>
              <a:chOff x="517475" y="395577"/>
              <a:chExt cx="400500" cy="95700"/>
            </a:xfrm>
          </p:grpSpPr>
          <p:sp>
            <p:nvSpPr>
              <p:cNvPr id="255" name="Google Shape;255;p7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p7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77"/>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60" name="Google Shape;260;p7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p60"/>
          <p:cNvGrpSpPr/>
          <p:nvPr/>
        </p:nvGrpSpPr>
        <p:grpSpPr>
          <a:xfrm>
            <a:off x="281250" y="281700"/>
            <a:ext cx="8581500" cy="4580100"/>
            <a:chOff x="281250" y="281700"/>
            <a:chExt cx="8581500" cy="4580100"/>
          </a:xfrm>
        </p:grpSpPr>
        <p:sp>
          <p:nvSpPr>
            <p:cNvPr id="21" name="Google Shape;21;p6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60"/>
            <p:cNvGrpSpPr/>
            <p:nvPr/>
          </p:nvGrpSpPr>
          <p:grpSpPr>
            <a:xfrm>
              <a:off x="517475" y="382105"/>
              <a:ext cx="400500" cy="95700"/>
              <a:chOff x="517475" y="395577"/>
              <a:chExt cx="400500" cy="95700"/>
            </a:xfrm>
          </p:grpSpPr>
          <p:sp>
            <p:nvSpPr>
              <p:cNvPr id="23" name="Google Shape;23;p6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6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60"/>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8" name="Google Shape;28;p60"/>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0"/>
          <p:cNvSpPr txBox="1"/>
          <p:nvPr>
            <p:ph idx="1" type="subTitle"/>
          </p:nvPr>
        </p:nvSpPr>
        <p:spPr>
          <a:xfrm>
            <a:off x="4780709" y="2614160"/>
            <a:ext cx="28530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0" name="Google Shape;30;p60"/>
          <p:cNvSpPr txBox="1"/>
          <p:nvPr>
            <p:ph idx="2" type="subTitle"/>
          </p:nvPr>
        </p:nvSpPr>
        <p:spPr>
          <a:xfrm>
            <a:off x="1510291" y="2614160"/>
            <a:ext cx="28530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 name="Google Shape;31;p60"/>
          <p:cNvSpPr txBox="1"/>
          <p:nvPr>
            <p:ph idx="3" type="subTitle"/>
          </p:nvPr>
        </p:nvSpPr>
        <p:spPr>
          <a:xfrm>
            <a:off x="4780709" y="2276750"/>
            <a:ext cx="28530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60"/>
          <p:cNvSpPr txBox="1"/>
          <p:nvPr>
            <p:ph idx="4" type="subTitle"/>
          </p:nvPr>
        </p:nvSpPr>
        <p:spPr>
          <a:xfrm>
            <a:off x="1510291" y="2276750"/>
            <a:ext cx="28530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261" name="Shape 261"/>
        <p:cNvGrpSpPr/>
        <p:nvPr/>
      </p:nvGrpSpPr>
      <p:grpSpPr>
        <a:xfrm>
          <a:off x="0" y="0"/>
          <a:ext cx="0" cy="0"/>
          <a:chOff x="0" y="0"/>
          <a:chExt cx="0" cy="0"/>
        </a:xfrm>
      </p:grpSpPr>
      <p:grpSp>
        <p:nvGrpSpPr>
          <p:cNvPr id="262" name="Google Shape;262;p78"/>
          <p:cNvGrpSpPr/>
          <p:nvPr/>
        </p:nvGrpSpPr>
        <p:grpSpPr>
          <a:xfrm>
            <a:off x="281250" y="281700"/>
            <a:ext cx="8581500" cy="4580100"/>
            <a:chOff x="281250" y="281700"/>
            <a:chExt cx="8581500" cy="4580100"/>
          </a:xfrm>
        </p:grpSpPr>
        <p:sp>
          <p:nvSpPr>
            <p:cNvPr id="263" name="Google Shape;263;p7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 name="Google Shape;264;p78"/>
            <p:cNvGrpSpPr/>
            <p:nvPr/>
          </p:nvGrpSpPr>
          <p:grpSpPr>
            <a:xfrm>
              <a:off x="517475" y="382105"/>
              <a:ext cx="400500" cy="95700"/>
              <a:chOff x="517475" y="395577"/>
              <a:chExt cx="400500" cy="95700"/>
            </a:xfrm>
          </p:grpSpPr>
          <p:sp>
            <p:nvSpPr>
              <p:cNvPr id="265" name="Google Shape;265;p7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7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78"/>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70" name="Google Shape;270;p78"/>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71" name="Shape 271"/>
        <p:cNvGrpSpPr/>
        <p:nvPr/>
      </p:nvGrpSpPr>
      <p:grpSpPr>
        <a:xfrm>
          <a:off x="0" y="0"/>
          <a:ext cx="0" cy="0"/>
          <a:chOff x="0" y="0"/>
          <a:chExt cx="0" cy="0"/>
        </a:xfrm>
      </p:grpSpPr>
      <p:grpSp>
        <p:nvGrpSpPr>
          <p:cNvPr id="272" name="Google Shape;272;p79"/>
          <p:cNvGrpSpPr/>
          <p:nvPr/>
        </p:nvGrpSpPr>
        <p:grpSpPr>
          <a:xfrm>
            <a:off x="281250" y="281700"/>
            <a:ext cx="8581500" cy="4580100"/>
            <a:chOff x="281250" y="281700"/>
            <a:chExt cx="8581500" cy="4580100"/>
          </a:xfrm>
        </p:grpSpPr>
        <p:sp>
          <p:nvSpPr>
            <p:cNvPr id="273" name="Google Shape;273;p7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79"/>
            <p:cNvGrpSpPr/>
            <p:nvPr/>
          </p:nvGrpSpPr>
          <p:grpSpPr>
            <a:xfrm>
              <a:off x="517475" y="382105"/>
              <a:ext cx="400500" cy="95700"/>
              <a:chOff x="517475" y="395577"/>
              <a:chExt cx="400500" cy="95700"/>
            </a:xfrm>
          </p:grpSpPr>
          <p:sp>
            <p:nvSpPr>
              <p:cNvPr id="275" name="Google Shape;275;p7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p7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9" name="Google Shape;279;p79"/>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80" name="Google Shape;280;p79"/>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1" name="Google Shape;281;p79"/>
          <p:cNvSpPr txBox="1"/>
          <p:nvPr>
            <p:ph idx="1" type="subTitle"/>
          </p:nvPr>
        </p:nvSpPr>
        <p:spPr>
          <a:xfrm>
            <a:off x="2266925" y="2027675"/>
            <a:ext cx="55077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2" name="Google Shape;282;p79"/>
          <p:cNvSpPr txBox="1"/>
          <p:nvPr>
            <p:ph idx="2" type="subTitle"/>
          </p:nvPr>
        </p:nvSpPr>
        <p:spPr>
          <a:xfrm>
            <a:off x="2266925" y="3483400"/>
            <a:ext cx="55077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3" name="Google Shape;283;p79"/>
          <p:cNvSpPr txBox="1"/>
          <p:nvPr>
            <p:ph idx="3" type="subTitle"/>
          </p:nvPr>
        </p:nvSpPr>
        <p:spPr>
          <a:xfrm>
            <a:off x="2266925" y="1613950"/>
            <a:ext cx="5507700" cy="486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4" name="Google Shape;284;p79"/>
          <p:cNvSpPr txBox="1"/>
          <p:nvPr>
            <p:ph idx="4" type="subTitle"/>
          </p:nvPr>
        </p:nvSpPr>
        <p:spPr>
          <a:xfrm>
            <a:off x="2266925" y="3072700"/>
            <a:ext cx="5507700" cy="486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85" name="Shape 285"/>
        <p:cNvGrpSpPr/>
        <p:nvPr/>
      </p:nvGrpSpPr>
      <p:grpSpPr>
        <a:xfrm>
          <a:off x="0" y="0"/>
          <a:ext cx="0" cy="0"/>
          <a:chOff x="0" y="0"/>
          <a:chExt cx="0" cy="0"/>
        </a:xfrm>
      </p:grpSpPr>
      <p:grpSp>
        <p:nvGrpSpPr>
          <p:cNvPr id="286" name="Google Shape;286;p80"/>
          <p:cNvGrpSpPr/>
          <p:nvPr/>
        </p:nvGrpSpPr>
        <p:grpSpPr>
          <a:xfrm>
            <a:off x="281250" y="281700"/>
            <a:ext cx="8581500" cy="4580100"/>
            <a:chOff x="281250" y="281700"/>
            <a:chExt cx="8581500" cy="4580100"/>
          </a:xfrm>
        </p:grpSpPr>
        <p:sp>
          <p:nvSpPr>
            <p:cNvPr id="287" name="Google Shape;287;p8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80"/>
            <p:cNvGrpSpPr/>
            <p:nvPr/>
          </p:nvGrpSpPr>
          <p:grpSpPr>
            <a:xfrm>
              <a:off x="517475" y="382105"/>
              <a:ext cx="400500" cy="95700"/>
              <a:chOff x="517475" y="395577"/>
              <a:chExt cx="400500" cy="95700"/>
            </a:xfrm>
          </p:grpSpPr>
          <p:sp>
            <p:nvSpPr>
              <p:cNvPr id="289" name="Google Shape;289;p8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 name="Google Shape;292;p8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3" name="Google Shape;293;p80"/>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294" name="Google Shape;294;p80"/>
          <p:cNvSpPr txBox="1"/>
          <p:nvPr>
            <p:ph type="title"/>
          </p:nvPr>
        </p:nvSpPr>
        <p:spPr>
          <a:xfrm>
            <a:off x="720000" y="1965575"/>
            <a:ext cx="3785100" cy="62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5" name="Google Shape;295;p80"/>
          <p:cNvSpPr txBox="1"/>
          <p:nvPr>
            <p:ph idx="1" type="subTitle"/>
          </p:nvPr>
        </p:nvSpPr>
        <p:spPr>
          <a:xfrm>
            <a:off x="720000" y="2639855"/>
            <a:ext cx="37851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96" name="Shape 296"/>
        <p:cNvGrpSpPr/>
        <p:nvPr/>
      </p:nvGrpSpPr>
      <p:grpSpPr>
        <a:xfrm>
          <a:off x="0" y="0"/>
          <a:ext cx="0" cy="0"/>
          <a:chOff x="0" y="0"/>
          <a:chExt cx="0" cy="0"/>
        </a:xfrm>
      </p:grpSpPr>
      <p:grpSp>
        <p:nvGrpSpPr>
          <p:cNvPr id="297" name="Google Shape;297;p81"/>
          <p:cNvGrpSpPr/>
          <p:nvPr/>
        </p:nvGrpSpPr>
        <p:grpSpPr>
          <a:xfrm>
            <a:off x="281250" y="281700"/>
            <a:ext cx="8581500" cy="4580100"/>
            <a:chOff x="281250" y="281700"/>
            <a:chExt cx="8581500" cy="4580100"/>
          </a:xfrm>
        </p:grpSpPr>
        <p:sp>
          <p:nvSpPr>
            <p:cNvPr id="298" name="Google Shape;298;p8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9" name="Google Shape;299;p81"/>
            <p:cNvGrpSpPr/>
            <p:nvPr/>
          </p:nvGrpSpPr>
          <p:grpSpPr>
            <a:xfrm>
              <a:off x="517475" y="382105"/>
              <a:ext cx="400500" cy="95700"/>
              <a:chOff x="517475" y="395577"/>
              <a:chExt cx="400500" cy="95700"/>
            </a:xfrm>
          </p:grpSpPr>
          <p:sp>
            <p:nvSpPr>
              <p:cNvPr id="300" name="Google Shape;300;p8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3" name="Google Shape;303;p8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4" name="Google Shape;304;p8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305" name="Google Shape;305;p8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06" name="Google Shape;306;p81"/>
          <p:cNvSpPr txBox="1"/>
          <p:nvPr>
            <p:ph idx="1" type="body"/>
          </p:nvPr>
        </p:nvSpPr>
        <p:spPr>
          <a:xfrm>
            <a:off x="720000" y="1215750"/>
            <a:ext cx="7704000" cy="914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50">
                <a:solidFill>
                  <a:srgbClr val="434343"/>
                </a:solidFill>
              </a:defRPr>
            </a:lvl1pPr>
            <a:lvl2pPr indent="-304800" lvl="1" marL="914400" algn="l">
              <a:lnSpc>
                <a:spcPct val="100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00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00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00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00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00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00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00000"/>
              </a:lnSpc>
              <a:spcBef>
                <a:spcPts val="0"/>
              </a:spcBef>
              <a:spcAft>
                <a:spcPts val="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7" name="Shape 307"/>
        <p:cNvGrpSpPr/>
        <p:nvPr/>
      </p:nvGrpSpPr>
      <p:grpSpPr>
        <a:xfrm>
          <a:off x="0" y="0"/>
          <a:ext cx="0" cy="0"/>
          <a:chOff x="0" y="0"/>
          <a:chExt cx="0" cy="0"/>
        </a:xfrm>
      </p:grpSpPr>
      <p:grpSp>
        <p:nvGrpSpPr>
          <p:cNvPr id="308" name="Google Shape;308;p85"/>
          <p:cNvGrpSpPr/>
          <p:nvPr/>
        </p:nvGrpSpPr>
        <p:grpSpPr>
          <a:xfrm>
            <a:off x="281250" y="281700"/>
            <a:ext cx="8581500" cy="4580100"/>
            <a:chOff x="281250" y="281700"/>
            <a:chExt cx="8581500" cy="4580100"/>
          </a:xfrm>
        </p:grpSpPr>
        <p:sp>
          <p:nvSpPr>
            <p:cNvPr id="309" name="Google Shape;309;p8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85"/>
            <p:cNvGrpSpPr/>
            <p:nvPr/>
          </p:nvGrpSpPr>
          <p:grpSpPr>
            <a:xfrm>
              <a:off x="517475" y="382105"/>
              <a:ext cx="400500" cy="95700"/>
              <a:chOff x="517475" y="395577"/>
              <a:chExt cx="400500" cy="95700"/>
            </a:xfrm>
          </p:grpSpPr>
          <p:sp>
            <p:nvSpPr>
              <p:cNvPr id="311" name="Google Shape;311;p8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8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5" name="Google Shape;315;p8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316" name="Google Shape;316;p85"/>
          <p:cNvSpPr txBox="1"/>
          <p:nvPr>
            <p:ph idx="1" type="subTitle"/>
          </p:nvPr>
        </p:nvSpPr>
        <p:spPr>
          <a:xfrm>
            <a:off x="719975" y="1263375"/>
            <a:ext cx="77040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317" name="Google Shape;317;p8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18" name="Shape 3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9" name="Shape 319"/>
        <p:cNvGrpSpPr/>
        <p:nvPr/>
      </p:nvGrpSpPr>
      <p:grpSpPr>
        <a:xfrm>
          <a:off x="0" y="0"/>
          <a:ext cx="0" cy="0"/>
          <a:chOff x="0" y="0"/>
          <a:chExt cx="0" cy="0"/>
        </a:xfrm>
      </p:grpSpPr>
      <p:grpSp>
        <p:nvGrpSpPr>
          <p:cNvPr id="320" name="Google Shape;320;p87"/>
          <p:cNvGrpSpPr/>
          <p:nvPr/>
        </p:nvGrpSpPr>
        <p:grpSpPr>
          <a:xfrm>
            <a:off x="281250" y="281700"/>
            <a:ext cx="8581500" cy="4580100"/>
            <a:chOff x="281250" y="281700"/>
            <a:chExt cx="8581500" cy="4580100"/>
          </a:xfrm>
        </p:grpSpPr>
        <p:sp>
          <p:nvSpPr>
            <p:cNvPr id="321" name="Google Shape;321;p8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87"/>
            <p:cNvGrpSpPr/>
            <p:nvPr/>
          </p:nvGrpSpPr>
          <p:grpSpPr>
            <a:xfrm>
              <a:off x="517475" y="382105"/>
              <a:ext cx="400500" cy="95700"/>
              <a:chOff x="517475" y="395577"/>
              <a:chExt cx="400500" cy="95700"/>
            </a:xfrm>
          </p:grpSpPr>
          <p:sp>
            <p:nvSpPr>
              <p:cNvPr id="323" name="Google Shape;323;p8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8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7" name="Google Shape;327;p87"/>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grpSp>
        <p:nvGrpSpPr>
          <p:cNvPr id="328" name="Google Shape;328;p87"/>
          <p:cNvGrpSpPr/>
          <p:nvPr/>
        </p:nvGrpSpPr>
        <p:grpSpPr>
          <a:xfrm>
            <a:off x="713219" y="2269869"/>
            <a:ext cx="2305488" cy="3069098"/>
            <a:chOff x="4962625" y="539501"/>
            <a:chExt cx="3266488" cy="4348396"/>
          </a:xfrm>
        </p:grpSpPr>
        <p:sp>
          <p:nvSpPr>
            <p:cNvPr id="329" name="Google Shape;329;p87"/>
            <p:cNvSpPr/>
            <p:nvPr/>
          </p:nvSpPr>
          <p:spPr>
            <a:xfrm>
              <a:off x="5689271" y="788278"/>
              <a:ext cx="1476799" cy="1488827"/>
            </a:xfrm>
            <a:custGeom>
              <a:rect b="b" l="l" r="r" t="t"/>
              <a:pathLst>
                <a:path extrusionOk="0" h="10892" w="10804">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7"/>
            <p:cNvSpPr/>
            <p:nvPr/>
          </p:nvSpPr>
          <p:spPr>
            <a:xfrm>
              <a:off x="5705127" y="780486"/>
              <a:ext cx="1462856" cy="1501676"/>
            </a:xfrm>
            <a:custGeom>
              <a:rect b="b" l="l" r="r" t="t"/>
              <a:pathLst>
                <a:path extrusionOk="0" h="10986" w="10702">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7"/>
            <p:cNvSpPr/>
            <p:nvPr/>
          </p:nvSpPr>
          <p:spPr>
            <a:xfrm>
              <a:off x="6841981" y="2138919"/>
              <a:ext cx="394897" cy="942751"/>
            </a:xfrm>
            <a:custGeom>
              <a:rect b="b" l="l" r="r" t="t"/>
              <a:pathLst>
                <a:path extrusionOk="0" h="6897" w="2889">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7"/>
            <p:cNvSpPr/>
            <p:nvPr/>
          </p:nvSpPr>
          <p:spPr>
            <a:xfrm>
              <a:off x="6833780" y="2131401"/>
              <a:ext cx="392300" cy="958470"/>
            </a:xfrm>
            <a:custGeom>
              <a:rect b="b" l="l" r="r" t="t"/>
              <a:pathLst>
                <a:path extrusionOk="0" h="7012" w="287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7"/>
            <p:cNvSpPr/>
            <p:nvPr/>
          </p:nvSpPr>
          <p:spPr>
            <a:xfrm>
              <a:off x="7031434" y="2479005"/>
              <a:ext cx="550314" cy="764097"/>
            </a:xfrm>
            <a:custGeom>
              <a:rect b="b" l="l" r="r" t="t"/>
              <a:pathLst>
                <a:path extrusionOk="0" h="5590" w="4026">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7"/>
            <p:cNvSpPr/>
            <p:nvPr/>
          </p:nvSpPr>
          <p:spPr>
            <a:xfrm>
              <a:off x="7023233" y="2468343"/>
              <a:ext cx="552774" cy="782277"/>
            </a:xfrm>
            <a:custGeom>
              <a:rect b="b" l="l" r="r" t="t"/>
              <a:pathLst>
                <a:path extrusionOk="0" h="5723" w="4044">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7"/>
            <p:cNvSpPr/>
            <p:nvPr/>
          </p:nvSpPr>
          <p:spPr>
            <a:xfrm>
              <a:off x="7215283" y="2004688"/>
              <a:ext cx="558379" cy="459552"/>
            </a:xfrm>
            <a:custGeom>
              <a:rect b="b" l="l" r="r" t="t"/>
              <a:pathLst>
                <a:path extrusionOk="0" h="3362" w="4085">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7"/>
            <p:cNvSpPr/>
            <p:nvPr/>
          </p:nvSpPr>
          <p:spPr>
            <a:xfrm>
              <a:off x="7218427" y="1997170"/>
              <a:ext cx="557832" cy="473768"/>
            </a:xfrm>
            <a:custGeom>
              <a:rect b="b" l="l" r="r" t="t"/>
              <a:pathLst>
                <a:path extrusionOk="0" h="3466" w="4081">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7"/>
            <p:cNvSpPr/>
            <p:nvPr/>
          </p:nvSpPr>
          <p:spPr>
            <a:xfrm>
              <a:off x="7262578" y="1796235"/>
              <a:ext cx="350747" cy="305092"/>
            </a:xfrm>
            <a:custGeom>
              <a:rect b="b" l="l" r="r" t="t"/>
              <a:pathLst>
                <a:path extrusionOk="0" h="2232" w="2566">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7"/>
            <p:cNvSpPr/>
            <p:nvPr/>
          </p:nvSpPr>
          <p:spPr>
            <a:xfrm>
              <a:off x="7257520" y="1791861"/>
              <a:ext cx="358264" cy="315891"/>
            </a:xfrm>
            <a:custGeom>
              <a:rect b="b" l="l" r="r" t="t"/>
              <a:pathLst>
                <a:path extrusionOk="0" h="2311" w="2621">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87"/>
            <p:cNvSpPr/>
            <p:nvPr/>
          </p:nvSpPr>
          <p:spPr>
            <a:xfrm>
              <a:off x="7157736" y="2361178"/>
              <a:ext cx="394897" cy="243855"/>
            </a:xfrm>
            <a:custGeom>
              <a:rect b="b" l="l" r="r" t="t"/>
              <a:pathLst>
                <a:path extrusionOk="0" h="1784" w="2889">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7"/>
            <p:cNvSpPr/>
            <p:nvPr/>
          </p:nvSpPr>
          <p:spPr>
            <a:xfrm>
              <a:off x="7152132" y="2352703"/>
              <a:ext cx="405559" cy="259711"/>
            </a:xfrm>
            <a:custGeom>
              <a:rect b="b" l="l" r="r" t="t"/>
              <a:pathLst>
                <a:path extrusionOk="0" h="1900" w="2967">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7"/>
            <p:cNvSpPr/>
            <p:nvPr/>
          </p:nvSpPr>
          <p:spPr>
            <a:xfrm>
              <a:off x="7886569" y="1908048"/>
              <a:ext cx="81604" cy="30208"/>
            </a:xfrm>
            <a:custGeom>
              <a:rect b="b" l="l" r="r" t="t"/>
              <a:pathLst>
                <a:path extrusionOk="0" h="221" w="597">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7"/>
            <p:cNvSpPr/>
            <p:nvPr/>
          </p:nvSpPr>
          <p:spPr>
            <a:xfrm>
              <a:off x="7812756" y="1942221"/>
              <a:ext cx="63287" cy="30208"/>
            </a:xfrm>
            <a:custGeom>
              <a:rect b="b" l="l" r="r" t="t"/>
              <a:pathLst>
                <a:path extrusionOk="0" h="221" w="463">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7"/>
            <p:cNvSpPr/>
            <p:nvPr/>
          </p:nvSpPr>
          <p:spPr>
            <a:xfrm>
              <a:off x="7918145" y="1948782"/>
              <a:ext cx="108122" cy="51669"/>
            </a:xfrm>
            <a:custGeom>
              <a:rect b="b" l="l" r="r" t="t"/>
              <a:pathLst>
                <a:path extrusionOk="0" h="378" w="791">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7"/>
            <p:cNvSpPr/>
            <p:nvPr/>
          </p:nvSpPr>
          <p:spPr>
            <a:xfrm>
              <a:off x="8020526" y="1977897"/>
              <a:ext cx="21597" cy="43331"/>
            </a:xfrm>
            <a:custGeom>
              <a:rect b="b" l="l" r="r" t="t"/>
              <a:pathLst>
                <a:path extrusionOk="0" h="317" w="158">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7"/>
            <p:cNvSpPr/>
            <p:nvPr/>
          </p:nvSpPr>
          <p:spPr>
            <a:xfrm>
              <a:off x="7999612" y="2048293"/>
              <a:ext cx="29252" cy="68755"/>
            </a:xfrm>
            <a:custGeom>
              <a:rect b="b" l="l" r="r" t="t"/>
              <a:pathLst>
                <a:path extrusionOk="0" h="503" w="214">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7"/>
            <p:cNvSpPr/>
            <p:nvPr/>
          </p:nvSpPr>
          <p:spPr>
            <a:xfrm>
              <a:off x="7881512" y="2052667"/>
              <a:ext cx="97460" cy="47568"/>
            </a:xfrm>
            <a:custGeom>
              <a:rect b="b" l="l" r="r" t="t"/>
              <a:pathLst>
                <a:path extrusionOk="0" h="348" w="713">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7"/>
            <p:cNvSpPr/>
            <p:nvPr/>
          </p:nvSpPr>
          <p:spPr>
            <a:xfrm>
              <a:off x="7854994" y="2186624"/>
              <a:ext cx="89805" cy="24741"/>
            </a:xfrm>
            <a:custGeom>
              <a:rect b="b" l="l" r="r" t="t"/>
              <a:pathLst>
                <a:path extrusionOk="0" h="181" w="657">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7"/>
            <p:cNvSpPr/>
            <p:nvPr/>
          </p:nvSpPr>
          <p:spPr>
            <a:xfrm>
              <a:off x="7962979" y="2160789"/>
              <a:ext cx="63287" cy="40187"/>
            </a:xfrm>
            <a:custGeom>
              <a:rect b="b" l="l" r="r" t="t"/>
              <a:pathLst>
                <a:path extrusionOk="0" h="294" w="463">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7"/>
            <p:cNvSpPr/>
            <p:nvPr/>
          </p:nvSpPr>
          <p:spPr>
            <a:xfrm>
              <a:off x="7657339" y="1889868"/>
              <a:ext cx="347466" cy="239344"/>
            </a:xfrm>
            <a:custGeom>
              <a:rect b="b" l="l" r="r" t="t"/>
              <a:pathLst>
                <a:path extrusionOk="0" h="1751" w="2542">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7"/>
            <p:cNvSpPr/>
            <p:nvPr/>
          </p:nvSpPr>
          <p:spPr>
            <a:xfrm>
              <a:off x="7657339" y="1883034"/>
              <a:ext cx="355667" cy="240574"/>
            </a:xfrm>
            <a:custGeom>
              <a:rect b="b" l="l" r="r" t="t"/>
              <a:pathLst>
                <a:path extrusionOk="0" h="1760" w="2602">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7"/>
            <p:cNvSpPr/>
            <p:nvPr/>
          </p:nvSpPr>
          <p:spPr>
            <a:xfrm>
              <a:off x="7699713" y="1925134"/>
              <a:ext cx="368243" cy="255747"/>
            </a:xfrm>
            <a:custGeom>
              <a:rect b="b" l="l" r="r" t="t"/>
              <a:pathLst>
                <a:path extrusionOk="0" h="1871" w="2694">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7"/>
            <p:cNvSpPr/>
            <p:nvPr/>
          </p:nvSpPr>
          <p:spPr>
            <a:xfrm>
              <a:off x="7731289" y="1917616"/>
              <a:ext cx="339811" cy="264085"/>
            </a:xfrm>
            <a:custGeom>
              <a:rect b="b" l="l" r="r" t="t"/>
              <a:pathLst>
                <a:path extrusionOk="0" h="1932" w="2486">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7"/>
            <p:cNvSpPr/>
            <p:nvPr/>
          </p:nvSpPr>
          <p:spPr>
            <a:xfrm>
              <a:off x="7715433" y="2016854"/>
              <a:ext cx="352524" cy="241668"/>
            </a:xfrm>
            <a:custGeom>
              <a:rect b="b" l="l" r="r" t="t"/>
              <a:pathLst>
                <a:path extrusionOk="0" h="1768" w="2579">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7"/>
            <p:cNvSpPr/>
            <p:nvPr/>
          </p:nvSpPr>
          <p:spPr>
            <a:xfrm>
              <a:off x="7747008" y="2010429"/>
              <a:ext cx="320948" cy="252740"/>
            </a:xfrm>
            <a:custGeom>
              <a:rect b="b" l="l" r="r" t="t"/>
              <a:pathLst>
                <a:path extrusionOk="0" h="1849" w="2348">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7"/>
            <p:cNvSpPr/>
            <p:nvPr/>
          </p:nvSpPr>
          <p:spPr>
            <a:xfrm>
              <a:off x="7741951" y="2127027"/>
              <a:ext cx="334207" cy="207495"/>
            </a:xfrm>
            <a:custGeom>
              <a:rect b="b" l="l" r="r" t="t"/>
              <a:pathLst>
                <a:path extrusionOk="0" h="1518" w="2445">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7"/>
            <p:cNvSpPr/>
            <p:nvPr/>
          </p:nvSpPr>
          <p:spPr>
            <a:xfrm>
              <a:off x="7739490" y="2120876"/>
              <a:ext cx="344322" cy="221301"/>
            </a:xfrm>
            <a:custGeom>
              <a:rect b="b" l="l" r="r" t="t"/>
              <a:pathLst>
                <a:path extrusionOk="0" h="1619" w="2519">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7"/>
            <p:cNvSpPr/>
            <p:nvPr/>
          </p:nvSpPr>
          <p:spPr>
            <a:xfrm>
              <a:off x="6607694" y="3218092"/>
              <a:ext cx="752889" cy="1662150"/>
            </a:xfrm>
            <a:custGeom>
              <a:rect b="b" l="l" r="r" t="t"/>
              <a:pathLst>
                <a:path extrusionOk="0" h="12160" w="5508">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7"/>
            <p:cNvSpPr/>
            <p:nvPr/>
          </p:nvSpPr>
          <p:spPr>
            <a:xfrm>
              <a:off x="6602636" y="3210437"/>
              <a:ext cx="765601" cy="1677460"/>
            </a:xfrm>
            <a:custGeom>
              <a:rect b="b" l="l" r="r" t="t"/>
              <a:pathLst>
                <a:path extrusionOk="0" h="12272" w="5601">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7"/>
            <p:cNvSpPr/>
            <p:nvPr/>
          </p:nvSpPr>
          <p:spPr>
            <a:xfrm>
              <a:off x="6007623" y="3286847"/>
              <a:ext cx="910902" cy="1547741"/>
            </a:xfrm>
            <a:custGeom>
              <a:rect b="b" l="l" r="r" t="t"/>
              <a:pathLst>
                <a:path extrusionOk="0" h="11323" w="6664">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7"/>
            <p:cNvSpPr/>
            <p:nvPr/>
          </p:nvSpPr>
          <p:spPr>
            <a:xfrm>
              <a:off x="5999422" y="3276049"/>
              <a:ext cx="926622" cy="1566741"/>
            </a:xfrm>
            <a:custGeom>
              <a:rect b="b" l="l" r="r" t="t"/>
              <a:pathLst>
                <a:path extrusionOk="0" h="11462" w="6779">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7"/>
            <p:cNvSpPr/>
            <p:nvPr/>
          </p:nvSpPr>
          <p:spPr>
            <a:xfrm>
              <a:off x="6110004" y="2110897"/>
              <a:ext cx="1005628" cy="1175671"/>
            </a:xfrm>
            <a:custGeom>
              <a:rect b="b" l="l" r="r" t="t"/>
              <a:pathLst>
                <a:path extrusionOk="0" h="8601" w="7357">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7"/>
            <p:cNvSpPr/>
            <p:nvPr/>
          </p:nvSpPr>
          <p:spPr>
            <a:xfrm>
              <a:off x="6102350" y="2105156"/>
              <a:ext cx="1005628" cy="1188793"/>
            </a:xfrm>
            <a:custGeom>
              <a:rect b="b" l="l" r="r" t="t"/>
              <a:pathLst>
                <a:path extrusionOk="0" h="8697" w="7357">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7"/>
            <p:cNvSpPr/>
            <p:nvPr/>
          </p:nvSpPr>
          <p:spPr>
            <a:xfrm>
              <a:off x="6260227" y="1815919"/>
              <a:ext cx="510537" cy="446566"/>
            </a:xfrm>
            <a:custGeom>
              <a:rect b="b" l="l" r="r" t="t"/>
              <a:pathLst>
                <a:path extrusionOk="0" h="3267" w="3735">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7"/>
            <p:cNvSpPr/>
            <p:nvPr/>
          </p:nvSpPr>
          <p:spPr>
            <a:xfrm>
              <a:off x="6246968" y="1807717"/>
              <a:ext cx="534458" cy="462832"/>
            </a:xfrm>
            <a:custGeom>
              <a:rect b="b" l="l" r="r" t="t"/>
              <a:pathLst>
                <a:path extrusionOk="0" h="3386" w="391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7"/>
            <p:cNvSpPr/>
            <p:nvPr/>
          </p:nvSpPr>
          <p:spPr>
            <a:xfrm>
              <a:off x="6183817" y="2042005"/>
              <a:ext cx="681673" cy="307963"/>
            </a:xfrm>
            <a:custGeom>
              <a:rect b="b" l="l" r="r" t="t"/>
              <a:pathLst>
                <a:path extrusionOk="0" h="2253" w="4987">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7"/>
            <p:cNvSpPr/>
            <p:nvPr/>
          </p:nvSpPr>
          <p:spPr>
            <a:xfrm>
              <a:off x="6192018" y="2034350"/>
              <a:ext cx="652558" cy="323409"/>
            </a:xfrm>
            <a:custGeom>
              <a:rect b="b" l="l" r="r" t="t"/>
              <a:pathLst>
                <a:path extrusionOk="0" h="2366" w="4774">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7"/>
            <p:cNvSpPr/>
            <p:nvPr/>
          </p:nvSpPr>
          <p:spPr>
            <a:xfrm>
              <a:off x="6797147" y="3315963"/>
              <a:ext cx="121381" cy="510400"/>
            </a:xfrm>
            <a:custGeom>
              <a:rect b="b" l="l" r="r" t="t"/>
              <a:pathLst>
                <a:path extrusionOk="0" h="3734" w="888">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7"/>
            <p:cNvSpPr/>
            <p:nvPr/>
          </p:nvSpPr>
          <p:spPr>
            <a:xfrm>
              <a:off x="6788945" y="3305164"/>
              <a:ext cx="137100" cy="529400"/>
            </a:xfrm>
            <a:custGeom>
              <a:rect b="b" l="l" r="r" t="t"/>
              <a:pathLst>
                <a:path extrusionOk="0" h="3873" w="1003">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7"/>
            <p:cNvSpPr/>
            <p:nvPr/>
          </p:nvSpPr>
          <p:spPr>
            <a:xfrm>
              <a:off x="6226191" y="2448387"/>
              <a:ext cx="889442" cy="852399"/>
            </a:xfrm>
            <a:custGeom>
              <a:rect b="b" l="l" r="r" t="t"/>
              <a:pathLst>
                <a:path extrusionOk="0" h="6236" w="6507">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7"/>
            <p:cNvSpPr/>
            <p:nvPr/>
          </p:nvSpPr>
          <p:spPr>
            <a:xfrm>
              <a:off x="6223594" y="2442372"/>
              <a:ext cx="900240" cy="866341"/>
            </a:xfrm>
            <a:custGeom>
              <a:rect b="b" l="l" r="r" t="t"/>
              <a:pathLst>
                <a:path extrusionOk="0" h="6338" w="6586">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7"/>
            <p:cNvSpPr/>
            <p:nvPr/>
          </p:nvSpPr>
          <p:spPr>
            <a:xfrm>
              <a:off x="6352493" y="2450027"/>
              <a:ext cx="607724" cy="210366"/>
            </a:xfrm>
            <a:custGeom>
              <a:rect b="b" l="l" r="r" t="t"/>
              <a:pathLst>
                <a:path extrusionOk="0" h="1539" w="4446">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7"/>
            <p:cNvSpPr/>
            <p:nvPr/>
          </p:nvSpPr>
          <p:spPr>
            <a:xfrm>
              <a:off x="6344292" y="2442372"/>
              <a:ext cx="624127" cy="228819"/>
            </a:xfrm>
            <a:custGeom>
              <a:rect b="b" l="l" r="r" t="t"/>
              <a:pathLst>
                <a:path extrusionOk="0" h="1674" w="4566">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7"/>
            <p:cNvSpPr/>
            <p:nvPr/>
          </p:nvSpPr>
          <p:spPr>
            <a:xfrm>
              <a:off x="6163040" y="2146710"/>
              <a:ext cx="294430" cy="460372"/>
            </a:xfrm>
            <a:custGeom>
              <a:rect b="b" l="l" r="r" t="t"/>
              <a:pathLst>
                <a:path extrusionOk="0" h="3368" w="2154">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7"/>
            <p:cNvSpPr/>
            <p:nvPr/>
          </p:nvSpPr>
          <p:spPr>
            <a:xfrm>
              <a:off x="6165500" y="2192365"/>
              <a:ext cx="137" cy="2597"/>
            </a:xfrm>
            <a:custGeom>
              <a:rect b="b" l="l" r="r" t="t"/>
              <a:pathLst>
                <a:path extrusionOk="0" h="19" w="1">
                  <a:moveTo>
                    <a:pt x="1" y="0"/>
                  </a:moveTo>
                  <a:lnTo>
                    <a:pt x="1" y="19"/>
                  </a:lnTo>
                  <a:lnTo>
                    <a:pt x="1" y="19"/>
                  </a:ln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7"/>
            <p:cNvSpPr/>
            <p:nvPr/>
          </p:nvSpPr>
          <p:spPr>
            <a:xfrm>
              <a:off x="6183817" y="2194825"/>
              <a:ext cx="118920" cy="152956"/>
            </a:xfrm>
            <a:custGeom>
              <a:rect b="b" l="l" r="r" t="t"/>
              <a:pathLst>
                <a:path extrusionOk="0" h="1119" w="87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7"/>
            <p:cNvSpPr/>
            <p:nvPr/>
          </p:nvSpPr>
          <p:spPr>
            <a:xfrm>
              <a:off x="6173155" y="2192365"/>
              <a:ext cx="10799" cy="2597"/>
            </a:xfrm>
            <a:custGeom>
              <a:rect b="b" l="l" r="r" t="t"/>
              <a:pathLst>
                <a:path extrusionOk="0" h="19" w="79">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7"/>
            <p:cNvSpPr/>
            <p:nvPr/>
          </p:nvSpPr>
          <p:spPr>
            <a:xfrm>
              <a:off x="6352493" y="2508120"/>
              <a:ext cx="7655" cy="39230"/>
            </a:xfrm>
            <a:custGeom>
              <a:rect b="b" l="l" r="r" t="t"/>
              <a:pathLst>
                <a:path extrusionOk="0" h="287" w="56">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7"/>
            <p:cNvSpPr/>
            <p:nvPr/>
          </p:nvSpPr>
          <p:spPr>
            <a:xfrm>
              <a:off x="6360011" y="2547214"/>
              <a:ext cx="137" cy="137"/>
            </a:xfrm>
            <a:custGeom>
              <a:rect b="b" l="l" r="r" t="t"/>
              <a:pathLst>
                <a:path extrusionOk="0" h="1" w="1">
                  <a:moveTo>
                    <a:pt x="1" y="1"/>
                  </a:moveTo>
                  <a:lnTo>
                    <a:pt x="1" y="1"/>
                  </a:lnTo>
                  <a:lnTo>
                    <a:pt x="1" y="1"/>
                  </a:lnTo>
                  <a:lnTo>
                    <a:pt x="1" y="1"/>
                  </a:ln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7"/>
            <p:cNvSpPr/>
            <p:nvPr/>
          </p:nvSpPr>
          <p:spPr>
            <a:xfrm>
              <a:off x="6362608" y="2560473"/>
              <a:ext cx="87208" cy="47568"/>
            </a:xfrm>
            <a:custGeom>
              <a:rect b="b" l="l" r="r" t="t"/>
              <a:pathLst>
                <a:path extrusionOk="0" h="348" w="638">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7"/>
            <p:cNvSpPr/>
            <p:nvPr/>
          </p:nvSpPr>
          <p:spPr>
            <a:xfrm>
              <a:off x="6360011" y="2547214"/>
              <a:ext cx="2734" cy="13396"/>
            </a:xfrm>
            <a:custGeom>
              <a:rect b="b" l="l" r="r" t="t"/>
              <a:pathLst>
                <a:path extrusionOk="0" h="98" w="2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7"/>
            <p:cNvSpPr/>
            <p:nvPr/>
          </p:nvSpPr>
          <p:spPr>
            <a:xfrm>
              <a:off x="6157299" y="2138645"/>
              <a:ext cx="300171" cy="476365"/>
            </a:xfrm>
            <a:custGeom>
              <a:rect b="b" l="l" r="r" t="t"/>
              <a:pathLst>
                <a:path extrusionOk="0" h="3485" w="2196">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7"/>
            <p:cNvSpPr/>
            <p:nvPr/>
          </p:nvSpPr>
          <p:spPr>
            <a:xfrm>
              <a:off x="6776233" y="2061142"/>
              <a:ext cx="194647" cy="443149"/>
            </a:xfrm>
            <a:custGeom>
              <a:rect b="b" l="l" r="r" t="t"/>
              <a:pathLst>
                <a:path extrusionOk="0" h="3242" w="1424">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7"/>
            <p:cNvSpPr/>
            <p:nvPr/>
          </p:nvSpPr>
          <p:spPr>
            <a:xfrm>
              <a:off x="6770629" y="2055264"/>
              <a:ext cx="197790" cy="455451"/>
            </a:xfrm>
            <a:custGeom>
              <a:rect b="b" l="l" r="r" t="t"/>
              <a:pathLst>
                <a:path extrusionOk="0" h="3332" w="1447">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7"/>
            <p:cNvSpPr/>
            <p:nvPr/>
          </p:nvSpPr>
          <p:spPr>
            <a:xfrm>
              <a:off x="6776233" y="2065926"/>
              <a:ext cx="186445" cy="436588"/>
            </a:xfrm>
            <a:custGeom>
              <a:rect b="b" l="l" r="r" t="t"/>
              <a:pathLst>
                <a:path extrusionOk="0" h="3194" w="1364">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7"/>
            <p:cNvSpPr/>
            <p:nvPr/>
          </p:nvSpPr>
          <p:spPr>
            <a:xfrm>
              <a:off x="6381471" y="2528897"/>
              <a:ext cx="57683" cy="58230"/>
            </a:xfrm>
            <a:custGeom>
              <a:rect b="b" l="l" r="r" t="t"/>
              <a:pathLst>
                <a:path extrusionOk="0" h="426" w="422">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7"/>
            <p:cNvSpPr/>
            <p:nvPr/>
          </p:nvSpPr>
          <p:spPr>
            <a:xfrm>
              <a:off x="6373270" y="2529260"/>
              <a:ext cx="74086" cy="73403"/>
            </a:xfrm>
            <a:custGeom>
              <a:rect b="b" l="l" r="r" t="t"/>
              <a:pathLst>
                <a:path extrusionOk="0" h="537" w="542">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7"/>
            <p:cNvSpPr/>
            <p:nvPr/>
          </p:nvSpPr>
          <p:spPr>
            <a:xfrm>
              <a:off x="6891873" y="2429113"/>
              <a:ext cx="58230" cy="60827"/>
            </a:xfrm>
            <a:custGeom>
              <a:rect b="b" l="l" r="r" t="t"/>
              <a:pathLst>
                <a:path extrusionOk="0" h="445" w="426">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7"/>
            <p:cNvSpPr/>
            <p:nvPr/>
          </p:nvSpPr>
          <p:spPr>
            <a:xfrm>
              <a:off x="6883672" y="2431389"/>
              <a:ext cx="73949" cy="71489"/>
            </a:xfrm>
            <a:custGeom>
              <a:rect b="b" l="l" r="r" t="t"/>
              <a:pathLst>
                <a:path extrusionOk="0" h="523" w="541">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7"/>
            <p:cNvSpPr/>
            <p:nvPr/>
          </p:nvSpPr>
          <p:spPr>
            <a:xfrm>
              <a:off x="6465536" y="2618566"/>
              <a:ext cx="473768" cy="448753"/>
            </a:xfrm>
            <a:custGeom>
              <a:rect b="b" l="l" r="r" t="t"/>
              <a:pathLst>
                <a:path extrusionOk="0" h="3283" w="3466">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7"/>
            <p:cNvSpPr/>
            <p:nvPr/>
          </p:nvSpPr>
          <p:spPr>
            <a:xfrm>
              <a:off x="6457334" y="2610365"/>
              <a:ext cx="487026" cy="465019"/>
            </a:xfrm>
            <a:custGeom>
              <a:rect b="b" l="l" r="r" t="t"/>
              <a:pathLst>
                <a:path extrusionOk="0" h="3402" w="3563">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7"/>
            <p:cNvSpPr/>
            <p:nvPr/>
          </p:nvSpPr>
          <p:spPr>
            <a:xfrm>
              <a:off x="6465536" y="2618566"/>
              <a:ext cx="455451" cy="199841"/>
            </a:xfrm>
            <a:custGeom>
              <a:rect b="b" l="l" r="r" t="t"/>
              <a:pathLst>
                <a:path extrusionOk="0" h="1462" w="3332">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7"/>
            <p:cNvSpPr/>
            <p:nvPr/>
          </p:nvSpPr>
          <p:spPr>
            <a:xfrm>
              <a:off x="6457334" y="2610365"/>
              <a:ext cx="471307" cy="221301"/>
            </a:xfrm>
            <a:custGeom>
              <a:rect b="b" l="l" r="r" t="t"/>
              <a:pathLst>
                <a:path extrusionOk="0" h="1619" w="3448">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7"/>
            <p:cNvSpPr/>
            <p:nvPr/>
          </p:nvSpPr>
          <p:spPr>
            <a:xfrm>
              <a:off x="6113148" y="3097394"/>
              <a:ext cx="1052376" cy="289919"/>
            </a:xfrm>
            <a:custGeom>
              <a:rect b="b" l="l" r="r" t="t"/>
              <a:pathLst>
                <a:path extrusionOk="0" h="2121" w="7699">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7"/>
            <p:cNvSpPr/>
            <p:nvPr/>
          </p:nvSpPr>
          <p:spPr>
            <a:xfrm>
              <a:off x="6107407" y="3086595"/>
              <a:ext cx="1063722" cy="308099"/>
            </a:xfrm>
            <a:custGeom>
              <a:rect b="b" l="l" r="r" t="t"/>
              <a:pathLst>
                <a:path extrusionOk="0" h="2254" w="7782">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7"/>
            <p:cNvSpPr/>
            <p:nvPr/>
          </p:nvSpPr>
          <p:spPr>
            <a:xfrm>
              <a:off x="6770629" y="3239416"/>
              <a:ext cx="103064" cy="103201"/>
            </a:xfrm>
            <a:custGeom>
              <a:rect b="b" l="l" r="r" t="t"/>
              <a:pathLst>
                <a:path extrusionOk="0" h="755" w="754">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7"/>
            <p:cNvSpPr/>
            <p:nvPr/>
          </p:nvSpPr>
          <p:spPr>
            <a:xfrm>
              <a:off x="6765571" y="3231898"/>
              <a:ext cx="115640" cy="115776"/>
            </a:xfrm>
            <a:custGeom>
              <a:rect b="b" l="l" r="r" t="t"/>
              <a:pathLst>
                <a:path extrusionOk="0" h="847" w="846">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7"/>
            <p:cNvSpPr/>
            <p:nvPr/>
          </p:nvSpPr>
          <p:spPr>
            <a:xfrm>
              <a:off x="6271025" y="3610668"/>
              <a:ext cx="547033" cy="271330"/>
            </a:xfrm>
            <a:custGeom>
              <a:rect b="b" l="l" r="r" t="t"/>
              <a:pathLst>
                <a:path extrusionOk="0" h="1985" w="4002">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7"/>
            <p:cNvSpPr/>
            <p:nvPr/>
          </p:nvSpPr>
          <p:spPr>
            <a:xfrm>
              <a:off x="6267882" y="3604115"/>
              <a:ext cx="555918" cy="284452"/>
            </a:xfrm>
            <a:custGeom>
              <a:rect b="b" l="l" r="r" t="t"/>
              <a:pathLst>
                <a:path extrusionOk="0" h="2081" w="4067">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7"/>
            <p:cNvSpPr/>
            <p:nvPr/>
          </p:nvSpPr>
          <p:spPr>
            <a:xfrm>
              <a:off x="6881075" y="3641560"/>
              <a:ext cx="363322" cy="206265"/>
            </a:xfrm>
            <a:custGeom>
              <a:rect b="b" l="l" r="r" t="t"/>
              <a:pathLst>
                <a:path extrusionOk="0" h="1509" w="2658">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7"/>
            <p:cNvSpPr/>
            <p:nvPr/>
          </p:nvSpPr>
          <p:spPr>
            <a:xfrm>
              <a:off x="6883672" y="3635281"/>
              <a:ext cx="360725" cy="221711"/>
            </a:xfrm>
            <a:custGeom>
              <a:rect b="b" l="l" r="r" t="t"/>
              <a:pathLst>
                <a:path extrusionOk="0" h="1622" w="2639">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7"/>
            <p:cNvSpPr/>
            <p:nvPr/>
          </p:nvSpPr>
          <p:spPr>
            <a:xfrm>
              <a:off x="7155276" y="547702"/>
              <a:ext cx="1065635" cy="936737"/>
            </a:xfrm>
            <a:custGeom>
              <a:rect b="b" l="l" r="r" t="t"/>
              <a:pathLst>
                <a:path extrusionOk="0" h="6853" w="7796">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7"/>
            <p:cNvSpPr/>
            <p:nvPr/>
          </p:nvSpPr>
          <p:spPr>
            <a:xfrm>
              <a:off x="7142017" y="539501"/>
              <a:ext cx="1087096" cy="952456"/>
            </a:xfrm>
            <a:custGeom>
              <a:rect b="b" l="l" r="r" t="t"/>
              <a:pathLst>
                <a:path extrusionOk="0" h="6968" w="7953">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7"/>
            <p:cNvSpPr/>
            <p:nvPr/>
          </p:nvSpPr>
          <p:spPr>
            <a:xfrm>
              <a:off x="6384068" y="3097394"/>
              <a:ext cx="25971" cy="50029"/>
            </a:xfrm>
            <a:custGeom>
              <a:rect b="b" l="l" r="r" t="t"/>
              <a:pathLst>
                <a:path extrusionOk="0" h="366" w="19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7"/>
            <p:cNvSpPr/>
            <p:nvPr/>
          </p:nvSpPr>
          <p:spPr>
            <a:xfrm>
              <a:off x="5883782" y="2218199"/>
              <a:ext cx="418955" cy="1058664"/>
            </a:xfrm>
            <a:custGeom>
              <a:rect b="b" l="l" r="r" t="t"/>
              <a:pathLst>
                <a:path extrusionOk="0" h="7745" w="3065">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7"/>
            <p:cNvSpPr/>
            <p:nvPr/>
          </p:nvSpPr>
          <p:spPr>
            <a:xfrm>
              <a:off x="5886379" y="2213142"/>
              <a:ext cx="423876" cy="1072060"/>
            </a:xfrm>
            <a:custGeom>
              <a:rect b="b" l="l" r="r" t="t"/>
              <a:pathLst>
                <a:path extrusionOk="0" h="7843" w="3101">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7"/>
            <p:cNvSpPr/>
            <p:nvPr/>
          </p:nvSpPr>
          <p:spPr>
            <a:xfrm>
              <a:off x="5641976" y="2668595"/>
              <a:ext cx="641760" cy="743594"/>
            </a:xfrm>
            <a:custGeom>
              <a:rect b="b" l="l" r="r" t="t"/>
              <a:pathLst>
                <a:path extrusionOk="0" h="5440" w="4695">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7"/>
            <p:cNvSpPr/>
            <p:nvPr/>
          </p:nvSpPr>
          <p:spPr>
            <a:xfrm>
              <a:off x="5633775" y="2660257"/>
              <a:ext cx="658162" cy="758766"/>
            </a:xfrm>
            <a:custGeom>
              <a:rect b="b" l="l" r="r" t="t"/>
              <a:pathLst>
                <a:path extrusionOk="0" h="5551" w="4815">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7"/>
            <p:cNvSpPr/>
            <p:nvPr/>
          </p:nvSpPr>
          <p:spPr>
            <a:xfrm>
              <a:off x="5562969" y="2497048"/>
              <a:ext cx="521199" cy="381912"/>
            </a:xfrm>
            <a:custGeom>
              <a:rect b="b" l="l" r="r" t="t"/>
              <a:pathLst>
                <a:path extrusionOk="0" h="2794" w="3813">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7"/>
            <p:cNvSpPr/>
            <p:nvPr/>
          </p:nvSpPr>
          <p:spPr>
            <a:xfrm>
              <a:off x="5560509" y="2489804"/>
              <a:ext cx="531314" cy="396811"/>
            </a:xfrm>
            <a:custGeom>
              <a:rect b="b" l="l" r="r" t="t"/>
              <a:pathLst>
                <a:path extrusionOk="0" h="2903" w="3887">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7"/>
            <p:cNvSpPr/>
            <p:nvPr/>
          </p:nvSpPr>
          <p:spPr>
            <a:xfrm>
              <a:off x="5131028" y="2001818"/>
              <a:ext cx="373984" cy="354164"/>
            </a:xfrm>
            <a:custGeom>
              <a:rect b="b" l="l" r="r" t="t"/>
              <a:pathLst>
                <a:path extrusionOk="0" h="2591" w="2736">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7"/>
            <p:cNvSpPr/>
            <p:nvPr/>
          </p:nvSpPr>
          <p:spPr>
            <a:xfrm>
              <a:off x="5128430" y="1994573"/>
              <a:ext cx="387379" cy="345006"/>
            </a:xfrm>
            <a:custGeom>
              <a:rect b="b" l="l" r="r" t="t"/>
              <a:pathLst>
                <a:path extrusionOk="0" h="2524" w="2834">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7"/>
            <p:cNvSpPr/>
            <p:nvPr/>
          </p:nvSpPr>
          <p:spPr>
            <a:xfrm>
              <a:off x="5223157" y="2246494"/>
              <a:ext cx="753025" cy="439185"/>
            </a:xfrm>
            <a:custGeom>
              <a:rect b="b" l="l" r="r" t="t"/>
              <a:pathLst>
                <a:path extrusionOk="0" h="3213" w="5509">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7"/>
            <p:cNvSpPr/>
            <p:nvPr/>
          </p:nvSpPr>
          <p:spPr>
            <a:xfrm>
              <a:off x="5228898" y="2239660"/>
              <a:ext cx="754802" cy="453127"/>
            </a:xfrm>
            <a:custGeom>
              <a:rect b="b" l="l" r="r" t="t"/>
              <a:pathLst>
                <a:path extrusionOk="0" h="3315" w="5522">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7"/>
            <p:cNvSpPr/>
            <p:nvPr/>
          </p:nvSpPr>
          <p:spPr>
            <a:xfrm>
              <a:off x="5023179" y="2011796"/>
              <a:ext cx="423739" cy="388610"/>
            </a:xfrm>
            <a:custGeom>
              <a:rect b="b" l="l" r="r" t="t"/>
              <a:pathLst>
                <a:path extrusionOk="0" h="2843" w="310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7"/>
            <p:cNvSpPr/>
            <p:nvPr/>
          </p:nvSpPr>
          <p:spPr>
            <a:xfrm>
              <a:off x="5055164" y="2002775"/>
              <a:ext cx="368380" cy="389293"/>
            </a:xfrm>
            <a:custGeom>
              <a:rect b="b" l="l" r="r" t="t"/>
              <a:pathLst>
                <a:path extrusionOk="0" h="2848" w="2695">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7"/>
            <p:cNvSpPr/>
            <p:nvPr/>
          </p:nvSpPr>
          <p:spPr>
            <a:xfrm>
              <a:off x="5486696" y="1889185"/>
              <a:ext cx="392164" cy="451624"/>
            </a:xfrm>
            <a:custGeom>
              <a:rect b="b" l="l" r="r" t="t"/>
              <a:pathLst>
                <a:path extrusionOk="0" h="3304" w="2869">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7"/>
            <p:cNvSpPr/>
            <p:nvPr/>
          </p:nvSpPr>
          <p:spPr>
            <a:xfrm>
              <a:off x="5481502" y="1883034"/>
              <a:ext cx="386696" cy="433171"/>
            </a:xfrm>
            <a:custGeom>
              <a:rect b="b" l="l" r="r" t="t"/>
              <a:pathLst>
                <a:path extrusionOk="0" h="3169" w="2829">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7"/>
            <p:cNvSpPr/>
            <p:nvPr/>
          </p:nvSpPr>
          <p:spPr>
            <a:xfrm>
              <a:off x="4962625" y="2021775"/>
              <a:ext cx="440142" cy="433991"/>
            </a:xfrm>
            <a:custGeom>
              <a:rect b="b" l="l" r="r" t="t"/>
              <a:pathLst>
                <a:path extrusionOk="0" h="3175" w="322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7"/>
            <p:cNvSpPr/>
            <p:nvPr/>
          </p:nvSpPr>
          <p:spPr>
            <a:xfrm>
              <a:off x="4976294" y="2016034"/>
              <a:ext cx="402415" cy="439185"/>
            </a:xfrm>
            <a:custGeom>
              <a:rect b="b" l="l" r="r" t="t"/>
              <a:pathLst>
                <a:path extrusionOk="0" h="3213" w="2944">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7"/>
            <p:cNvSpPr/>
            <p:nvPr/>
          </p:nvSpPr>
          <p:spPr>
            <a:xfrm>
              <a:off x="5002129" y="2150811"/>
              <a:ext cx="358264" cy="402279"/>
            </a:xfrm>
            <a:custGeom>
              <a:rect b="b" l="l" r="r" t="t"/>
              <a:pathLst>
                <a:path extrusionOk="0" h="2943" w="2621">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7"/>
            <p:cNvSpPr/>
            <p:nvPr/>
          </p:nvSpPr>
          <p:spPr>
            <a:xfrm>
              <a:off x="4999668" y="2144933"/>
              <a:ext cx="318351" cy="415674"/>
            </a:xfrm>
            <a:custGeom>
              <a:rect b="b" l="l" r="r" t="t"/>
              <a:pathLst>
                <a:path extrusionOk="0" h="3041" w="2329">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7"/>
            <p:cNvSpPr/>
            <p:nvPr/>
          </p:nvSpPr>
          <p:spPr>
            <a:xfrm>
              <a:off x="6790722" y="1138889"/>
              <a:ext cx="282538" cy="281855"/>
            </a:xfrm>
            <a:custGeom>
              <a:rect b="b" l="l" r="r" t="t"/>
              <a:pathLst>
                <a:path extrusionOk="0" h="2062" w="2067">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7"/>
            <p:cNvSpPr/>
            <p:nvPr/>
          </p:nvSpPr>
          <p:spPr>
            <a:xfrm>
              <a:off x="6792089" y="1130825"/>
              <a:ext cx="268596" cy="296481"/>
            </a:xfrm>
            <a:custGeom>
              <a:rect b="b" l="l" r="r" t="t"/>
              <a:pathLst>
                <a:path extrusionOk="0" h="2169" w="1965">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7"/>
            <p:cNvSpPr/>
            <p:nvPr/>
          </p:nvSpPr>
          <p:spPr>
            <a:xfrm>
              <a:off x="5915357" y="865098"/>
              <a:ext cx="439732" cy="569451"/>
            </a:xfrm>
            <a:custGeom>
              <a:rect b="b" l="l" r="r" t="t"/>
              <a:pathLst>
                <a:path extrusionOk="0" h="4166" w="3217">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7"/>
            <p:cNvSpPr/>
            <p:nvPr/>
          </p:nvSpPr>
          <p:spPr>
            <a:xfrm>
              <a:off x="5926156" y="857717"/>
              <a:ext cx="433991" cy="584350"/>
            </a:xfrm>
            <a:custGeom>
              <a:rect b="b" l="l" r="r" t="t"/>
              <a:pathLst>
                <a:path extrusionOk="0" h="4275" w="3175">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7"/>
            <p:cNvSpPr/>
            <p:nvPr/>
          </p:nvSpPr>
          <p:spPr>
            <a:xfrm>
              <a:off x="5944472" y="1118659"/>
              <a:ext cx="976513" cy="732658"/>
            </a:xfrm>
            <a:custGeom>
              <a:rect b="b" l="l" r="r" t="t"/>
              <a:pathLst>
                <a:path extrusionOk="0" h="5360" w="7144">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7"/>
            <p:cNvSpPr/>
            <p:nvPr/>
          </p:nvSpPr>
          <p:spPr>
            <a:xfrm>
              <a:off x="5960328" y="1105400"/>
              <a:ext cx="955053" cy="753435"/>
            </a:xfrm>
            <a:custGeom>
              <a:rect b="b" l="l" r="r" t="t"/>
              <a:pathLst>
                <a:path extrusionOk="0" h="5512" w="6987">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7"/>
            <p:cNvSpPr/>
            <p:nvPr/>
          </p:nvSpPr>
          <p:spPr>
            <a:xfrm>
              <a:off x="6015278" y="1428674"/>
              <a:ext cx="110582" cy="110719"/>
            </a:xfrm>
            <a:custGeom>
              <a:rect b="b" l="l" r="r" t="t"/>
              <a:pathLst>
                <a:path extrusionOk="0" h="810" w="809">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7"/>
            <p:cNvSpPr/>
            <p:nvPr/>
          </p:nvSpPr>
          <p:spPr>
            <a:xfrm>
              <a:off x="6007623" y="1423616"/>
              <a:ext cx="123978" cy="123978"/>
            </a:xfrm>
            <a:custGeom>
              <a:rect b="b" l="l" r="r" t="t"/>
              <a:pathLst>
                <a:path extrusionOk="0" h="907" w="907">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87"/>
            <p:cNvSpPr/>
            <p:nvPr/>
          </p:nvSpPr>
          <p:spPr>
            <a:xfrm>
              <a:off x="6420701" y="1352947"/>
              <a:ext cx="47431" cy="91719"/>
            </a:xfrm>
            <a:custGeom>
              <a:rect b="b" l="l" r="r" t="t"/>
              <a:pathLst>
                <a:path extrusionOk="0" h="671" w="347">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7"/>
            <p:cNvSpPr/>
            <p:nvPr/>
          </p:nvSpPr>
          <p:spPr>
            <a:xfrm>
              <a:off x="6749715" y="1352947"/>
              <a:ext cx="50029" cy="91719"/>
            </a:xfrm>
            <a:custGeom>
              <a:rect b="b" l="l" r="r" t="t"/>
              <a:pathLst>
                <a:path extrusionOk="0" h="671" w="366">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7"/>
            <p:cNvSpPr/>
            <p:nvPr/>
          </p:nvSpPr>
          <p:spPr>
            <a:xfrm>
              <a:off x="6662643" y="1423616"/>
              <a:ext cx="55633" cy="75180"/>
            </a:xfrm>
            <a:custGeom>
              <a:rect b="b" l="l" r="r" t="t"/>
              <a:pathLst>
                <a:path extrusionOk="0" h="550" w="407">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7"/>
            <p:cNvSpPr/>
            <p:nvPr/>
          </p:nvSpPr>
          <p:spPr>
            <a:xfrm>
              <a:off x="6458701" y="1497293"/>
              <a:ext cx="282948" cy="180567"/>
            </a:xfrm>
            <a:custGeom>
              <a:rect b="b" l="l" r="r" t="t"/>
              <a:pathLst>
                <a:path extrusionOk="0" h="1321" w="207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87"/>
            <p:cNvSpPr/>
            <p:nvPr/>
          </p:nvSpPr>
          <p:spPr>
            <a:xfrm>
              <a:off x="6463075" y="1489364"/>
              <a:ext cx="284315" cy="195603"/>
            </a:xfrm>
            <a:custGeom>
              <a:rect b="b" l="l" r="r" t="t"/>
              <a:pathLst>
                <a:path extrusionOk="0" h="1431" w="208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7"/>
            <p:cNvSpPr/>
            <p:nvPr/>
          </p:nvSpPr>
          <p:spPr>
            <a:xfrm>
              <a:off x="6492054" y="1500026"/>
              <a:ext cx="242078" cy="100057"/>
            </a:xfrm>
            <a:custGeom>
              <a:rect b="b" l="l" r="r" t="t"/>
              <a:pathLst>
                <a:path extrusionOk="0" h="732" w="1771">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7"/>
            <p:cNvSpPr/>
            <p:nvPr/>
          </p:nvSpPr>
          <p:spPr>
            <a:xfrm>
              <a:off x="6488910" y="1489364"/>
              <a:ext cx="252740" cy="118920"/>
            </a:xfrm>
            <a:custGeom>
              <a:rect b="b" l="l" r="r" t="t"/>
              <a:pathLst>
                <a:path extrusionOk="0" h="870" w="1849">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7"/>
            <p:cNvSpPr/>
            <p:nvPr/>
          </p:nvSpPr>
          <p:spPr>
            <a:xfrm>
              <a:off x="6486313" y="1592293"/>
              <a:ext cx="197927" cy="85568"/>
            </a:xfrm>
            <a:custGeom>
              <a:rect b="b" l="l" r="r" t="t"/>
              <a:pathLst>
                <a:path extrusionOk="0" h="626" w="1448">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7"/>
            <p:cNvSpPr/>
            <p:nvPr/>
          </p:nvSpPr>
          <p:spPr>
            <a:xfrm>
              <a:off x="6476334" y="1584091"/>
              <a:ext cx="218021" cy="100877"/>
            </a:xfrm>
            <a:custGeom>
              <a:rect b="b" l="l" r="r" t="t"/>
              <a:pathLst>
                <a:path extrusionOk="0" h="738" w="1595">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7"/>
            <p:cNvSpPr/>
            <p:nvPr/>
          </p:nvSpPr>
          <p:spPr>
            <a:xfrm>
              <a:off x="6354953" y="1239084"/>
              <a:ext cx="155553" cy="69575"/>
            </a:xfrm>
            <a:custGeom>
              <a:rect b="b" l="l" r="r" t="t"/>
              <a:pathLst>
                <a:path extrusionOk="0" h="509" w="1138">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7"/>
            <p:cNvSpPr/>
            <p:nvPr/>
          </p:nvSpPr>
          <p:spPr>
            <a:xfrm>
              <a:off x="6346752" y="1231019"/>
              <a:ext cx="166352" cy="84201"/>
            </a:xfrm>
            <a:custGeom>
              <a:rect b="b" l="l" r="r" t="t"/>
              <a:pathLst>
                <a:path extrusionOk="0" h="616" w="1217">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7"/>
            <p:cNvSpPr/>
            <p:nvPr/>
          </p:nvSpPr>
          <p:spPr>
            <a:xfrm>
              <a:off x="6684104" y="1218170"/>
              <a:ext cx="142158" cy="69165"/>
            </a:xfrm>
            <a:custGeom>
              <a:rect b="b" l="l" r="r" t="t"/>
              <a:pathLst>
                <a:path extrusionOk="0" h="506" w="104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87"/>
            <p:cNvSpPr/>
            <p:nvPr/>
          </p:nvSpPr>
          <p:spPr>
            <a:xfrm>
              <a:off x="6675902" y="1210789"/>
              <a:ext cx="152956" cy="84201"/>
            </a:xfrm>
            <a:custGeom>
              <a:rect b="b" l="l" r="r" t="t"/>
              <a:pathLst>
                <a:path extrusionOk="0" h="616" w="1119">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87"/>
            <p:cNvSpPr/>
            <p:nvPr/>
          </p:nvSpPr>
          <p:spPr>
            <a:xfrm>
              <a:off x="6384068" y="1353084"/>
              <a:ext cx="76000" cy="24057"/>
            </a:xfrm>
            <a:custGeom>
              <a:rect b="b" l="l" r="r" t="t"/>
              <a:pathLst>
                <a:path extrusionOk="0" h="176" w="556">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87"/>
            <p:cNvSpPr/>
            <p:nvPr/>
          </p:nvSpPr>
          <p:spPr>
            <a:xfrm>
              <a:off x="6765571" y="1352947"/>
              <a:ext cx="65748" cy="21324"/>
            </a:xfrm>
            <a:custGeom>
              <a:rect b="b" l="l" r="r" t="t"/>
              <a:pathLst>
                <a:path extrusionOk="0" h="156" w="481">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45" name="Shape 445"/>
        <p:cNvGrpSpPr/>
        <p:nvPr/>
      </p:nvGrpSpPr>
      <p:grpSpPr>
        <a:xfrm>
          <a:off x="0" y="0"/>
          <a:ext cx="0" cy="0"/>
          <a:chOff x="0" y="0"/>
          <a:chExt cx="0" cy="0"/>
        </a:xfrm>
      </p:grpSpPr>
      <p:grpSp>
        <p:nvGrpSpPr>
          <p:cNvPr id="446" name="Google Shape;446;p88"/>
          <p:cNvGrpSpPr/>
          <p:nvPr/>
        </p:nvGrpSpPr>
        <p:grpSpPr>
          <a:xfrm>
            <a:off x="281250" y="281700"/>
            <a:ext cx="8581500" cy="4580100"/>
            <a:chOff x="281250" y="281700"/>
            <a:chExt cx="8581500" cy="4580100"/>
          </a:xfrm>
        </p:grpSpPr>
        <p:sp>
          <p:nvSpPr>
            <p:cNvPr id="447" name="Google Shape;447;p8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8" name="Google Shape;448;p88"/>
            <p:cNvGrpSpPr/>
            <p:nvPr/>
          </p:nvGrpSpPr>
          <p:grpSpPr>
            <a:xfrm>
              <a:off x="517475" y="382105"/>
              <a:ext cx="400500" cy="95700"/>
              <a:chOff x="517475" y="395577"/>
              <a:chExt cx="400500" cy="95700"/>
            </a:xfrm>
          </p:grpSpPr>
          <p:sp>
            <p:nvSpPr>
              <p:cNvPr id="449" name="Google Shape;449;p8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8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8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8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3" name="Google Shape;453;p88"/>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grpSp>
        <p:nvGrpSpPr>
          <p:cNvPr id="454" name="Google Shape;454;p88"/>
          <p:cNvGrpSpPr/>
          <p:nvPr/>
        </p:nvGrpSpPr>
        <p:grpSpPr>
          <a:xfrm flipH="1">
            <a:off x="7258295" y="2477759"/>
            <a:ext cx="1172483" cy="2130823"/>
            <a:chOff x="1403000" y="292300"/>
            <a:chExt cx="2566731" cy="4664675"/>
          </a:xfrm>
        </p:grpSpPr>
        <p:sp>
          <p:nvSpPr>
            <p:cNvPr id="455" name="Google Shape;455;p88"/>
            <p:cNvSpPr/>
            <p:nvPr/>
          </p:nvSpPr>
          <p:spPr>
            <a:xfrm>
              <a:off x="2576566" y="4571564"/>
              <a:ext cx="1035537" cy="363600"/>
            </a:xfrm>
            <a:custGeom>
              <a:rect b="b" l="l" r="r" t="t"/>
              <a:pathLst>
                <a:path extrusionOk="0" h="1217" w="3466">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88"/>
            <p:cNvSpPr/>
            <p:nvPr/>
          </p:nvSpPr>
          <p:spPr>
            <a:xfrm>
              <a:off x="2559834" y="4555132"/>
              <a:ext cx="1070194" cy="396464"/>
            </a:xfrm>
            <a:custGeom>
              <a:rect b="b" l="l" r="r" t="t"/>
              <a:pathLst>
                <a:path extrusionOk="0" h="1327" w="3582">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8"/>
            <p:cNvSpPr/>
            <p:nvPr/>
          </p:nvSpPr>
          <p:spPr>
            <a:xfrm>
              <a:off x="2029818" y="2933116"/>
              <a:ext cx="87241" cy="1880443"/>
            </a:xfrm>
            <a:custGeom>
              <a:rect b="b" l="l" r="r" t="t"/>
              <a:pathLst>
                <a:path extrusionOk="0" h="6294" w="292">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8"/>
            <p:cNvSpPr/>
            <p:nvPr/>
          </p:nvSpPr>
          <p:spPr>
            <a:xfrm>
              <a:off x="2013087" y="2915190"/>
              <a:ext cx="120404" cy="1909423"/>
            </a:xfrm>
            <a:custGeom>
              <a:rect b="b" l="l" r="r" t="t"/>
              <a:pathLst>
                <a:path extrusionOk="0" h="6391" w="403">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88"/>
            <p:cNvSpPr/>
            <p:nvPr/>
          </p:nvSpPr>
          <p:spPr>
            <a:xfrm>
              <a:off x="2098834" y="2926245"/>
              <a:ext cx="921108" cy="1887314"/>
            </a:xfrm>
            <a:custGeom>
              <a:rect b="b" l="l" r="r" t="t"/>
              <a:pathLst>
                <a:path extrusionOk="0" h="6317" w="3083">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8"/>
            <p:cNvSpPr/>
            <p:nvPr/>
          </p:nvSpPr>
          <p:spPr>
            <a:xfrm>
              <a:off x="2082102" y="2914294"/>
              <a:ext cx="948894" cy="1913008"/>
            </a:xfrm>
            <a:custGeom>
              <a:rect b="b" l="l" r="r" t="t"/>
              <a:pathLst>
                <a:path extrusionOk="0" h="6403" w="3176">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8"/>
            <p:cNvSpPr/>
            <p:nvPr/>
          </p:nvSpPr>
          <p:spPr>
            <a:xfrm>
              <a:off x="1415548" y="735374"/>
              <a:ext cx="183744" cy="3773135"/>
            </a:xfrm>
            <a:custGeom>
              <a:rect b="b" l="l" r="r" t="t"/>
              <a:pathLst>
                <a:path extrusionOk="0" h="12629" w="615">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8"/>
            <p:cNvSpPr/>
            <p:nvPr/>
          </p:nvSpPr>
          <p:spPr>
            <a:xfrm>
              <a:off x="1403000" y="717448"/>
              <a:ext cx="207346" cy="3808987"/>
            </a:xfrm>
            <a:custGeom>
              <a:rect b="b" l="l" r="r" t="t"/>
              <a:pathLst>
                <a:path extrusionOk="0" h="12749" w="694">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88"/>
            <p:cNvSpPr/>
            <p:nvPr/>
          </p:nvSpPr>
          <p:spPr>
            <a:xfrm>
              <a:off x="1558958" y="729697"/>
              <a:ext cx="2024167" cy="3785384"/>
            </a:xfrm>
            <a:custGeom>
              <a:rect b="b" l="l" r="r" t="t"/>
              <a:pathLst>
                <a:path extrusionOk="0" h="12670" w="6775">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88"/>
            <p:cNvSpPr/>
            <p:nvPr/>
          </p:nvSpPr>
          <p:spPr>
            <a:xfrm>
              <a:off x="1546708" y="716850"/>
              <a:ext cx="2048666" cy="3811676"/>
            </a:xfrm>
            <a:custGeom>
              <a:rect b="b" l="l" r="r" t="t"/>
              <a:pathLst>
                <a:path extrusionOk="0" h="12758" w="6857">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88"/>
            <p:cNvSpPr/>
            <p:nvPr/>
          </p:nvSpPr>
          <p:spPr>
            <a:xfrm>
              <a:off x="1656954" y="867131"/>
              <a:ext cx="1851478" cy="3504244"/>
            </a:xfrm>
            <a:custGeom>
              <a:rect b="b" l="l" r="r" t="t"/>
              <a:pathLst>
                <a:path extrusionOk="0" h="11729" w="6197">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88"/>
            <p:cNvSpPr/>
            <p:nvPr/>
          </p:nvSpPr>
          <p:spPr>
            <a:xfrm>
              <a:off x="1644704" y="849504"/>
              <a:ext cx="1881653" cy="3539499"/>
            </a:xfrm>
            <a:custGeom>
              <a:rect b="b" l="l" r="r" t="t"/>
              <a:pathLst>
                <a:path extrusionOk="0" h="11847" w="6298">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88"/>
            <p:cNvSpPr/>
            <p:nvPr/>
          </p:nvSpPr>
          <p:spPr>
            <a:xfrm>
              <a:off x="1989783" y="4749630"/>
              <a:ext cx="661477" cy="190912"/>
            </a:xfrm>
            <a:custGeom>
              <a:rect b="b" l="l" r="r" t="t"/>
              <a:pathLst>
                <a:path extrusionOk="0" h="639" w="2214">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88"/>
            <p:cNvSpPr/>
            <p:nvPr/>
          </p:nvSpPr>
          <p:spPr>
            <a:xfrm>
              <a:off x="1973052" y="4738576"/>
              <a:ext cx="690756" cy="218399"/>
            </a:xfrm>
            <a:custGeom>
              <a:rect b="b" l="l" r="r" t="t"/>
              <a:pathLst>
                <a:path extrusionOk="0" h="731" w="2312">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88"/>
            <p:cNvSpPr/>
            <p:nvPr/>
          </p:nvSpPr>
          <p:spPr>
            <a:xfrm>
              <a:off x="2047744" y="4566186"/>
              <a:ext cx="1489667" cy="183742"/>
            </a:xfrm>
            <a:custGeom>
              <a:rect b="b" l="l" r="r" t="t"/>
              <a:pathLst>
                <a:path extrusionOk="0" h="615" w="4986">
                  <a:moveTo>
                    <a:pt x="3387" y="0"/>
                  </a:moveTo>
                  <a:lnTo>
                    <a:pt x="0" y="615"/>
                  </a:lnTo>
                  <a:lnTo>
                    <a:pt x="1770" y="615"/>
                  </a:lnTo>
                  <a:lnTo>
                    <a:pt x="4986" y="19"/>
                  </a:lnTo>
                  <a:lnTo>
                    <a:pt x="33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88"/>
            <p:cNvSpPr/>
            <p:nvPr/>
          </p:nvSpPr>
          <p:spPr>
            <a:xfrm>
              <a:off x="2042067" y="4555132"/>
              <a:ext cx="1501020" cy="212722"/>
            </a:xfrm>
            <a:custGeom>
              <a:rect b="b" l="l" r="r" t="t"/>
              <a:pathLst>
                <a:path extrusionOk="0" h="712" w="5024">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88"/>
            <p:cNvSpPr/>
            <p:nvPr/>
          </p:nvSpPr>
          <p:spPr>
            <a:xfrm>
              <a:off x="3433734" y="1154845"/>
              <a:ext cx="40334" cy="420067"/>
            </a:xfrm>
            <a:custGeom>
              <a:rect b="b" l="l" r="r" t="t"/>
              <a:pathLst>
                <a:path extrusionOk="0" h="1406" w="135">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8"/>
            <p:cNvSpPr/>
            <p:nvPr/>
          </p:nvSpPr>
          <p:spPr>
            <a:xfrm>
              <a:off x="3364719" y="1143791"/>
              <a:ext cx="23603" cy="98593"/>
            </a:xfrm>
            <a:custGeom>
              <a:rect b="b" l="l" r="r" t="t"/>
              <a:pathLst>
                <a:path extrusionOk="0" h="330" w="79">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8"/>
            <p:cNvSpPr/>
            <p:nvPr/>
          </p:nvSpPr>
          <p:spPr>
            <a:xfrm>
              <a:off x="1995161" y="303354"/>
              <a:ext cx="1956645" cy="2744478"/>
            </a:xfrm>
            <a:custGeom>
              <a:rect b="b" l="l" r="r" t="t"/>
              <a:pathLst>
                <a:path extrusionOk="0" h="9186" w="6549">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8"/>
            <p:cNvSpPr/>
            <p:nvPr/>
          </p:nvSpPr>
          <p:spPr>
            <a:xfrm>
              <a:off x="1984106" y="292300"/>
              <a:ext cx="1985625" cy="2766587"/>
            </a:xfrm>
            <a:custGeom>
              <a:rect b="b" l="l" r="r" t="t"/>
              <a:pathLst>
                <a:path extrusionOk="0" h="9260" w="6646">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88"/>
            <p:cNvSpPr/>
            <p:nvPr/>
          </p:nvSpPr>
          <p:spPr>
            <a:xfrm>
              <a:off x="1995161" y="303354"/>
              <a:ext cx="1956645" cy="207345"/>
            </a:xfrm>
            <a:custGeom>
              <a:rect b="b" l="l" r="r" t="t"/>
              <a:pathLst>
                <a:path extrusionOk="0" h="694" w="6549">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8"/>
            <p:cNvSpPr/>
            <p:nvPr/>
          </p:nvSpPr>
          <p:spPr>
            <a:xfrm>
              <a:off x="1984106" y="292300"/>
              <a:ext cx="1985625" cy="230649"/>
            </a:xfrm>
            <a:custGeom>
              <a:rect b="b" l="l" r="r" t="t"/>
              <a:pathLst>
                <a:path extrusionOk="0" h="772" w="6646">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88"/>
            <p:cNvSpPr/>
            <p:nvPr/>
          </p:nvSpPr>
          <p:spPr>
            <a:xfrm>
              <a:off x="3428058" y="337713"/>
              <a:ext cx="120404" cy="121897"/>
            </a:xfrm>
            <a:custGeom>
              <a:rect b="b" l="l" r="r" t="t"/>
              <a:pathLst>
                <a:path extrusionOk="0" h="408" w="403">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88"/>
            <p:cNvSpPr/>
            <p:nvPr/>
          </p:nvSpPr>
          <p:spPr>
            <a:xfrm>
              <a:off x="3412367" y="321281"/>
              <a:ext cx="144007" cy="149384"/>
            </a:xfrm>
            <a:custGeom>
              <a:rect b="b" l="l" r="r" t="t"/>
              <a:pathLst>
                <a:path extrusionOk="0" h="500" w="482">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88"/>
            <p:cNvSpPr/>
            <p:nvPr/>
          </p:nvSpPr>
          <p:spPr>
            <a:xfrm>
              <a:off x="3629727" y="337713"/>
              <a:ext cx="120404" cy="121897"/>
            </a:xfrm>
            <a:custGeom>
              <a:rect b="b" l="l" r="r" t="t"/>
              <a:pathLst>
                <a:path extrusionOk="0" h="408" w="403">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88"/>
            <p:cNvSpPr/>
            <p:nvPr/>
          </p:nvSpPr>
          <p:spPr>
            <a:xfrm>
              <a:off x="3612543" y="321281"/>
              <a:ext cx="150879" cy="149384"/>
            </a:xfrm>
            <a:custGeom>
              <a:rect b="b" l="l" r="r" t="t"/>
              <a:pathLst>
                <a:path extrusionOk="0" h="500" w="505">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88"/>
            <p:cNvSpPr/>
            <p:nvPr/>
          </p:nvSpPr>
          <p:spPr>
            <a:xfrm>
              <a:off x="3778813" y="337713"/>
              <a:ext cx="121898" cy="121897"/>
            </a:xfrm>
            <a:custGeom>
              <a:rect b="b" l="l" r="r" t="t"/>
              <a:pathLst>
                <a:path extrusionOk="0" h="408" w="408">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8"/>
            <p:cNvSpPr/>
            <p:nvPr/>
          </p:nvSpPr>
          <p:spPr>
            <a:xfrm>
              <a:off x="3757745" y="321281"/>
              <a:ext cx="149385" cy="149384"/>
            </a:xfrm>
            <a:custGeom>
              <a:rect b="b" l="l" r="r" t="t"/>
              <a:pathLst>
                <a:path extrusionOk="0" h="500" w="50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88"/>
            <p:cNvSpPr/>
            <p:nvPr/>
          </p:nvSpPr>
          <p:spPr>
            <a:xfrm>
              <a:off x="2105705" y="597343"/>
              <a:ext cx="356433" cy="98295"/>
            </a:xfrm>
            <a:custGeom>
              <a:rect b="b" l="l" r="r" t="t"/>
              <a:pathLst>
                <a:path extrusionOk="0" h="329" w="1193">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88"/>
            <p:cNvSpPr/>
            <p:nvPr/>
          </p:nvSpPr>
          <p:spPr>
            <a:xfrm>
              <a:off x="2093157" y="586288"/>
              <a:ext cx="380035" cy="120403"/>
            </a:xfrm>
            <a:custGeom>
              <a:rect b="b" l="l" r="r" t="t"/>
              <a:pathLst>
                <a:path extrusionOk="0" h="403" w="1272">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88"/>
            <p:cNvSpPr/>
            <p:nvPr/>
          </p:nvSpPr>
          <p:spPr>
            <a:xfrm>
              <a:off x="2105705" y="1200557"/>
              <a:ext cx="356433" cy="92618"/>
            </a:xfrm>
            <a:custGeom>
              <a:rect b="b" l="l" r="r" t="t"/>
              <a:pathLst>
                <a:path extrusionOk="0" h="310" w="1193">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8"/>
            <p:cNvSpPr/>
            <p:nvPr/>
          </p:nvSpPr>
          <p:spPr>
            <a:xfrm>
              <a:off x="2093157" y="1183826"/>
              <a:ext cx="380035" cy="127574"/>
            </a:xfrm>
            <a:custGeom>
              <a:rect b="b" l="l" r="r" t="t"/>
              <a:pathLst>
                <a:path extrusionOk="0" h="427" w="1272">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8"/>
            <p:cNvSpPr/>
            <p:nvPr/>
          </p:nvSpPr>
          <p:spPr>
            <a:xfrm>
              <a:off x="2105705" y="1828569"/>
              <a:ext cx="356433" cy="97099"/>
            </a:xfrm>
            <a:custGeom>
              <a:rect b="b" l="l" r="r" t="t"/>
              <a:pathLst>
                <a:path extrusionOk="0" h="325" w="1193">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88"/>
            <p:cNvSpPr/>
            <p:nvPr/>
          </p:nvSpPr>
          <p:spPr>
            <a:xfrm>
              <a:off x="2093157" y="1816319"/>
              <a:ext cx="380035" cy="127275"/>
            </a:xfrm>
            <a:custGeom>
              <a:rect b="b" l="l" r="r" t="t"/>
              <a:pathLst>
                <a:path extrusionOk="0" h="426" w="1272">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88"/>
            <p:cNvSpPr/>
            <p:nvPr/>
          </p:nvSpPr>
          <p:spPr>
            <a:xfrm>
              <a:off x="2485441" y="597343"/>
              <a:ext cx="1397347" cy="98295"/>
            </a:xfrm>
            <a:custGeom>
              <a:rect b="b" l="l" r="r" t="t"/>
              <a:pathLst>
                <a:path extrusionOk="0" h="329" w="4677">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8"/>
            <p:cNvSpPr/>
            <p:nvPr/>
          </p:nvSpPr>
          <p:spPr>
            <a:xfrm>
              <a:off x="2472893" y="586288"/>
              <a:ext cx="1427822" cy="120403"/>
            </a:xfrm>
            <a:custGeom>
              <a:rect b="b" l="l" r="r" t="t"/>
              <a:pathLst>
                <a:path extrusionOk="0" h="403" w="4779">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8"/>
            <p:cNvSpPr/>
            <p:nvPr/>
          </p:nvSpPr>
          <p:spPr>
            <a:xfrm>
              <a:off x="2485441" y="1200557"/>
              <a:ext cx="1397347" cy="92618"/>
            </a:xfrm>
            <a:custGeom>
              <a:rect b="b" l="l" r="r" t="t"/>
              <a:pathLst>
                <a:path extrusionOk="0" h="310" w="4677">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8"/>
            <p:cNvSpPr/>
            <p:nvPr/>
          </p:nvSpPr>
          <p:spPr>
            <a:xfrm>
              <a:off x="2472893" y="1183826"/>
              <a:ext cx="1427822" cy="127574"/>
            </a:xfrm>
            <a:custGeom>
              <a:rect b="b" l="l" r="r" t="t"/>
              <a:pathLst>
                <a:path extrusionOk="0" h="427" w="4779">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8"/>
            <p:cNvSpPr/>
            <p:nvPr/>
          </p:nvSpPr>
          <p:spPr>
            <a:xfrm>
              <a:off x="2485441" y="1828569"/>
              <a:ext cx="1397347" cy="97099"/>
            </a:xfrm>
            <a:custGeom>
              <a:rect b="b" l="l" r="r" t="t"/>
              <a:pathLst>
                <a:path extrusionOk="0" h="325" w="4677">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8"/>
            <p:cNvSpPr/>
            <p:nvPr/>
          </p:nvSpPr>
          <p:spPr>
            <a:xfrm>
              <a:off x="2472893" y="1816319"/>
              <a:ext cx="1427822" cy="127275"/>
            </a:xfrm>
            <a:custGeom>
              <a:rect b="b" l="l" r="r" t="t"/>
              <a:pathLst>
                <a:path extrusionOk="0" h="426" w="4779">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88"/>
            <p:cNvSpPr/>
            <p:nvPr/>
          </p:nvSpPr>
          <p:spPr>
            <a:xfrm>
              <a:off x="2127814" y="746428"/>
              <a:ext cx="1754975" cy="98295"/>
            </a:xfrm>
            <a:custGeom>
              <a:rect b="b" l="l" r="r" t="t"/>
              <a:pathLst>
                <a:path extrusionOk="0" h="329" w="5874">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8"/>
            <p:cNvSpPr/>
            <p:nvPr/>
          </p:nvSpPr>
          <p:spPr>
            <a:xfrm>
              <a:off x="2116760" y="735374"/>
              <a:ext cx="1783956" cy="120403"/>
            </a:xfrm>
            <a:custGeom>
              <a:rect b="b" l="l" r="r" t="t"/>
              <a:pathLst>
                <a:path extrusionOk="0" h="403" w="5971">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88"/>
            <p:cNvSpPr/>
            <p:nvPr/>
          </p:nvSpPr>
          <p:spPr>
            <a:xfrm>
              <a:off x="2127814" y="1351136"/>
              <a:ext cx="1754975" cy="98295"/>
            </a:xfrm>
            <a:custGeom>
              <a:rect b="b" l="l" r="r" t="t"/>
              <a:pathLst>
                <a:path extrusionOk="0" h="329" w="5874">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88"/>
            <p:cNvSpPr/>
            <p:nvPr/>
          </p:nvSpPr>
          <p:spPr>
            <a:xfrm>
              <a:off x="2116760" y="1338588"/>
              <a:ext cx="1783956" cy="121897"/>
            </a:xfrm>
            <a:custGeom>
              <a:rect b="b" l="l" r="r" t="t"/>
              <a:pathLst>
                <a:path extrusionOk="0" h="408" w="5971">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8"/>
            <p:cNvSpPr/>
            <p:nvPr/>
          </p:nvSpPr>
          <p:spPr>
            <a:xfrm>
              <a:off x="2127814" y="1983331"/>
              <a:ext cx="1754975" cy="92618"/>
            </a:xfrm>
            <a:custGeom>
              <a:rect b="b" l="l" r="r" t="t"/>
              <a:pathLst>
                <a:path extrusionOk="0" h="310" w="5874">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8"/>
            <p:cNvSpPr/>
            <p:nvPr/>
          </p:nvSpPr>
          <p:spPr>
            <a:xfrm>
              <a:off x="2116760" y="1966600"/>
              <a:ext cx="1783956" cy="126080"/>
            </a:xfrm>
            <a:custGeom>
              <a:rect b="b" l="l" r="r" t="t"/>
              <a:pathLst>
                <a:path extrusionOk="0" h="422" w="5971">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88"/>
            <p:cNvSpPr/>
            <p:nvPr/>
          </p:nvSpPr>
          <p:spPr>
            <a:xfrm>
              <a:off x="2127814" y="889837"/>
              <a:ext cx="1754975" cy="98295"/>
            </a:xfrm>
            <a:custGeom>
              <a:rect b="b" l="l" r="r" t="t"/>
              <a:pathLst>
                <a:path extrusionOk="0" h="329" w="5874">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8"/>
            <p:cNvSpPr/>
            <p:nvPr/>
          </p:nvSpPr>
          <p:spPr>
            <a:xfrm>
              <a:off x="2116760" y="878783"/>
              <a:ext cx="1783956" cy="121897"/>
            </a:xfrm>
            <a:custGeom>
              <a:rect b="b" l="l" r="r" t="t"/>
              <a:pathLst>
                <a:path extrusionOk="0" h="408" w="5971">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88"/>
            <p:cNvSpPr/>
            <p:nvPr/>
          </p:nvSpPr>
          <p:spPr>
            <a:xfrm>
              <a:off x="2127814" y="1494545"/>
              <a:ext cx="1754975" cy="98295"/>
            </a:xfrm>
            <a:custGeom>
              <a:rect b="b" l="l" r="r" t="t"/>
              <a:pathLst>
                <a:path extrusionOk="0" h="329" w="5874">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88"/>
            <p:cNvSpPr/>
            <p:nvPr/>
          </p:nvSpPr>
          <p:spPr>
            <a:xfrm>
              <a:off x="2116760" y="1476619"/>
              <a:ext cx="1783956" cy="127275"/>
            </a:xfrm>
            <a:custGeom>
              <a:rect b="b" l="l" r="r" t="t"/>
              <a:pathLst>
                <a:path extrusionOk="0" h="426" w="5971">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88"/>
            <p:cNvSpPr/>
            <p:nvPr/>
          </p:nvSpPr>
          <p:spPr>
            <a:xfrm>
              <a:off x="2127814" y="2126740"/>
              <a:ext cx="1754975" cy="92917"/>
            </a:xfrm>
            <a:custGeom>
              <a:rect b="b" l="l" r="r" t="t"/>
              <a:pathLst>
                <a:path extrusionOk="0" h="311" w="5874">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88"/>
            <p:cNvSpPr/>
            <p:nvPr/>
          </p:nvSpPr>
          <p:spPr>
            <a:xfrm>
              <a:off x="2116760" y="2110308"/>
              <a:ext cx="1783956" cy="125781"/>
            </a:xfrm>
            <a:custGeom>
              <a:rect b="b" l="l" r="r" t="t"/>
              <a:pathLst>
                <a:path extrusionOk="0" h="421" w="5971">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8"/>
            <p:cNvSpPr/>
            <p:nvPr/>
          </p:nvSpPr>
          <p:spPr>
            <a:xfrm>
              <a:off x="2127814" y="1045795"/>
              <a:ext cx="875396" cy="98295"/>
            </a:xfrm>
            <a:custGeom>
              <a:rect b="b" l="l" r="r" t="t"/>
              <a:pathLst>
                <a:path extrusionOk="0" h="329" w="293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8"/>
            <p:cNvSpPr/>
            <p:nvPr/>
          </p:nvSpPr>
          <p:spPr>
            <a:xfrm>
              <a:off x="2116760" y="1034740"/>
              <a:ext cx="897505" cy="120403"/>
            </a:xfrm>
            <a:custGeom>
              <a:rect b="b" l="l" r="r" t="t"/>
              <a:pathLst>
                <a:path extrusionOk="0" h="403" w="3004">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8"/>
            <p:cNvSpPr/>
            <p:nvPr/>
          </p:nvSpPr>
          <p:spPr>
            <a:xfrm>
              <a:off x="2127814" y="1649307"/>
              <a:ext cx="875396" cy="92618"/>
            </a:xfrm>
            <a:custGeom>
              <a:rect b="b" l="l" r="r" t="t"/>
              <a:pathLst>
                <a:path extrusionOk="0" h="310" w="293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88"/>
            <p:cNvSpPr/>
            <p:nvPr/>
          </p:nvSpPr>
          <p:spPr>
            <a:xfrm>
              <a:off x="2116760" y="1632576"/>
              <a:ext cx="897505" cy="127275"/>
            </a:xfrm>
            <a:custGeom>
              <a:rect b="b" l="l" r="r" t="t"/>
              <a:pathLst>
                <a:path extrusionOk="0" h="426" w="3004">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88"/>
            <p:cNvSpPr/>
            <p:nvPr/>
          </p:nvSpPr>
          <p:spPr>
            <a:xfrm>
              <a:off x="2127814" y="2277319"/>
              <a:ext cx="875396" cy="96801"/>
            </a:xfrm>
            <a:custGeom>
              <a:rect b="b" l="l" r="r" t="t"/>
              <a:pathLst>
                <a:path extrusionOk="0" h="324" w="293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88"/>
            <p:cNvSpPr/>
            <p:nvPr/>
          </p:nvSpPr>
          <p:spPr>
            <a:xfrm>
              <a:off x="2116760" y="2264771"/>
              <a:ext cx="897505" cy="121897"/>
            </a:xfrm>
            <a:custGeom>
              <a:rect b="b" l="l" r="r" t="t"/>
              <a:pathLst>
                <a:path extrusionOk="0" h="408" w="3004">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 name="Shape 33"/>
        <p:cNvGrpSpPr/>
        <p:nvPr/>
      </p:nvGrpSpPr>
      <p:grpSpPr>
        <a:xfrm>
          <a:off x="0" y="0"/>
          <a:ext cx="0" cy="0"/>
          <a:chOff x="0" y="0"/>
          <a:chExt cx="0" cy="0"/>
        </a:xfrm>
      </p:grpSpPr>
      <p:grpSp>
        <p:nvGrpSpPr>
          <p:cNvPr id="34" name="Google Shape;34;p61"/>
          <p:cNvGrpSpPr/>
          <p:nvPr/>
        </p:nvGrpSpPr>
        <p:grpSpPr>
          <a:xfrm>
            <a:off x="281250" y="281700"/>
            <a:ext cx="8581500" cy="4580100"/>
            <a:chOff x="281250" y="281700"/>
            <a:chExt cx="8581500" cy="4580100"/>
          </a:xfrm>
        </p:grpSpPr>
        <p:sp>
          <p:nvSpPr>
            <p:cNvPr id="35" name="Google Shape;35;p6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61"/>
            <p:cNvGrpSpPr/>
            <p:nvPr/>
          </p:nvGrpSpPr>
          <p:grpSpPr>
            <a:xfrm>
              <a:off x="517475" y="382105"/>
              <a:ext cx="400500" cy="95700"/>
              <a:chOff x="517475" y="395577"/>
              <a:chExt cx="400500" cy="95700"/>
            </a:xfrm>
          </p:grpSpPr>
          <p:sp>
            <p:nvSpPr>
              <p:cNvPr id="37" name="Google Shape;37;p6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6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61"/>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42" name="Google Shape;42;p6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3" name="Google Shape;43;p61"/>
          <p:cNvSpPr txBox="1"/>
          <p:nvPr>
            <p:ph idx="1" type="subTitle"/>
          </p:nvPr>
        </p:nvSpPr>
        <p:spPr>
          <a:xfrm>
            <a:off x="1276777" y="2273420"/>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1"/>
          <p:cNvSpPr txBox="1"/>
          <p:nvPr>
            <p:ph idx="2" type="subTitle"/>
          </p:nvPr>
        </p:nvSpPr>
        <p:spPr>
          <a:xfrm>
            <a:off x="4947925" y="2273420"/>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61"/>
          <p:cNvSpPr txBox="1"/>
          <p:nvPr>
            <p:ph idx="3" type="subTitle"/>
          </p:nvPr>
        </p:nvSpPr>
        <p:spPr>
          <a:xfrm>
            <a:off x="1276777" y="3969595"/>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1"/>
          <p:cNvSpPr txBox="1"/>
          <p:nvPr>
            <p:ph idx="4" type="subTitle"/>
          </p:nvPr>
        </p:nvSpPr>
        <p:spPr>
          <a:xfrm>
            <a:off x="4947925" y="3969595"/>
            <a:ext cx="3144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61"/>
          <p:cNvSpPr txBox="1"/>
          <p:nvPr>
            <p:ph idx="5" type="title"/>
          </p:nvPr>
        </p:nvSpPr>
        <p:spPr>
          <a:xfrm>
            <a:off x="1276775" y="1429475"/>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61"/>
          <p:cNvSpPr txBox="1"/>
          <p:nvPr>
            <p:ph idx="6" type="title"/>
          </p:nvPr>
        </p:nvSpPr>
        <p:spPr>
          <a:xfrm>
            <a:off x="1276775" y="3125724"/>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61"/>
          <p:cNvSpPr txBox="1"/>
          <p:nvPr>
            <p:ph idx="7" type="title"/>
          </p:nvPr>
        </p:nvSpPr>
        <p:spPr>
          <a:xfrm>
            <a:off x="4947925" y="1429475"/>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61"/>
          <p:cNvSpPr txBox="1"/>
          <p:nvPr>
            <p:ph idx="8" type="title"/>
          </p:nvPr>
        </p:nvSpPr>
        <p:spPr>
          <a:xfrm>
            <a:off x="4947925" y="3125724"/>
            <a:ext cx="954600" cy="470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61"/>
          <p:cNvSpPr txBox="1"/>
          <p:nvPr>
            <p:ph idx="9" type="subTitle"/>
          </p:nvPr>
        </p:nvSpPr>
        <p:spPr>
          <a:xfrm>
            <a:off x="1276775" y="1900175"/>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 name="Google Shape;52;p61"/>
          <p:cNvSpPr txBox="1"/>
          <p:nvPr>
            <p:ph idx="13" type="subTitle"/>
          </p:nvPr>
        </p:nvSpPr>
        <p:spPr>
          <a:xfrm>
            <a:off x="4947926" y="1900175"/>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 name="Google Shape;53;p61"/>
          <p:cNvSpPr txBox="1"/>
          <p:nvPr>
            <p:ph idx="14" type="subTitle"/>
          </p:nvPr>
        </p:nvSpPr>
        <p:spPr>
          <a:xfrm>
            <a:off x="1276775" y="3596200"/>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 name="Google Shape;54;p61"/>
          <p:cNvSpPr txBox="1"/>
          <p:nvPr>
            <p:ph idx="15" type="subTitle"/>
          </p:nvPr>
        </p:nvSpPr>
        <p:spPr>
          <a:xfrm>
            <a:off x="4947926" y="3596200"/>
            <a:ext cx="3144000" cy="448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grpSp>
        <p:nvGrpSpPr>
          <p:cNvPr id="56" name="Google Shape;56;p62"/>
          <p:cNvGrpSpPr/>
          <p:nvPr/>
        </p:nvGrpSpPr>
        <p:grpSpPr>
          <a:xfrm>
            <a:off x="281250" y="281700"/>
            <a:ext cx="8581500" cy="4580100"/>
            <a:chOff x="281250" y="281700"/>
            <a:chExt cx="8581500" cy="4580100"/>
          </a:xfrm>
        </p:grpSpPr>
        <p:sp>
          <p:nvSpPr>
            <p:cNvPr id="57" name="Google Shape;57;p6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62"/>
            <p:cNvGrpSpPr/>
            <p:nvPr/>
          </p:nvGrpSpPr>
          <p:grpSpPr>
            <a:xfrm>
              <a:off x="517475" y="382105"/>
              <a:ext cx="400500" cy="95700"/>
              <a:chOff x="517475" y="395577"/>
              <a:chExt cx="400500" cy="95700"/>
            </a:xfrm>
          </p:grpSpPr>
          <p:sp>
            <p:nvSpPr>
              <p:cNvPr id="59" name="Google Shape;59;p6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6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62"/>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64" name="Google Shape;64;p62"/>
          <p:cNvSpPr txBox="1"/>
          <p:nvPr>
            <p:ph type="title"/>
          </p:nvPr>
        </p:nvSpPr>
        <p:spPr>
          <a:xfrm>
            <a:off x="720000" y="2150850"/>
            <a:ext cx="47409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62"/>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6" name="Google Shape;66;p62"/>
          <p:cNvSpPr txBox="1"/>
          <p:nvPr>
            <p:ph idx="1" type="subTitle"/>
          </p:nvPr>
        </p:nvSpPr>
        <p:spPr>
          <a:xfrm>
            <a:off x="720000" y="3024005"/>
            <a:ext cx="47409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grpSp>
        <p:nvGrpSpPr>
          <p:cNvPr id="68" name="Google Shape;68;p63"/>
          <p:cNvGrpSpPr/>
          <p:nvPr/>
        </p:nvGrpSpPr>
        <p:grpSpPr>
          <a:xfrm>
            <a:off x="281250" y="281700"/>
            <a:ext cx="8581500" cy="4580100"/>
            <a:chOff x="281250" y="281700"/>
            <a:chExt cx="8581500" cy="4580100"/>
          </a:xfrm>
        </p:grpSpPr>
        <p:sp>
          <p:nvSpPr>
            <p:cNvPr id="69" name="Google Shape;69;p6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63"/>
            <p:cNvGrpSpPr/>
            <p:nvPr/>
          </p:nvGrpSpPr>
          <p:grpSpPr>
            <a:xfrm>
              <a:off x="517475" y="382105"/>
              <a:ext cx="400500" cy="95700"/>
              <a:chOff x="517475" y="395577"/>
              <a:chExt cx="400500" cy="95700"/>
            </a:xfrm>
          </p:grpSpPr>
          <p:sp>
            <p:nvSpPr>
              <p:cNvPr id="71" name="Google Shape;71;p6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6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63"/>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76" name="Google Shape;76;p6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7" name="Google Shape;77;p63"/>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sz="1250">
                <a:solidFill>
                  <a:srgbClr val="434343"/>
                </a:solidFill>
              </a:defRPr>
            </a:lvl1pPr>
            <a:lvl2pPr indent="-317500" lvl="1" marL="914400" algn="l">
              <a:lnSpc>
                <a:spcPct val="100000"/>
              </a:lnSpc>
              <a:spcBef>
                <a:spcPts val="0"/>
              </a:spcBef>
              <a:spcAft>
                <a:spcPts val="0"/>
              </a:spcAft>
              <a:buSzPts val="1400"/>
              <a:buFont typeface="Nunito Light"/>
              <a:buChar char="○"/>
              <a:defRPr>
                <a:solidFill>
                  <a:srgbClr val="434343"/>
                </a:solidFill>
              </a:defRPr>
            </a:lvl2pPr>
            <a:lvl3pPr indent="-317500" lvl="2" marL="1371600" algn="l">
              <a:lnSpc>
                <a:spcPct val="100000"/>
              </a:lnSpc>
              <a:spcBef>
                <a:spcPts val="0"/>
              </a:spcBef>
              <a:spcAft>
                <a:spcPts val="0"/>
              </a:spcAft>
              <a:buSzPts val="1400"/>
              <a:buFont typeface="Nunito Light"/>
              <a:buChar char="■"/>
              <a:defRPr>
                <a:solidFill>
                  <a:srgbClr val="434343"/>
                </a:solidFill>
              </a:defRPr>
            </a:lvl3pPr>
            <a:lvl4pPr indent="-317500" lvl="3" marL="1828800" algn="l">
              <a:lnSpc>
                <a:spcPct val="100000"/>
              </a:lnSpc>
              <a:spcBef>
                <a:spcPts val="0"/>
              </a:spcBef>
              <a:spcAft>
                <a:spcPts val="0"/>
              </a:spcAft>
              <a:buSzPts val="1400"/>
              <a:buFont typeface="Nunito Light"/>
              <a:buChar char="●"/>
              <a:defRPr>
                <a:solidFill>
                  <a:srgbClr val="434343"/>
                </a:solidFill>
              </a:defRPr>
            </a:lvl4pPr>
            <a:lvl5pPr indent="-317500" lvl="4" marL="2286000" algn="l">
              <a:lnSpc>
                <a:spcPct val="100000"/>
              </a:lnSpc>
              <a:spcBef>
                <a:spcPts val="0"/>
              </a:spcBef>
              <a:spcAft>
                <a:spcPts val="0"/>
              </a:spcAft>
              <a:buSzPts val="1400"/>
              <a:buFont typeface="Nunito Light"/>
              <a:buChar char="○"/>
              <a:defRPr>
                <a:solidFill>
                  <a:srgbClr val="434343"/>
                </a:solidFill>
              </a:defRPr>
            </a:lvl5pPr>
            <a:lvl6pPr indent="-317500" lvl="5" marL="2743200" algn="l">
              <a:lnSpc>
                <a:spcPct val="100000"/>
              </a:lnSpc>
              <a:spcBef>
                <a:spcPts val="0"/>
              </a:spcBef>
              <a:spcAft>
                <a:spcPts val="0"/>
              </a:spcAft>
              <a:buSzPts val="1400"/>
              <a:buFont typeface="Nunito Light"/>
              <a:buChar char="■"/>
              <a:defRPr>
                <a:solidFill>
                  <a:srgbClr val="434343"/>
                </a:solidFill>
              </a:defRPr>
            </a:lvl6pPr>
            <a:lvl7pPr indent="-317500" lvl="6" marL="3200400" algn="l">
              <a:lnSpc>
                <a:spcPct val="100000"/>
              </a:lnSpc>
              <a:spcBef>
                <a:spcPts val="0"/>
              </a:spcBef>
              <a:spcAft>
                <a:spcPts val="0"/>
              </a:spcAft>
              <a:buSzPts val="1400"/>
              <a:buFont typeface="Nunito Light"/>
              <a:buChar char="●"/>
              <a:defRPr>
                <a:solidFill>
                  <a:srgbClr val="434343"/>
                </a:solidFill>
              </a:defRPr>
            </a:lvl7pPr>
            <a:lvl8pPr indent="-317500" lvl="7" marL="3657600" algn="l">
              <a:lnSpc>
                <a:spcPct val="100000"/>
              </a:lnSpc>
              <a:spcBef>
                <a:spcPts val="0"/>
              </a:spcBef>
              <a:spcAft>
                <a:spcPts val="0"/>
              </a:spcAft>
              <a:buSzPts val="1400"/>
              <a:buFont typeface="Nunito Light"/>
              <a:buChar char="○"/>
              <a:defRPr>
                <a:solidFill>
                  <a:srgbClr val="434343"/>
                </a:solidFill>
              </a:defRPr>
            </a:lvl8pPr>
            <a:lvl9pPr indent="-317500" lvl="8" marL="4114800" algn="l">
              <a:lnSpc>
                <a:spcPct val="100000"/>
              </a:lnSpc>
              <a:spcBef>
                <a:spcPts val="0"/>
              </a:spcBef>
              <a:spcAft>
                <a:spcPts val="0"/>
              </a:spcAft>
              <a:buSzPts val="1400"/>
              <a:buFont typeface="Nunito Light"/>
              <a:buChar char="■"/>
              <a:defRPr>
                <a:solidFill>
                  <a:srgbClr val="43434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grpSp>
        <p:nvGrpSpPr>
          <p:cNvPr id="79" name="Google Shape;79;p64"/>
          <p:cNvGrpSpPr/>
          <p:nvPr/>
        </p:nvGrpSpPr>
        <p:grpSpPr>
          <a:xfrm>
            <a:off x="281250" y="281700"/>
            <a:ext cx="8581500" cy="4580100"/>
            <a:chOff x="281250" y="281700"/>
            <a:chExt cx="8581500" cy="4580100"/>
          </a:xfrm>
        </p:grpSpPr>
        <p:sp>
          <p:nvSpPr>
            <p:cNvPr id="80" name="Google Shape;80;p6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64"/>
            <p:cNvGrpSpPr/>
            <p:nvPr/>
          </p:nvGrpSpPr>
          <p:grpSpPr>
            <a:xfrm>
              <a:off x="517475" y="382105"/>
              <a:ext cx="400500" cy="95700"/>
              <a:chOff x="517475" y="395577"/>
              <a:chExt cx="400500" cy="95700"/>
            </a:xfrm>
          </p:grpSpPr>
          <p:sp>
            <p:nvSpPr>
              <p:cNvPr id="82" name="Google Shape;82;p6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6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4"/>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87" name="Google Shape;87;p64"/>
          <p:cNvSpPr txBox="1"/>
          <p:nvPr>
            <p:ph type="title"/>
          </p:nvPr>
        </p:nvSpPr>
        <p:spPr>
          <a:xfrm>
            <a:off x="713225" y="1825650"/>
            <a:ext cx="4286700" cy="1492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8" name="Shape 88"/>
        <p:cNvGrpSpPr/>
        <p:nvPr/>
      </p:nvGrpSpPr>
      <p:grpSpPr>
        <a:xfrm>
          <a:off x="0" y="0"/>
          <a:ext cx="0" cy="0"/>
          <a:chOff x="0" y="0"/>
          <a:chExt cx="0" cy="0"/>
        </a:xfrm>
      </p:grpSpPr>
      <p:grpSp>
        <p:nvGrpSpPr>
          <p:cNvPr id="89" name="Google Shape;89;p65"/>
          <p:cNvGrpSpPr/>
          <p:nvPr/>
        </p:nvGrpSpPr>
        <p:grpSpPr>
          <a:xfrm>
            <a:off x="281250" y="281700"/>
            <a:ext cx="8581500" cy="4580100"/>
            <a:chOff x="281250" y="281700"/>
            <a:chExt cx="8581500" cy="4580100"/>
          </a:xfrm>
        </p:grpSpPr>
        <p:sp>
          <p:nvSpPr>
            <p:cNvPr id="90" name="Google Shape;90;p6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65"/>
            <p:cNvGrpSpPr/>
            <p:nvPr/>
          </p:nvGrpSpPr>
          <p:grpSpPr>
            <a:xfrm>
              <a:off x="517475" y="382105"/>
              <a:ext cx="400500" cy="95700"/>
              <a:chOff x="517475" y="395577"/>
              <a:chExt cx="400500" cy="95700"/>
            </a:xfrm>
          </p:grpSpPr>
          <p:sp>
            <p:nvSpPr>
              <p:cNvPr id="92" name="Google Shape;92;p6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6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65"/>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97" name="Google Shape;97;p65"/>
          <p:cNvSpPr txBox="1"/>
          <p:nvPr>
            <p:ph type="title"/>
          </p:nvPr>
        </p:nvSpPr>
        <p:spPr>
          <a:xfrm>
            <a:off x="4571998" y="609989"/>
            <a:ext cx="38589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8" name="Google Shape;98;p65"/>
          <p:cNvSpPr txBox="1"/>
          <p:nvPr>
            <p:ph idx="1" type="subTitle"/>
          </p:nvPr>
        </p:nvSpPr>
        <p:spPr>
          <a:xfrm>
            <a:off x="4572000" y="1718261"/>
            <a:ext cx="38589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65"/>
          <p:cNvSpPr txBox="1"/>
          <p:nvPr/>
        </p:nvSpPr>
        <p:spPr>
          <a:xfrm>
            <a:off x="4572000" y="3459550"/>
            <a:ext cx="3858900" cy="782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Inter"/>
                <a:ea typeface="Inter"/>
                <a:cs typeface="Inter"/>
                <a:sym typeface="Inter"/>
              </a:rPr>
              <a:t>CREDITS: This presentation template was created by </a:t>
            </a:r>
            <a:r>
              <a:rPr b="1" i="0" lang="en" sz="1200" u="sng" cap="none" strike="noStrike">
                <a:solidFill>
                  <a:schemeClr val="hlink"/>
                </a:solidFill>
                <a:latin typeface="Inter"/>
                <a:ea typeface="Inter"/>
                <a:cs typeface="Inter"/>
                <a:sym typeface="Inter"/>
                <a:hlinkClick r:id="rId2"/>
              </a:rPr>
              <a:t>Slidesgo</a:t>
            </a:r>
            <a:r>
              <a:rPr b="1" i="0" lang="en" sz="1200" u="none" cap="none" strike="noStrike">
                <a:solidFill>
                  <a:schemeClr val="dk1"/>
                </a:solidFill>
                <a:latin typeface="Inter"/>
                <a:ea typeface="Inter"/>
                <a:cs typeface="Inter"/>
                <a:sym typeface="Inter"/>
              </a:rPr>
              <a:t>,</a:t>
            </a:r>
            <a:r>
              <a:rPr b="0" i="0" lang="en" sz="1200" u="none" cap="none" strike="noStrike">
                <a:solidFill>
                  <a:schemeClr val="dk1"/>
                </a:solidFill>
                <a:latin typeface="Inter"/>
                <a:ea typeface="Inter"/>
                <a:cs typeface="Inter"/>
                <a:sym typeface="Inter"/>
              </a:rPr>
              <a:t> and includes icons by </a:t>
            </a:r>
            <a:r>
              <a:rPr b="1" i="0" lang="en" sz="1200" u="sng" cap="none" strike="noStrike">
                <a:solidFill>
                  <a:schemeClr val="dk1"/>
                </a:solidFill>
                <a:latin typeface="Inter"/>
                <a:ea typeface="Inter"/>
                <a:cs typeface="Inter"/>
                <a:sym typeface="Inter"/>
                <a:hlinkClick r:id="rId3">
                  <a:extLst>
                    <a:ext uri="{A12FA001-AC4F-418D-AE19-62706E023703}">
                      <ahyp:hlinkClr val="tx"/>
                    </a:ext>
                  </a:extLst>
                </a:hlinkClick>
              </a:rPr>
              <a:t>Flaticon</a:t>
            </a:r>
            <a:r>
              <a:rPr b="0" i="0" lang="en" sz="1200" u="none" cap="none" strike="noStrike">
                <a:solidFill>
                  <a:schemeClr val="dk1"/>
                </a:solidFill>
                <a:latin typeface="Inter"/>
                <a:ea typeface="Inter"/>
                <a:cs typeface="Inter"/>
                <a:sym typeface="Inter"/>
              </a:rPr>
              <a:t>, and infographics &amp; images by </a:t>
            </a:r>
            <a:r>
              <a:rPr b="1" i="0" lang="en" sz="1200" u="sng" cap="none" strike="noStrike">
                <a:solidFill>
                  <a:schemeClr val="dk1"/>
                </a:solidFill>
                <a:latin typeface="Inter"/>
                <a:ea typeface="Inter"/>
                <a:cs typeface="Inter"/>
                <a:sym typeface="Inter"/>
                <a:hlinkClick r:id="rId4">
                  <a:extLst>
                    <a:ext uri="{A12FA001-AC4F-418D-AE19-62706E023703}">
                      <ahyp:hlinkClr val="tx"/>
                    </a:ext>
                  </a:extLst>
                </a:hlinkClick>
              </a:rPr>
              <a:t>Freepik</a:t>
            </a:r>
            <a:r>
              <a:rPr b="1" i="0" lang="en" sz="1200" u="sng" cap="none" strike="noStrike">
                <a:solidFill>
                  <a:schemeClr val="dk1"/>
                </a:solidFill>
                <a:latin typeface="Inter"/>
                <a:ea typeface="Inter"/>
                <a:cs typeface="Inter"/>
                <a:sym typeface="Inter"/>
              </a:rPr>
              <a:t> </a:t>
            </a:r>
            <a:endParaRPr b="1" i="0" sz="1200" u="sng" cap="none" strike="noStrike">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0" name="Shape 100"/>
        <p:cNvGrpSpPr/>
        <p:nvPr/>
      </p:nvGrpSpPr>
      <p:grpSpPr>
        <a:xfrm>
          <a:off x="0" y="0"/>
          <a:ext cx="0" cy="0"/>
          <a:chOff x="0" y="0"/>
          <a:chExt cx="0" cy="0"/>
        </a:xfrm>
      </p:grpSpPr>
      <p:grpSp>
        <p:nvGrpSpPr>
          <p:cNvPr id="101" name="Google Shape;101;p66"/>
          <p:cNvGrpSpPr/>
          <p:nvPr/>
        </p:nvGrpSpPr>
        <p:grpSpPr>
          <a:xfrm>
            <a:off x="281250" y="281700"/>
            <a:ext cx="8581500" cy="4580100"/>
            <a:chOff x="281250" y="281700"/>
            <a:chExt cx="8581500" cy="4580100"/>
          </a:xfrm>
        </p:grpSpPr>
        <p:sp>
          <p:nvSpPr>
            <p:cNvPr id="102" name="Google Shape;102;p6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66"/>
            <p:cNvGrpSpPr/>
            <p:nvPr/>
          </p:nvGrpSpPr>
          <p:grpSpPr>
            <a:xfrm>
              <a:off x="517475" y="382105"/>
              <a:ext cx="400500" cy="95700"/>
              <a:chOff x="517475" y="395577"/>
              <a:chExt cx="400500" cy="95700"/>
            </a:xfrm>
          </p:grpSpPr>
          <p:sp>
            <p:nvSpPr>
              <p:cNvPr id="104" name="Google Shape;104;p6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6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66"/>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09" name="Google Shape;109;p66"/>
          <p:cNvSpPr txBox="1"/>
          <p:nvPr>
            <p:ph type="title"/>
          </p:nvPr>
        </p:nvSpPr>
        <p:spPr>
          <a:xfrm>
            <a:off x="3845122" y="3619117"/>
            <a:ext cx="4585800" cy="531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0" name="Google Shape;110;p66"/>
          <p:cNvSpPr txBox="1"/>
          <p:nvPr>
            <p:ph idx="1" type="subTitle"/>
          </p:nvPr>
        </p:nvSpPr>
        <p:spPr>
          <a:xfrm>
            <a:off x="3845075" y="916288"/>
            <a:ext cx="4585800" cy="27663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1" name="Shape 111"/>
        <p:cNvGrpSpPr/>
        <p:nvPr/>
      </p:nvGrpSpPr>
      <p:grpSpPr>
        <a:xfrm>
          <a:off x="0" y="0"/>
          <a:ext cx="0" cy="0"/>
          <a:chOff x="0" y="0"/>
          <a:chExt cx="0" cy="0"/>
        </a:xfrm>
      </p:grpSpPr>
      <p:grpSp>
        <p:nvGrpSpPr>
          <p:cNvPr id="112" name="Google Shape;112;p67"/>
          <p:cNvGrpSpPr/>
          <p:nvPr/>
        </p:nvGrpSpPr>
        <p:grpSpPr>
          <a:xfrm>
            <a:off x="281250" y="281700"/>
            <a:ext cx="8581500" cy="4580100"/>
            <a:chOff x="281250" y="281700"/>
            <a:chExt cx="8581500" cy="4580100"/>
          </a:xfrm>
        </p:grpSpPr>
        <p:sp>
          <p:nvSpPr>
            <p:cNvPr id="113" name="Google Shape;113;p6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67"/>
            <p:cNvGrpSpPr/>
            <p:nvPr/>
          </p:nvGrpSpPr>
          <p:grpSpPr>
            <a:xfrm>
              <a:off x="517475" y="382105"/>
              <a:ext cx="400500" cy="95700"/>
              <a:chOff x="517475" y="395577"/>
              <a:chExt cx="400500" cy="95700"/>
            </a:xfrm>
          </p:grpSpPr>
          <p:sp>
            <p:nvSpPr>
              <p:cNvPr id="115" name="Google Shape;115;p6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6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67"/>
            <p:cNvCxnSpPr/>
            <p:nvPr/>
          </p:nvCxnSpPr>
          <p:spPr>
            <a:xfrm>
              <a:off x="283350" y="574700"/>
              <a:ext cx="8577000" cy="0"/>
            </a:xfrm>
            <a:prstGeom prst="straightConnector1">
              <a:avLst/>
            </a:prstGeom>
            <a:noFill/>
            <a:ln cap="flat" cmpd="sng" w="9525">
              <a:solidFill>
                <a:schemeClr val="dk1"/>
              </a:solidFill>
              <a:prstDash val="solid"/>
              <a:round/>
              <a:headEnd len="sm" w="sm" type="none"/>
              <a:tailEnd len="sm" w="sm" type="none"/>
            </a:ln>
          </p:spPr>
        </p:cxnSp>
      </p:grpSp>
      <p:sp>
        <p:nvSpPr>
          <p:cNvPr id="120" name="Google Shape;120;p67"/>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1" name="Google Shape;121;p67"/>
          <p:cNvSpPr txBox="1"/>
          <p:nvPr>
            <p:ph idx="1" type="subTitle"/>
          </p:nvPr>
        </p:nvSpPr>
        <p:spPr>
          <a:xfrm>
            <a:off x="1277525" y="2175222"/>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67"/>
          <p:cNvSpPr txBox="1"/>
          <p:nvPr>
            <p:ph idx="2" type="subTitle"/>
          </p:nvPr>
        </p:nvSpPr>
        <p:spPr>
          <a:xfrm>
            <a:off x="4904675" y="2175222"/>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67"/>
          <p:cNvSpPr txBox="1"/>
          <p:nvPr>
            <p:ph idx="3" type="subTitle"/>
          </p:nvPr>
        </p:nvSpPr>
        <p:spPr>
          <a:xfrm>
            <a:off x="1277525" y="3934947"/>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67"/>
          <p:cNvSpPr txBox="1"/>
          <p:nvPr>
            <p:ph idx="4" type="subTitle"/>
          </p:nvPr>
        </p:nvSpPr>
        <p:spPr>
          <a:xfrm>
            <a:off x="4904675" y="3934947"/>
            <a:ext cx="2962200" cy="616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67"/>
          <p:cNvSpPr txBox="1"/>
          <p:nvPr>
            <p:ph idx="5" type="subTitle"/>
          </p:nvPr>
        </p:nvSpPr>
        <p:spPr>
          <a:xfrm>
            <a:off x="1277525" y="1854925"/>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67"/>
          <p:cNvSpPr txBox="1"/>
          <p:nvPr>
            <p:ph idx="6" type="subTitle"/>
          </p:nvPr>
        </p:nvSpPr>
        <p:spPr>
          <a:xfrm>
            <a:off x="4904678" y="1854925"/>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 name="Google Shape;127;p67"/>
          <p:cNvSpPr txBox="1"/>
          <p:nvPr>
            <p:ph idx="7" type="subTitle"/>
          </p:nvPr>
        </p:nvSpPr>
        <p:spPr>
          <a:xfrm>
            <a:off x="1277525" y="3614706"/>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 name="Google Shape;128;p67"/>
          <p:cNvSpPr txBox="1"/>
          <p:nvPr>
            <p:ph idx="8" type="subTitle"/>
          </p:nvPr>
        </p:nvSpPr>
        <p:spPr>
          <a:xfrm>
            <a:off x="4904678" y="3614706"/>
            <a:ext cx="29622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Montserrat"/>
                <a:ea typeface="Montserrat"/>
                <a:cs typeface="Montserrat"/>
                <a:sym typeface="Montserrat"/>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EE2F4">
            <a:alpha val="30588"/>
          </a:srgbClr>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58"/>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
          <p:cNvSpPr txBox="1"/>
          <p:nvPr>
            <p:ph type="ctrTitle"/>
          </p:nvPr>
        </p:nvSpPr>
        <p:spPr>
          <a:xfrm>
            <a:off x="3900175" y="1213000"/>
            <a:ext cx="4530600" cy="2224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5000"/>
              <a:t>QUẢN TRỊ DỰ ÁN CNTT</a:t>
            </a:r>
            <a:endParaRPr b="0" i="1" sz="4800"/>
          </a:p>
        </p:txBody>
      </p:sp>
      <p:sp>
        <p:nvSpPr>
          <p:cNvPr id="518" name="Google Shape;518;p1"/>
          <p:cNvSpPr txBox="1"/>
          <p:nvPr>
            <p:ph idx="1" type="subTitle"/>
          </p:nvPr>
        </p:nvSpPr>
        <p:spPr>
          <a:xfrm>
            <a:off x="3900175" y="3524550"/>
            <a:ext cx="4530600" cy="4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Nhóm 12: Quản lý chi phí và xây dựng website bán ô tô</a:t>
            </a:r>
            <a:endParaRPr/>
          </a:p>
        </p:txBody>
      </p:sp>
      <p:grpSp>
        <p:nvGrpSpPr>
          <p:cNvPr id="519" name="Google Shape;519;p1"/>
          <p:cNvGrpSpPr/>
          <p:nvPr/>
        </p:nvGrpSpPr>
        <p:grpSpPr>
          <a:xfrm>
            <a:off x="556725" y="779703"/>
            <a:ext cx="3208310" cy="3653947"/>
            <a:chOff x="556725" y="779703"/>
            <a:chExt cx="3208310" cy="3653947"/>
          </a:xfrm>
        </p:grpSpPr>
        <p:sp>
          <p:nvSpPr>
            <p:cNvPr id="520" name="Google Shape;520;p1"/>
            <p:cNvSpPr/>
            <p:nvPr/>
          </p:nvSpPr>
          <p:spPr>
            <a:xfrm>
              <a:off x="1745491" y="784984"/>
              <a:ext cx="119146" cy="78181"/>
            </a:xfrm>
            <a:custGeom>
              <a:rect b="b" l="l" r="r" t="t"/>
              <a:pathLst>
                <a:path extrusionOk="0" h="918" w="1399">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1738337" y="779703"/>
              <a:ext cx="131665" cy="89253"/>
            </a:xfrm>
            <a:custGeom>
              <a:rect b="b" l="l" r="r" t="t"/>
              <a:pathLst>
                <a:path extrusionOk="0" h="1048" w="1546">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3586532" y="1513484"/>
              <a:ext cx="122808" cy="119657"/>
            </a:xfrm>
            <a:custGeom>
              <a:rect b="b" l="l" r="r" t="t"/>
              <a:pathLst>
                <a:path extrusionOk="0" h="1405" w="1442">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3578952" y="1508545"/>
              <a:ext cx="135668" cy="129280"/>
            </a:xfrm>
            <a:custGeom>
              <a:rect b="b" l="l" r="r" t="t"/>
              <a:pathLst>
                <a:path extrusionOk="0" h="1518" w="1593">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3681148" y="1674016"/>
              <a:ext cx="78096" cy="119486"/>
            </a:xfrm>
            <a:custGeom>
              <a:rect b="b" l="l" r="r" t="t"/>
              <a:pathLst>
                <a:path extrusionOk="0" h="1403" w="917">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3675782" y="1670099"/>
              <a:ext cx="89253" cy="126981"/>
            </a:xfrm>
            <a:custGeom>
              <a:rect b="b" l="l" r="r" t="t"/>
              <a:pathLst>
                <a:path extrusionOk="0" h="1491" w="1048">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3584317" y="1833357"/>
              <a:ext cx="125022" cy="120083"/>
            </a:xfrm>
            <a:custGeom>
              <a:rect b="b" l="l" r="r" t="t"/>
              <a:pathLst>
                <a:path extrusionOk="0" h="1410" w="1468">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3578952" y="1829354"/>
              <a:ext cx="135668" cy="129280"/>
            </a:xfrm>
            <a:custGeom>
              <a:rect b="b" l="l" r="r" t="t"/>
              <a:pathLst>
                <a:path extrusionOk="0" h="1518" w="1593">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1"/>
            <p:cNvGrpSpPr/>
            <p:nvPr/>
          </p:nvGrpSpPr>
          <p:grpSpPr>
            <a:xfrm>
              <a:off x="556725" y="832334"/>
              <a:ext cx="3148535" cy="3601316"/>
              <a:chOff x="556725" y="832334"/>
              <a:chExt cx="3148535" cy="3601316"/>
            </a:xfrm>
          </p:grpSpPr>
          <p:sp>
            <p:nvSpPr>
              <p:cNvPr id="529" name="Google Shape;529;p1"/>
              <p:cNvSpPr/>
              <p:nvPr/>
            </p:nvSpPr>
            <p:spPr>
              <a:xfrm>
                <a:off x="556725" y="3838150"/>
                <a:ext cx="2424600" cy="5955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914763" y="3436131"/>
                <a:ext cx="371597" cy="620974"/>
              </a:xfrm>
              <a:custGeom>
                <a:rect b="b" l="l" r="r" t="t"/>
                <a:pathLst>
                  <a:path extrusionOk="0" h="7291" w="4363">
                    <a:moveTo>
                      <a:pt x="0" y="1"/>
                    </a:moveTo>
                    <a:lnTo>
                      <a:pt x="0" y="6332"/>
                    </a:lnTo>
                    <a:lnTo>
                      <a:pt x="4363" y="7290"/>
                    </a:lnTo>
                    <a:lnTo>
                      <a:pt x="4363" y="48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908972" y="3430765"/>
                <a:ext cx="383180" cy="631706"/>
              </a:xfrm>
              <a:custGeom>
                <a:rect b="b" l="l" r="r" t="t"/>
                <a:pathLst>
                  <a:path extrusionOk="0" h="7417" w="4499">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1286270" y="3335802"/>
                <a:ext cx="530013" cy="721305"/>
              </a:xfrm>
              <a:custGeom>
                <a:rect b="b" l="l" r="r" t="t"/>
                <a:pathLst>
                  <a:path extrusionOk="0" h="8469" w="6223">
                    <a:moveTo>
                      <a:pt x="6222" y="0"/>
                    </a:moveTo>
                    <a:lnTo>
                      <a:pt x="1" y="1661"/>
                    </a:lnTo>
                    <a:lnTo>
                      <a:pt x="22" y="8468"/>
                    </a:lnTo>
                    <a:lnTo>
                      <a:pt x="6222" y="6725"/>
                    </a:lnTo>
                    <a:lnTo>
                      <a:pt x="622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1282693" y="3328648"/>
                <a:ext cx="537167" cy="736039"/>
              </a:xfrm>
              <a:custGeom>
                <a:rect b="b" l="l" r="r" t="t"/>
                <a:pathLst>
                  <a:path extrusionOk="0" h="8642" w="6307">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914763" y="3287597"/>
                <a:ext cx="901524" cy="189674"/>
              </a:xfrm>
              <a:custGeom>
                <a:rect b="b" l="l" r="r" t="t"/>
                <a:pathLst>
                  <a:path extrusionOk="0" h="2227" w="10585">
                    <a:moveTo>
                      <a:pt x="6656" y="1"/>
                    </a:moveTo>
                    <a:lnTo>
                      <a:pt x="0" y="1745"/>
                    </a:lnTo>
                    <a:lnTo>
                      <a:pt x="4363" y="2227"/>
                    </a:lnTo>
                    <a:lnTo>
                      <a:pt x="10584" y="566"/>
                    </a:lnTo>
                    <a:lnTo>
                      <a:pt x="66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912975" y="3281805"/>
                <a:ext cx="905102" cy="200831"/>
              </a:xfrm>
              <a:custGeom>
                <a:rect b="b" l="l" r="r" t="t"/>
                <a:pathLst>
                  <a:path extrusionOk="0" h="2358" w="10627">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1877257" y="4176077"/>
                <a:ext cx="585714" cy="105866"/>
              </a:xfrm>
              <a:custGeom>
                <a:rect b="b" l="l" r="r" t="t"/>
                <a:pathLst>
                  <a:path extrusionOk="0" h="1243" w="6877">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1873680" y="4170285"/>
                <a:ext cx="594657" cy="117364"/>
              </a:xfrm>
              <a:custGeom>
                <a:rect b="b" l="l" r="r" t="t"/>
                <a:pathLst>
                  <a:path extrusionOk="0" h="1378" w="6982">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1860734" y="3956341"/>
                <a:ext cx="607603" cy="308571"/>
              </a:xfrm>
              <a:custGeom>
                <a:rect b="b" l="l" r="r" t="t"/>
                <a:pathLst>
                  <a:path extrusionOk="0" h="3623" w="7134">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1866100" y="3950891"/>
                <a:ext cx="606240" cy="319217"/>
              </a:xfrm>
              <a:custGeom>
                <a:rect b="b" l="l" r="r" t="t"/>
                <a:pathLst>
                  <a:path extrusionOk="0" h="3748" w="7118">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1884837" y="3895105"/>
                <a:ext cx="282424" cy="168637"/>
              </a:xfrm>
              <a:custGeom>
                <a:rect b="b" l="l" r="r" t="t"/>
                <a:pathLst>
                  <a:path extrusionOk="0" h="1980" w="3316">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1881260" y="3891528"/>
                <a:ext cx="291792" cy="176387"/>
              </a:xfrm>
              <a:custGeom>
                <a:rect b="b" l="l" r="r" t="t"/>
                <a:pathLst>
                  <a:path extrusionOk="0" h="2071" w="3426">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1427650" y="4240805"/>
                <a:ext cx="583500" cy="155350"/>
              </a:xfrm>
              <a:custGeom>
                <a:rect b="b" l="l" r="r" t="t"/>
                <a:pathLst>
                  <a:path extrusionOk="0" h="1824" w="6851">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1427650" y="4235439"/>
                <a:ext cx="589291" cy="165145"/>
              </a:xfrm>
              <a:custGeom>
                <a:rect b="b" l="l" r="r" t="t"/>
                <a:pathLst>
                  <a:path extrusionOk="0" h="1939" w="6919">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1431228" y="4028905"/>
                <a:ext cx="595083" cy="351582"/>
              </a:xfrm>
              <a:custGeom>
                <a:rect b="b" l="l" r="r" t="t"/>
                <a:pathLst>
                  <a:path extrusionOk="0" h="4128" w="6987">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1427650" y="4024817"/>
                <a:ext cx="596446" cy="361036"/>
              </a:xfrm>
              <a:custGeom>
                <a:rect b="b" l="l" r="r" t="t"/>
                <a:pathLst>
                  <a:path extrusionOk="0" h="4239" w="7003">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1496382" y="3966051"/>
                <a:ext cx="275269" cy="175706"/>
              </a:xfrm>
              <a:custGeom>
                <a:rect b="b" l="l" r="r" t="t"/>
                <a:pathLst>
                  <a:path extrusionOk="0" h="2063" w="3232">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1492805" y="3960259"/>
                <a:ext cx="284212" cy="186948"/>
              </a:xfrm>
              <a:custGeom>
                <a:rect b="b" l="l" r="r" t="t"/>
                <a:pathLst>
                  <a:path extrusionOk="0" h="2195" w="3337">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2072634" y="3968521"/>
                <a:ext cx="390334" cy="194273"/>
              </a:xfrm>
              <a:custGeom>
                <a:rect b="b" l="l" r="r" t="t"/>
                <a:pathLst>
                  <a:path extrusionOk="0" h="2281" w="4583">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1336690" y="2795237"/>
                <a:ext cx="957226" cy="1149369"/>
              </a:xfrm>
              <a:custGeom>
                <a:rect b="b" l="l" r="r" t="t"/>
                <a:pathLst>
                  <a:path extrusionOk="0" h="13495" w="11239">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2076212" y="3963666"/>
                <a:ext cx="382754" cy="204919"/>
              </a:xfrm>
              <a:custGeom>
                <a:rect b="b" l="l" r="r" t="t"/>
                <a:pathLst>
                  <a:path extrusionOk="0" h="2406" w="4494">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1330899" y="2789445"/>
                <a:ext cx="944280" cy="1158993"/>
              </a:xfrm>
              <a:custGeom>
                <a:rect b="b" l="l" r="r" t="t"/>
                <a:pathLst>
                  <a:path extrusionOk="0" h="13608" w="11087">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1104349" y="2878617"/>
                <a:ext cx="921965" cy="1183948"/>
              </a:xfrm>
              <a:custGeom>
                <a:rect b="b" l="l" r="r" t="t"/>
                <a:pathLst>
                  <a:path extrusionOk="0" h="13901" w="10825">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1100772" y="2873251"/>
                <a:ext cx="919751" cy="1194083"/>
              </a:xfrm>
              <a:custGeom>
                <a:rect b="b" l="l" r="r" t="t"/>
                <a:pathLst>
                  <a:path extrusionOk="0" h="14020" w="10799">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1639551" y="4063143"/>
                <a:ext cx="378155" cy="219398"/>
              </a:xfrm>
              <a:custGeom>
                <a:rect b="b" l="l" r="r" t="t"/>
                <a:pathLst>
                  <a:path extrusionOk="0" h="2576" w="444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1643128" y="4058799"/>
                <a:ext cx="373811" cy="227745"/>
              </a:xfrm>
              <a:custGeom>
                <a:rect b="b" l="l" r="r" t="t"/>
                <a:pathLst>
                  <a:path extrusionOk="0" h="2674" w="4389">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1901360" y="3100907"/>
                <a:ext cx="85681" cy="108762"/>
              </a:xfrm>
              <a:custGeom>
                <a:rect b="b" l="l" r="r" t="t"/>
                <a:pathLst>
                  <a:path extrusionOk="0" h="1277" w="1006">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1975797" y="3219973"/>
                <a:ext cx="18823" cy="78867"/>
              </a:xfrm>
              <a:custGeom>
                <a:rect b="b" l="l" r="r" t="t"/>
                <a:pathLst>
                  <a:path extrusionOk="0" h="926" w="221">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1975797" y="3086599"/>
                <a:ext cx="106292" cy="23422"/>
              </a:xfrm>
              <a:custGeom>
                <a:rect b="b" l="l" r="r" t="t"/>
                <a:pathLst>
                  <a:path extrusionOk="0" h="275" w="1248">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1992746" y="3132590"/>
                <a:ext cx="38923" cy="101182"/>
              </a:xfrm>
              <a:custGeom>
                <a:rect b="b" l="l" r="r" t="t"/>
                <a:pathLst>
                  <a:path extrusionOk="0" h="1188" w="457">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1147104" y="2760062"/>
                <a:ext cx="620549" cy="204664"/>
              </a:xfrm>
              <a:custGeom>
                <a:rect b="b" l="l" r="r" t="t"/>
                <a:pathLst>
                  <a:path extrusionOk="0" h="2403" w="7286">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1143101" y="2755292"/>
                <a:ext cx="624552" cy="214884"/>
              </a:xfrm>
              <a:custGeom>
                <a:rect b="b" l="l" r="r" t="t"/>
                <a:pathLst>
                  <a:path extrusionOk="0" h="2523" w="7333">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1230766" y="1096491"/>
                <a:ext cx="2248867" cy="2399609"/>
              </a:xfrm>
              <a:custGeom>
                <a:rect b="b" l="l" r="r" t="t"/>
                <a:pathLst>
                  <a:path extrusionOk="0" h="28176" w="26406">
                    <a:moveTo>
                      <a:pt x="6960" y="0"/>
                    </a:moveTo>
                    <a:lnTo>
                      <a:pt x="1" y="28175"/>
                    </a:lnTo>
                    <a:lnTo>
                      <a:pt x="21540" y="28175"/>
                    </a:lnTo>
                    <a:lnTo>
                      <a:pt x="26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1225401" y="1091126"/>
                <a:ext cx="2259513" cy="2408466"/>
              </a:xfrm>
              <a:custGeom>
                <a:rect b="b" l="l" r="r" t="t"/>
                <a:pathLst>
                  <a:path extrusionOk="0" h="28280" w="26531">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1905597" y="1163344"/>
                <a:ext cx="1445506" cy="65236"/>
              </a:xfrm>
              <a:custGeom>
                <a:rect b="b" l="l" r="r" t="t"/>
                <a:pathLst>
                  <a:path extrusionOk="0" h="766" w="16973">
                    <a:moveTo>
                      <a:pt x="173" y="1"/>
                    </a:moveTo>
                    <a:lnTo>
                      <a:pt x="0" y="766"/>
                    </a:lnTo>
                    <a:lnTo>
                      <a:pt x="16842" y="766"/>
                    </a:lnTo>
                    <a:lnTo>
                      <a:pt x="169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1899721" y="1159852"/>
                <a:ext cx="1457173" cy="72731"/>
              </a:xfrm>
              <a:custGeom>
                <a:rect b="b" l="l" r="r" t="t"/>
                <a:pathLst>
                  <a:path extrusionOk="0" h="854" w="1711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1881070" y="1267754"/>
                <a:ext cx="1451808" cy="65151"/>
              </a:xfrm>
              <a:custGeom>
                <a:rect b="b" l="l" r="r" t="t"/>
                <a:pathLst>
                  <a:path extrusionOk="0" h="765" w="17047">
                    <a:moveTo>
                      <a:pt x="178" y="0"/>
                    </a:moveTo>
                    <a:lnTo>
                      <a:pt x="0" y="765"/>
                    </a:lnTo>
                    <a:lnTo>
                      <a:pt x="16915" y="765"/>
                    </a:ln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873916" y="1261963"/>
                <a:ext cx="1464242" cy="74519"/>
              </a:xfrm>
              <a:custGeom>
                <a:rect b="b" l="l" r="r" t="t"/>
                <a:pathLst>
                  <a:path extrusionOk="0" h="875" w="17193">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1855181" y="1371653"/>
                <a:ext cx="1458962" cy="65236"/>
              </a:xfrm>
              <a:custGeom>
                <a:rect b="b" l="l" r="r" t="t"/>
                <a:pathLst>
                  <a:path extrusionOk="0" h="766" w="17131">
                    <a:moveTo>
                      <a:pt x="199" y="1"/>
                    </a:moveTo>
                    <a:lnTo>
                      <a:pt x="0" y="765"/>
                    </a:lnTo>
                    <a:lnTo>
                      <a:pt x="16999" y="765"/>
                    </a:lnTo>
                    <a:lnTo>
                      <a:pt x="1713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1849815" y="1366288"/>
                <a:ext cx="1469607" cy="74179"/>
              </a:xfrm>
              <a:custGeom>
                <a:rect b="b" l="l" r="r" t="t"/>
                <a:pathLst>
                  <a:path extrusionOk="0" h="871" w="17256">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1829291" y="1475552"/>
                <a:ext cx="832318" cy="65236"/>
              </a:xfrm>
              <a:custGeom>
                <a:rect b="b" l="l" r="r" t="t"/>
                <a:pathLst>
                  <a:path extrusionOk="0" h="766" w="9773">
                    <a:moveTo>
                      <a:pt x="194" y="1"/>
                    </a:moveTo>
                    <a:lnTo>
                      <a:pt x="1" y="765"/>
                    </a:lnTo>
                    <a:lnTo>
                      <a:pt x="9621" y="765"/>
                    </a:lnTo>
                    <a:lnTo>
                      <a:pt x="9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1823500" y="1470187"/>
                <a:ext cx="845688" cy="76393"/>
              </a:xfrm>
              <a:custGeom>
                <a:rect b="b" l="l" r="r" t="t"/>
                <a:pathLst>
                  <a:path extrusionOk="0" h="897" w="993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1805190" y="1581750"/>
                <a:ext cx="1471907" cy="66940"/>
              </a:xfrm>
              <a:custGeom>
                <a:rect b="b" l="l" r="r" t="t"/>
                <a:pathLst>
                  <a:path extrusionOk="0" h="786" w="17283">
                    <a:moveTo>
                      <a:pt x="174" y="0"/>
                    </a:moveTo>
                    <a:lnTo>
                      <a:pt x="1" y="786"/>
                    </a:lnTo>
                    <a:lnTo>
                      <a:pt x="17152" y="786"/>
                    </a:lnTo>
                    <a:lnTo>
                      <a:pt x="172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1797610" y="1575959"/>
                <a:ext cx="1484852" cy="76308"/>
              </a:xfrm>
              <a:custGeom>
                <a:rect b="b" l="l" r="r" t="t"/>
                <a:pathLst>
                  <a:path extrusionOk="0" h="896" w="17435">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1778875" y="1687438"/>
                <a:ext cx="1479486" cy="66940"/>
              </a:xfrm>
              <a:custGeom>
                <a:rect b="b" l="l" r="r" t="t"/>
                <a:pathLst>
                  <a:path extrusionOk="0" h="786" w="17372">
                    <a:moveTo>
                      <a:pt x="179" y="0"/>
                    </a:moveTo>
                    <a:lnTo>
                      <a:pt x="1" y="786"/>
                    </a:lnTo>
                    <a:lnTo>
                      <a:pt x="17220" y="786"/>
                    </a:lnTo>
                    <a:lnTo>
                      <a:pt x="173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1771721" y="1683861"/>
                <a:ext cx="1492006" cy="76308"/>
              </a:xfrm>
              <a:custGeom>
                <a:rect b="b" l="l" r="r" t="t"/>
                <a:pathLst>
                  <a:path extrusionOk="0" h="896" w="17519">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1751282" y="1795339"/>
                <a:ext cx="1486555" cy="68813"/>
              </a:xfrm>
              <a:custGeom>
                <a:rect b="b" l="l" r="r" t="t"/>
                <a:pathLst>
                  <a:path extrusionOk="0" h="808" w="17455">
                    <a:moveTo>
                      <a:pt x="194" y="1"/>
                    </a:moveTo>
                    <a:lnTo>
                      <a:pt x="0" y="807"/>
                    </a:lnTo>
                    <a:lnTo>
                      <a:pt x="17324" y="807"/>
                    </a:lnTo>
                    <a:lnTo>
                      <a:pt x="17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1745491" y="1791762"/>
                <a:ext cx="1499926" cy="76393"/>
              </a:xfrm>
              <a:custGeom>
                <a:rect b="b" l="l" r="r" t="t"/>
                <a:pathLst>
                  <a:path extrusionOk="0" h="897" w="17612">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1724966" y="1905029"/>
                <a:ext cx="1291698" cy="68813"/>
              </a:xfrm>
              <a:custGeom>
                <a:rect b="b" l="l" r="r" t="t"/>
                <a:pathLst>
                  <a:path extrusionOk="0" h="808" w="15167">
                    <a:moveTo>
                      <a:pt x="199" y="1"/>
                    </a:moveTo>
                    <a:lnTo>
                      <a:pt x="0" y="807"/>
                    </a:lnTo>
                    <a:lnTo>
                      <a:pt x="15014" y="807"/>
                    </a:lnTo>
                    <a:lnTo>
                      <a:pt x="151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1719601" y="1899238"/>
                <a:ext cx="1302854" cy="78181"/>
              </a:xfrm>
              <a:custGeom>
                <a:rect b="b" l="l" r="r" t="t"/>
                <a:pathLst>
                  <a:path extrusionOk="0" h="918" w="15298">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1699077" y="2014804"/>
                <a:ext cx="1501714" cy="68728"/>
              </a:xfrm>
              <a:custGeom>
                <a:rect b="b" l="l" r="r" t="t"/>
                <a:pathLst>
                  <a:path extrusionOk="0" h="807" w="17633">
                    <a:moveTo>
                      <a:pt x="199" y="0"/>
                    </a:moveTo>
                    <a:lnTo>
                      <a:pt x="0" y="807"/>
                    </a:lnTo>
                    <a:lnTo>
                      <a:pt x="17481" y="807"/>
                    </a:lnTo>
                    <a:lnTo>
                      <a:pt x="17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1693712" y="2009013"/>
                <a:ext cx="1512445" cy="79885"/>
              </a:xfrm>
              <a:custGeom>
                <a:rect b="b" l="l" r="r" t="t"/>
                <a:pathLst>
                  <a:path extrusionOk="0" h="938" w="17759">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1671399" y="2124494"/>
                <a:ext cx="1508953" cy="70517"/>
              </a:xfrm>
              <a:custGeom>
                <a:rect b="b" l="l" r="r" t="t"/>
                <a:pathLst>
                  <a:path extrusionOk="0" h="828" w="17718">
                    <a:moveTo>
                      <a:pt x="194" y="1"/>
                    </a:moveTo>
                    <a:lnTo>
                      <a:pt x="1" y="828"/>
                    </a:lnTo>
                    <a:lnTo>
                      <a:pt x="17565" y="828"/>
                    </a:lnTo>
                    <a:lnTo>
                      <a:pt x="177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1665608" y="2120492"/>
                <a:ext cx="1520025" cy="79885"/>
              </a:xfrm>
              <a:custGeom>
                <a:rect b="b" l="l" r="r" t="t"/>
                <a:pathLst>
                  <a:path extrusionOk="0" h="938" w="17848">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1645084" y="2237761"/>
                <a:ext cx="1514745" cy="70602"/>
              </a:xfrm>
              <a:custGeom>
                <a:rect b="b" l="l" r="r" t="t"/>
                <a:pathLst>
                  <a:path extrusionOk="0" h="829" w="17786">
                    <a:moveTo>
                      <a:pt x="200" y="1"/>
                    </a:moveTo>
                    <a:lnTo>
                      <a:pt x="1" y="828"/>
                    </a:lnTo>
                    <a:lnTo>
                      <a:pt x="17633" y="828"/>
                    </a:lnTo>
                    <a:lnTo>
                      <a:pt x="177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1637930" y="2231970"/>
                <a:ext cx="1527690" cy="79970"/>
              </a:xfrm>
              <a:custGeom>
                <a:rect b="b" l="l" r="r" t="t"/>
                <a:pathLst>
                  <a:path extrusionOk="0" h="939" w="17938">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1617491" y="2349240"/>
                <a:ext cx="919697" cy="72390"/>
              </a:xfrm>
              <a:custGeom>
                <a:rect b="b" l="l" r="r" t="t"/>
                <a:pathLst>
                  <a:path extrusionOk="0" h="850" w="10799">
                    <a:moveTo>
                      <a:pt x="194" y="1"/>
                    </a:moveTo>
                    <a:lnTo>
                      <a:pt x="0" y="849"/>
                    </a:lnTo>
                    <a:lnTo>
                      <a:pt x="10626" y="849"/>
                    </a:lnTo>
                    <a:lnTo>
                      <a:pt x="107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1611615" y="2345237"/>
                <a:ext cx="931364" cy="80396"/>
              </a:xfrm>
              <a:custGeom>
                <a:rect b="b" l="l" r="r" t="t"/>
                <a:pathLst>
                  <a:path extrusionOk="0" h="944" w="10936">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1589387" y="2464380"/>
                <a:ext cx="1531607" cy="72731"/>
              </a:xfrm>
              <a:custGeom>
                <a:rect b="b" l="l" r="r" t="t"/>
                <a:pathLst>
                  <a:path extrusionOk="0" h="854" w="17984">
                    <a:moveTo>
                      <a:pt x="199" y="0"/>
                    </a:moveTo>
                    <a:lnTo>
                      <a:pt x="0" y="854"/>
                    </a:lnTo>
                    <a:lnTo>
                      <a:pt x="17826" y="854"/>
                    </a:lnTo>
                    <a:lnTo>
                      <a:pt x="179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1584022" y="2459015"/>
                <a:ext cx="1542338" cy="81673"/>
              </a:xfrm>
              <a:custGeom>
                <a:rect b="b" l="l" r="r" t="t"/>
                <a:pathLst>
                  <a:path extrusionOk="0" h="959" w="1811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1561709" y="2579435"/>
                <a:ext cx="1536973" cy="72731"/>
              </a:xfrm>
              <a:custGeom>
                <a:rect b="b" l="l" r="r" t="t"/>
                <a:pathLst>
                  <a:path extrusionOk="0" h="854" w="18047">
                    <a:moveTo>
                      <a:pt x="194" y="0"/>
                    </a:moveTo>
                    <a:lnTo>
                      <a:pt x="0" y="854"/>
                    </a:lnTo>
                    <a:lnTo>
                      <a:pt x="17916" y="854"/>
                    </a:lnTo>
                    <a:lnTo>
                      <a:pt x="1804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1555918" y="2574070"/>
                <a:ext cx="1549918" cy="81673"/>
              </a:xfrm>
              <a:custGeom>
                <a:rect b="b" l="l" r="r" t="t"/>
                <a:pathLst>
                  <a:path extrusionOk="0" h="959" w="18199">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1533605" y="2694917"/>
                <a:ext cx="1544552" cy="74094"/>
              </a:xfrm>
              <a:custGeom>
                <a:rect b="b" l="l" r="r" t="t"/>
                <a:pathLst>
                  <a:path extrusionOk="0" h="870" w="18136">
                    <a:moveTo>
                      <a:pt x="199" y="1"/>
                    </a:moveTo>
                    <a:lnTo>
                      <a:pt x="0" y="870"/>
                    </a:lnTo>
                    <a:lnTo>
                      <a:pt x="17984" y="870"/>
                    </a:lnTo>
                    <a:lnTo>
                      <a:pt x="181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1528240" y="2690914"/>
                <a:ext cx="1555283" cy="82184"/>
              </a:xfrm>
              <a:custGeom>
                <a:rect b="b" l="l" r="r" t="t"/>
                <a:pathLst>
                  <a:path extrusionOk="0" h="965" w="18262">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1504139" y="2813549"/>
                <a:ext cx="1553495" cy="72816"/>
              </a:xfrm>
              <a:custGeom>
                <a:rect b="b" l="l" r="r" t="t"/>
                <a:pathLst>
                  <a:path extrusionOk="0" h="855" w="18241">
                    <a:moveTo>
                      <a:pt x="216" y="1"/>
                    </a:moveTo>
                    <a:lnTo>
                      <a:pt x="1" y="854"/>
                    </a:lnTo>
                    <a:lnTo>
                      <a:pt x="18089" y="854"/>
                    </a:lnTo>
                    <a:lnTo>
                      <a:pt x="182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1498348" y="2808183"/>
                <a:ext cx="1564651" cy="83547"/>
              </a:xfrm>
              <a:custGeom>
                <a:rect b="b" l="l" r="r" t="t"/>
                <a:pathLst>
                  <a:path extrusionOk="0" h="981" w="18372">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1476035" y="2930818"/>
                <a:ext cx="804724" cy="76393"/>
              </a:xfrm>
              <a:custGeom>
                <a:rect b="b" l="l" r="r" t="t"/>
                <a:pathLst>
                  <a:path extrusionOk="0" h="897" w="9449">
                    <a:moveTo>
                      <a:pt x="221" y="1"/>
                    </a:moveTo>
                    <a:lnTo>
                      <a:pt x="1" y="896"/>
                    </a:lnTo>
                    <a:lnTo>
                      <a:pt x="9255" y="896"/>
                    </a:lnTo>
                    <a:lnTo>
                      <a:pt x="94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1470755" y="2927241"/>
                <a:ext cx="815796" cy="83547"/>
              </a:xfrm>
              <a:custGeom>
                <a:rect b="b" l="l" r="r" t="t"/>
                <a:pathLst>
                  <a:path extrusionOk="0" h="981" w="9579">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1446228" y="3051750"/>
                <a:ext cx="1568654" cy="74094"/>
              </a:xfrm>
              <a:custGeom>
                <a:rect b="b" l="l" r="r" t="t"/>
                <a:pathLst>
                  <a:path extrusionOk="0" h="870" w="18419">
                    <a:moveTo>
                      <a:pt x="220" y="0"/>
                    </a:moveTo>
                    <a:lnTo>
                      <a:pt x="0" y="869"/>
                    </a:lnTo>
                    <a:lnTo>
                      <a:pt x="18266" y="869"/>
                    </a:lnTo>
                    <a:lnTo>
                      <a:pt x="184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1440863" y="3045959"/>
                <a:ext cx="1579811" cy="85676"/>
              </a:xfrm>
              <a:custGeom>
                <a:rect b="b" l="l" r="r" t="t"/>
                <a:pathLst>
                  <a:path extrusionOk="0" h="1006" w="1855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1416762" y="3172596"/>
                <a:ext cx="1577596" cy="75882"/>
              </a:xfrm>
              <a:custGeom>
                <a:rect b="b" l="l" r="r" t="t"/>
                <a:pathLst>
                  <a:path extrusionOk="0" h="891" w="18524">
                    <a:moveTo>
                      <a:pt x="215" y="0"/>
                    </a:moveTo>
                    <a:lnTo>
                      <a:pt x="0" y="891"/>
                    </a:lnTo>
                    <a:lnTo>
                      <a:pt x="18350" y="891"/>
                    </a:lnTo>
                    <a:lnTo>
                      <a:pt x="1852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1410971" y="3166805"/>
                <a:ext cx="1589179" cy="87464"/>
              </a:xfrm>
              <a:custGeom>
                <a:rect b="b" l="l" r="r" t="t"/>
                <a:pathLst>
                  <a:path extrusionOk="0" h="1027" w="1866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1386870" y="3295231"/>
                <a:ext cx="1585176" cy="75882"/>
              </a:xfrm>
              <a:custGeom>
                <a:rect b="b" l="l" r="r" t="t"/>
                <a:pathLst>
                  <a:path extrusionOk="0" h="891" w="18613">
                    <a:moveTo>
                      <a:pt x="241" y="0"/>
                    </a:moveTo>
                    <a:lnTo>
                      <a:pt x="1" y="891"/>
                    </a:lnTo>
                    <a:lnTo>
                      <a:pt x="18461" y="891"/>
                    </a:lnTo>
                    <a:lnTo>
                      <a:pt x="186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1381504" y="3289440"/>
                <a:ext cx="1596333" cy="87464"/>
              </a:xfrm>
              <a:custGeom>
                <a:rect b="b" l="l" r="r" t="t"/>
                <a:pathLst>
                  <a:path extrusionOk="0" h="1027" w="18744">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1593390" y="1951443"/>
                <a:ext cx="53569" cy="196135"/>
              </a:xfrm>
              <a:custGeom>
                <a:rect b="b" l="l" r="r" t="t"/>
                <a:pathLst>
                  <a:path extrusionOk="0" h="2303" w="629">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1972306" y="1752431"/>
                <a:ext cx="492453" cy="652573"/>
              </a:xfrm>
              <a:custGeom>
                <a:rect b="b" l="l" r="r" t="t"/>
                <a:pathLst>
                  <a:path extrusionOk="0" h="7662" w="5782">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2271504" y="1748854"/>
                <a:ext cx="195039" cy="527713"/>
              </a:xfrm>
              <a:custGeom>
                <a:rect b="b" l="l" r="r" t="t"/>
                <a:pathLst>
                  <a:path extrusionOk="0" h="6196" w="229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1981674" y="2044134"/>
                <a:ext cx="349282" cy="366231"/>
              </a:xfrm>
              <a:custGeom>
                <a:rect b="b" l="l" r="r" t="t"/>
                <a:pathLst>
                  <a:path extrusionOk="0" h="4300" w="4101">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1533345" y="2170780"/>
                <a:ext cx="617397" cy="401236"/>
              </a:xfrm>
              <a:custGeom>
                <a:rect b="b" l="l" r="r" t="t"/>
                <a:pathLst>
                  <a:path extrusionOk="0" h="4711" w="7249">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1529853" y="2163200"/>
                <a:ext cx="628044" cy="413841"/>
              </a:xfrm>
              <a:custGeom>
                <a:rect b="b" l="l" r="r" t="t"/>
                <a:pathLst>
                  <a:path extrusionOk="0" h="4859" w="7374">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1907151" y="2140374"/>
                <a:ext cx="308741" cy="349282"/>
              </a:xfrm>
              <a:custGeom>
                <a:rect b="b" l="l" r="r" t="t"/>
                <a:pathLst>
                  <a:path extrusionOk="0" h="4101" w="3625">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1908940" y="2136201"/>
                <a:ext cx="312318" cy="358055"/>
              </a:xfrm>
              <a:custGeom>
                <a:rect b="b" l="l" r="r" t="t"/>
                <a:pathLst>
                  <a:path extrusionOk="0" h="4204" w="3667">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2093160" y="1854548"/>
                <a:ext cx="194954" cy="286427"/>
              </a:xfrm>
              <a:custGeom>
                <a:rect b="b" l="l" r="r" t="t"/>
                <a:pathLst>
                  <a:path extrusionOk="0" h="3363" w="2289">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2421827" y="2018242"/>
                <a:ext cx="117449" cy="163782"/>
              </a:xfrm>
              <a:custGeom>
                <a:rect b="b" l="l" r="r" t="t"/>
                <a:pathLst>
                  <a:path extrusionOk="0" h="1923" w="1379">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2420038" y="2012877"/>
                <a:ext cx="121027" cy="172725"/>
              </a:xfrm>
              <a:custGeom>
                <a:rect b="b" l="l" r="r" t="t"/>
                <a:pathLst>
                  <a:path extrusionOk="0" h="2028" w="1421">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2379072" y="1946019"/>
                <a:ext cx="130310" cy="182179"/>
              </a:xfrm>
              <a:custGeom>
                <a:rect b="b" l="l" r="r" t="t"/>
                <a:pathLst>
                  <a:path extrusionOk="0" h="2139" w="153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2384864" y="1940228"/>
                <a:ext cx="128096" cy="192314"/>
              </a:xfrm>
              <a:custGeom>
                <a:rect b="b" l="l" r="r" t="t"/>
                <a:pathLst>
                  <a:path extrusionOk="0" h="2258" w="1504">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2340235" y="1867920"/>
                <a:ext cx="141042" cy="199383"/>
              </a:xfrm>
              <a:custGeom>
                <a:rect b="b" l="l" r="r" t="t"/>
                <a:pathLst>
                  <a:path extrusionOk="0" h="2341" w="1656">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2340235" y="1862128"/>
                <a:ext cx="145045" cy="209092"/>
              </a:xfrm>
              <a:custGeom>
                <a:rect b="b" l="l" r="r" t="t"/>
                <a:pathLst>
                  <a:path extrusionOk="0" h="2455" w="1703">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1031615" y="2202633"/>
                <a:ext cx="758354" cy="758780"/>
              </a:xfrm>
              <a:custGeom>
                <a:rect b="b" l="l" r="r" t="t"/>
                <a:pathLst>
                  <a:path extrusionOk="0" h="8909" w="8904">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1042772" y="2197608"/>
                <a:ext cx="752988" cy="769341"/>
              </a:xfrm>
              <a:custGeom>
                <a:rect b="b" l="l" r="r" t="t"/>
                <a:pathLst>
                  <a:path extrusionOk="0" h="9033" w="8841">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1118998" y="2069770"/>
                <a:ext cx="535379" cy="319388"/>
              </a:xfrm>
              <a:custGeom>
                <a:rect b="b" l="l" r="r" t="t"/>
                <a:pathLst>
                  <a:path extrusionOk="0" h="3750" w="6286">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1115421" y="2064659"/>
                <a:ext cx="544747" cy="329693"/>
              </a:xfrm>
              <a:custGeom>
                <a:rect b="b" l="l" r="r" t="t"/>
                <a:pathLst>
                  <a:path extrusionOk="0" h="3871" w="6396">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1225204" y="2086974"/>
                <a:ext cx="343916" cy="234217"/>
              </a:xfrm>
              <a:custGeom>
                <a:rect b="b" l="l" r="r" t="t"/>
                <a:pathLst>
                  <a:path extrusionOk="0" h="2750" w="4038">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1226993" y="2081608"/>
                <a:ext cx="342128" cy="247163"/>
              </a:xfrm>
              <a:custGeom>
                <a:rect b="b" l="l" r="r" t="t"/>
                <a:pathLst>
                  <a:path extrusionOk="0" h="2902" w="4017">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1351424" y="2215408"/>
                <a:ext cx="186096" cy="105781"/>
              </a:xfrm>
              <a:custGeom>
                <a:rect b="b" l="l" r="r" t="t"/>
                <a:pathLst>
                  <a:path extrusionOk="0" h="1242" w="2185">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1332687" y="2209617"/>
                <a:ext cx="211903" cy="119153"/>
              </a:xfrm>
              <a:custGeom>
                <a:rect b="b" l="l" r="r" t="t"/>
                <a:pathLst>
                  <a:path extrusionOk="0" h="1399" w="2488">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1288059" y="2086974"/>
                <a:ext cx="200831" cy="181582"/>
              </a:xfrm>
              <a:custGeom>
                <a:rect b="b" l="l" r="r" t="t"/>
                <a:pathLst>
                  <a:path extrusionOk="0" h="2132" w="2358">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1279116" y="2081608"/>
                <a:ext cx="217354" cy="191547"/>
              </a:xfrm>
              <a:custGeom>
                <a:rect b="b" l="l" r="r" t="t"/>
                <a:pathLst>
                  <a:path extrusionOk="0" h="2249" w="2552">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1371950" y="2671742"/>
                <a:ext cx="377388" cy="253381"/>
              </a:xfrm>
              <a:custGeom>
                <a:rect b="b" l="l" r="r" t="t"/>
                <a:pathLst>
                  <a:path extrusionOk="0" h="2975" w="4431">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1371950" y="2666206"/>
                <a:ext cx="369808" cy="263516"/>
              </a:xfrm>
              <a:custGeom>
                <a:rect b="b" l="l" r="r" t="t"/>
                <a:pathLst>
                  <a:path extrusionOk="0" h="3094" w="4342">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1883049" y="3010628"/>
                <a:ext cx="514853" cy="57660"/>
              </a:xfrm>
              <a:custGeom>
                <a:rect b="b" l="l" r="r" t="t"/>
                <a:pathLst>
                  <a:path extrusionOk="0" h="677" w="6045">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1879046" y="3007051"/>
                <a:ext cx="524136" cy="67029"/>
              </a:xfrm>
              <a:custGeom>
                <a:rect b="b" l="l" r="r" t="t"/>
                <a:pathLst>
                  <a:path extrusionOk="0" h="787" w="6154">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1884837" y="3032942"/>
                <a:ext cx="514767" cy="35346"/>
              </a:xfrm>
              <a:custGeom>
                <a:rect b="b" l="l" r="r" t="t"/>
                <a:pathLst>
                  <a:path extrusionOk="0" h="415" w="6044">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1881260" y="3027577"/>
                <a:ext cx="521922" cy="46503"/>
              </a:xfrm>
              <a:custGeom>
                <a:rect b="b" l="l" r="r" t="t"/>
                <a:pathLst>
                  <a:path extrusionOk="0" h="546" w="6128">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1427650" y="3010628"/>
                <a:ext cx="514853" cy="57660"/>
              </a:xfrm>
              <a:custGeom>
                <a:rect b="b" l="l" r="r" t="t"/>
                <a:pathLst>
                  <a:path extrusionOk="0" h="677" w="6045">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1424073" y="3007051"/>
                <a:ext cx="524221" cy="67029"/>
              </a:xfrm>
              <a:custGeom>
                <a:rect b="b" l="l" r="r" t="t"/>
                <a:pathLst>
                  <a:path extrusionOk="0" h="787" w="6155">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1429439" y="3010628"/>
                <a:ext cx="968468" cy="22400"/>
              </a:xfrm>
              <a:custGeom>
                <a:rect b="b" l="l" r="r" t="t"/>
                <a:pathLst>
                  <a:path extrusionOk="0" h="263" w="11371">
                    <a:moveTo>
                      <a:pt x="1" y="1"/>
                    </a:moveTo>
                    <a:lnTo>
                      <a:pt x="6023" y="263"/>
                    </a:lnTo>
                    <a:lnTo>
                      <a:pt x="11370" y="263"/>
                    </a:lnTo>
                    <a:lnTo>
                      <a:pt x="53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1429439" y="3007618"/>
                <a:ext cx="968468" cy="29554"/>
              </a:xfrm>
              <a:custGeom>
                <a:rect b="b" l="l" r="r" t="t"/>
                <a:pathLst>
                  <a:path extrusionOk="0" h="347" w="11371">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908940" y="2592705"/>
                <a:ext cx="256532" cy="475589"/>
              </a:xfrm>
              <a:custGeom>
                <a:rect b="b" l="l" r="r" t="t"/>
                <a:pathLst>
                  <a:path extrusionOk="0" h="5584" w="3012">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903574" y="2587510"/>
                <a:ext cx="267689" cy="485469"/>
              </a:xfrm>
              <a:custGeom>
                <a:rect b="b" l="l" r="r" t="t"/>
                <a:pathLst>
                  <a:path extrusionOk="0" h="5700" w="3143">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2364338" y="2592705"/>
                <a:ext cx="256532" cy="475589"/>
              </a:xfrm>
              <a:custGeom>
                <a:rect b="b" l="l" r="r" t="t"/>
                <a:pathLst>
                  <a:path extrusionOk="0" h="5584" w="3012">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2358546" y="2587510"/>
                <a:ext cx="267689" cy="485469"/>
              </a:xfrm>
              <a:custGeom>
                <a:rect b="b" l="l" r="r" t="t"/>
                <a:pathLst>
                  <a:path extrusionOk="0" h="5700" w="3143">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2131912" y="2590491"/>
                <a:ext cx="490750" cy="17034"/>
              </a:xfrm>
              <a:custGeom>
                <a:rect b="b" l="l" r="r" t="t"/>
                <a:pathLst>
                  <a:path extrusionOk="0" h="200" w="5762">
                    <a:moveTo>
                      <a:pt x="1" y="1"/>
                    </a:moveTo>
                    <a:lnTo>
                      <a:pt x="394" y="200"/>
                    </a:lnTo>
                    <a:lnTo>
                      <a:pt x="5761" y="200"/>
                    </a:lnTo>
                    <a:lnTo>
                      <a:pt x="53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2130123" y="2586914"/>
                <a:ext cx="494327" cy="25977"/>
              </a:xfrm>
              <a:custGeom>
                <a:rect b="b" l="l" r="r" t="t"/>
                <a:pathLst>
                  <a:path extrusionOk="0" h="305" w="5804">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1940623" y="2607440"/>
                <a:ext cx="682041" cy="460855"/>
              </a:xfrm>
              <a:custGeom>
                <a:rect b="b" l="l" r="r" t="t"/>
                <a:pathLst>
                  <a:path extrusionOk="0" h="5411" w="8008">
                    <a:moveTo>
                      <a:pt x="2640" y="1"/>
                    </a:moveTo>
                    <a:lnTo>
                      <a:pt x="0" y="5410"/>
                    </a:lnTo>
                    <a:lnTo>
                      <a:pt x="5347" y="5410"/>
                    </a:lnTo>
                    <a:lnTo>
                      <a:pt x="80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1933043" y="2601648"/>
                <a:ext cx="697202" cy="472438"/>
              </a:xfrm>
              <a:custGeom>
                <a:rect b="b" l="l" r="r" t="t"/>
                <a:pathLst>
                  <a:path extrusionOk="0" h="5547" w="8186">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1533345" y="2748223"/>
                <a:ext cx="260620" cy="104418"/>
              </a:xfrm>
              <a:custGeom>
                <a:rect b="b" l="l" r="r" t="t"/>
                <a:pathLst>
                  <a:path extrusionOk="0" h="1226" w="306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528065" y="2742602"/>
                <a:ext cx="261898" cy="115405"/>
              </a:xfrm>
              <a:custGeom>
                <a:rect b="b" l="l" r="r" t="t"/>
                <a:pathLst>
                  <a:path extrusionOk="0" h="1355" w="3075">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879503" y="2206125"/>
                <a:ext cx="446120" cy="754691"/>
              </a:xfrm>
              <a:custGeom>
                <a:rect b="b" l="l" r="r" t="t"/>
                <a:pathLst>
                  <a:path extrusionOk="0" h="8861" w="5238">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890661" y="2200929"/>
                <a:ext cx="438540" cy="763464"/>
              </a:xfrm>
              <a:custGeom>
                <a:rect b="b" l="l" r="r" t="t"/>
                <a:pathLst>
                  <a:path extrusionOk="0" h="8964" w="5149">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044987" y="2600882"/>
                <a:ext cx="408646" cy="446376"/>
              </a:xfrm>
              <a:custGeom>
                <a:rect b="b" l="l" r="r" t="t"/>
                <a:pathLst>
                  <a:path extrusionOk="0" h="5241" w="4798">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046775" y="2595857"/>
                <a:ext cx="395700" cy="455489"/>
              </a:xfrm>
              <a:custGeom>
                <a:rect b="b" l="l" r="r" t="t"/>
                <a:pathLst>
                  <a:path extrusionOk="0" h="5348" w="4646">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1249307" y="2741240"/>
                <a:ext cx="590995" cy="301161"/>
              </a:xfrm>
              <a:custGeom>
                <a:rect b="b" l="l" r="r" t="t"/>
                <a:pathLst>
                  <a:path extrusionOk="0" h="3536" w="6939">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251010" y="2736811"/>
                <a:ext cx="591080" cy="309252"/>
              </a:xfrm>
              <a:custGeom>
                <a:rect b="b" l="l" r="r" t="t"/>
                <a:pathLst>
                  <a:path extrusionOk="0" h="3631" w="694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600288" y="2890285"/>
                <a:ext cx="187885" cy="116427"/>
              </a:xfrm>
              <a:custGeom>
                <a:rect b="b" l="l" r="r" t="t"/>
                <a:pathLst>
                  <a:path extrusionOk="0" h="1367" w="2206">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633759" y="2835777"/>
                <a:ext cx="180731" cy="137975"/>
              </a:xfrm>
              <a:custGeom>
                <a:rect b="b" l="l" r="r" t="t"/>
                <a:pathLst>
                  <a:path extrusionOk="0" h="1620" w="2122">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680602" y="2806394"/>
                <a:ext cx="157905" cy="100415"/>
              </a:xfrm>
              <a:custGeom>
                <a:rect b="b" l="l" r="r" t="t"/>
                <a:pathLst>
                  <a:path extrusionOk="0" h="1179" w="1854">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1169399" y="1419677"/>
                <a:ext cx="667307" cy="502673"/>
              </a:xfrm>
              <a:custGeom>
                <a:rect b="b" l="l" r="r" t="t"/>
                <a:pathLst>
                  <a:path extrusionOk="0" h="5902" w="7835">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169418" y="1414311"/>
                <a:ext cx="653935" cy="513745"/>
              </a:xfrm>
              <a:custGeom>
                <a:rect b="b" l="l" r="r" t="t"/>
                <a:pathLst>
                  <a:path extrusionOk="0" h="6032" w="7678">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171548" y="1711806"/>
                <a:ext cx="538530" cy="447909"/>
              </a:xfrm>
              <a:custGeom>
                <a:rect b="b" l="l" r="r" t="t"/>
                <a:pathLst>
                  <a:path extrusionOk="0" h="5259" w="6323">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174784" y="1707803"/>
                <a:ext cx="539296" cy="455574"/>
              </a:xfrm>
              <a:custGeom>
                <a:rect b="b" l="l" r="r" t="t"/>
                <a:pathLst>
                  <a:path extrusionOk="0" h="5349" w="6332">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223415" y="1838026"/>
                <a:ext cx="48206" cy="48291"/>
              </a:xfrm>
              <a:custGeom>
                <a:rect b="b" l="l" r="r" t="t"/>
                <a:pathLst>
                  <a:path extrusionOk="0" h="567" w="566">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453542" y="1904713"/>
                <a:ext cx="26403" cy="43352"/>
              </a:xfrm>
              <a:custGeom>
                <a:rect b="b" l="l" r="r" t="t"/>
                <a:pathLst>
                  <a:path extrusionOk="0" h="509" w="31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626605" y="1919702"/>
                <a:ext cx="27765" cy="44629"/>
              </a:xfrm>
              <a:custGeom>
                <a:rect b="b" l="l" r="r" t="t"/>
                <a:pathLst>
                  <a:path extrusionOk="0" h="524" w="326">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1587342" y="1930093"/>
                <a:ext cx="31768" cy="68392"/>
              </a:xfrm>
              <a:custGeom>
                <a:rect b="b" l="l" r="r" t="t"/>
                <a:pathLst>
                  <a:path extrusionOk="0" h="803" w="373">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1473556" y="1989370"/>
                <a:ext cx="129033" cy="99479"/>
              </a:xfrm>
              <a:custGeom>
                <a:rect b="b" l="l" r="r" t="t"/>
                <a:pathLst>
                  <a:path extrusionOk="0" h="1168" w="1515">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1472279" y="1983749"/>
                <a:ext cx="135676" cy="110380"/>
              </a:xfrm>
              <a:custGeom>
                <a:rect b="b" l="l" r="r" t="t"/>
                <a:pathLst>
                  <a:path extrusionOk="0" h="1296" w="1593">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496382" y="1988348"/>
                <a:ext cx="91047" cy="51187"/>
              </a:xfrm>
              <a:custGeom>
                <a:rect b="b" l="l" r="r" t="t"/>
                <a:pathLst>
                  <a:path extrusionOk="0" h="601" w="1069">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1488802" y="1982983"/>
                <a:ext cx="104418" cy="61408"/>
              </a:xfrm>
              <a:custGeom>
                <a:rect b="b" l="l" r="r" t="t"/>
                <a:pathLst>
                  <a:path extrusionOk="0" h="721" w="1226">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1483436" y="2040557"/>
                <a:ext cx="85681" cy="49143"/>
              </a:xfrm>
              <a:custGeom>
                <a:rect b="b" l="l" r="r" t="t"/>
                <a:pathLst>
                  <a:path extrusionOk="0" h="577" w="1006">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1477645" y="2035191"/>
                <a:ext cx="96838" cy="59619"/>
              </a:xfrm>
              <a:custGeom>
                <a:rect b="b" l="l" r="r" t="t"/>
                <a:pathLst>
                  <a:path extrusionOk="0" h="700" w="1137">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1424073" y="1819033"/>
                <a:ext cx="89343" cy="54338"/>
              </a:xfrm>
              <a:custGeom>
                <a:rect b="b" l="l" r="r" t="t"/>
                <a:pathLst>
                  <a:path extrusionOk="0" h="638" w="1049">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1420070" y="1815030"/>
                <a:ext cx="95135" cy="63452"/>
              </a:xfrm>
              <a:custGeom>
                <a:rect b="b" l="l" r="r" t="t"/>
                <a:pathLst>
                  <a:path extrusionOk="0" h="745" w="1117">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1609656" y="1843391"/>
                <a:ext cx="72820" cy="54253"/>
              </a:xfrm>
              <a:custGeom>
                <a:rect b="b" l="l" r="r" t="t"/>
                <a:pathLst>
                  <a:path extrusionOk="0" h="637" w="855">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1606079" y="1838026"/>
                <a:ext cx="79889" cy="64218"/>
              </a:xfrm>
              <a:custGeom>
                <a:rect b="b" l="l" r="r" t="t"/>
                <a:pathLst>
                  <a:path extrusionOk="0" h="754" w="938">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1903298" y="837529"/>
                <a:ext cx="122723" cy="120168"/>
              </a:xfrm>
              <a:custGeom>
                <a:rect b="b" l="l" r="r" t="t"/>
                <a:pathLst>
                  <a:path extrusionOk="0" h="1411" w="1441">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1898017" y="832334"/>
                <a:ext cx="133879" cy="129791"/>
              </a:xfrm>
              <a:custGeom>
                <a:rect b="b" l="l" r="r" t="t"/>
                <a:pathLst>
                  <a:path extrusionOk="0" h="1524" w="1572">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1998339" y="998658"/>
                <a:ext cx="78096" cy="117783"/>
              </a:xfrm>
              <a:custGeom>
                <a:rect b="b" l="l" r="r" t="t"/>
                <a:pathLst>
                  <a:path extrusionOk="0" h="1383" w="917">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1992548" y="993037"/>
                <a:ext cx="89253" cy="128599"/>
              </a:xfrm>
              <a:custGeom>
                <a:rect b="b" l="l" r="r" t="t"/>
                <a:pathLst>
                  <a:path extrusionOk="0" h="1510" w="1048">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1903298" y="1157998"/>
                <a:ext cx="122723" cy="119146"/>
              </a:xfrm>
              <a:custGeom>
                <a:rect b="b" l="l" r="r" t="t"/>
                <a:pathLst>
                  <a:path extrusionOk="0" h="1399" w="1441">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1898017" y="1153314"/>
                <a:ext cx="133879" cy="129025"/>
              </a:xfrm>
              <a:custGeom>
                <a:rect b="b" l="l" r="r" t="t"/>
                <a:pathLst>
                  <a:path extrusionOk="0" h="1515" w="1572">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1743702" y="1251507"/>
                <a:ext cx="119146" cy="78181"/>
              </a:xfrm>
              <a:custGeom>
                <a:rect b="b" l="l" r="r" t="t"/>
                <a:pathLst>
                  <a:path extrusionOk="0" h="918" w="1399">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1738337" y="1245716"/>
                <a:ext cx="131665" cy="89253"/>
              </a:xfrm>
              <a:custGeom>
                <a:rect b="b" l="l" r="r" t="t"/>
                <a:pathLst>
                  <a:path extrusionOk="0" h="1048" w="1546">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1582233" y="1157913"/>
                <a:ext cx="122723" cy="119231"/>
              </a:xfrm>
              <a:custGeom>
                <a:rect b="b" l="l" r="r" t="t"/>
                <a:pathLst>
                  <a:path extrusionOk="0" h="1400" w="1441">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1576442" y="1152547"/>
                <a:ext cx="135668" cy="129791"/>
              </a:xfrm>
              <a:custGeom>
                <a:rect b="b" l="l" r="r" t="t"/>
                <a:pathLst>
                  <a:path extrusionOk="0" h="1524" w="1593">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1531817" y="998317"/>
                <a:ext cx="79885" cy="117698"/>
              </a:xfrm>
              <a:custGeom>
                <a:rect b="b" l="l" r="r" t="t"/>
                <a:pathLst>
                  <a:path extrusionOk="0" h="1382" w="938">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1526452" y="993037"/>
                <a:ext cx="89338" cy="128599"/>
              </a:xfrm>
              <a:custGeom>
                <a:rect b="b" l="l" r="r" t="t"/>
                <a:pathLst>
                  <a:path extrusionOk="0" h="1510" w="1049">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1582233" y="837529"/>
                <a:ext cx="124511" cy="119146"/>
              </a:xfrm>
              <a:custGeom>
                <a:rect b="b" l="l" r="r" t="t"/>
                <a:pathLst>
                  <a:path extrusionOk="0" h="1399" w="1462">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1576442" y="832334"/>
                <a:ext cx="135668" cy="129791"/>
              </a:xfrm>
              <a:custGeom>
                <a:rect b="b" l="l" r="r" t="t"/>
                <a:pathLst>
                  <a:path extrusionOk="0" h="1524" w="1593">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1591176" y="842554"/>
                <a:ext cx="427784" cy="427784"/>
              </a:xfrm>
              <a:custGeom>
                <a:rect b="b" l="l" r="r" t="t"/>
                <a:pathLst>
                  <a:path extrusionOk="0" h="5023" w="5023">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1585810" y="838977"/>
                <a:ext cx="436726" cy="434938"/>
              </a:xfrm>
              <a:custGeom>
                <a:rect b="b" l="l" r="r" t="t"/>
                <a:pathLst>
                  <a:path extrusionOk="0" h="5107" w="5128">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1678553" y="929931"/>
                <a:ext cx="251152" cy="253025"/>
              </a:xfrm>
              <a:custGeom>
                <a:rect b="b" l="l" r="r" t="t"/>
                <a:pathLst>
                  <a:path extrusionOk="0" h="2971" w="2949">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1673187" y="926354"/>
                <a:ext cx="261882" cy="260179"/>
              </a:xfrm>
              <a:custGeom>
                <a:rect b="b" l="l" r="r" t="t"/>
                <a:pathLst>
                  <a:path extrusionOk="0" h="3055" w="3075">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3428214" y="1460427"/>
                <a:ext cx="119231" cy="79885"/>
              </a:xfrm>
              <a:custGeom>
                <a:rect b="b" l="l" r="r" t="t"/>
                <a:pathLst>
                  <a:path extrusionOk="0" h="938" w="140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3421145" y="1456425"/>
                <a:ext cx="132091" cy="89253"/>
              </a:xfrm>
              <a:custGeom>
                <a:rect b="b" l="l" r="r" t="t"/>
                <a:pathLst>
                  <a:path extrusionOk="0" h="1048" w="1551">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3426425" y="1926951"/>
                <a:ext cx="119231" cy="79885"/>
              </a:xfrm>
              <a:custGeom>
                <a:rect b="b" l="l" r="r" t="t"/>
                <a:pathLst>
                  <a:path extrusionOk="0" h="938" w="140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3421145" y="1921160"/>
                <a:ext cx="132091" cy="89253"/>
              </a:xfrm>
              <a:custGeom>
                <a:rect b="b" l="l" r="r" t="t"/>
                <a:pathLst>
                  <a:path extrusionOk="0" h="1048" w="1551">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3265042" y="1833697"/>
                <a:ext cx="122723" cy="119742"/>
              </a:xfrm>
              <a:custGeom>
                <a:rect b="b" l="l" r="r" t="t"/>
                <a:pathLst>
                  <a:path extrusionOk="0" h="1406" w="1441">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3259251" y="1829354"/>
                <a:ext cx="135668" cy="129280"/>
              </a:xfrm>
              <a:custGeom>
                <a:rect b="b" l="l" r="r" t="t"/>
                <a:pathLst>
                  <a:path extrusionOk="0" h="1518" w="1593">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3214625" y="1673676"/>
                <a:ext cx="78096" cy="119572"/>
              </a:xfrm>
              <a:custGeom>
                <a:rect b="b" l="l" r="r" t="t"/>
                <a:pathLst>
                  <a:path extrusionOk="0" h="1404" w="917">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3209260" y="1670099"/>
                <a:ext cx="89253" cy="126981"/>
              </a:xfrm>
              <a:custGeom>
                <a:rect b="b" l="l" r="r" t="t"/>
                <a:pathLst>
                  <a:path extrusionOk="0" h="1491" w="1048">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3265042" y="1513484"/>
                <a:ext cx="124511" cy="120083"/>
              </a:xfrm>
              <a:custGeom>
                <a:rect b="b" l="l" r="r" t="t"/>
                <a:pathLst>
                  <a:path extrusionOk="0" h="1410" w="1462">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3259251" y="1508545"/>
                <a:ext cx="135668" cy="129280"/>
              </a:xfrm>
              <a:custGeom>
                <a:rect b="b" l="l" r="r" t="t"/>
                <a:pathLst>
                  <a:path extrusionOk="0" h="1518" w="1593">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3274410" y="1519701"/>
                <a:ext cx="425570" cy="425570"/>
              </a:xfrm>
              <a:custGeom>
                <a:rect b="b" l="l" r="r" t="t"/>
                <a:pathLst>
                  <a:path extrusionOk="0" h="4997" w="4997">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3268619" y="1514421"/>
                <a:ext cx="436641" cy="436641"/>
              </a:xfrm>
              <a:custGeom>
                <a:rect b="b" l="l" r="r" t="t"/>
                <a:pathLst>
                  <a:path extrusionOk="0" h="5127" w="5127">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3361361" y="1607163"/>
                <a:ext cx="251152" cy="250726"/>
              </a:xfrm>
              <a:custGeom>
                <a:rect b="b" l="l" r="r" t="t"/>
                <a:pathLst>
                  <a:path extrusionOk="0" h="2944" w="2949">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3355996" y="1601815"/>
                <a:ext cx="261882" cy="262308"/>
              </a:xfrm>
              <a:custGeom>
                <a:rect b="b" l="l" r="r" t="t"/>
                <a:pathLst>
                  <a:path extrusionOk="0" h="3080" w="3075">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36"/>
          <p:cNvSpPr txBox="1"/>
          <p:nvPr>
            <p:ph type="title"/>
          </p:nvPr>
        </p:nvSpPr>
        <p:spPr>
          <a:xfrm>
            <a:off x="720000" y="685025"/>
            <a:ext cx="3785100" cy="62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Ước tính chi phí </a:t>
            </a:r>
            <a:endParaRPr/>
          </a:p>
        </p:txBody>
      </p:sp>
      <p:sp>
        <p:nvSpPr>
          <p:cNvPr id="1021" name="Google Shape;1021;p36"/>
          <p:cNvSpPr txBox="1"/>
          <p:nvPr>
            <p:ph idx="1" type="subTitle"/>
          </p:nvPr>
        </p:nvSpPr>
        <p:spPr>
          <a:xfrm>
            <a:off x="888000" y="1311725"/>
            <a:ext cx="7368000" cy="11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Ước tính chi phí là quá trình xác định chi phí dự kiến cho các hoạt động của dự án. Chi phí dự kiến được lập dựa trên các thông tin về dự án, bao gồm mục tiêu, phạm vi, yêu cầu,...</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b="1" lang="en"/>
              <a:t>Quy trình ước tính chi phí bao gồm các bước sau:</a:t>
            </a:r>
            <a:endParaRPr b="1"/>
          </a:p>
        </p:txBody>
      </p:sp>
      <p:sp>
        <p:nvSpPr>
          <p:cNvPr id="1022" name="Google Shape;1022;p36"/>
          <p:cNvSpPr txBox="1"/>
          <p:nvPr/>
        </p:nvSpPr>
        <p:spPr>
          <a:xfrm>
            <a:off x="1207388" y="3293582"/>
            <a:ext cx="15150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Thu thập thông tin về dự án</a:t>
            </a:r>
            <a:endParaRPr b="0" i="0" sz="1400" u="none" cap="none" strike="noStrike">
              <a:solidFill>
                <a:schemeClr val="dk1"/>
              </a:solidFill>
              <a:latin typeface="Inter"/>
              <a:ea typeface="Inter"/>
              <a:cs typeface="Inter"/>
              <a:sym typeface="Inter"/>
            </a:endParaRPr>
          </a:p>
        </p:txBody>
      </p:sp>
      <p:sp>
        <p:nvSpPr>
          <p:cNvPr id="1023" name="Google Shape;1023;p36"/>
          <p:cNvSpPr txBox="1"/>
          <p:nvPr/>
        </p:nvSpPr>
        <p:spPr>
          <a:xfrm>
            <a:off x="1207388" y="2987925"/>
            <a:ext cx="1515000" cy="314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chemeClr val="dk1"/>
                </a:solidFill>
                <a:latin typeface="Montserrat"/>
                <a:ea typeface="Montserrat"/>
                <a:cs typeface="Montserrat"/>
                <a:sym typeface="Montserrat"/>
              </a:rPr>
              <a:t>1</a:t>
            </a:r>
            <a:endParaRPr b="1" i="0" sz="2000" u="none" cap="none" strike="noStrike">
              <a:solidFill>
                <a:schemeClr val="dk1"/>
              </a:solidFill>
              <a:latin typeface="Montserrat"/>
              <a:ea typeface="Montserrat"/>
              <a:cs typeface="Montserrat"/>
              <a:sym typeface="Montserrat"/>
            </a:endParaRPr>
          </a:p>
        </p:txBody>
      </p:sp>
      <p:sp>
        <p:nvSpPr>
          <p:cNvPr id="1024" name="Google Shape;1024;p36"/>
          <p:cNvSpPr txBox="1"/>
          <p:nvPr/>
        </p:nvSpPr>
        <p:spPr>
          <a:xfrm>
            <a:off x="2945431" y="3293582"/>
            <a:ext cx="15150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Xác định các hoạt động cần thực hiện</a:t>
            </a:r>
            <a:endParaRPr b="0" i="0" sz="1400" u="none" cap="none" strike="noStrike">
              <a:solidFill>
                <a:schemeClr val="dk1"/>
              </a:solidFill>
              <a:latin typeface="Inter"/>
              <a:ea typeface="Inter"/>
              <a:cs typeface="Inter"/>
              <a:sym typeface="Inter"/>
            </a:endParaRPr>
          </a:p>
        </p:txBody>
      </p:sp>
      <p:sp>
        <p:nvSpPr>
          <p:cNvPr id="1025" name="Google Shape;1025;p36"/>
          <p:cNvSpPr txBox="1"/>
          <p:nvPr/>
        </p:nvSpPr>
        <p:spPr>
          <a:xfrm>
            <a:off x="2945431" y="2987925"/>
            <a:ext cx="1515000" cy="314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chemeClr val="dk1"/>
                </a:solidFill>
                <a:latin typeface="Montserrat"/>
                <a:ea typeface="Montserrat"/>
                <a:cs typeface="Montserrat"/>
                <a:sym typeface="Montserrat"/>
              </a:rPr>
              <a:t>2</a:t>
            </a:r>
            <a:endParaRPr b="1" i="0" sz="2000" u="none" cap="none" strike="noStrike">
              <a:solidFill>
                <a:schemeClr val="dk1"/>
              </a:solidFill>
              <a:latin typeface="Montserrat"/>
              <a:ea typeface="Montserrat"/>
              <a:cs typeface="Montserrat"/>
              <a:sym typeface="Montserrat"/>
            </a:endParaRPr>
          </a:p>
        </p:txBody>
      </p:sp>
      <p:sp>
        <p:nvSpPr>
          <p:cNvPr id="1026" name="Google Shape;1026;p36"/>
          <p:cNvSpPr txBox="1"/>
          <p:nvPr/>
        </p:nvSpPr>
        <p:spPr>
          <a:xfrm>
            <a:off x="4683474" y="3293582"/>
            <a:ext cx="15150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Xác định các nguồn lực cần thiết cho các hoạt động</a:t>
            </a:r>
            <a:endParaRPr b="0" i="0" sz="1400" u="none" cap="none" strike="noStrike">
              <a:solidFill>
                <a:schemeClr val="dk1"/>
              </a:solidFill>
              <a:latin typeface="Inter"/>
              <a:ea typeface="Inter"/>
              <a:cs typeface="Inter"/>
              <a:sym typeface="Inter"/>
            </a:endParaRPr>
          </a:p>
        </p:txBody>
      </p:sp>
      <p:sp>
        <p:nvSpPr>
          <p:cNvPr id="1027" name="Google Shape;1027;p36"/>
          <p:cNvSpPr txBox="1"/>
          <p:nvPr/>
        </p:nvSpPr>
        <p:spPr>
          <a:xfrm>
            <a:off x="4683474" y="2987925"/>
            <a:ext cx="1515000" cy="314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chemeClr val="dk1"/>
                </a:solidFill>
                <a:latin typeface="Montserrat"/>
                <a:ea typeface="Montserrat"/>
                <a:cs typeface="Montserrat"/>
                <a:sym typeface="Montserrat"/>
              </a:rPr>
              <a:t>3</a:t>
            </a:r>
            <a:endParaRPr b="1" i="0" sz="2000" u="none" cap="none" strike="noStrike">
              <a:solidFill>
                <a:schemeClr val="dk1"/>
              </a:solidFill>
              <a:latin typeface="Montserrat"/>
              <a:ea typeface="Montserrat"/>
              <a:cs typeface="Montserrat"/>
              <a:sym typeface="Montserrat"/>
            </a:endParaRPr>
          </a:p>
        </p:txBody>
      </p:sp>
      <p:sp>
        <p:nvSpPr>
          <p:cNvPr id="1028" name="Google Shape;1028;p36"/>
          <p:cNvSpPr txBox="1"/>
          <p:nvPr/>
        </p:nvSpPr>
        <p:spPr>
          <a:xfrm>
            <a:off x="6421488" y="3293585"/>
            <a:ext cx="15150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Ước tính chi phí cho các hoạt động</a:t>
            </a:r>
            <a:endParaRPr b="0" i="0" sz="1400" u="none" cap="none" strike="noStrike">
              <a:solidFill>
                <a:schemeClr val="dk1"/>
              </a:solidFill>
              <a:latin typeface="Inter"/>
              <a:ea typeface="Inter"/>
              <a:cs typeface="Inter"/>
              <a:sym typeface="Inter"/>
            </a:endParaRPr>
          </a:p>
        </p:txBody>
      </p:sp>
      <p:sp>
        <p:nvSpPr>
          <p:cNvPr id="1029" name="Google Shape;1029;p36"/>
          <p:cNvSpPr txBox="1"/>
          <p:nvPr/>
        </p:nvSpPr>
        <p:spPr>
          <a:xfrm>
            <a:off x="6421613" y="2988223"/>
            <a:ext cx="1515000" cy="314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chemeClr val="dk1"/>
                </a:solidFill>
                <a:latin typeface="Montserrat"/>
                <a:ea typeface="Montserrat"/>
                <a:cs typeface="Montserrat"/>
                <a:sym typeface="Montserrat"/>
              </a:rPr>
              <a:t>4</a:t>
            </a:r>
            <a:endParaRPr b="1" i="0" sz="2000" u="none" cap="none" strike="noStrike">
              <a:solidFill>
                <a:schemeClr val="dk1"/>
              </a:solidFill>
              <a:latin typeface="Montserrat"/>
              <a:ea typeface="Montserrat"/>
              <a:cs typeface="Montserrat"/>
              <a:sym typeface="Montserrat"/>
            </a:endParaRPr>
          </a:p>
        </p:txBody>
      </p:sp>
      <p:cxnSp>
        <p:nvCxnSpPr>
          <p:cNvPr id="1030" name="Google Shape;1030;p36"/>
          <p:cNvCxnSpPr>
            <a:stCxn id="1023" idx="3"/>
            <a:endCxn id="1025" idx="1"/>
          </p:cNvCxnSpPr>
          <p:nvPr/>
        </p:nvCxnSpPr>
        <p:spPr>
          <a:xfrm>
            <a:off x="2722388" y="3145275"/>
            <a:ext cx="222900" cy="600"/>
          </a:xfrm>
          <a:prstGeom prst="bentConnector3">
            <a:avLst>
              <a:gd fmla="val 50032" name="adj1"/>
            </a:avLst>
          </a:prstGeom>
          <a:noFill/>
          <a:ln cap="flat" cmpd="sng" w="9525">
            <a:solidFill>
              <a:schemeClr val="accent4"/>
            </a:solidFill>
            <a:prstDash val="solid"/>
            <a:round/>
            <a:headEnd len="sm" w="sm" type="none"/>
            <a:tailEnd len="sm" w="sm" type="none"/>
          </a:ln>
        </p:spPr>
      </p:cxnSp>
      <p:cxnSp>
        <p:nvCxnSpPr>
          <p:cNvPr id="1031" name="Google Shape;1031;p36"/>
          <p:cNvCxnSpPr>
            <a:stCxn id="1025" idx="3"/>
            <a:endCxn id="1027" idx="1"/>
          </p:cNvCxnSpPr>
          <p:nvPr/>
        </p:nvCxnSpPr>
        <p:spPr>
          <a:xfrm>
            <a:off x="4460431" y="3145275"/>
            <a:ext cx="222900" cy="600"/>
          </a:xfrm>
          <a:prstGeom prst="bentConnector3">
            <a:avLst>
              <a:gd fmla="val 50032" name="adj1"/>
            </a:avLst>
          </a:prstGeom>
          <a:noFill/>
          <a:ln cap="flat" cmpd="sng" w="9525">
            <a:solidFill>
              <a:schemeClr val="accent4"/>
            </a:solidFill>
            <a:prstDash val="solid"/>
            <a:round/>
            <a:headEnd len="sm" w="sm" type="none"/>
            <a:tailEnd len="sm" w="sm" type="none"/>
          </a:ln>
        </p:spPr>
      </p:cxnSp>
      <p:cxnSp>
        <p:nvCxnSpPr>
          <p:cNvPr id="1032" name="Google Shape;1032;p36"/>
          <p:cNvCxnSpPr/>
          <p:nvPr/>
        </p:nvCxnSpPr>
        <p:spPr>
          <a:xfrm>
            <a:off x="6198581" y="3145275"/>
            <a:ext cx="222900" cy="600"/>
          </a:xfrm>
          <a:prstGeom prst="bentConnector3">
            <a:avLst>
              <a:gd fmla="val 50004" name="adj1"/>
            </a:avLst>
          </a:prstGeom>
          <a:noFill/>
          <a:ln cap="flat" cmpd="sng" w="9525">
            <a:solidFill>
              <a:schemeClr val="accent4"/>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g23ee547010a_0_2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 CÔNG CỤ KỸ THUẬT CHI PHÍ</a:t>
            </a:r>
            <a:endParaRPr/>
          </a:p>
        </p:txBody>
      </p:sp>
      <p:pic>
        <p:nvPicPr>
          <p:cNvPr id="1038" name="Google Shape;1038;g23ee547010a_0_21"/>
          <p:cNvPicPr preferRelativeResize="0"/>
          <p:nvPr/>
        </p:nvPicPr>
        <p:blipFill>
          <a:blip r:embed="rId3">
            <a:alphaModFix/>
          </a:blip>
          <a:stretch>
            <a:fillRect/>
          </a:stretch>
        </p:blipFill>
        <p:spPr>
          <a:xfrm>
            <a:off x="720000" y="1467625"/>
            <a:ext cx="7704000" cy="247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6"/>
          <p:cNvSpPr/>
          <p:nvPr/>
        </p:nvSpPr>
        <p:spPr>
          <a:xfrm>
            <a:off x="2069163" y="12041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44" name="Google Shape;1044;p16"/>
          <p:cNvSpPr/>
          <p:nvPr/>
        </p:nvSpPr>
        <p:spPr>
          <a:xfrm>
            <a:off x="2069163" y="30215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45" name="Google Shape;1045;p16"/>
          <p:cNvSpPr/>
          <p:nvPr/>
        </p:nvSpPr>
        <p:spPr>
          <a:xfrm>
            <a:off x="6077388" y="12041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46" name="Google Shape;1046;p16"/>
          <p:cNvSpPr/>
          <p:nvPr/>
        </p:nvSpPr>
        <p:spPr>
          <a:xfrm>
            <a:off x="6077388" y="30977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47" name="Google Shape;1047;p16"/>
          <p:cNvSpPr txBox="1"/>
          <p:nvPr>
            <p:ph type="title"/>
          </p:nvPr>
        </p:nvSpPr>
        <p:spPr>
          <a:xfrm>
            <a:off x="448725" y="597425"/>
            <a:ext cx="77040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 Một số công cụ sử dụng để ước tính chi phí</a:t>
            </a:r>
            <a:endParaRPr sz="1800"/>
          </a:p>
        </p:txBody>
      </p:sp>
      <p:sp>
        <p:nvSpPr>
          <p:cNvPr id="1048" name="Google Shape;1048;p16"/>
          <p:cNvSpPr txBox="1"/>
          <p:nvPr>
            <p:ph idx="1" type="subTitle"/>
          </p:nvPr>
        </p:nvSpPr>
        <p:spPr>
          <a:xfrm>
            <a:off x="732425" y="2175225"/>
            <a:ext cx="3489600" cy="6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300"/>
              <a:t>Sử dụng dữ liệu lịch sử về chi phí của các dự án tương tự để ước tính chi phí</a:t>
            </a:r>
            <a:endParaRPr sz="1300"/>
          </a:p>
        </p:txBody>
      </p:sp>
      <p:sp>
        <p:nvSpPr>
          <p:cNvPr id="1049" name="Google Shape;1049;p16"/>
          <p:cNvSpPr txBox="1"/>
          <p:nvPr>
            <p:ph idx="2" type="subTitle"/>
          </p:nvPr>
        </p:nvSpPr>
        <p:spPr>
          <a:xfrm>
            <a:off x="4365125" y="2175225"/>
            <a:ext cx="4011000" cy="6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300"/>
              <a:t>B</a:t>
            </a:r>
            <a:r>
              <a:rPr lang="en" sz="1300"/>
              <a:t>ắt đầu từ việc ước tính chi phí tổng thể của dự án và phân bổ chi phí cho các hoạt động của dự án</a:t>
            </a:r>
            <a:endParaRPr sz="1300"/>
          </a:p>
        </p:txBody>
      </p:sp>
      <p:sp>
        <p:nvSpPr>
          <p:cNvPr id="1050" name="Google Shape;1050;p16"/>
          <p:cNvSpPr txBox="1"/>
          <p:nvPr>
            <p:ph idx="3" type="subTitle"/>
          </p:nvPr>
        </p:nvSpPr>
        <p:spPr>
          <a:xfrm>
            <a:off x="732425" y="4011150"/>
            <a:ext cx="3404100" cy="6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300"/>
              <a:t>Y</a:t>
            </a:r>
            <a:r>
              <a:rPr lang="en" sz="1300"/>
              <a:t>êu cầu phân tích chi tiết các hoạt động của dự án để ước tính chi phí</a:t>
            </a:r>
            <a:endParaRPr sz="1300"/>
          </a:p>
        </p:txBody>
      </p:sp>
      <p:sp>
        <p:nvSpPr>
          <p:cNvPr id="1051" name="Google Shape;1051;p16"/>
          <p:cNvSpPr txBox="1"/>
          <p:nvPr>
            <p:ph idx="4" type="subTitle"/>
          </p:nvPr>
        </p:nvSpPr>
        <p:spPr>
          <a:xfrm>
            <a:off x="4194400" y="4011150"/>
            <a:ext cx="4428600" cy="61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sz="1300"/>
              <a:t>Ư</a:t>
            </a:r>
            <a:r>
              <a:rPr lang="en" sz="1300"/>
              <a:t>ớc tính chi phí cho các hoạt động của dự án và cộng tổng chi phí xác định chi phí tổng thể của dự án</a:t>
            </a:r>
            <a:endParaRPr sz="1300"/>
          </a:p>
        </p:txBody>
      </p:sp>
      <p:sp>
        <p:nvSpPr>
          <p:cNvPr id="1052" name="Google Shape;1052;p16"/>
          <p:cNvSpPr txBox="1"/>
          <p:nvPr>
            <p:ph idx="5" type="subTitle"/>
          </p:nvPr>
        </p:nvSpPr>
        <p:spPr>
          <a:xfrm>
            <a:off x="896525" y="1854925"/>
            <a:ext cx="2962200" cy="405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300"/>
              <a:t>Phân tích tỷ lệ</a:t>
            </a:r>
            <a:endParaRPr sz="1300"/>
          </a:p>
        </p:txBody>
      </p:sp>
      <p:sp>
        <p:nvSpPr>
          <p:cNvPr id="1053" name="Google Shape;1053;p16"/>
          <p:cNvSpPr txBox="1"/>
          <p:nvPr>
            <p:ph idx="6" type="subTitle"/>
          </p:nvPr>
        </p:nvSpPr>
        <p:spPr>
          <a:xfrm>
            <a:off x="4904678" y="1854925"/>
            <a:ext cx="2962200" cy="405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300"/>
              <a:t>Ước tính từ trên xuống</a:t>
            </a:r>
            <a:endParaRPr sz="1300"/>
          </a:p>
        </p:txBody>
      </p:sp>
      <p:sp>
        <p:nvSpPr>
          <p:cNvPr id="1054" name="Google Shape;1054;p16"/>
          <p:cNvSpPr txBox="1"/>
          <p:nvPr>
            <p:ph idx="7" type="subTitle"/>
          </p:nvPr>
        </p:nvSpPr>
        <p:spPr>
          <a:xfrm>
            <a:off x="896525" y="3614706"/>
            <a:ext cx="2962200" cy="405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300"/>
              <a:t>Phân tích chi tiết</a:t>
            </a:r>
            <a:endParaRPr sz="1300"/>
          </a:p>
        </p:txBody>
      </p:sp>
      <p:sp>
        <p:nvSpPr>
          <p:cNvPr id="1055" name="Google Shape;1055;p16"/>
          <p:cNvSpPr txBox="1"/>
          <p:nvPr>
            <p:ph idx="8" type="subTitle"/>
          </p:nvPr>
        </p:nvSpPr>
        <p:spPr>
          <a:xfrm>
            <a:off x="4904678" y="3690906"/>
            <a:ext cx="2962200" cy="405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300"/>
              <a:t>Ước tính từ dưới lên</a:t>
            </a:r>
            <a:endParaRPr sz="1300"/>
          </a:p>
        </p:txBody>
      </p:sp>
      <p:grpSp>
        <p:nvGrpSpPr>
          <p:cNvPr id="1056" name="Google Shape;1056;p16"/>
          <p:cNvGrpSpPr/>
          <p:nvPr/>
        </p:nvGrpSpPr>
        <p:grpSpPr>
          <a:xfrm>
            <a:off x="6195885" y="3270034"/>
            <a:ext cx="379821" cy="290953"/>
            <a:chOff x="4093948" y="2013784"/>
            <a:chExt cx="379821" cy="290953"/>
          </a:xfrm>
        </p:grpSpPr>
        <p:sp>
          <p:nvSpPr>
            <p:cNvPr id="1057" name="Google Shape;1057;p16"/>
            <p:cNvSpPr/>
            <p:nvPr/>
          </p:nvSpPr>
          <p:spPr>
            <a:xfrm>
              <a:off x="4099675" y="2247932"/>
              <a:ext cx="368367" cy="51096"/>
            </a:xfrm>
            <a:custGeom>
              <a:rect b="b" l="l" r="r" t="t"/>
              <a:pathLst>
                <a:path extrusionOk="0" h="2623" w="18910">
                  <a:moveTo>
                    <a:pt x="465" y="1"/>
                  </a:moveTo>
                  <a:cubicBezTo>
                    <a:pt x="200" y="1"/>
                    <a:pt x="0" y="224"/>
                    <a:pt x="0" y="494"/>
                  </a:cubicBezTo>
                  <a:cubicBezTo>
                    <a:pt x="0" y="1670"/>
                    <a:pt x="959" y="2622"/>
                    <a:pt x="2134" y="2622"/>
                  </a:cubicBezTo>
                  <a:lnTo>
                    <a:pt x="16776" y="2622"/>
                  </a:lnTo>
                  <a:cubicBezTo>
                    <a:pt x="17951" y="2622"/>
                    <a:pt x="18909" y="1670"/>
                    <a:pt x="18909" y="494"/>
                  </a:cubicBezTo>
                  <a:cubicBezTo>
                    <a:pt x="18909" y="224"/>
                    <a:pt x="18715" y="1"/>
                    <a:pt x="18445"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58" name="Google Shape;1058;p16"/>
            <p:cNvSpPr/>
            <p:nvPr/>
          </p:nvSpPr>
          <p:spPr>
            <a:xfrm>
              <a:off x="4408820" y="2247932"/>
              <a:ext cx="59219" cy="51096"/>
            </a:xfrm>
            <a:custGeom>
              <a:rect b="b" l="l" r="r" t="t"/>
              <a:pathLst>
                <a:path extrusionOk="0" h="2623" w="3040">
                  <a:moveTo>
                    <a:pt x="1670" y="1"/>
                  </a:moveTo>
                  <a:cubicBezTo>
                    <a:pt x="1934" y="1"/>
                    <a:pt x="2134" y="224"/>
                    <a:pt x="2134" y="494"/>
                  </a:cubicBezTo>
                  <a:cubicBezTo>
                    <a:pt x="2134" y="1082"/>
                    <a:pt x="1911" y="1617"/>
                    <a:pt x="1523" y="2011"/>
                  </a:cubicBezTo>
                  <a:cubicBezTo>
                    <a:pt x="1129" y="2381"/>
                    <a:pt x="588" y="2622"/>
                    <a:pt x="1" y="2622"/>
                  </a:cubicBezTo>
                  <a:lnTo>
                    <a:pt x="906" y="2622"/>
                  </a:lnTo>
                  <a:cubicBezTo>
                    <a:pt x="1494" y="2622"/>
                    <a:pt x="2034" y="2381"/>
                    <a:pt x="2428" y="2011"/>
                  </a:cubicBezTo>
                  <a:cubicBezTo>
                    <a:pt x="2816" y="1617"/>
                    <a:pt x="3039" y="1082"/>
                    <a:pt x="3039" y="494"/>
                  </a:cubicBezTo>
                  <a:cubicBezTo>
                    <a:pt x="3039" y="224"/>
                    <a:pt x="2845" y="1"/>
                    <a:pt x="257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59" name="Google Shape;1059;p16"/>
            <p:cNvSpPr/>
            <p:nvPr/>
          </p:nvSpPr>
          <p:spPr>
            <a:xfrm>
              <a:off x="4120733" y="2019511"/>
              <a:ext cx="326348" cy="228442"/>
            </a:xfrm>
            <a:custGeom>
              <a:rect b="b" l="l" r="r" t="t"/>
              <a:pathLst>
                <a:path extrusionOk="0" h="11727" w="16753">
                  <a:moveTo>
                    <a:pt x="853" y="0"/>
                  </a:moveTo>
                  <a:cubicBezTo>
                    <a:pt x="389" y="0"/>
                    <a:pt x="1" y="388"/>
                    <a:pt x="1" y="853"/>
                  </a:cubicBezTo>
                  <a:lnTo>
                    <a:pt x="1" y="10898"/>
                  </a:lnTo>
                  <a:cubicBezTo>
                    <a:pt x="1" y="11362"/>
                    <a:pt x="389" y="11727"/>
                    <a:pt x="853" y="11727"/>
                  </a:cubicBezTo>
                  <a:lnTo>
                    <a:pt x="15895" y="11727"/>
                  </a:lnTo>
                  <a:cubicBezTo>
                    <a:pt x="16359" y="11727"/>
                    <a:pt x="16753" y="11362"/>
                    <a:pt x="16753" y="10898"/>
                  </a:cubicBezTo>
                  <a:lnTo>
                    <a:pt x="16753" y="853"/>
                  </a:lnTo>
                  <a:cubicBezTo>
                    <a:pt x="16753" y="388"/>
                    <a:pt x="16359" y="0"/>
                    <a:pt x="15895" y="0"/>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0" name="Google Shape;1060;p16"/>
            <p:cNvSpPr/>
            <p:nvPr/>
          </p:nvSpPr>
          <p:spPr>
            <a:xfrm>
              <a:off x="4415579" y="2019511"/>
              <a:ext cx="31499" cy="228442"/>
            </a:xfrm>
            <a:custGeom>
              <a:rect b="b" l="l" r="r" t="t"/>
              <a:pathLst>
                <a:path extrusionOk="0" h="11727" w="1617">
                  <a:moveTo>
                    <a:pt x="0" y="0"/>
                  </a:moveTo>
                  <a:cubicBezTo>
                    <a:pt x="465" y="0"/>
                    <a:pt x="853" y="388"/>
                    <a:pt x="853" y="853"/>
                  </a:cubicBezTo>
                  <a:lnTo>
                    <a:pt x="853" y="10898"/>
                  </a:lnTo>
                  <a:cubicBezTo>
                    <a:pt x="853" y="11362"/>
                    <a:pt x="465" y="11727"/>
                    <a:pt x="0" y="11727"/>
                  </a:cubicBezTo>
                  <a:lnTo>
                    <a:pt x="759" y="11727"/>
                  </a:lnTo>
                  <a:cubicBezTo>
                    <a:pt x="1223" y="11727"/>
                    <a:pt x="1617" y="11362"/>
                    <a:pt x="1617" y="10898"/>
                  </a:cubicBezTo>
                  <a:lnTo>
                    <a:pt x="1617" y="853"/>
                  </a:lnTo>
                  <a:cubicBezTo>
                    <a:pt x="1617" y="388"/>
                    <a:pt x="1223" y="0"/>
                    <a:pt x="759" y="0"/>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1" name="Google Shape;1061;p16"/>
            <p:cNvSpPr/>
            <p:nvPr/>
          </p:nvSpPr>
          <p:spPr>
            <a:xfrm>
              <a:off x="4144557" y="2040004"/>
              <a:ext cx="278603" cy="187904"/>
            </a:xfrm>
            <a:custGeom>
              <a:rect b="b" l="l" r="r" t="t"/>
              <a:pathLst>
                <a:path extrusionOk="0" h="9646" w="14302">
                  <a:moveTo>
                    <a:pt x="318" y="0"/>
                  </a:moveTo>
                  <a:cubicBezTo>
                    <a:pt x="147" y="0"/>
                    <a:pt x="1" y="124"/>
                    <a:pt x="1" y="318"/>
                  </a:cubicBezTo>
                  <a:lnTo>
                    <a:pt x="1" y="9329"/>
                  </a:lnTo>
                  <a:cubicBezTo>
                    <a:pt x="1" y="9499"/>
                    <a:pt x="147" y="9646"/>
                    <a:pt x="318" y="9646"/>
                  </a:cubicBezTo>
                  <a:lnTo>
                    <a:pt x="13984" y="9646"/>
                  </a:lnTo>
                  <a:cubicBezTo>
                    <a:pt x="14154" y="9646"/>
                    <a:pt x="14301" y="9499"/>
                    <a:pt x="14301" y="9329"/>
                  </a:cubicBezTo>
                  <a:lnTo>
                    <a:pt x="14301" y="318"/>
                  </a:lnTo>
                  <a:cubicBezTo>
                    <a:pt x="14301" y="124"/>
                    <a:pt x="14154" y="0"/>
                    <a:pt x="13984" y="0"/>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2" name="Google Shape;1062;p16"/>
            <p:cNvSpPr/>
            <p:nvPr/>
          </p:nvSpPr>
          <p:spPr>
            <a:xfrm>
              <a:off x="4401729" y="2040004"/>
              <a:ext cx="21428" cy="187904"/>
            </a:xfrm>
            <a:custGeom>
              <a:rect b="b" l="l" r="r" t="t"/>
              <a:pathLst>
                <a:path extrusionOk="0" h="9646" w="1100">
                  <a:moveTo>
                    <a:pt x="0" y="0"/>
                  </a:moveTo>
                  <a:cubicBezTo>
                    <a:pt x="194" y="0"/>
                    <a:pt x="318" y="124"/>
                    <a:pt x="318" y="318"/>
                  </a:cubicBezTo>
                  <a:lnTo>
                    <a:pt x="318" y="9329"/>
                  </a:lnTo>
                  <a:cubicBezTo>
                    <a:pt x="318" y="9499"/>
                    <a:pt x="194" y="9646"/>
                    <a:pt x="0" y="9646"/>
                  </a:cubicBezTo>
                  <a:lnTo>
                    <a:pt x="782" y="9646"/>
                  </a:lnTo>
                  <a:cubicBezTo>
                    <a:pt x="952" y="9646"/>
                    <a:pt x="1099" y="9499"/>
                    <a:pt x="1099" y="9329"/>
                  </a:cubicBezTo>
                  <a:lnTo>
                    <a:pt x="1099" y="318"/>
                  </a:lnTo>
                  <a:cubicBezTo>
                    <a:pt x="1099" y="124"/>
                    <a:pt x="952" y="0"/>
                    <a:pt x="782" y="0"/>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3" name="Google Shape;1063;p16"/>
            <p:cNvSpPr/>
            <p:nvPr/>
          </p:nvSpPr>
          <p:spPr>
            <a:xfrm>
              <a:off x="4144557" y="2040004"/>
              <a:ext cx="278603" cy="42505"/>
            </a:xfrm>
            <a:custGeom>
              <a:rect b="b" l="l" r="r" t="t"/>
              <a:pathLst>
                <a:path extrusionOk="0" h="2182" w="14302">
                  <a:moveTo>
                    <a:pt x="318" y="0"/>
                  </a:moveTo>
                  <a:cubicBezTo>
                    <a:pt x="147" y="0"/>
                    <a:pt x="1" y="124"/>
                    <a:pt x="1" y="318"/>
                  </a:cubicBezTo>
                  <a:lnTo>
                    <a:pt x="1" y="2181"/>
                  </a:lnTo>
                  <a:lnTo>
                    <a:pt x="14301" y="2181"/>
                  </a:lnTo>
                  <a:lnTo>
                    <a:pt x="14301" y="318"/>
                  </a:lnTo>
                  <a:cubicBezTo>
                    <a:pt x="14301" y="124"/>
                    <a:pt x="14154" y="0"/>
                    <a:pt x="13984" y="0"/>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4" name="Google Shape;1064;p16"/>
            <p:cNvSpPr/>
            <p:nvPr/>
          </p:nvSpPr>
          <p:spPr>
            <a:xfrm>
              <a:off x="4401729" y="2040004"/>
              <a:ext cx="21428" cy="42505"/>
            </a:xfrm>
            <a:custGeom>
              <a:rect b="b" l="l" r="r" t="t"/>
              <a:pathLst>
                <a:path extrusionOk="0" h="2182" w="1100">
                  <a:moveTo>
                    <a:pt x="0" y="0"/>
                  </a:moveTo>
                  <a:cubicBezTo>
                    <a:pt x="194" y="0"/>
                    <a:pt x="318" y="124"/>
                    <a:pt x="318" y="318"/>
                  </a:cubicBezTo>
                  <a:lnTo>
                    <a:pt x="318" y="2181"/>
                  </a:lnTo>
                  <a:lnTo>
                    <a:pt x="1099" y="2181"/>
                  </a:lnTo>
                  <a:lnTo>
                    <a:pt x="1099" y="318"/>
                  </a:lnTo>
                  <a:cubicBezTo>
                    <a:pt x="1099" y="124"/>
                    <a:pt x="952" y="0"/>
                    <a:pt x="782" y="0"/>
                  </a:cubicBez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5" name="Google Shape;1065;p16"/>
            <p:cNvSpPr/>
            <p:nvPr/>
          </p:nvSpPr>
          <p:spPr>
            <a:xfrm>
              <a:off x="4249553" y="2247932"/>
              <a:ext cx="68725" cy="22012"/>
            </a:xfrm>
            <a:custGeom>
              <a:rect b="b" l="l" r="r" t="t"/>
              <a:pathLst>
                <a:path extrusionOk="0" h="1130" w="3528">
                  <a:moveTo>
                    <a:pt x="1" y="1"/>
                  </a:moveTo>
                  <a:lnTo>
                    <a:pt x="1" y="565"/>
                  </a:lnTo>
                  <a:cubicBezTo>
                    <a:pt x="1" y="882"/>
                    <a:pt x="265" y="1129"/>
                    <a:pt x="588" y="1129"/>
                  </a:cubicBezTo>
                  <a:lnTo>
                    <a:pt x="2939" y="1129"/>
                  </a:lnTo>
                  <a:cubicBezTo>
                    <a:pt x="3257" y="1129"/>
                    <a:pt x="3527" y="882"/>
                    <a:pt x="3527" y="565"/>
                  </a:cubicBezTo>
                  <a:lnTo>
                    <a:pt x="3527" y="1"/>
                  </a:lnTo>
                  <a:close/>
                </a:path>
              </a:pathLst>
            </a:custGeom>
            <a:solidFill>
              <a:srgbClr val="356B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6" name="Google Shape;1066;p16"/>
            <p:cNvSpPr/>
            <p:nvPr/>
          </p:nvSpPr>
          <p:spPr>
            <a:xfrm>
              <a:off x="4198496" y="2169272"/>
              <a:ext cx="170723" cy="27155"/>
            </a:xfrm>
            <a:custGeom>
              <a:rect b="b" l="l" r="r" t="t"/>
              <a:pathLst>
                <a:path extrusionOk="0" h="1394" w="8764">
                  <a:moveTo>
                    <a:pt x="194" y="1"/>
                  </a:moveTo>
                  <a:cubicBezTo>
                    <a:pt x="71" y="1"/>
                    <a:pt x="0" y="100"/>
                    <a:pt x="0" y="218"/>
                  </a:cubicBezTo>
                  <a:lnTo>
                    <a:pt x="0" y="1176"/>
                  </a:lnTo>
                  <a:cubicBezTo>
                    <a:pt x="0" y="1300"/>
                    <a:pt x="71" y="1394"/>
                    <a:pt x="194" y="1394"/>
                  </a:cubicBezTo>
                  <a:lnTo>
                    <a:pt x="8570" y="1394"/>
                  </a:lnTo>
                  <a:cubicBezTo>
                    <a:pt x="8670" y="1394"/>
                    <a:pt x="8764" y="1300"/>
                    <a:pt x="8764" y="1176"/>
                  </a:cubicBezTo>
                  <a:lnTo>
                    <a:pt x="8764" y="218"/>
                  </a:lnTo>
                  <a:cubicBezTo>
                    <a:pt x="8764" y="100"/>
                    <a:pt x="8670" y="1"/>
                    <a:pt x="8570" y="1"/>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7" name="Google Shape;1067;p16"/>
            <p:cNvSpPr/>
            <p:nvPr/>
          </p:nvSpPr>
          <p:spPr>
            <a:xfrm>
              <a:off x="4350653" y="2169272"/>
              <a:ext cx="18564" cy="27155"/>
            </a:xfrm>
            <a:custGeom>
              <a:rect b="b" l="l" r="r" t="t"/>
              <a:pathLst>
                <a:path extrusionOk="0" h="1394" w="953">
                  <a:moveTo>
                    <a:pt x="1" y="1"/>
                  </a:moveTo>
                  <a:cubicBezTo>
                    <a:pt x="101" y="1"/>
                    <a:pt x="195" y="100"/>
                    <a:pt x="195" y="218"/>
                  </a:cubicBezTo>
                  <a:lnTo>
                    <a:pt x="195" y="1176"/>
                  </a:lnTo>
                  <a:cubicBezTo>
                    <a:pt x="195" y="1300"/>
                    <a:pt x="101" y="1394"/>
                    <a:pt x="1" y="1394"/>
                  </a:cubicBezTo>
                  <a:lnTo>
                    <a:pt x="759" y="1394"/>
                  </a:lnTo>
                  <a:cubicBezTo>
                    <a:pt x="859" y="1394"/>
                    <a:pt x="953" y="1300"/>
                    <a:pt x="953" y="1176"/>
                  </a:cubicBezTo>
                  <a:lnTo>
                    <a:pt x="953" y="218"/>
                  </a:lnTo>
                  <a:cubicBezTo>
                    <a:pt x="953" y="100"/>
                    <a:pt x="859" y="1"/>
                    <a:pt x="759"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8" name="Google Shape;1068;p16"/>
            <p:cNvSpPr/>
            <p:nvPr/>
          </p:nvSpPr>
          <p:spPr>
            <a:xfrm>
              <a:off x="4198496" y="2169272"/>
              <a:ext cx="121146" cy="27155"/>
            </a:xfrm>
            <a:custGeom>
              <a:rect b="b" l="l" r="r" t="t"/>
              <a:pathLst>
                <a:path extrusionOk="0" h="1394" w="6219">
                  <a:moveTo>
                    <a:pt x="194" y="1"/>
                  </a:moveTo>
                  <a:cubicBezTo>
                    <a:pt x="71" y="1"/>
                    <a:pt x="0" y="100"/>
                    <a:pt x="0" y="218"/>
                  </a:cubicBezTo>
                  <a:lnTo>
                    <a:pt x="0" y="1176"/>
                  </a:lnTo>
                  <a:cubicBezTo>
                    <a:pt x="0" y="1300"/>
                    <a:pt x="71" y="1394"/>
                    <a:pt x="194" y="1394"/>
                  </a:cubicBezTo>
                  <a:lnTo>
                    <a:pt x="6219" y="1394"/>
                  </a:lnTo>
                  <a:lnTo>
                    <a:pt x="6219" y="1"/>
                  </a:ln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69" name="Google Shape;1069;p16"/>
            <p:cNvSpPr/>
            <p:nvPr/>
          </p:nvSpPr>
          <p:spPr>
            <a:xfrm>
              <a:off x="4138829" y="2034277"/>
              <a:ext cx="289590" cy="199358"/>
            </a:xfrm>
            <a:custGeom>
              <a:rect b="b" l="l" r="r" t="t"/>
              <a:pathLst>
                <a:path extrusionOk="0" h="10234" w="14866">
                  <a:moveTo>
                    <a:pt x="14278" y="565"/>
                  </a:moveTo>
                  <a:cubicBezTo>
                    <a:pt x="14301" y="565"/>
                    <a:pt x="14301" y="588"/>
                    <a:pt x="14301" y="612"/>
                  </a:cubicBezTo>
                  <a:lnTo>
                    <a:pt x="14301" y="2205"/>
                  </a:lnTo>
                  <a:lnTo>
                    <a:pt x="12562" y="2205"/>
                  </a:lnTo>
                  <a:cubicBezTo>
                    <a:pt x="12391" y="2205"/>
                    <a:pt x="12268" y="2328"/>
                    <a:pt x="12268" y="2475"/>
                  </a:cubicBezTo>
                  <a:cubicBezTo>
                    <a:pt x="12268" y="2646"/>
                    <a:pt x="12391" y="2769"/>
                    <a:pt x="12562" y="2769"/>
                  </a:cubicBezTo>
                  <a:lnTo>
                    <a:pt x="14301" y="2769"/>
                  </a:lnTo>
                  <a:lnTo>
                    <a:pt x="14301" y="9623"/>
                  </a:lnTo>
                  <a:cubicBezTo>
                    <a:pt x="14301" y="9646"/>
                    <a:pt x="14301" y="9646"/>
                    <a:pt x="14278" y="9646"/>
                  </a:cubicBezTo>
                  <a:lnTo>
                    <a:pt x="612" y="9646"/>
                  </a:lnTo>
                  <a:cubicBezTo>
                    <a:pt x="588" y="9646"/>
                    <a:pt x="588" y="9646"/>
                    <a:pt x="588" y="9623"/>
                  </a:cubicBezTo>
                  <a:lnTo>
                    <a:pt x="588" y="2769"/>
                  </a:lnTo>
                  <a:lnTo>
                    <a:pt x="11216" y="2769"/>
                  </a:lnTo>
                  <a:cubicBezTo>
                    <a:pt x="11362" y="2769"/>
                    <a:pt x="11486" y="2646"/>
                    <a:pt x="11486" y="2475"/>
                  </a:cubicBezTo>
                  <a:cubicBezTo>
                    <a:pt x="11486" y="2328"/>
                    <a:pt x="11362" y="2205"/>
                    <a:pt x="11216" y="2205"/>
                  </a:cubicBezTo>
                  <a:lnTo>
                    <a:pt x="588" y="2205"/>
                  </a:lnTo>
                  <a:lnTo>
                    <a:pt x="588" y="612"/>
                  </a:lnTo>
                  <a:cubicBezTo>
                    <a:pt x="588" y="588"/>
                    <a:pt x="588" y="565"/>
                    <a:pt x="612" y="565"/>
                  </a:cubicBezTo>
                  <a:close/>
                  <a:moveTo>
                    <a:pt x="612" y="1"/>
                  </a:moveTo>
                  <a:cubicBezTo>
                    <a:pt x="295" y="1"/>
                    <a:pt x="1" y="271"/>
                    <a:pt x="1" y="612"/>
                  </a:cubicBezTo>
                  <a:lnTo>
                    <a:pt x="1" y="9623"/>
                  </a:lnTo>
                  <a:cubicBezTo>
                    <a:pt x="1" y="9940"/>
                    <a:pt x="295" y="10234"/>
                    <a:pt x="612" y="10234"/>
                  </a:cubicBezTo>
                  <a:lnTo>
                    <a:pt x="14278" y="10234"/>
                  </a:lnTo>
                  <a:cubicBezTo>
                    <a:pt x="14595" y="10234"/>
                    <a:pt x="14866" y="9940"/>
                    <a:pt x="14866" y="9623"/>
                  </a:cubicBezTo>
                  <a:lnTo>
                    <a:pt x="14866" y="612"/>
                  </a:lnTo>
                  <a:cubicBezTo>
                    <a:pt x="14866" y="271"/>
                    <a:pt x="14595" y="1"/>
                    <a:pt x="1427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0" name="Google Shape;1070;p16"/>
            <p:cNvSpPr/>
            <p:nvPr/>
          </p:nvSpPr>
          <p:spPr>
            <a:xfrm>
              <a:off x="4170328" y="2055685"/>
              <a:ext cx="11454" cy="11026"/>
            </a:xfrm>
            <a:custGeom>
              <a:rect b="b" l="l" r="r" t="t"/>
              <a:pathLst>
                <a:path extrusionOk="0" h="566" w="588">
                  <a:moveTo>
                    <a:pt x="294" y="1"/>
                  </a:moveTo>
                  <a:cubicBezTo>
                    <a:pt x="123" y="1"/>
                    <a:pt x="0" y="124"/>
                    <a:pt x="0" y="271"/>
                  </a:cubicBezTo>
                  <a:cubicBezTo>
                    <a:pt x="0" y="442"/>
                    <a:pt x="123" y="565"/>
                    <a:pt x="294" y="565"/>
                  </a:cubicBezTo>
                  <a:cubicBezTo>
                    <a:pt x="441" y="565"/>
                    <a:pt x="588" y="442"/>
                    <a:pt x="588" y="271"/>
                  </a:cubicBezTo>
                  <a:cubicBezTo>
                    <a:pt x="588" y="124"/>
                    <a:pt x="441" y="1"/>
                    <a:pt x="29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1" name="Google Shape;1071;p16"/>
            <p:cNvSpPr/>
            <p:nvPr/>
          </p:nvSpPr>
          <p:spPr>
            <a:xfrm>
              <a:off x="4192302" y="2055685"/>
              <a:ext cx="11474" cy="11026"/>
            </a:xfrm>
            <a:custGeom>
              <a:rect b="b" l="l" r="r" t="t"/>
              <a:pathLst>
                <a:path extrusionOk="0" h="566" w="589">
                  <a:moveTo>
                    <a:pt x="294" y="1"/>
                  </a:moveTo>
                  <a:cubicBezTo>
                    <a:pt x="148" y="1"/>
                    <a:pt x="1" y="124"/>
                    <a:pt x="1" y="271"/>
                  </a:cubicBezTo>
                  <a:cubicBezTo>
                    <a:pt x="1" y="442"/>
                    <a:pt x="148" y="565"/>
                    <a:pt x="294" y="565"/>
                  </a:cubicBezTo>
                  <a:cubicBezTo>
                    <a:pt x="465" y="565"/>
                    <a:pt x="588" y="442"/>
                    <a:pt x="588" y="271"/>
                  </a:cubicBezTo>
                  <a:cubicBezTo>
                    <a:pt x="588" y="124"/>
                    <a:pt x="465" y="1"/>
                    <a:pt x="29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2" name="Google Shape;1072;p16"/>
            <p:cNvSpPr/>
            <p:nvPr/>
          </p:nvSpPr>
          <p:spPr>
            <a:xfrm>
              <a:off x="4214625" y="2055685"/>
              <a:ext cx="11026" cy="11026"/>
            </a:xfrm>
            <a:custGeom>
              <a:rect b="b" l="l" r="r" t="t"/>
              <a:pathLst>
                <a:path extrusionOk="0" h="566" w="566">
                  <a:moveTo>
                    <a:pt x="271" y="1"/>
                  </a:moveTo>
                  <a:cubicBezTo>
                    <a:pt x="124" y="1"/>
                    <a:pt x="1" y="124"/>
                    <a:pt x="1" y="271"/>
                  </a:cubicBezTo>
                  <a:cubicBezTo>
                    <a:pt x="1" y="442"/>
                    <a:pt x="124" y="565"/>
                    <a:pt x="271" y="565"/>
                  </a:cubicBezTo>
                  <a:cubicBezTo>
                    <a:pt x="442" y="565"/>
                    <a:pt x="565" y="442"/>
                    <a:pt x="565" y="271"/>
                  </a:cubicBezTo>
                  <a:cubicBezTo>
                    <a:pt x="565" y="124"/>
                    <a:pt x="442" y="1"/>
                    <a:pt x="27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3" name="Google Shape;1073;p16"/>
            <p:cNvSpPr/>
            <p:nvPr/>
          </p:nvSpPr>
          <p:spPr>
            <a:xfrm>
              <a:off x="4093948" y="2013784"/>
              <a:ext cx="379821" cy="290953"/>
            </a:xfrm>
            <a:custGeom>
              <a:rect b="b" l="l" r="r" t="t"/>
              <a:pathLst>
                <a:path extrusionOk="0" h="14936" w="19498">
                  <a:moveTo>
                    <a:pt x="17270" y="588"/>
                  </a:moveTo>
                  <a:cubicBezTo>
                    <a:pt x="17587" y="588"/>
                    <a:pt x="17834" y="829"/>
                    <a:pt x="17834" y="1147"/>
                  </a:cubicBezTo>
                  <a:lnTo>
                    <a:pt x="17834" y="11192"/>
                  </a:lnTo>
                  <a:cubicBezTo>
                    <a:pt x="17834" y="11486"/>
                    <a:pt x="17587" y="11756"/>
                    <a:pt x="17270" y="11756"/>
                  </a:cubicBezTo>
                  <a:lnTo>
                    <a:pt x="2228" y="11756"/>
                  </a:lnTo>
                  <a:cubicBezTo>
                    <a:pt x="1911" y="11756"/>
                    <a:pt x="1670" y="11486"/>
                    <a:pt x="1670" y="11192"/>
                  </a:cubicBezTo>
                  <a:lnTo>
                    <a:pt x="1670" y="1147"/>
                  </a:lnTo>
                  <a:cubicBezTo>
                    <a:pt x="1670" y="829"/>
                    <a:pt x="1911" y="588"/>
                    <a:pt x="2228" y="588"/>
                  </a:cubicBezTo>
                  <a:close/>
                  <a:moveTo>
                    <a:pt x="11221" y="12314"/>
                  </a:moveTo>
                  <a:lnTo>
                    <a:pt x="11221" y="12585"/>
                  </a:lnTo>
                  <a:cubicBezTo>
                    <a:pt x="11221" y="12755"/>
                    <a:pt x="11098" y="12879"/>
                    <a:pt x="10927" y="12879"/>
                  </a:cubicBezTo>
                  <a:lnTo>
                    <a:pt x="8576" y="12879"/>
                  </a:lnTo>
                  <a:cubicBezTo>
                    <a:pt x="8400" y="12879"/>
                    <a:pt x="8282" y="12755"/>
                    <a:pt x="8282" y="12585"/>
                  </a:cubicBezTo>
                  <a:lnTo>
                    <a:pt x="8282" y="12314"/>
                  </a:lnTo>
                  <a:close/>
                  <a:moveTo>
                    <a:pt x="18739" y="12314"/>
                  </a:moveTo>
                  <a:cubicBezTo>
                    <a:pt x="18833" y="12314"/>
                    <a:pt x="18933" y="12414"/>
                    <a:pt x="18933" y="12514"/>
                  </a:cubicBezTo>
                  <a:cubicBezTo>
                    <a:pt x="18933" y="13543"/>
                    <a:pt x="18098" y="14372"/>
                    <a:pt x="17070" y="14372"/>
                  </a:cubicBezTo>
                  <a:lnTo>
                    <a:pt x="2428" y="14372"/>
                  </a:lnTo>
                  <a:cubicBezTo>
                    <a:pt x="1399" y="14372"/>
                    <a:pt x="565" y="13543"/>
                    <a:pt x="565" y="12514"/>
                  </a:cubicBezTo>
                  <a:cubicBezTo>
                    <a:pt x="565" y="12414"/>
                    <a:pt x="665" y="12314"/>
                    <a:pt x="759" y="12314"/>
                  </a:cubicBezTo>
                  <a:lnTo>
                    <a:pt x="7718" y="12314"/>
                  </a:lnTo>
                  <a:lnTo>
                    <a:pt x="7718" y="12585"/>
                  </a:lnTo>
                  <a:cubicBezTo>
                    <a:pt x="7718" y="13079"/>
                    <a:pt x="8083" y="13443"/>
                    <a:pt x="8576" y="13443"/>
                  </a:cubicBezTo>
                  <a:lnTo>
                    <a:pt x="10927" y="13443"/>
                  </a:lnTo>
                  <a:cubicBezTo>
                    <a:pt x="11415" y="13443"/>
                    <a:pt x="11780" y="13079"/>
                    <a:pt x="11780" y="12585"/>
                  </a:cubicBezTo>
                  <a:lnTo>
                    <a:pt x="11780" y="12314"/>
                  </a:lnTo>
                  <a:close/>
                  <a:moveTo>
                    <a:pt x="2228" y="0"/>
                  </a:moveTo>
                  <a:cubicBezTo>
                    <a:pt x="1593" y="0"/>
                    <a:pt x="1082" y="512"/>
                    <a:pt x="1082" y="1147"/>
                  </a:cubicBezTo>
                  <a:lnTo>
                    <a:pt x="1082" y="11192"/>
                  </a:lnTo>
                  <a:cubicBezTo>
                    <a:pt x="1082" y="11386"/>
                    <a:pt x="1153" y="11580"/>
                    <a:pt x="1253" y="11756"/>
                  </a:cubicBezTo>
                  <a:lnTo>
                    <a:pt x="759" y="11756"/>
                  </a:lnTo>
                  <a:cubicBezTo>
                    <a:pt x="347" y="11756"/>
                    <a:pt x="1" y="12097"/>
                    <a:pt x="1" y="12514"/>
                  </a:cubicBezTo>
                  <a:cubicBezTo>
                    <a:pt x="1" y="13837"/>
                    <a:pt x="1082" y="14936"/>
                    <a:pt x="2428" y="14936"/>
                  </a:cubicBezTo>
                  <a:lnTo>
                    <a:pt x="17070" y="14936"/>
                  </a:lnTo>
                  <a:cubicBezTo>
                    <a:pt x="18422" y="14936"/>
                    <a:pt x="19497" y="13837"/>
                    <a:pt x="19497" y="12514"/>
                  </a:cubicBezTo>
                  <a:cubicBezTo>
                    <a:pt x="19497" y="12097"/>
                    <a:pt x="19156" y="11756"/>
                    <a:pt x="18739" y="11756"/>
                  </a:cubicBezTo>
                  <a:lnTo>
                    <a:pt x="18245" y="11756"/>
                  </a:lnTo>
                  <a:cubicBezTo>
                    <a:pt x="18345" y="11580"/>
                    <a:pt x="18422" y="11386"/>
                    <a:pt x="18422" y="11192"/>
                  </a:cubicBezTo>
                  <a:lnTo>
                    <a:pt x="18422" y="1147"/>
                  </a:lnTo>
                  <a:cubicBezTo>
                    <a:pt x="18422" y="512"/>
                    <a:pt x="17904" y="0"/>
                    <a:pt x="1727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4" name="Google Shape;1074;p16"/>
            <p:cNvSpPr/>
            <p:nvPr/>
          </p:nvSpPr>
          <p:spPr>
            <a:xfrm>
              <a:off x="4306804" y="2109995"/>
              <a:ext cx="26240" cy="44064"/>
            </a:xfrm>
            <a:custGeom>
              <a:rect b="b" l="l" r="r" t="t"/>
              <a:pathLst>
                <a:path extrusionOk="0" h="2262" w="1347">
                  <a:moveTo>
                    <a:pt x="1017" y="1"/>
                  </a:moveTo>
                  <a:cubicBezTo>
                    <a:pt x="916" y="1"/>
                    <a:pt x="810" y="67"/>
                    <a:pt x="759" y="175"/>
                  </a:cubicBezTo>
                  <a:lnTo>
                    <a:pt x="47" y="1868"/>
                  </a:lnTo>
                  <a:cubicBezTo>
                    <a:pt x="0" y="2015"/>
                    <a:pt x="71" y="2185"/>
                    <a:pt x="194" y="2232"/>
                  </a:cubicBezTo>
                  <a:cubicBezTo>
                    <a:pt x="241" y="2262"/>
                    <a:pt x="294" y="2262"/>
                    <a:pt x="318" y="2262"/>
                  </a:cubicBezTo>
                  <a:cubicBezTo>
                    <a:pt x="441" y="2262"/>
                    <a:pt x="535" y="2209"/>
                    <a:pt x="588" y="2085"/>
                  </a:cubicBezTo>
                  <a:lnTo>
                    <a:pt x="1294" y="399"/>
                  </a:lnTo>
                  <a:cubicBezTo>
                    <a:pt x="1346" y="252"/>
                    <a:pt x="1270" y="81"/>
                    <a:pt x="1123" y="28"/>
                  </a:cubicBezTo>
                  <a:cubicBezTo>
                    <a:pt x="1090" y="9"/>
                    <a:pt x="1054" y="1"/>
                    <a:pt x="101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5" name="Google Shape;1075;p16"/>
            <p:cNvSpPr/>
            <p:nvPr/>
          </p:nvSpPr>
          <p:spPr>
            <a:xfrm>
              <a:off x="4300045" y="2114436"/>
              <a:ext cx="11922" cy="13870"/>
            </a:xfrm>
            <a:custGeom>
              <a:rect b="b" l="l" r="r" t="t"/>
              <a:pathLst>
                <a:path extrusionOk="0" h="712" w="612">
                  <a:moveTo>
                    <a:pt x="318" y="0"/>
                  </a:moveTo>
                  <a:cubicBezTo>
                    <a:pt x="148" y="0"/>
                    <a:pt x="1" y="147"/>
                    <a:pt x="1" y="341"/>
                  </a:cubicBezTo>
                  <a:cubicBezTo>
                    <a:pt x="1" y="564"/>
                    <a:pt x="148" y="711"/>
                    <a:pt x="318" y="711"/>
                  </a:cubicBezTo>
                  <a:cubicBezTo>
                    <a:pt x="494" y="711"/>
                    <a:pt x="612" y="564"/>
                    <a:pt x="612" y="341"/>
                  </a:cubicBezTo>
                  <a:cubicBezTo>
                    <a:pt x="612" y="147"/>
                    <a:pt x="494" y="0"/>
                    <a:pt x="31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6" name="Google Shape;1076;p16"/>
            <p:cNvSpPr/>
            <p:nvPr/>
          </p:nvSpPr>
          <p:spPr>
            <a:xfrm>
              <a:off x="4327764" y="2136877"/>
              <a:ext cx="11922" cy="13753"/>
            </a:xfrm>
            <a:custGeom>
              <a:rect b="b" l="l" r="r" t="t"/>
              <a:pathLst>
                <a:path extrusionOk="0" h="706" w="612">
                  <a:moveTo>
                    <a:pt x="294" y="0"/>
                  </a:moveTo>
                  <a:cubicBezTo>
                    <a:pt x="123" y="0"/>
                    <a:pt x="0" y="147"/>
                    <a:pt x="0" y="341"/>
                  </a:cubicBezTo>
                  <a:cubicBezTo>
                    <a:pt x="0" y="559"/>
                    <a:pt x="123" y="705"/>
                    <a:pt x="294" y="705"/>
                  </a:cubicBezTo>
                  <a:cubicBezTo>
                    <a:pt x="464" y="705"/>
                    <a:pt x="611" y="559"/>
                    <a:pt x="611" y="341"/>
                  </a:cubicBezTo>
                  <a:cubicBezTo>
                    <a:pt x="611" y="147"/>
                    <a:pt x="464"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7" name="Google Shape;1077;p16"/>
            <p:cNvSpPr/>
            <p:nvPr/>
          </p:nvSpPr>
          <p:spPr>
            <a:xfrm>
              <a:off x="4222301" y="2109625"/>
              <a:ext cx="30584" cy="45349"/>
            </a:xfrm>
            <a:custGeom>
              <a:rect b="b" l="l" r="r" t="t"/>
              <a:pathLst>
                <a:path extrusionOk="0" h="2328" w="1570">
                  <a:moveTo>
                    <a:pt x="294" y="0"/>
                  </a:moveTo>
                  <a:cubicBezTo>
                    <a:pt x="124" y="0"/>
                    <a:pt x="1" y="147"/>
                    <a:pt x="1" y="294"/>
                  </a:cubicBezTo>
                  <a:cubicBezTo>
                    <a:pt x="1" y="465"/>
                    <a:pt x="124" y="588"/>
                    <a:pt x="294" y="588"/>
                  </a:cubicBezTo>
                  <a:lnTo>
                    <a:pt x="812" y="588"/>
                  </a:lnTo>
                  <a:lnTo>
                    <a:pt x="224" y="1934"/>
                  </a:lnTo>
                  <a:cubicBezTo>
                    <a:pt x="171" y="2081"/>
                    <a:pt x="224" y="2251"/>
                    <a:pt x="371" y="2304"/>
                  </a:cubicBezTo>
                  <a:cubicBezTo>
                    <a:pt x="418" y="2328"/>
                    <a:pt x="441" y="2328"/>
                    <a:pt x="488" y="2328"/>
                  </a:cubicBezTo>
                  <a:cubicBezTo>
                    <a:pt x="588" y="2328"/>
                    <a:pt x="712" y="2281"/>
                    <a:pt x="735" y="2157"/>
                  </a:cubicBezTo>
                  <a:lnTo>
                    <a:pt x="1517" y="418"/>
                  </a:lnTo>
                  <a:cubicBezTo>
                    <a:pt x="1570" y="318"/>
                    <a:pt x="1546" y="224"/>
                    <a:pt x="1494" y="147"/>
                  </a:cubicBezTo>
                  <a:cubicBezTo>
                    <a:pt x="1447" y="47"/>
                    <a:pt x="1347" y="0"/>
                    <a:pt x="12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8" name="Google Shape;1078;p16"/>
            <p:cNvSpPr/>
            <p:nvPr/>
          </p:nvSpPr>
          <p:spPr>
            <a:xfrm>
              <a:off x="4257559" y="2109157"/>
              <a:ext cx="31051" cy="46733"/>
            </a:xfrm>
            <a:custGeom>
              <a:rect b="b" l="l" r="r" t="t"/>
              <a:pathLst>
                <a:path extrusionOk="0" h="2399" w="1594">
                  <a:moveTo>
                    <a:pt x="812" y="565"/>
                  </a:moveTo>
                  <a:cubicBezTo>
                    <a:pt x="936" y="565"/>
                    <a:pt x="1030" y="659"/>
                    <a:pt x="1030" y="782"/>
                  </a:cubicBezTo>
                  <a:lnTo>
                    <a:pt x="1030" y="1594"/>
                  </a:lnTo>
                  <a:cubicBezTo>
                    <a:pt x="1030" y="1717"/>
                    <a:pt x="936" y="1835"/>
                    <a:pt x="812" y="1835"/>
                  </a:cubicBezTo>
                  <a:cubicBezTo>
                    <a:pt x="689" y="1835"/>
                    <a:pt x="589" y="1717"/>
                    <a:pt x="589" y="1594"/>
                  </a:cubicBezTo>
                  <a:lnTo>
                    <a:pt x="589" y="782"/>
                  </a:lnTo>
                  <a:cubicBezTo>
                    <a:pt x="589" y="659"/>
                    <a:pt x="689" y="565"/>
                    <a:pt x="812" y="565"/>
                  </a:cubicBezTo>
                  <a:close/>
                  <a:moveTo>
                    <a:pt x="812" y="1"/>
                  </a:moveTo>
                  <a:cubicBezTo>
                    <a:pt x="371" y="1"/>
                    <a:pt x="1" y="365"/>
                    <a:pt x="1" y="782"/>
                  </a:cubicBezTo>
                  <a:lnTo>
                    <a:pt x="1" y="1594"/>
                  </a:lnTo>
                  <a:cubicBezTo>
                    <a:pt x="1" y="2034"/>
                    <a:pt x="371" y="2399"/>
                    <a:pt x="812" y="2399"/>
                  </a:cubicBezTo>
                  <a:cubicBezTo>
                    <a:pt x="1253" y="2399"/>
                    <a:pt x="1594" y="2034"/>
                    <a:pt x="1594" y="1594"/>
                  </a:cubicBezTo>
                  <a:lnTo>
                    <a:pt x="1594" y="782"/>
                  </a:lnTo>
                  <a:cubicBezTo>
                    <a:pt x="1594" y="365"/>
                    <a:pt x="1253" y="1"/>
                    <a:pt x="81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79" name="Google Shape;1079;p16"/>
            <p:cNvSpPr/>
            <p:nvPr/>
          </p:nvSpPr>
          <p:spPr>
            <a:xfrm>
              <a:off x="4192769" y="2164013"/>
              <a:ext cx="182177" cy="37674"/>
            </a:xfrm>
            <a:custGeom>
              <a:rect b="b" l="l" r="r" t="t"/>
              <a:pathLst>
                <a:path extrusionOk="0" h="1934" w="9352">
                  <a:moveTo>
                    <a:pt x="8793" y="564"/>
                  </a:moveTo>
                  <a:lnTo>
                    <a:pt x="8793" y="1370"/>
                  </a:lnTo>
                  <a:lnTo>
                    <a:pt x="6783" y="1370"/>
                  </a:lnTo>
                  <a:lnTo>
                    <a:pt x="6783" y="564"/>
                  </a:lnTo>
                  <a:close/>
                  <a:moveTo>
                    <a:pt x="488" y="0"/>
                  </a:moveTo>
                  <a:cubicBezTo>
                    <a:pt x="218" y="0"/>
                    <a:pt x="0" y="224"/>
                    <a:pt x="0" y="488"/>
                  </a:cubicBezTo>
                  <a:lnTo>
                    <a:pt x="0" y="1446"/>
                  </a:lnTo>
                  <a:cubicBezTo>
                    <a:pt x="0" y="1716"/>
                    <a:pt x="218" y="1934"/>
                    <a:pt x="488" y="1934"/>
                  </a:cubicBezTo>
                  <a:lnTo>
                    <a:pt x="1370" y="1934"/>
                  </a:lnTo>
                  <a:cubicBezTo>
                    <a:pt x="1540" y="1934"/>
                    <a:pt x="1664" y="1811"/>
                    <a:pt x="1664" y="1664"/>
                  </a:cubicBezTo>
                  <a:cubicBezTo>
                    <a:pt x="1664" y="1493"/>
                    <a:pt x="1540" y="1370"/>
                    <a:pt x="1370" y="1370"/>
                  </a:cubicBezTo>
                  <a:lnTo>
                    <a:pt x="564" y="1370"/>
                  </a:lnTo>
                  <a:lnTo>
                    <a:pt x="564" y="564"/>
                  </a:lnTo>
                  <a:lnTo>
                    <a:pt x="6219" y="564"/>
                  </a:lnTo>
                  <a:lnTo>
                    <a:pt x="6219" y="1370"/>
                  </a:lnTo>
                  <a:lnTo>
                    <a:pt x="2669" y="1370"/>
                  </a:lnTo>
                  <a:cubicBezTo>
                    <a:pt x="2522" y="1370"/>
                    <a:pt x="2375" y="1493"/>
                    <a:pt x="2375" y="1664"/>
                  </a:cubicBezTo>
                  <a:cubicBezTo>
                    <a:pt x="2375" y="1811"/>
                    <a:pt x="2522" y="1934"/>
                    <a:pt x="2669" y="1934"/>
                  </a:cubicBezTo>
                  <a:lnTo>
                    <a:pt x="8864" y="1934"/>
                  </a:lnTo>
                  <a:cubicBezTo>
                    <a:pt x="9134" y="1934"/>
                    <a:pt x="9352" y="1716"/>
                    <a:pt x="9352" y="1446"/>
                  </a:cubicBezTo>
                  <a:lnTo>
                    <a:pt x="9352" y="488"/>
                  </a:lnTo>
                  <a:cubicBezTo>
                    <a:pt x="9352" y="224"/>
                    <a:pt x="9134" y="0"/>
                    <a:pt x="886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grpSp>
      <p:grpSp>
        <p:nvGrpSpPr>
          <p:cNvPr id="1080" name="Google Shape;1080;p16"/>
          <p:cNvGrpSpPr/>
          <p:nvPr/>
        </p:nvGrpSpPr>
        <p:grpSpPr>
          <a:xfrm>
            <a:off x="2187664" y="3193813"/>
            <a:ext cx="379821" cy="326913"/>
            <a:chOff x="3517676" y="1996038"/>
            <a:chExt cx="379821" cy="326913"/>
          </a:xfrm>
        </p:grpSpPr>
        <p:sp>
          <p:nvSpPr>
            <p:cNvPr id="1081" name="Google Shape;1081;p16"/>
            <p:cNvSpPr/>
            <p:nvPr/>
          </p:nvSpPr>
          <p:spPr>
            <a:xfrm>
              <a:off x="3523403" y="2211758"/>
              <a:ext cx="368815" cy="47648"/>
            </a:xfrm>
            <a:custGeom>
              <a:rect b="b" l="l" r="r" t="t"/>
              <a:pathLst>
                <a:path extrusionOk="0" h="2446" w="18933">
                  <a:moveTo>
                    <a:pt x="0" y="0"/>
                  </a:moveTo>
                  <a:lnTo>
                    <a:pt x="0" y="1470"/>
                  </a:lnTo>
                  <a:cubicBezTo>
                    <a:pt x="0" y="2005"/>
                    <a:pt x="441" y="2445"/>
                    <a:pt x="953" y="2445"/>
                  </a:cubicBezTo>
                  <a:lnTo>
                    <a:pt x="17951" y="2445"/>
                  </a:lnTo>
                  <a:cubicBezTo>
                    <a:pt x="18492" y="2445"/>
                    <a:pt x="18933" y="2005"/>
                    <a:pt x="18933" y="1470"/>
                  </a:cubicBezTo>
                  <a:lnTo>
                    <a:pt x="18933" y="0"/>
                  </a:ln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2" name="Google Shape;1082;p16"/>
            <p:cNvSpPr/>
            <p:nvPr/>
          </p:nvSpPr>
          <p:spPr>
            <a:xfrm>
              <a:off x="3523403" y="2001298"/>
              <a:ext cx="368815" cy="210481"/>
            </a:xfrm>
            <a:custGeom>
              <a:rect b="b" l="l" r="r" t="t"/>
              <a:pathLst>
                <a:path extrusionOk="0" h="10805" w="18933">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3" name="Google Shape;1083;p16"/>
            <p:cNvSpPr/>
            <p:nvPr/>
          </p:nvSpPr>
          <p:spPr>
            <a:xfrm>
              <a:off x="3523403" y="2001298"/>
              <a:ext cx="368815" cy="210481"/>
            </a:xfrm>
            <a:custGeom>
              <a:rect b="b" l="l" r="r" t="t"/>
              <a:pathLst>
                <a:path extrusionOk="0" h="10805" w="18933">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4" name="Google Shape;1084;p16"/>
            <p:cNvSpPr/>
            <p:nvPr/>
          </p:nvSpPr>
          <p:spPr>
            <a:xfrm>
              <a:off x="3858320" y="2001298"/>
              <a:ext cx="33895" cy="210481"/>
            </a:xfrm>
            <a:custGeom>
              <a:rect b="b" l="l" r="r" t="t"/>
              <a:pathLst>
                <a:path extrusionOk="0" h="10805" w="1740">
                  <a:moveTo>
                    <a:pt x="0" y="1"/>
                  </a:moveTo>
                  <a:cubicBezTo>
                    <a:pt x="541" y="1"/>
                    <a:pt x="982" y="442"/>
                    <a:pt x="982" y="982"/>
                  </a:cubicBezTo>
                  <a:lnTo>
                    <a:pt x="982" y="10804"/>
                  </a:lnTo>
                  <a:lnTo>
                    <a:pt x="1740" y="10804"/>
                  </a:lnTo>
                  <a:lnTo>
                    <a:pt x="1740" y="982"/>
                  </a:lnTo>
                  <a:cubicBezTo>
                    <a:pt x="1740" y="442"/>
                    <a:pt x="1299" y="1"/>
                    <a:pt x="758" y="1"/>
                  </a:cubicBez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5" name="Google Shape;1085;p16"/>
            <p:cNvSpPr/>
            <p:nvPr/>
          </p:nvSpPr>
          <p:spPr>
            <a:xfrm>
              <a:off x="3858320" y="2211758"/>
              <a:ext cx="33895" cy="47648"/>
            </a:xfrm>
            <a:custGeom>
              <a:rect b="b" l="l" r="r" t="t"/>
              <a:pathLst>
                <a:path extrusionOk="0" h="2446" w="1740">
                  <a:moveTo>
                    <a:pt x="982" y="0"/>
                  </a:moveTo>
                  <a:lnTo>
                    <a:pt x="982" y="1470"/>
                  </a:lnTo>
                  <a:cubicBezTo>
                    <a:pt x="982" y="2005"/>
                    <a:pt x="541" y="2445"/>
                    <a:pt x="0" y="2445"/>
                  </a:cubicBezTo>
                  <a:lnTo>
                    <a:pt x="758" y="2445"/>
                  </a:lnTo>
                  <a:cubicBezTo>
                    <a:pt x="1299" y="2445"/>
                    <a:pt x="1740" y="2005"/>
                    <a:pt x="1740" y="1470"/>
                  </a:cubicBezTo>
                  <a:lnTo>
                    <a:pt x="1740" y="0"/>
                  </a:ln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6" name="Google Shape;1086;p16"/>
            <p:cNvSpPr/>
            <p:nvPr/>
          </p:nvSpPr>
          <p:spPr>
            <a:xfrm>
              <a:off x="3665606" y="2259386"/>
              <a:ext cx="83959" cy="57836"/>
            </a:xfrm>
            <a:custGeom>
              <a:rect b="b" l="l" r="r" t="t"/>
              <a:pathLst>
                <a:path extrusionOk="0" h="2969" w="4310">
                  <a:moveTo>
                    <a:pt x="318" y="0"/>
                  </a:moveTo>
                  <a:cubicBezTo>
                    <a:pt x="318" y="0"/>
                    <a:pt x="295" y="2158"/>
                    <a:pt x="1" y="2969"/>
                  </a:cubicBezTo>
                  <a:lnTo>
                    <a:pt x="4309" y="2969"/>
                  </a:lnTo>
                  <a:cubicBezTo>
                    <a:pt x="4039" y="2158"/>
                    <a:pt x="4015" y="0"/>
                    <a:pt x="4015" y="0"/>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7" name="Google Shape;1087;p16"/>
            <p:cNvSpPr/>
            <p:nvPr/>
          </p:nvSpPr>
          <p:spPr>
            <a:xfrm>
              <a:off x="3671333" y="2259386"/>
              <a:ext cx="72953" cy="14902"/>
            </a:xfrm>
            <a:custGeom>
              <a:rect b="b" l="l" r="r" t="t"/>
              <a:pathLst>
                <a:path extrusionOk="0" h="765" w="3745">
                  <a:moveTo>
                    <a:pt x="24" y="0"/>
                  </a:moveTo>
                  <a:cubicBezTo>
                    <a:pt x="24" y="0"/>
                    <a:pt x="24" y="324"/>
                    <a:pt x="1" y="765"/>
                  </a:cubicBezTo>
                  <a:lnTo>
                    <a:pt x="3745" y="765"/>
                  </a:lnTo>
                  <a:cubicBezTo>
                    <a:pt x="3721" y="324"/>
                    <a:pt x="3721" y="0"/>
                    <a:pt x="3721" y="0"/>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8" name="Google Shape;1088;p16"/>
            <p:cNvSpPr/>
            <p:nvPr/>
          </p:nvSpPr>
          <p:spPr>
            <a:xfrm>
              <a:off x="3671333" y="2259386"/>
              <a:ext cx="72953" cy="14902"/>
            </a:xfrm>
            <a:custGeom>
              <a:rect b="b" l="l" r="r" t="t"/>
              <a:pathLst>
                <a:path extrusionOk="0" h="765" w="3745">
                  <a:moveTo>
                    <a:pt x="24" y="0"/>
                  </a:moveTo>
                  <a:cubicBezTo>
                    <a:pt x="24" y="0"/>
                    <a:pt x="24" y="324"/>
                    <a:pt x="1" y="765"/>
                  </a:cubicBezTo>
                  <a:lnTo>
                    <a:pt x="3745" y="765"/>
                  </a:lnTo>
                  <a:cubicBezTo>
                    <a:pt x="3721" y="324"/>
                    <a:pt x="3721" y="0"/>
                    <a:pt x="372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89" name="Google Shape;1089;p16"/>
            <p:cNvSpPr/>
            <p:nvPr/>
          </p:nvSpPr>
          <p:spPr>
            <a:xfrm>
              <a:off x="3546760" y="2027069"/>
              <a:ext cx="322102" cy="184709"/>
            </a:xfrm>
            <a:custGeom>
              <a:rect b="b" l="l" r="r" t="t"/>
              <a:pathLst>
                <a:path extrusionOk="0" h="9482" w="16535">
                  <a:moveTo>
                    <a:pt x="418" y="0"/>
                  </a:moveTo>
                  <a:cubicBezTo>
                    <a:pt x="171" y="0"/>
                    <a:pt x="0" y="200"/>
                    <a:pt x="0" y="418"/>
                  </a:cubicBezTo>
                  <a:lnTo>
                    <a:pt x="0" y="9481"/>
                  </a:lnTo>
                  <a:lnTo>
                    <a:pt x="16535" y="9481"/>
                  </a:lnTo>
                  <a:lnTo>
                    <a:pt x="16535" y="418"/>
                  </a:lnTo>
                  <a:cubicBezTo>
                    <a:pt x="16535" y="200"/>
                    <a:pt x="16335" y="0"/>
                    <a:pt x="16117"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0" name="Google Shape;1090;p16"/>
            <p:cNvSpPr/>
            <p:nvPr/>
          </p:nvSpPr>
          <p:spPr>
            <a:xfrm>
              <a:off x="3546760" y="2027069"/>
              <a:ext cx="322102" cy="33915"/>
            </a:xfrm>
            <a:custGeom>
              <a:rect b="b" l="l" r="r" t="t"/>
              <a:pathLst>
                <a:path extrusionOk="0" h="1741" w="16535">
                  <a:moveTo>
                    <a:pt x="418" y="0"/>
                  </a:moveTo>
                  <a:cubicBezTo>
                    <a:pt x="171" y="0"/>
                    <a:pt x="0" y="200"/>
                    <a:pt x="0" y="418"/>
                  </a:cubicBezTo>
                  <a:lnTo>
                    <a:pt x="0" y="1740"/>
                  </a:lnTo>
                  <a:lnTo>
                    <a:pt x="16535" y="1740"/>
                  </a:lnTo>
                  <a:lnTo>
                    <a:pt x="16535" y="418"/>
                  </a:lnTo>
                  <a:cubicBezTo>
                    <a:pt x="16535" y="200"/>
                    <a:pt x="16335" y="0"/>
                    <a:pt x="16117" y="0"/>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1" name="Google Shape;1091;p16"/>
            <p:cNvSpPr/>
            <p:nvPr/>
          </p:nvSpPr>
          <p:spPr>
            <a:xfrm>
              <a:off x="3845950" y="2027069"/>
              <a:ext cx="22908" cy="33915"/>
            </a:xfrm>
            <a:custGeom>
              <a:rect b="b" l="l" r="r" t="t"/>
              <a:pathLst>
                <a:path extrusionOk="0" h="1741" w="1176">
                  <a:moveTo>
                    <a:pt x="0" y="0"/>
                  </a:moveTo>
                  <a:cubicBezTo>
                    <a:pt x="218" y="0"/>
                    <a:pt x="412" y="200"/>
                    <a:pt x="412" y="418"/>
                  </a:cubicBezTo>
                  <a:lnTo>
                    <a:pt x="412" y="1740"/>
                  </a:lnTo>
                  <a:lnTo>
                    <a:pt x="1176" y="1740"/>
                  </a:lnTo>
                  <a:lnTo>
                    <a:pt x="1176" y="418"/>
                  </a:lnTo>
                  <a:cubicBezTo>
                    <a:pt x="1176" y="224"/>
                    <a:pt x="1029" y="24"/>
                    <a:pt x="805" y="0"/>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2" name="Google Shape;1092;p16"/>
            <p:cNvSpPr/>
            <p:nvPr/>
          </p:nvSpPr>
          <p:spPr>
            <a:xfrm>
              <a:off x="3568285" y="2038523"/>
              <a:ext cx="11474" cy="11454"/>
            </a:xfrm>
            <a:custGeom>
              <a:rect b="b" l="l" r="r" t="t"/>
              <a:pathLst>
                <a:path extrusionOk="0" h="588" w="589">
                  <a:moveTo>
                    <a:pt x="294" y="0"/>
                  </a:moveTo>
                  <a:cubicBezTo>
                    <a:pt x="147" y="0"/>
                    <a:pt x="1" y="147"/>
                    <a:pt x="1" y="294"/>
                  </a:cubicBezTo>
                  <a:cubicBezTo>
                    <a:pt x="1" y="464"/>
                    <a:pt x="147" y="588"/>
                    <a:pt x="294" y="588"/>
                  </a:cubicBezTo>
                  <a:cubicBezTo>
                    <a:pt x="441" y="588"/>
                    <a:pt x="588" y="464"/>
                    <a:pt x="588" y="294"/>
                  </a:cubicBezTo>
                  <a:cubicBezTo>
                    <a:pt x="588" y="147"/>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3" name="Google Shape;1093;p16"/>
            <p:cNvSpPr/>
            <p:nvPr/>
          </p:nvSpPr>
          <p:spPr>
            <a:xfrm>
              <a:off x="3590609" y="2038523"/>
              <a:ext cx="11006" cy="11454"/>
            </a:xfrm>
            <a:custGeom>
              <a:rect b="b" l="l" r="r" t="t"/>
              <a:pathLst>
                <a:path extrusionOk="0" h="588" w="565">
                  <a:moveTo>
                    <a:pt x="271" y="0"/>
                  </a:moveTo>
                  <a:cubicBezTo>
                    <a:pt x="124" y="0"/>
                    <a:pt x="1" y="147"/>
                    <a:pt x="1" y="294"/>
                  </a:cubicBezTo>
                  <a:cubicBezTo>
                    <a:pt x="1" y="464"/>
                    <a:pt x="124" y="588"/>
                    <a:pt x="271" y="588"/>
                  </a:cubicBezTo>
                  <a:cubicBezTo>
                    <a:pt x="442" y="588"/>
                    <a:pt x="565" y="464"/>
                    <a:pt x="565" y="294"/>
                  </a:cubicBezTo>
                  <a:cubicBezTo>
                    <a:pt x="565" y="147"/>
                    <a:pt x="442"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4" name="Google Shape;1094;p16"/>
            <p:cNvSpPr/>
            <p:nvPr/>
          </p:nvSpPr>
          <p:spPr>
            <a:xfrm>
              <a:off x="3612601" y="2038523"/>
              <a:ext cx="11006" cy="11454"/>
            </a:xfrm>
            <a:custGeom>
              <a:rect b="b" l="l" r="r" t="t"/>
              <a:pathLst>
                <a:path extrusionOk="0" h="588" w="565">
                  <a:moveTo>
                    <a:pt x="294" y="0"/>
                  </a:moveTo>
                  <a:cubicBezTo>
                    <a:pt x="124" y="0"/>
                    <a:pt x="0" y="147"/>
                    <a:pt x="0" y="294"/>
                  </a:cubicBezTo>
                  <a:cubicBezTo>
                    <a:pt x="0" y="464"/>
                    <a:pt x="124" y="588"/>
                    <a:pt x="294" y="588"/>
                  </a:cubicBezTo>
                  <a:cubicBezTo>
                    <a:pt x="441" y="588"/>
                    <a:pt x="564" y="464"/>
                    <a:pt x="564" y="294"/>
                  </a:cubicBezTo>
                  <a:cubicBezTo>
                    <a:pt x="564" y="147"/>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5" name="Google Shape;1095;p16"/>
            <p:cNvSpPr/>
            <p:nvPr/>
          </p:nvSpPr>
          <p:spPr>
            <a:xfrm>
              <a:off x="3612601" y="2095307"/>
              <a:ext cx="26240" cy="62998"/>
            </a:xfrm>
            <a:custGeom>
              <a:rect b="b" l="l" r="r" t="t"/>
              <a:pathLst>
                <a:path extrusionOk="0" h="3234" w="1347">
                  <a:moveTo>
                    <a:pt x="664" y="0"/>
                  </a:moveTo>
                  <a:cubicBezTo>
                    <a:pt x="517" y="0"/>
                    <a:pt x="394" y="124"/>
                    <a:pt x="394" y="271"/>
                  </a:cubicBezTo>
                  <a:lnTo>
                    <a:pt x="394" y="688"/>
                  </a:lnTo>
                  <a:lnTo>
                    <a:pt x="294" y="688"/>
                  </a:lnTo>
                  <a:cubicBezTo>
                    <a:pt x="124" y="688"/>
                    <a:pt x="0" y="812"/>
                    <a:pt x="0" y="982"/>
                  </a:cubicBezTo>
                  <a:cubicBezTo>
                    <a:pt x="0" y="1129"/>
                    <a:pt x="124" y="1252"/>
                    <a:pt x="294" y="1252"/>
                  </a:cubicBezTo>
                  <a:lnTo>
                    <a:pt x="394" y="1252"/>
                  </a:lnTo>
                  <a:lnTo>
                    <a:pt x="394" y="2939"/>
                  </a:lnTo>
                  <a:cubicBezTo>
                    <a:pt x="394" y="3110"/>
                    <a:pt x="517" y="3233"/>
                    <a:pt x="664" y="3233"/>
                  </a:cubicBezTo>
                  <a:cubicBezTo>
                    <a:pt x="835" y="3233"/>
                    <a:pt x="958" y="3110"/>
                    <a:pt x="958" y="2939"/>
                  </a:cubicBezTo>
                  <a:lnTo>
                    <a:pt x="958" y="1252"/>
                  </a:lnTo>
                  <a:lnTo>
                    <a:pt x="1052" y="1252"/>
                  </a:lnTo>
                  <a:cubicBezTo>
                    <a:pt x="1223" y="1252"/>
                    <a:pt x="1346" y="1129"/>
                    <a:pt x="1346" y="982"/>
                  </a:cubicBezTo>
                  <a:cubicBezTo>
                    <a:pt x="1346" y="812"/>
                    <a:pt x="1223" y="688"/>
                    <a:pt x="1052" y="688"/>
                  </a:cubicBezTo>
                  <a:lnTo>
                    <a:pt x="958" y="688"/>
                  </a:lnTo>
                  <a:lnTo>
                    <a:pt x="958" y="271"/>
                  </a:lnTo>
                  <a:cubicBezTo>
                    <a:pt x="958" y="124"/>
                    <a:pt x="835" y="0"/>
                    <a:pt x="66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6" name="Google Shape;1096;p16"/>
            <p:cNvSpPr/>
            <p:nvPr/>
          </p:nvSpPr>
          <p:spPr>
            <a:xfrm>
              <a:off x="3646496" y="2095307"/>
              <a:ext cx="25772" cy="62998"/>
            </a:xfrm>
            <a:custGeom>
              <a:rect b="b" l="l" r="r" t="t"/>
              <a:pathLst>
                <a:path extrusionOk="0" h="3234" w="1323">
                  <a:moveTo>
                    <a:pt x="658" y="0"/>
                  </a:moveTo>
                  <a:cubicBezTo>
                    <a:pt x="511" y="0"/>
                    <a:pt x="364" y="124"/>
                    <a:pt x="364" y="271"/>
                  </a:cubicBezTo>
                  <a:lnTo>
                    <a:pt x="364" y="688"/>
                  </a:lnTo>
                  <a:lnTo>
                    <a:pt x="270" y="688"/>
                  </a:lnTo>
                  <a:cubicBezTo>
                    <a:pt x="123" y="688"/>
                    <a:pt x="0" y="812"/>
                    <a:pt x="0" y="982"/>
                  </a:cubicBezTo>
                  <a:cubicBezTo>
                    <a:pt x="0" y="1129"/>
                    <a:pt x="123" y="1252"/>
                    <a:pt x="270" y="1252"/>
                  </a:cubicBezTo>
                  <a:lnTo>
                    <a:pt x="364" y="1252"/>
                  </a:lnTo>
                  <a:lnTo>
                    <a:pt x="364" y="2939"/>
                  </a:lnTo>
                  <a:cubicBezTo>
                    <a:pt x="364" y="3110"/>
                    <a:pt x="511" y="3233"/>
                    <a:pt x="658" y="3233"/>
                  </a:cubicBezTo>
                  <a:cubicBezTo>
                    <a:pt x="805" y="3233"/>
                    <a:pt x="952" y="3110"/>
                    <a:pt x="952" y="2939"/>
                  </a:cubicBezTo>
                  <a:lnTo>
                    <a:pt x="952" y="1252"/>
                  </a:lnTo>
                  <a:lnTo>
                    <a:pt x="1052" y="1252"/>
                  </a:lnTo>
                  <a:cubicBezTo>
                    <a:pt x="1199" y="1252"/>
                    <a:pt x="1323" y="1129"/>
                    <a:pt x="1323" y="982"/>
                  </a:cubicBezTo>
                  <a:cubicBezTo>
                    <a:pt x="1323" y="812"/>
                    <a:pt x="1199" y="688"/>
                    <a:pt x="1052" y="688"/>
                  </a:cubicBezTo>
                  <a:lnTo>
                    <a:pt x="952" y="688"/>
                  </a:lnTo>
                  <a:lnTo>
                    <a:pt x="952" y="271"/>
                  </a:lnTo>
                  <a:cubicBezTo>
                    <a:pt x="952" y="124"/>
                    <a:pt x="805" y="0"/>
                    <a:pt x="65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7" name="Google Shape;1097;p16"/>
            <p:cNvSpPr/>
            <p:nvPr/>
          </p:nvSpPr>
          <p:spPr>
            <a:xfrm>
              <a:off x="3727104" y="2111943"/>
              <a:ext cx="34811" cy="45895"/>
            </a:xfrm>
            <a:custGeom>
              <a:rect b="b" l="l" r="r" t="t"/>
              <a:pathLst>
                <a:path extrusionOk="0" h="2356" w="1787">
                  <a:moveTo>
                    <a:pt x="936" y="0"/>
                  </a:moveTo>
                  <a:cubicBezTo>
                    <a:pt x="840" y="0"/>
                    <a:pt x="738" y="15"/>
                    <a:pt x="635" y="52"/>
                  </a:cubicBezTo>
                  <a:cubicBezTo>
                    <a:pt x="370" y="128"/>
                    <a:pt x="170" y="346"/>
                    <a:pt x="147" y="592"/>
                  </a:cubicBezTo>
                  <a:cubicBezTo>
                    <a:pt x="123" y="763"/>
                    <a:pt x="170" y="1010"/>
                    <a:pt x="294" y="1133"/>
                  </a:cubicBezTo>
                  <a:cubicBezTo>
                    <a:pt x="488" y="1304"/>
                    <a:pt x="782" y="1374"/>
                    <a:pt x="1005" y="1451"/>
                  </a:cubicBezTo>
                  <a:cubicBezTo>
                    <a:pt x="1105" y="1498"/>
                    <a:pt x="1199" y="1574"/>
                    <a:pt x="1199" y="1621"/>
                  </a:cubicBezTo>
                  <a:cubicBezTo>
                    <a:pt x="1176" y="1692"/>
                    <a:pt x="1105" y="1791"/>
                    <a:pt x="929" y="1791"/>
                  </a:cubicBezTo>
                  <a:cubicBezTo>
                    <a:pt x="782" y="1791"/>
                    <a:pt x="635" y="1721"/>
                    <a:pt x="541" y="1621"/>
                  </a:cubicBezTo>
                  <a:cubicBezTo>
                    <a:pt x="473" y="1553"/>
                    <a:pt x="392" y="1516"/>
                    <a:pt x="311" y="1516"/>
                  </a:cubicBezTo>
                  <a:cubicBezTo>
                    <a:pt x="245" y="1516"/>
                    <a:pt x="179" y="1542"/>
                    <a:pt x="123" y="1598"/>
                  </a:cubicBezTo>
                  <a:cubicBezTo>
                    <a:pt x="0" y="1692"/>
                    <a:pt x="0" y="1868"/>
                    <a:pt x="100" y="1985"/>
                  </a:cubicBezTo>
                  <a:cubicBezTo>
                    <a:pt x="317" y="2232"/>
                    <a:pt x="611" y="2356"/>
                    <a:pt x="929" y="2356"/>
                  </a:cubicBezTo>
                  <a:cubicBezTo>
                    <a:pt x="1346" y="2356"/>
                    <a:pt x="1693" y="2085"/>
                    <a:pt x="1740" y="1721"/>
                  </a:cubicBezTo>
                  <a:cubicBezTo>
                    <a:pt x="1787" y="1451"/>
                    <a:pt x="1693" y="1104"/>
                    <a:pt x="1199" y="910"/>
                  </a:cubicBezTo>
                  <a:cubicBezTo>
                    <a:pt x="982" y="839"/>
                    <a:pt x="782" y="763"/>
                    <a:pt x="711" y="739"/>
                  </a:cubicBezTo>
                  <a:lnTo>
                    <a:pt x="711" y="692"/>
                  </a:lnTo>
                  <a:cubicBezTo>
                    <a:pt x="711" y="639"/>
                    <a:pt x="758" y="616"/>
                    <a:pt x="811" y="592"/>
                  </a:cubicBezTo>
                  <a:cubicBezTo>
                    <a:pt x="850" y="579"/>
                    <a:pt x="888" y="573"/>
                    <a:pt x="924" y="573"/>
                  </a:cubicBezTo>
                  <a:cubicBezTo>
                    <a:pt x="1092" y="573"/>
                    <a:pt x="1223" y="692"/>
                    <a:pt x="1223" y="692"/>
                  </a:cubicBezTo>
                  <a:cubicBezTo>
                    <a:pt x="1276" y="733"/>
                    <a:pt x="1344" y="752"/>
                    <a:pt x="1411" y="752"/>
                  </a:cubicBezTo>
                  <a:cubicBezTo>
                    <a:pt x="1499" y="752"/>
                    <a:pt x="1587" y="720"/>
                    <a:pt x="1640" y="663"/>
                  </a:cubicBezTo>
                  <a:cubicBezTo>
                    <a:pt x="1740" y="545"/>
                    <a:pt x="1716" y="346"/>
                    <a:pt x="1593" y="252"/>
                  </a:cubicBezTo>
                  <a:cubicBezTo>
                    <a:pt x="1482" y="141"/>
                    <a:pt x="1232" y="0"/>
                    <a:pt x="93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8" name="Google Shape;1098;p16"/>
            <p:cNvSpPr/>
            <p:nvPr/>
          </p:nvSpPr>
          <p:spPr>
            <a:xfrm>
              <a:off x="3571148" y="2095307"/>
              <a:ext cx="35746" cy="62998"/>
            </a:xfrm>
            <a:custGeom>
              <a:rect b="b" l="l" r="r" t="t"/>
              <a:pathLst>
                <a:path extrusionOk="0" h="3234" w="1835">
                  <a:moveTo>
                    <a:pt x="294" y="0"/>
                  </a:moveTo>
                  <a:cubicBezTo>
                    <a:pt x="118" y="0"/>
                    <a:pt x="0" y="124"/>
                    <a:pt x="0" y="271"/>
                  </a:cubicBezTo>
                  <a:lnTo>
                    <a:pt x="0" y="2939"/>
                  </a:lnTo>
                  <a:cubicBezTo>
                    <a:pt x="0" y="3110"/>
                    <a:pt x="118" y="3233"/>
                    <a:pt x="294" y="3233"/>
                  </a:cubicBezTo>
                  <a:cubicBezTo>
                    <a:pt x="441" y="3233"/>
                    <a:pt x="559" y="3110"/>
                    <a:pt x="559" y="2939"/>
                  </a:cubicBezTo>
                  <a:lnTo>
                    <a:pt x="559" y="2034"/>
                  </a:lnTo>
                  <a:cubicBezTo>
                    <a:pt x="559" y="1693"/>
                    <a:pt x="735" y="1446"/>
                    <a:pt x="953" y="1446"/>
                  </a:cubicBezTo>
                  <a:cubicBezTo>
                    <a:pt x="1100" y="1446"/>
                    <a:pt x="1123" y="1493"/>
                    <a:pt x="1147" y="1517"/>
                  </a:cubicBezTo>
                  <a:cubicBezTo>
                    <a:pt x="1200" y="1546"/>
                    <a:pt x="1270" y="1664"/>
                    <a:pt x="1270" y="2034"/>
                  </a:cubicBezTo>
                  <a:lnTo>
                    <a:pt x="1270" y="2939"/>
                  </a:lnTo>
                  <a:cubicBezTo>
                    <a:pt x="1270" y="3110"/>
                    <a:pt x="1393" y="3233"/>
                    <a:pt x="1540" y="3233"/>
                  </a:cubicBezTo>
                  <a:cubicBezTo>
                    <a:pt x="1711" y="3233"/>
                    <a:pt x="1834" y="3110"/>
                    <a:pt x="1834" y="2939"/>
                  </a:cubicBezTo>
                  <a:lnTo>
                    <a:pt x="1834" y="2034"/>
                  </a:lnTo>
                  <a:cubicBezTo>
                    <a:pt x="1834" y="1593"/>
                    <a:pt x="1734" y="1299"/>
                    <a:pt x="1564" y="1106"/>
                  </a:cubicBezTo>
                  <a:cubicBezTo>
                    <a:pt x="1417" y="959"/>
                    <a:pt x="1200" y="882"/>
                    <a:pt x="953" y="882"/>
                  </a:cubicBezTo>
                  <a:cubicBezTo>
                    <a:pt x="806" y="882"/>
                    <a:pt x="682" y="906"/>
                    <a:pt x="559" y="982"/>
                  </a:cubicBezTo>
                  <a:lnTo>
                    <a:pt x="559" y="271"/>
                  </a:lnTo>
                  <a:cubicBezTo>
                    <a:pt x="559" y="124"/>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099" name="Google Shape;1099;p16"/>
            <p:cNvSpPr/>
            <p:nvPr/>
          </p:nvSpPr>
          <p:spPr>
            <a:xfrm>
              <a:off x="3790978" y="2105515"/>
              <a:ext cx="29688" cy="52791"/>
            </a:xfrm>
            <a:custGeom>
              <a:rect b="b" l="l" r="r" t="t"/>
              <a:pathLst>
                <a:path extrusionOk="0" h="2710" w="1524">
                  <a:moveTo>
                    <a:pt x="1203" y="0"/>
                  </a:moveTo>
                  <a:cubicBezTo>
                    <a:pt x="1085" y="0"/>
                    <a:pt x="972" y="72"/>
                    <a:pt x="935" y="188"/>
                  </a:cubicBezTo>
                  <a:lnTo>
                    <a:pt x="77" y="2315"/>
                  </a:lnTo>
                  <a:cubicBezTo>
                    <a:pt x="1" y="2515"/>
                    <a:pt x="148" y="2709"/>
                    <a:pt x="348" y="2709"/>
                  </a:cubicBezTo>
                  <a:cubicBezTo>
                    <a:pt x="471" y="2709"/>
                    <a:pt x="565" y="2639"/>
                    <a:pt x="618" y="2539"/>
                  </a:cubicBezTo>
                  <a:lnTo>
                    <a:pt x="1470" y="382"/>
                  </a:lnTo>
                  <a:cubicBezTo>
                    <a:pt x="1523" y="235"/>
                    <a:pt x="1447" y="88"/>
                    <a:pt x="1300" y="17"/>
                  </a:cubicBezTo>
                  <a:cubicBezTo>
                    <a:pt x="1268" y="6"/>
                    <a:pt x="1236" y="0"/>
                    <a:pt x="120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0" name="Google Shape;1100;p16"/>
            <p:cNvSpPr/>
            <p:nvPr/>
          </p:nvSpPr>
          <p:spPr>
            <a:xfrm>
              <a:off x="3815834" y="2105515"/>
              <a:ext cx="29103" cy="52791"/>
            </a:xfrm>
            <a:custGeom>
              <a:rect b="b" l="l" r="r" t="t"/>
              <a:pathLst>
                <a:path extrusionOk="0" h="2710" w="1494">
                  <a:moveTo>
                    <a:pt x="1182" y="0"/>
                  </a:moveTo>
                  <a:cubicBezTo>
                    <a:pt x="1069" y="0"/>
                    <a:pt x="966" y="72"/>
                    <a:pt x="906" y="188"/>
                  </a:cubicBezTo>
                  <a:lnTo>
                    <a:pt x="77" y="2315"/>
                  </a:lnTo>
                  <a:cubicBezTo>
                    <a:pt x="0" y="2462"/>
                    <a:pt x="77" y="2639"/>
                    <a:pt x="224" y="2686"/>
                  </a:cubicBezTo>
                  <a:cubicBezTo>
                    <a:pt x="247" y="2709"/>
                    <a:pt x="294" y="2709"/>
                    <a:pt x="318" y="2709"/>
                  </a:cubicBezTo>
                  <a:cubicBezTo>
                    <a:pt x="441" y="2709"/>
                    <a:pt x="541" y="2639"/>
                    <a:pt x="588" y="2539"/>
                  </a:cubicBezTo>
                  <a:lnTo>
                    <a:pt x="1446" y="382"/>
                  </a:lnTo>
                  <a:cubicBezTo>
                    <a:pt x="1493" y="235"/>
                    <a:pt x="1423" y="88"/>
                    <a:pt x="1276" y="17"/>
                  </a:cubicBezTo>
                  <a:cubicBezTo>
                    <a:pt x="1244" y="6"/>
                    <a:pt x="1213" y="0"/>
                    <a:pt x="11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1" name="Google Shape;1101;p16"/>
            <p:cNvSpPr/>
            <p:nvPr/>
          </p:nvSpPr>
          <p:spPr>
            <a:xfrm>
              <a:off x="3680372" y="2112021"/>
              <a:ext cx="42505" cy="62083"/>
            </a:xfrm>
            <a:custGeom>
              <a:rect b="b" l="l" r="r" t="t"/>
              <a:pathLst>
                <a:path extrusionOk="0" h="3187" w="2182">
                  <a:moveTo>
                    <a:pt x="1077" y="565"/>
                  </a:moveTo>
                  <a:cubicBezTo>
                    <a:pt x="1370" y="565"/>
                    <a:pt x="1617" y="806"/>
                    <a:pt x="1617" y="1076"/>
                  </a:cubicBezTo>
                  <a:cubicBezTo>
                    <a:pt x="1617" y="1370"/>
                    <a:pt x="1370" y="1594"/>
                    <a:pt x="1077" y="1594"/>
                  </a:cubicBezTo>
                  <a:cubicBezTo>
                    <a:pt x="806" y="1594"/>
                    <a:pt x="565" y="1370"/>
                    <a:pt x="565" y="1076"/>
                  </a:cubicBezTo>
                  <a:cubicBezTo>
                    <a:pt x="565" y="806"/>
                    <a:pt x="806" y="565"/>
                    <a:pt x="1077" y="565"/>
                  </a:cubicBezTo>
                  <a:close/>
                  <a:moveTo>
                    <a:pt x="295" y="1"/>
                  </a:moveTo>
                  <a:cubicBezTo>
                    <a:pt x="124" y="1"/>
                    <a:pt x="1" y="124"/>
                    <a:pt x="1" y="295"/>
                  </a:cubicBezTo>
                  <a:lnTo>
                    <a:pt x="1" y="2893"/>
                  </a:lnTo>
                  <a:cubicBezTo>
                    <a:pt x="1" y="3063"/>
                    <a:pt x="124" y="3186"/>
                    <a:pt x="295" y="3186"/>
                  </a:cubicBezTo>
                  <a:cubicBezTo>
                    <a:pt x="442" y="3186"/>
                    <a:pt x="565" y="3063"/>
                    <a:pt x="565" y="2893"/>
                  </a:cubicBezTo>
                  <a:lnTo>
                    <a:pt x="565" y="2034"/>
                  </a:lnTo>
                  <a:cubicBezTo>
                    <a:pt x="736" y="2128"/>
                    <a:pt x="906" y="2181"/>
                    <a:pt x="1077" y="2181"/>
                  </a:cubicBezTo>
                  <a:cubicBezTo>
                    <a:pt x="1688" y="2181"/>
                    <a:pt x="2182" y="1688"/>
                    <a:pt x="2182" y="1076"/>
                  </a:cubicBezTo>
                  <a:cubicBezTo>
                    <a:pt x="2182" y="489"/>
                    <a:pt x="1688" y="1"/>
                    <a:pt x="1077" y="1"/>
                  </a:cubicBezTo>
                  <a:cubicBezTo>
                    <a:pt x="883" y="1"/>
                    <a:pt x="712" y="48"/>
                    <a:pt x="536" y="148"/>
                  </a:cubicBezTo>
                  <a:cubicBezTo>
                    <a:pt x="489" y="48"/>
                    <a:pt x="389" y="1"/>
                    <a:pt x="29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2" name="Google Shape;1102;p16"/>
            <p:cNvSpPr/>
            <p:nvPr/>
          </p:nvSpPr>
          <p:spPr>
            <a:xfrm>
              <a:off x="3772433" y="2118215"/>
              <a:ext cx="11006" cy="11454"/>
            </a:xfrm>
            <a:custGeom>
              <a:rect b="b" l="l" r="r" t="t"/>
              <a:pathLst>
                <a:path extrusionOk="0" h="588" w="565">
                  <a:moveTo>
                    <a:pt x="295" y="0"/>
                  </a:moveTo>
                  <a:cubicBezTo>
                    <a:pt x="124" y="0"/>
                    <a:pt x="1" y="147"/>
                    <a:pt x="1" y="294"/>
                  </a:cubicBezTo>
                  <a:cubicBezTo>
                    <a:pt x="1" y="441"/>
                    <a:pt x="124" y="588"/>
                    <a:pt x="295" y="588"/>
                  </a:cubicBezTo>
                  <a:cubicBezTo>
                    <a:pt x="441" y="588"/>
                    <a:pt x="565" y="441"/>
                    <a:pt x="565" y="294"/>
                  </a:cubicBezTo>
                  <a:cubicBezTo>
                    <a:pt x="565" y="147"/>
                    <a:pt x="441"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3" name="Google Shape;1103;p16"/>
            <p:cNvSpPr/>
            <p:nvPr/>
          </p:nvSpPr>
          <p:spPr>
            <a:xfrm>
              <a:off x="3772433" y="2140656"/>
              <a:ext cx="11006" cy="11006"/>
            </a:xfrm>
            <a:custGeom>
              <a:rect b="b" l="l" r="r" t="t"/>
              <a:pathLst>
                <a:path extrusionOk="0" h="565" w="565">
                  <a:moveTo>
                    <a:pt x="295" y="0"/>
                  </a:moveTo>
                  <a:cubicBezTo>
                    <a:pt x="124" y="0"/>
                    <a:pt x="1" y="124"/>
                    <a:pt x="1" y="270"/>
                  </a:cubicBezTo>
                  <a:cubicBezTo>
                    <a:pt x="1" y="441"/>
                    <a:pt x="124" y="564"/>
                    <a:pt x="295" y="564"/>
                  </a:cubicBezTo>
                  <a:cubicBezTo>
                    <a:pt x="441" y="564"/>
                    <a:pt x="565" y="441"/>
                    <a:pt x="565" y="270"/>
                  </a:cubicBezTo>
                  <a:cubicBezTo>
                    <a:pt x="565" y="124"/>
                    <a:pt x="441" y="0"/>
                    <a:pt x="29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4" name="Google Shape;1104;p16"/>
            <p:cNvSpPr/>
            <p:nvPr/>
          </p:nvSpPr>
          <p:spPr>
            <a:xfrm>
              <a:off x="3689430" y="2229835"/>
              <a:ext cx="36778" cy="11026"/>
            </a:xfrm>
            <a:custGeom>
              <a:rect b="b" l="l" r="r" t="t"/>
              <a:pathLst>
                <a:path extrusionOk="0" h="566" w="1888">
                  <a:moveTo>
                    <a:pt x="294" y="1"/>
                  </a:moveTo>
                  <a:cubicBezTo>
                    <a:pt x="124" y="1"/>
                    <a:pt x="0" y="124"/>
                    <a:pt x="0" y="295"/>
                  </a:cubicBezTo>
                  <a:cubicBezTo>
                    <a:pt x="0" y="442"/>
                    <a:pt x="124" y="565"/>
                    <a:pt x="294" y="565"/>
                  </a:cubicBezTo>
                  <a:lnTo>
                    <a:pt x="1593" y="565"/>
                  </a:lnTo>
                  <a:cubicBezTo>
                    <a:pt x="1740" y="565"/>
                    <a:pt x="1887" y="442"/>
                    <a:pt x="1887" y="295"/>
                  </a:cubicBezTo>
                  <a:cubicBezTo>
                    <a:pt x="1887" y="124"/>
                    <a:pt x="1740" y="1"/>
                    <a:pt x="159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5" name="Google Shape;1105;p16"/>
            <p:cNvSpPr/>
            <p:nvPr/>
          </p:nvSpPr>
          <p:spPr>
            <a:xfrm>
              <a:off x="3517676" y="1996038"/>
              <a:ext cx="379821" cy="326913"/>
            </a:xfrm>
            <a:custGeom>
              <a:rect b="b" l="l" r="r" t="t"/>
              <a:pathLst>
                <a:path extrusionOk="0" h="16782" w="19498">
                  <a:moveTo>
                    <a:pt x="17734" y="3627"/>
                  </a:moveTo>
                  <a:lnTo>
                    <a:pt x="17734" y="10780"/>
                  </a:lnTo>
                  <a:lnTo>
                    <a:pt x="1764" y="10780"/>
                  </a:lnTo>
                  <a:lnTo>
                    <a:pt x="1764" y="3627"/>
                  </a:lnTo>
                  <a:close/>
                  <a:moveTo>
                    <a:pt x="18933" y="11345"/>
                  </a:moveTo>
                  <a:lnTo>
                    <a:pt x="18933" y="12544"/>
                  </a:lnTo>
                  <a:cubicBezTo>
                    <a:pt x="18933" y="12932"/>
                    <a:pt x="18639" y="13225"/>
                    <a:pt x="18245" y="13225"/>
                  </a:cubicBezTo>
                  <a:lnTo>
                    <a:pt x="1247" y="13225"/>
                  </a:lnTo>
                  <a:cubicBezTo>
                    <a:pt x="882" y="13225"/>
                    <a:pt x="588" y="12932"/>
                    <a:pt x="588" y="12544"/>
                  </a:cubicBezTo>
                  <a:lnTo>
                    <a:pt x="588" y="11345"/>
                  </a:lnTo>
                  <a:close/>
                  <a:moveTo>
                    <a:pt x="11315" y="13790"/>
                  </a:moveTo>
                  <a:cubicBezTo>
                    <a:pt x="11339" y="14331"/>
                    <a:pt x="11386" y="15459"/>
                    <a:pt x="11533" y="16194"/>
                  </a:cubicBezTo>
                  <a:lnTo>
                    <a:pt x="7959" y="16194"/>
                  </a:lnTo>
                  <a:cubicBezTo>
                    <a:pt x="8130" y="15459"/>
                    <a:pt x="8182" y="14331"/>
                    <a:pt x="8182" y="13790"/>
                  </a:cubicBezTo>
                  <a:close/>
                  <a:moveTo>
                    <a:pt x="1247" y="0"/>
                  </a:moveTo>
                  <a:cubicBezTo>
                    <a:pt x="565" y="0"/>
                    <a:pt x="1" y="565"/>
                    <a:pt x="1" y="1252"/>
                  </a:cubicBezTo>
                  <a:lnTo>
                    <a:pt x="1" y="5096"/>
                  </a:lnTo>
                  <a:cubicBezTo>
                    <a:pt x="1" y="5243"/>
                    <a:pt x="147" y="5390"/>
                    <a:pt x="294" y="5390"/>
                  </a:cubicBezTo>
                  <a:cubicBezTo>
                    <a:pt x="465" y="5390"/>
                    <a:pt x="588" y="5243"/>
                    <a:pt x="588" y="5096"/>
                  </a:cubicBezTo>
                  <a:lnTo>
                    <a:pt x="588" y="1252"/>
                  </a:lnTo>
                  <a:cubicBezTo>
                    <a:pt x="588" y="882"/>
                    <a:pt x="882" y="565"/>
                    <a:pt x="1247" y="565"/>
                  </a:cubicBezTo>
                  <a:lnTo>
                    <a:pt x="18245" y="565"/>
                  </a:lnTo>
                  <a:cubicBezTo>
                    <a:pt x="18639" y="565"/>
                    <a:pt x="18933" y="882"/>
                    <a:pt x="18933" y="1252"/>
                  </a:cubicBezTo>
                  <a:lnTo>
                    <a:pt x="18933" y="10780"/>
                  </a:lnTo>
                  <a:lnTo>
                    <a:pt x="18322" y="10780"/>
                  </a:lnTo>
                  <a:lnTo>
                    <a:pt x="18322" y="2011"/>
                  </a:lnTo>
                  <a:cubicBezTo>
                    <a:pt x="18322" y="1617"/>
                    <a:pt x="17998" y="1299"/>
                    <a:pt x="17610" y="1299"/>
                  </a:cubicBezTo>
                  <a:lnTo>
                    <a:pt x="13326" y="1299"/>
                  </a:lnTo>
                  <a:cubicBezTo>
                    <a:pt x="13149" y="1299"/>
                    <a:pt x="13032" y="1446"/>
                    <a:pt x="13032" y="1593"/>
                  </a:cubicBezTo>
                  <a:cubicBezTo>
                    <a:pt x="13032" y="1740"/>
                    <a:pt x="13149" y="1887"/>
                    <a:pt x="13326" y="1887"/>
                  </a:cubicBezTo>
                  <a:lnTo>
                    <a:pt x="17610" y="1887"/>
                  </a:lnTo>
                  <a:cubicBezTo>
                    <a:pt x="17681" y="1887"/>
                    <a:pt x="17734" y="1940"/>
                    <a:pt x="17734" y="2011"/>
                  </a:cubicBezTo>
                  <a:lnTo>
                    <a:pt x="17734" y="3063"/>
                  </a:lnTo>
                  <a:lnTo>
                    <a:pt x="1764" y="3063"/>
                  </a:lnTo>
                  <a:lnTo>
                    <a:pt x="1764" y="2011"/>
                  </a:lnTo>
                  <a:cubicBezTo>
                    <a:pt x="1764" y="1940"/>
                    <a:pt x="1834" y="1887"/>
                    <a:pt x="1911" y="1887"/>
                  </a:cubicBezTo>
                  <a:lnTo>
                    <a:pt x="12003" y="1887"/>
                  </a:lnTo>
                  <a:cubicBezTo>
                    <a:pt x="12173" y="1887"/>
                    <a:pt x="12297" y="1740"/>
                    <a:pt x="12297" y="1593"/>
                  </a:cubicBezTo>
                  <a:cubicBezTo>
                    <a:pt x="12297" y="1446"/>
                    <a:pt x="12173" y="1299"/>
                    <a:pt x="12003" y="1299"/>
                  </a:cubicBezTo>
                  <a:lnTo>
                    <a:pt x="1911" y="1299"/>
                  </a:lnTo>
                  <a:cubicBezTo>
                    <a:pt x="1517" y="1299"/>
                    <a:pt x="1200" y="1617"/>
                    <a:pt x="1200" y="2011"/>
                  </a:cubicBezTo>
                  <a:lnTo>
                    <a:pt x="1200" y="10780"/>
                  </a:lnTo>
                  <a:lnTo>
                    <a:pt x="588" y="10780"/>
                  </a:lnTo>
                  <a:lnTo>
                    <a:pt x="588" y="6419"/>
                  </a:lnTo>
                  <a:cubicBezTo>
                    <a:pt x="588" y="6249"/>
                    <a:pt x="465" y="6125"/>
                    <a:pt x="294" y="6125"/>
                  </a:cubicBezTo>
                  <a:cubicBezTo>
                    <a:pt x="147" y="6125"/>
                    <a:pt x="1" y="6249"/>
                    <a:pt x="1" y="6419"/>
                  </a:cubicBezTo>
                  <a:lnTo>
                    <a:pt x="1" y="12544"/>
                  </a:lnTo>
                  <a:cubicBezTo>
                    <a:pt x="1" y="13255"/>
                    <a:pt x="565" y="13790"/>
                    <a:pt x="1247" y="13790"/>
                  </a:cubicBezTo>
                  <a:lnTo>
                    <a:pt x="7618" y="13790"/>
                  </a:lnTo>
                  <a:cubicBezTo>
                    <a:pt x="7595" y="14454"/>
                    <a:pt x="7542" y="15577"/>
                    <a:pt x="7395" y="16194"/>
                  </a:cubicBezTo>
                  <a:lnTo>
                    <a:pt x="6390" y="16194"/>
                  </a:lnTo>
                  <a:cubicBezTo>
                    <a:pt x="6243" y="16194"/>
                    <a:pt x="6096" y="16311"/>
                    <a:pt x="6096" y="16488"/>
                  </a:cubicBezTo>
                  <a:cubicBezTo>
                    <a:pt x="6096" y="16635"/>
                    <a:pt x="6243" y="16782"/>
                    <a:pt x="6390" y="16782"/>
                  </a:cubicBezTo>
                  <a:lnTo>
                    <a:pt x="13126" y="16782"/>
                  </a:lnTo>
                  <a:cubicBezTo>
                    <a:pt x="13273" y="16782"/>
                    <a:pt x="13396" y="16635"/>
                    <a:pt x="13396" y="16488"/>
                  </a:cubicBezTo>
                  <a:cubicBezTo>
                    <a:pt x="13396" y="16311"/>
                    <a:pt x="13273" y="16194"/>
                    <a:pt x="13126" y="16194"/>
                  </a:cubicBezTo>
                  <a:lnTo>
                    <a:pt x="12121" y="16194"/>
                  </a:lnTo>
                  <a:cubicBezTo>
                    <a:pt x="11974" y="15577"/>
                    <a:pt x="11927" y="14454"/>
                    <a:pt x="11903" y="13790"/>
                  </a:cubicBezTo>
                  <a:lnTo>
                    <a:pt x="18245" y="13790"/>
                  </a:lnTo>
                  <a:cubicBezTo>
                    <a:pt x="18933" y="13790"/>
                    <a:pt x="19497" y="13255"/>
                    <a:pt x="19497" y="12544"/>
                  </a:cubicBezTo>
                  <a:lnTo>
                    <a:pt x="19497" y="1252"/>
                  </a:lnTo>
                  <a:cubicBezTo>
                    <a:pt x="19497" y="565"/>
                    <a:pt x="18933" y="0"/>
                    <a:pt x="182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grpSp>
      <p:grpSp>
        <p:nvGrpSpPr>
          <p:cNvPr id="1106" name="Google Shape;1106;p16"/>
          <p:cNvGrpSpPr/>
          <p:nvPr/>
        </p:nvGrpSpPr>
        <p:grpSpPr>
          <a:xfrm>
            <a:off x="6195885" y="1349070"/>
            <a:ext cx="379821" cy="326796"/>
            <a:chOff x="4093948" y="1308595"/>
            <a:chExt cx="379821" cy="326796"/>
          </a:xfrm>
        </p:grpSpPr>
        <p:sp>
          <p:nvSpPr>
            <p:cNvPr id="1107" name="Google Shape;1107;p16"/>
            <p:cNvSpPr/>
            <p:nvPr/>
          </p:nvSpPr>
          <p:spPr>
            <a:xfrm>
              <a:off x="4099675" y="1524295"/>
              <a:ext cx="368367" cy="47648"/>
            </a:xfrm>
            <a:custGeom>
              <a:rect b="b" l="l" r="r" t="t"/>
              <a:pathLst>
                <a:path extrusionOk="0" h="2446" w="18910">
                  <a:moveTo>
                    <a:pt x="0" y="1"/>
                  </a:moveTo>
                  <a:lnTo>
                    <a:pt x="0" y="1494"/>
                  </a:lnTo>
                  <a:cubicBezTo>
                    <a:pt x="0" y="2029"/>
                    <a:pt x="418" y="2446"/>
                    <a:pt x="959" y="2446"/>
                  </a:cubicBezTo>
                  <a:lnTo>
                    <a:pt x="17951" y="2446"/>
                  </a:lnTo>
                  <a:cubicBezTo>
                    <a:pt x="18492" y="2446"/>
                    <a:pt x="18909" y="2029"/>
                    <a:pt x="18909" y="1494"/>
                  </a:cubicBezTo>
                  <a:lnTo>
                    <a:pt x="18909" y="1"/>
                  </a:ln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8" name="Google Shape;1108;p16"/>
            <p:cNvSpPr/>
            <p:nvPr/>
          </p:nvSpPr>
          <p:spPr>
            <a:xfrm>
              <a:off x="4099675" y="1314302"/>
              <a:ext cx="368367" cy="210014"/>
            </a:xfrm>
            <a:custGeom>
              <a:rect b="b" l="l" r="r" t="t"/>
              <a:pathLst>
                <a:path extrusionOk="0" h="10781" w="1891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09" name="Google Shape;1109;p16"/>
            <p:cNvSpPr/>
            <p:nvPr/>
          </p:nvSpPr>
          <p:spPr>
            <a:xfrm>
              <a:off x="4099675" y="1314302"/>
              <a:ext cx="368367" cy="210014"/>
            </a:xfrm>
            <a:custGeom>
              <a:rect b="b" l="l" r="r" t="t"/>
              <a:pathLst>
                <a:path extrusionOk="0" h="10781" w="1891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0" name="Google Shape;1110;p16"/>
            <p:cNvSpPr/>
            <p:nvPr/>
          </p:nvSpPr>
          <p:spPr>
            <a:xfrm>
              <a:off x="4434592" y="1314302"/>
              <a:ext cx="33447" cy="210014"/>
            </a:xfrm>
            <a:custGeom>
              <a:rect b="b" l="l" r="r" t="t"/>
              <a:pathLst>
                <a:path extrusionOk="0" h="10781" w="1717">
                  <a:moveTo>
                    <a:pt x="0" y="1"/>
                  </a:moveTo>
                  <a:cubicBezTo>
                    <a:pt x="541" y="1"/>
                    <a:pt x="958" y="418"/>
                    <a:pt x="958" y="959"/>
                  </a:cubicBezTo>
                  <a:lnTo>
                    <a:pt x="958" y="10781"/>
                  </a:lnTo>
                  <a:lnTo>
                    <a:pt x="1716" y="10781"/>
                  </a:lnTo>
                  <a:lnTo>
                    <a:pt x="1716" y="959"/>
                  </a:lnTo>
                  <a:cubicBezTo>
                    <a:pt x="1716" y="418"/>
                    <a:pt x="1299" y="1"/>
                    <a:pt x="758" y="1"/>
                  </a:cubicBezTo>
                  <a:close/>
                </a:path>
              </a:pathLst>
            </a:custGeom>
            <a:solidFill>
              <a:srgbClr val="FF61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1" name="Google Shape;1111;p16"/>
            <p:cNvSpPr/>
            <p:nvPr/>
          </p:nvSpPr>
          <p:spPr>
            <a:xfrm>
              <a:off x="4434592" y="1524295"/>
              <a:ext cx="33447" cy="47648"/>
            </a:xfrm>
            <a:custGeom>
              <a:rect b="b" l="l" r="r" t="t"/>
              <a:pathLst>
                <a:path extrusionOk="0" h="2446" w="1717">
                  <a:moveTo>
                    <a:pt x="958" y="1"/>
                  </a:moveTo>
                  <a:lnTo>
                    <a:pt x="958" y="1494"/>
                  </a:lnTo>
                  <a:cubicBezTo>
                    <a:pt x="958" y="2029"/>
                    <a:pt x="541" y="2446"/>
                    <a:pt x="0" y="2446"/>
                  </a:cubicBezTo>
                  <a:lnTo>
                    <a:pt x="758" y="2446"/>
                  </a:lnTo>
                  <a:cubicBezTo>
                    <a:pt x="1299" y="2446"/>
                    <a:pt x="1716" y="2029"/>
                    <a:pt x="1716" y="1494"/>
                  </a:cubicBezTo>
                  <a:lnTo>
                    <a:pt x="1716" y="1"/>
                  </a:ln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2" name="Google Shape;1112;p16"/>
            <p:cNvSpPr/>
            <p:nvPr/>
          </p:nvSpPr>
          <p:spPr>
            <a:xfrm>
              <a:off x="4241878" y="1571923"/>
              <a:ext cx="83959" cy="57739"/>
            </a:xfrm>
            <a:custGeom>
              <a:rect b="b" l="l" r="r" t="t"/>
              <a:pathLst>
                <a:path extrusionOk="0" h="2964" w="4310">
                  <a:moveTo>
                    <a:pt x="318" y="1"/>
                  </a:moveTo>
                  <a:cubicBezTo>
                    <a:pt x="318" y="1"/>
                    <a:pt x="271" y="2182"/>
                    <a:pt x="1" y="2963"/>
                  </a:cubicBezTo>
                  <a:lnTo>
                    <a:pt x="4309" y="2963"/>
                  </a:lnTo>
                  <a:cubicBezTo>
                    <a:pt x="4039" y="2182"/>
                    <a:pt x="3992" y="1"/>
                    <a:pt x="3992"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3" name="Google Shape;1113;p16"/>
            <p:cNvSpPr/>
            <p:nvPr/>
          </p:nvSpPr>
          <p:spPr>
            <a:xfrm>
              <a:off x="4247605" y="1571923"/>
              <a:ext cx="72505" cy="14805"/>
            </a:xfrm>
            <a:custGeom>
              <a:rect b="b" l="l" r="r" t="t"/>
              <a:pathLst>
                <a:path extrusionOk="0" h="760" w="3722">
                  <a:moveTo>
                    <a:pt x="24" y="1"/>
                  </a:moveTo>
                  <a:cubicBezTo>
                    <a:pt x="24" y="1"/>
                    <a:pt x="1" y="318"/>
                    <a:pt x="1" y="759"/>
                  </a:cubicBezTo>
                  <a:lnTo>
                    <a:pt x="3721" y="759"/>
                  </a:lnTo>
                  <a:cubicBezTo>
                    <a:pt x="3721" y="318"/>
                    <a:pt x="3698" y="1"/>
                    <a:pt x="3698" y="1"/>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4" name="Google Shape;1114;p16"/>
            <p:cNvSpPr/>
            <p:nvPr/>
          </p:nvSpPr>
          <p:spPr>
            <a:xfrm>
              <a:off x="4247605" y="1571923"/>
              <a:ext cx="72505" cy="14805"/>
            </a:xfrm>
            <a:custGeom>
              <a:rect b="b" l="l" r="r" t="t"/>
              <a:pathLst>
                <a:path extrusionOk="0" h="760" w="3722">
                  <a:moveTo>
                    <a:pt x="24" y="1"/>
                  </a:moveTo>
                  <a:cubicBezTo>
                    <a:pt x="24" y="1"/>
                    <a:pt x="1" y="318"/>
                    <a:pt x="1" y="759"/>
                  </a:cubicBezTo>
                  <a:lnTo>
                    <a:pt x="3721" y="759"/>
                  </a:lnTo>
                  <a:cubicBezTo>
                    <a:pt x="3721" y="318"/>
                    <a:pt x="3698" y="1"/>
                    <a:pt x="369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5" name="Google Shape;1115;p16"/>
            <p:cNvSpPr/>
            <p:nvPr/>
          </p:nvSpPr>
          <p:spPr>
            <a:xfrm>
              <a:off x="4122583" y="1339607"/>
              <a:ext cx="322550" cy="184709"/>
            </a:xfrm>
            <a:custGeom>
              <a:rect b="b" l="l" r="r" t="t"/>
              <a:pathLst>
                <a:path extrusionOk="0" h="9482" w="16558">
                  <a:moveTo>
                    <a:pt x="441" y="1"/>
                  </a:moveTo>
                  <a:cubicBezTo>
                    <a:pt x="200" y="1"/>
                    <a:pt x="0" y="195"/>
                    <a:pt x="0" y="442"/>
                  </a:cubicBezTo>
                  <a:lnTo>
                    <a:pt x="0" y="9482"/>
                  </a:lnTo>
                  <a:lnTo>
                    <a:pt x="16558" y="9482"/>
                  </a:lnTo>
                  <a:lnTo>
                    <a:pt x="16558" y="442"/>
                  </a:lnTo>
                  <a:cubicBezTo>
                    <a:pt x="16558" y="195"/>
                    <a:pt x="16364" y="1"/>
                    <a:pt x="16117" y="1"/>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6" name="Google Shape;1116;p16"/>
            <p:cNvSpPr/>
            <p:nvPr/>
          </p:nvSpPr>
          <p:spPr>
            <a:xfrm>
              <a:off x="4421755" y="1339607"/>
              <a:ext cx="23376" cy="184709"/>
            </a:xfrm>
            <a:custGeom>
              <a:rect b="b" l="l" r="r" t="t"/>
              <a:pathLst>
                <a:path extrusionOk="0" h="9482" w="1200">
                  <a:moveTo>
                    <a:pt x="1" y="1"/>
                  </a:moveTo>
                  <a:cubicBezTo>
                    <a:pt x="242" y="1"/>
                    <a:pt x="442" y="195"/>
                    <a:pt x="442" y="442"/>
                  </a:cubicBezTo>
                  <a:lnTo>
                    <a:pt x="442" y="9482"/>
                  </a:lnTo>
                  <a:lnTo>
                    <a:pt x="1200" y="9482"/>
                  </a:lnTo>
                  <a:lnTo>
                    <a:pt x="1200" y="442"/>
                  </a:lnTo>
                  <a:cubicBezTo>
                    <a:pt x="1200" y="195"/>
                    <a:pt x="1006" y="1"/>
                    <a:pt x="759" y="1"/>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7" name="Google Shape;1117;p16"/>
            <p:cNvSpPr/>
            <p:nvPr/>
          </p:nvSpPr>
          <p:spPr>
            <a:xfrm>
              <a:off x="4122583" y="1339607"/>
              <a:ext cx="322550" cy="33915"/>
            </a:xfrm>
            <a:custGeom>
              <a:rect b="b" l="l" r="r" t="t"/>
              <a:pathLst>
                <a:path extrusionOk="0" h="1741" w="16558">
                  <a:moveTo>
                    <a:pt x="441" y="1"/>
                  </a:moveTo>
                  <a:cubicBezTo>
                    <a:pt x="200" y="1"/>
                    <a:pt x="0" y="195"/>
                    <a:pt x="0" y="442"/>
                  </a:cubicBezTo>
                  <a:lnTo>
                    <a:pt x="0" y="1741"/>
                  </a:lnTo>
                  <a:lnTo>
                    <a:pt x="16558" y="1741"/>
                  </a:lnTo>
                  <a:lnTo>
                    <a:pt x="16558" y="442"/>
                  </a:lnTo>
                  <a:cubicBezTo>
                    <a:pt x="16558" y="195"/>
                    <a:pt x="16364" y="1"/>
                    <a:pt x="16117" y="1"/>
                  </a:cubicBez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8" name="Google Shape;1118;p16"/>
            <p:cNvSpPr/>
            <p:nvPr/>
          </p:nvSpPr>
          <p:spPr>
            <a:xfrm>
              <a:off x="4421755" y="1339607"/>
              <a:ext cx="23376" cy="33915"/>
            </a:xfrm>
            <a:custGeom>
              <a:rect b="b" l="l" r="r" t="t"/>
              <a:pathLst>
                <a:path extrusionOk="0" h="1741" w="1200">
                  <a:moveTo>
                    <a:pt x="1" y="1"/>
                  </a:moveTo>
                  <a:cubicBezTo>
                    <a:pt x="242" y="1"/>
                    <a:pt x="442" y="195"/>
                    <a:pt x="442" y="442"/>
                  </a:cubicBezTo>
                  <a:lnTo>
                    <a:pt x="442" y="1741"/>
                  </a:lnTo>
                  <a:lnTo>
                    <a:pt x="1200" y="1741"/>
                  </a:lnTo>
                  <a:lnTo>
                    <a:pt x="1200" y="442"/>
                  </a:lnTo>
                  <a:cubicBezTo>
                    <a:pt x="1200" y="224"/>
                    <a:pt x="1029" y="48"/>
                    <a:pt x="830" y="24"/>
                  </a:cubicBezTo>
                  <a:cubicBezTo>
                    <a:pt x="806" y="1"/>
                    <a:pt x="782" y="1"/>
                    <a:pt x="759"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19" name="Google Shape;1119;p16"/>
            <p:cNvSpPr/>
            <p:nvPr/>
          </p:nvSpPr>
          <p:spPr>
            <a:xfrm>
              <a:off x="4148336" y="1394910"/>
              <a:ext cx="91614" cy="104569"/>
            </a:xfrm>
            <a:custGeom>
              <a:rect b="b" l="l" r="r" t="t"/>
              <a:pathLst>
                <a:path extrusionOk="0" h="5368" w="4703">
                  <a:moveTo>
                    <a:pt x="1" y="1"/>
                  </a:moveTo>
                  <a:lnTo>
                    <a:pt x="1" y="5367"/>
                  </a:lnTo>
                  <a:lnTo>
                    <a:pt x="4703" y="5367"/>
                  </a:lnTo>
                  <a:lnTo>
                    <a:pt x="4703" y="1"/>
                  </a:ln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0" name="Google Shape;1120;p16"/>
            <p:cNvSpPr/>
            <p:nvPr/>
          </p:nvSpPr>
          <p:spPr>
            <a:xfrm>
              <a:off x="4265234" y="1394910"/>
              <a:ext cx="154145" cy="48232"/>
            </a:xfrm>
            <a:custGeom>
              <a:rect b="b" l="l" r="r" t="t"/>
              <a:pathLst>
                <a:path extrusionOk="0" h="2476" w="7913">
                  <a:moveTo>
                    <a:pt x="1" y="1"/>
                  </a:moveTo>
                  <a:lnTo>
                    <a:pt x="1" y="2475"/>
                  </a:lnTo>
                  <a:lnTo>
                    <a:pt x="7912" y="2475"/>
                  </a:lnTo>
                  <a:lnTo>
                    <a:pt x="7912" y="1"/>
                  </a:ln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1" name="Google Shape;1121;p16"/>
            <p:cNvSpPr/>
            <p:nvPr/>
          </p:nvSpPr>
          <p:spPr>
            <a:xfrm>
              <a:off x="4144557" y="1351528"/>
              <a:ext cx="11006" cy="11006"/>
            </a:xfrm>
            <a:custGeom>
              <a:rect b="b" l="l" r="r" t="t"/>
              <a:pathLst>
                <a:path extrusionOk="0" h="565" w="565">
                  <a:moveTo>
                    <a:pt x="294" y="0"/>
                  </a:moveTo>
                  <a:cubicBezTo>
                    <a:pt x="124" y="0"/>
                    <a:pt x="1" y="124"/>
                    <a:pt x="1" y="294"/>
                  </a:cubicBezTo>
                  <a:cubicBezTo>
                    <a:pt x="1" y="441"/>
                    <a:pt x="124" y="564"/>
                    <a:pt x="294" y="564"/>
                  </a:cubicBezTo>
                  <a:cubicBezTo>
                    <a:pt x="441" y="564"/>
                    <a:pt x="565" y="441"/>
                    <a:pt x="565" y="294"/>
                  </a:cubicBezTo>
                  <a:cubicBezTo>
                    <a:pt x="565" y="124"/>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2" name="Google Shape;1122;p16"/>
            <p:cNvSpPr/>
            <p:nvPr/>
          </p:nvSpPr>
          <p:spPr>
            <a:xfrm>
              <a:off x="4165965" y="1351450"/>
              <a:ext cx="12039" cy="11162"/>
            </a:xfrm>
            <a:custGeom>
              <a:rect b="b" l="l" r="r" t="t"/>
              <a:pathLst>
                <a:path extrusionOk="0" h="573" w="618">
                  <a:moveTo>
                    <a:pt x="314" y="1"/>
                  </a:moveTo>
                  <a:cubicBezTo>
                    <a:pt x="300" y="1"/>
                    <a:pt x="285" y="2"/>
                    <a:pt x="271" y="4"/>
                  </a:cubicBezTo>
                  <a:cubicBezTo>
                    <a:pt x="124" y="28"/>
                    <a:pt x="1" y="175"/>
                    <a:pt x="30" y="322"/>
                  </a:cubicBezTo>
                  <a:cubicBezTo>
                    <a:pt x="51" y="480"/>
                    <a:pt x="172" y="572"/>
                    <a:pt x="320" y="572"/>
                  </a:cubicBezTo>
                  <a:cubicBezTo>
                    <a:pt x="337" y="572"/>
                    <a:pt x="354" y="571"/>
                    <a:pt x="371" y="568"/>
                  </a:cubicBezTo>
                  <a:cubicBezTo>
                    <a:pt x="518" y="545"/>
                    <a:pt x="618" y="398"/>
                    <a:pt x="588" y="251"/>
                  </a:cubicBezTo>
                  <a:cubicBezTo>
                    <a:pt x="567" y="97"/>
                    <a:pt x="445" y="1"/>
                    <a:pt x="31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3" name="Google Shape;1123;p16"/>
            <p:cNvSpPr/>
            <p:nvPr/>
          </p:nvSpPr>
          <p:spPr>
            <a:xfrm>
              <a:off x="4188406" y="1351450"/>
              <a:ext cx="11941" cy="11162"/>
            </a:xfrm>
            <a:custGeom>
              <a:rect b="b" l="l" r="r" t="t"/>
              <a:pathLst>
                <a:path extrusionOk="0" h="573" w="613">
                  <a:moveTo>
                    <a:pt x="297" y="1"/>
                  </a:moveTo>
                  <a:cubicBezTo>
                    <a:pt x="281" y="1"/>
                    <a:pt x="264" y="2"/>
                    <a:pt x="248" y="4"/>
                  </a:cubicBezTo>
                  <a:cubicBezTo>
                    <a:pt x="101" y="28"/>
                    <a:pt x="1" y="175"/>
                    <a:pt x="24" y="322"/>
                  </a:cubicBezTo>
                  <a:cubicBezTo>
                    <a:pt x="51" y="480"/>
                    <a:pt x="172" y="572"/>
                    <a:pt x="303" y="572"/>
                  </a:cubicBezTo>
                  <a:cubicBezTo>
                    <a:pt x="318" y="572"/>
                    <a:pt x="333" y="571"/>
                    <a:pt x="348" y="568"/>
                  </a:cubicBezTo>
                  <a:cubicBezTo>
                    <a:pt x="494" y="545"/>
                    <a:pt x="612" y="398"/>
                    <a:pt x="589" y="251"/>
                  </a:cubicBezTo>
                  <a:cubicBezTo>
                    <a:pt x="567" y="97"/>
                    <a:pt x="445" y="1"/>
                    <a:pt x="2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4" name="Google Shape;1124;p16"/>
            <p:cNvSpPr/>
            <p:nvPr/>
          </p:nvSpPr>
          <p:spPr>
            <a:xfrm>
              <a:off x="4265702" y="1542392"/>
              <a:ext cx="36311" cy="11474"/>
            </a:xfrm>
            <a:custGeom>
              <a:rect b="b" l="l" r="r" t="t"/>
              <a:pathLst>
                <a:path extrusionOk="0" h="589" w="1864">
                  <a:moveTo>
                    <a:pt x="271" y="1"/>
                  </a:moveTo>
                  <a:cubicBezTo>
                    <a:pt x="124" y="1"/>
                    <a:pt x="0" y="147"/>
                    <a:pt x="0" y="294"/>
                  </a:cubicBezTo>
                  <a:cubicBezTo>
                    <a:pt x="0" y="465"/>
                    <a:pt x="124" y="588"/>
                    <a:pt x="271" y="588"/>
                  </a:cubicBezTo>
                  <a:lnTo>
                    <a:pt x="1593" y="588"/>
                  </a:lnTo>
                  <a:cubicBezTo>
                    <a:pt x="1740" y="588"/>
                    <a:pt x="1864" y="465"/>
                    <a:pt x="1864" y="294"/>
                  </a:cubicBezTo>
                  <a:cubicBezTo>
                    <a:pt x="1864" y="147"/>
                    <a:pt x="1740" y="1"/>
                    <a:pt x="159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5" name="Google Shape;1125;p16"/>
            <p:cNvSpPr/>
            <p:nvPr/>
          </p:nvSpPr>
          <p:spPr>
            <a:xfrm>
              <a:off x="4093948" y="1308595"/>
              <a:ext cx="379821" cy="326796"/>
            </a:xfrm>
            <a:custGeom>
              <a:rect b="b" l="l" r="r" t="t"/>
              <a:pathLst>
                <a:path extrusionOk="0" h="16776" w="19498">
                  <a:moveTo>
                    <a:pt x="17587" y="1887"/>
                  </a:moveTo>
                  <a:cubicBezTo>
                    <a:pt x="17687" y="1887"/>
                    <a:pt x="17734" y="1963"/>
                    <a:pt x="17734" y="2034"/>
                  </a:cubicBezTo>
                  <a:lnTo>
                    <a:pt x="17734" y="3062"/>
                  </a:lnTo>
                  <a:lnTo>
                    <a:pt x="1764" y="3062"/>
                  </a:lnTo>
                  <a:lnTo>
                    <a:pt x="1764" y="2034"/>
                  </a:lnTo>
                  <a:lnTo>
                    <a:pt x="1764" y="1987"/>
                  </a:lnTo>
                  <a:cubicBezTo>
                    <a:pt x="1787" y="1934"/>
                    <a:pt x="1840" y="1887"/>
                    <a:pt x="1911" y="1887"/>
                  </a:cubicBezTo>
                  <a:close/>
                  <a:moveTo>
                    <a:pt x="17734" y="3627"/>
                  </a:moveTo>
                  <a:lnTo>
                    <a:pt x="17734" y="10780"/>
                  </a:lnTo>
                  <a:lnTo>
                    <a:pt x="1764" y="10780"/>
                  </a:lnTo>
                  <a:lnTo>
                    <a:pt x="1764" y="3627"/>
                  </a:lnTo>
                  <a:close/>
                  <a:moveTo>
                    <a:pt x="18933" y="11368"/>
                  </a:moveTo>
                  <a:lnTo>
                    <a:pt x="18933" y="12567"/>
                  </a:lnTo>
                  <a:cubicBezTo>
                    <a:pt x="18933" y="12931"/>
                    <a:pt x="18616" y="13249"/>
                    <a:pt x="18245" y="13249"/>
                  </a:cubicBezTo>
                  <a:lnTo>
                    <a:pt x="1253" y="13249"/>
                  </a:lnTo>
                  <a:cubicBezTo>
                    <a:pt x="882" y="13249"/>
                    <a:pt x="565" y="12931"/>
                    <a:pt x="565" y="12567"/>
                  </a:cubicBezTo>
                  <a:lnTo>
                    <a:pt x="565" y="11368"/>
                  </a:lnTo>
                  <a:close/>
                  <a:moveTo>
                    <a:pt x="11315" y="13813"/>
                  </a:moveTo>
                  <a:cubicBezTo>
                    <a:pt x="11339" y="14330"/>
                    <a:pt x="11392" y="15453"/>
                    <a:pt x="11539" y="16217"/>
                  </a:cubicBezTo>
                  <a:lnTo>
                    <a:pt x="7959" y="16217"/>
                  </a:lnTo>
                  <a:cubicBezTo>
                    <a:pt x="8106" y="15453"/>
                    <a:pt x="8159" y="14330"/>
                    <a:pt x="8182" y="13813"/>
                  </a:cubicBezTo>
                  <a:close/>
                  <a:moveTo>
                    <a:pt x="1253" y="0"/>
                  </a:moveTo>
                  <a:cubicBezTo>
                    <a:pt x="565" y="0"/>
                    <a:pt x="1" y="564"/>
                    <a:pt x="1" y="1252"/>
                  </a:cubicBezTo>
                  <a:lnTo>
                    <a:pt x="1" y="12567"/>
                  </a:lnTo>
                  <a:cubicBezTo>
                    <a:pt x="1" y="13249"/>
                    <a:pt x="565" y="13813"/>
                    <a:pt x="1253" y="13813"/>
                  </a:cubicBezTo>
                  <a:lnTo>
                    <a:pt x="7618" y="13813"/>
                  </a:lnTo>
                  <a:cubicBezTo>
                    <a:pt x="7595" y="14477"/>
                    <a:pt x="7518" y="15600"/>
                    <a:pt x="7371" y="16217"/>
                  </a:cubicBezTo>
                  <a:lnTo>
                    <a:pt x="6396" y="16217"/>
                  </a:lnTo>
                  <a:cubicBezTo>
                    <a:pt x="6225" y="16217"/>
                    <a:pt x="6102" y="16334"/>
                    <a:pt x="6102" y="16481"/>
                  </a:cubicBezTo>
                  <a:cubicBezTo>
                    <a:pt x="6102" y="16658"/>
                    <a:pt x="6225" y="16775"/>
                    <a:pt x="6396" y="16775"/>
                  </a:cubicBezTo>
                  <a:lnTo>
                    <a:pt x="13102" y="16775"/>
                  </a:lnTo>
                  <a:cubicBezTo>
                    <a:pt x="13279" y="16775"/>
                    <a:pt x="13396" y="16658"/>
                    <a:pt x="13396" y="16481"/>
                  </a:cubicBezTo>
                  <a:cubicBezTo>
                    <a:pt x="13396" y="16334"/>
                    <a:pt x="13279" y="16217"/>
                    <a:pt x="13102" y="16217"/>
                  </a:cubicBezTo>
                  <a:lnTo>
                    <a:pt x="12126" y="16217"/>
                  </a:lnTo>
                  <a:cubicBezTo>
                    <a:pt x="11980" y="15600"/>
                    <a:pt x="11903" y="14477"/>
                    <a:pt x="11880" y="13813"/>
                  </a:cubicBezTo>
                  <a:lnTo>
                    <a:pt x="18245" y="13813"/>
                  </a:lnTo>
                  <a:cubicBezTo>
                    <a:pt x="18933" y="13813"/>
                    <a:pt x="19497" y="13249"/>
                    <a:pt x="19497" y="12567"/>
                  </a:cubicBezTo>
                  <a:lnTo>
                    <a:pt x="19497" y="3527"/>
                  </a:lnTo>
                  <a:cubicBezTo>
                    <a:pt x="19497" y="3356"/>
                    <a:pt x="19374" y="3233"/>
                    <a:pt x="19203" y="3233"/>
                  </a:cubicBezTo>
                  <a:cubicBezTo>
                    <a:pt x="19056" y="3233"/>
                    <a:pt x="18933" y="3356"/>
                    <a:pt x="18933" y="3527"/>
                  </a:cubicBezTo>
                  <a:lnTo>
                    <a:pt x="18933" y="10780"/>
                  </a:lnTo>
                  <a:lnTo>
                    <a:pt x="18298" y="10780"/>
                  </a:lnTo>
                  <a:lnTo>
                    <a:pt x="18298" y="2034"/>
                  </a:lnTo>
                  <a:cubicBezTo>
                    <a:pt x="18298" y="1640"/>
                    <a:pt x="17981" y="1323"/>
                    <a:pt x="17587" y="1323"/>
                  </a:cubicBezTo>
                  <a:lnTo>
                    <a:pt x="1911" y="1323"/>
                  </a:lnTo>
                  <a:cubicBezTo>
                    <a:pt x="1546" y="1323"/>
                    <a:pt x="1229" y="1593"/>
                    <a:pt x="1200" y="1963"/>
                  </a:cubicBezTo>
                  <a:lnTo>
                    <a:pt x="1200" y="10780"/>
                  </a:lnTo>
                  <a:lnTo>
                    <a:pt x="565" y="10780"/>
                  </a:lnTo>
                  <a:lnTo>
                    <a:pt x="565" y="1252"/>
                  </a:lnTo>
                  <a:cubicBezTo>
                    <a:pt x="565" y="882"/>
                    <a:pt x="882" y="564"/>
                    <a:pt x="1253" y="564"/>
                  </a:cubicBezTo>
                  <a:lnTo>
                    <a:pt x="18245" y="564"/>
                  </a:lnTo>
                  <a:cubicBezTo>
                    <a:pt x="18616" y="564"/>
                    <a:pt x="18933" y="882"/>
                    <a:pt x="18933" y="1252"/>
                  </a:cubicBezTo>
                  <a:lnTo>
                    <a:pt x="18933" y="2204"/>
                  </a:lnTo>
                  <a:cubicBezTo>
                    <a:pt x="18933" y="2351"/>
                    <a:pt x="19056" y="2475"/>
                    <a:pt x="19203" y="2475"/>
                  </a:cubicBezTo>
                  <a:cubicBezTo>
                    <a:pt x="19374" y="2475"/>
                    <a:pt x="19497" y="2351"/>
                    <a:pt x="19497" y="2204"/>
                  </a:cubicBezTo>
                  <a:lnTo>
                    <a:pt x="19497" y="1252"/>
                  </a:lnTo>
                  <a:cubicBezTo>
                    <a:pt x="19497" y="564"/>
                    <a:pt x="18933" y="0"/>
                    <a:pt x="182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6" name="Google Shape;1126;p16"/>
            <p:cNvSpPr/>
            <p:nvPr/>
          </p:nvSpPr>
          <p:spPr>
            <a:xfrm>
              <a:off x="4142609" y="1389202"/>
              <a:ext cx="102621" cy="116003"/>
            </a:xfrm>
            <a:custGeom>
              <a:rect b="b" l="l" r="r" t="t"/>
              <a:pathLst>
                <a:path extrusionOk="0" h="5955" w="5268">
                  <a:moveTo>
                    <a:pt x="4362" y="588"/>
                  </a:moveTo>
                  <a:lnTo>
                    <a:pt x="2646" y="2551"/>
                  </a:lnTo>
                  <a:lnTo>
                    <a:pt x="906" y="588"/>
                  </a:lnTo>
                  <a:close/>
                  <a:moveTo>
                    <a:pt x="4703" y="1058"/>
                  </a:moveTo>
                  <a:lnTo>
                    <a:pt x="4703" y="4902"/>
                  </a:lnTo>
                  <a:lnTo>
                    <a:pt x="3016" y="2992"/>
                  </a:lnTo>
                  <a:lnTo>
                    <a:pt x="4703" y="1058"/>
                  </a:lnTo>
                  <a:close/>
                  <a:moveTo>
                    <a:pt x="2646" y="3409"/>
                  </a:moveTo>
                  <a:lnTo>
                    <a:pt x="4362" y="5390"/>
                  </a:lnTo>
                  <a:lnTo>
                    <a:pt x="906" y="5390"/>
                  </a:lnTo>
                  <a:lnTo>
                    <a:pt x="2646" y="3409"/>
                  </a:lnTo>
                  <a:close/>
                  <a:moveTo>
                    <a:pt x="295" y="0"/>
                  </a:moveTo>
                  <a:cubicBezTo>
                    <a:pt x="124" y="0"/>
                    <a:pt x="1" y="123"/>
                    <a:pt x="1" y="294"/>
                  </a:cubicBezTo>
                  <a:lnTo>
                    <a:pt x="1" y="2157"/>
                  </a:lnTo>
                  <a:cubicBezTo>
                    <a:pt x="1" y="2304"/>
                    <a:pt x="124" y="2428"/>
                    <a:pt x="295" y="2428"/>
                  </a:cubicBezTo>
                  <a:cubicBezTo>
                    <a:pt x="441" y="2428"/>
                    <a:pt x="565" y="2304"/>
                    <a:pt x="565" y="2157"/>
                  </a:cubicBezTo>
                  <a:lnTo>
                    <a:pt x="565" y="1058"/>
                  </a:lnTo>
                  <a:lnTo>
                    <a:pt x="2258" y="2992"/>
                  </a:lnTo>
                  <a:lnTo>
                    <a:pt x="565" y="4902"/>
                  </a:lnTo>
                  <a:lnTo>
                    <a:pt x="565" y="3480"/>
                  </a:lnTo>
                  <a:cubicBezTo>
                    <a:pt x="565" y="3333"/>
                    <a:pt x="441" y="3209"/>
                    <a:pt x="295" y="3209"/>
                  </a:cubicBezTo>
                  <a:cubicBezTo>
                    <a:pt x="124" y="3209"/>
                    <a:pt x="1" y="3333"/>
                    <a:pt x="1" y="3480"/>
                  </a:cubicBezTo>
                  <a:lnTo>
                    <a:pt x="1" y="5660"/>
                  </a:lnTo>
                  <a:cubicBezTo>
                    <a:pt x="1" y="5831"/>
                    <a:pt x="124" y="5954"/>
                    <a:pt x="295" y="5954"/>
                  </a:cubicBezTo>
                  <a:lnTo>
                    <a:pt x="4997" y="5954"/>
                  </a:lnTo>
                  <a:cubicBezTo>
                    <a:pt x="5144" y="5954"/>
                    <a:pt x="5267" y="5831"/>
                    <a:pt x="5267" y="5660"/>
                  </a:cubicBezTo>
                  <a:lnTo>
                    <a:pt x="5267" y="294"/>
                  </a:lnTo>
                  <a:cubicBezTo>
                    <a:pt x="5267" y="123"/>
                    <a:pt x="5144" y="0"/>
                    <a:pt x="499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7" name="Google Shape;1127;p16"/>
            <p:cNvSpPr/>
            <p:nvPr/>
          </p:nvSpPr>
          <p:spPr>
            <a:xfrm>
              <a:off x="4259507" y="1389202"/>
              <a:ext cx="165599" cy="59200"/>
            </a:xfrm>
            <a:custGeom>
              <a:rect b="b" l="l" r="r" t="t"/>
              <a:pathLst>
                <a:path extrusionOk="0" h="3039" w="8501">
                  <a:moveTo>
                    <a:pt x="6343" y="588"/>
                  </a:moveTo>
                  <a:lnTo>
                    <a:pt x="4262" y="1228"/>
                  </a:lnTo>
                  <a:lnTo>
                    <a:pt x="2158" y="588"/>
                  </a:lnTo>
                  <a:close/>
                  <a:moveTo>
                    <a:pt x="565" y="688"/>
                  </a:moveTo>
                  <a:lnTo>
                    <a:pt x="3281" y="1522"/>
                  </a:lnTo>
                  <a:lnTo>
                    <a:pt x="565" y="2381"/>
                  </a:lnTo>
                  <a:lnTo>
                    <a:pt x="565" y="688"/>
                  </a:lnTo>
                  <a:close/>
                  <a:moveTo>
                    <a:pt x="7936" y="688"/>
                  </a:moveTo>
                  <a:lnTo>
                    <a:pt x="7936" y="2381"/>
                  </a:lnTo>
                  <a:lnTo>
                    <a:pt x="5220" y="1522"/>
                  </a:lnTo>
                  <a:lnTo>
                    <a:pt x="7936" y="688"/>
                  </a:lnTo>
                  <a:close/>
                  <a:moveTo>
                    <a:pt x="4262" y="1840"/>
                  </a:moveTo>
                  <a:lnTo>
                    <a:pt x="6343" y="2475"/>
                  </a:lnTo>
                  <a:lnTo>
                    <a:pt x="2158" y="2475"/>
                  </a:lnTo>
                  <a:lnTo>
                    <a:pt x="4262" y="1840"/>
                  </a:lnTo>
                  <a:close/>
                  <a:moveTo>
                    <a:pt x="295" y="0"/>
                  </a:moveTo>
                  <a:cubicBezTo>
                    <a:pt x="124" y="0"/>
                    <a:pt x="1" y="123"/>
                    <a:pt x="1" y="294"/>
                  </a:cubicBezTo>
                  <a:lnTo>
                    <a:pt x="1" y="2768"/>
                  </a:lnTo>
                  <a:cubicBezTo>
                    <a:pt x="1" y="2915"/>
                    <a:pt x="124" y="3039"/>
                    <a:pt x="295" y="3039"/>
                  </a:cubicBezTo>
                  <a:lnTo>
                    <a:pt x="8206" y="3039"/>
                  </a:lnTo>
                  <a:cubicBezTo>
                    <a:pt x="8377" y="3039"/>
                    <a:pt x="8500" y="2915"/>
                    <a:pt x="8500" y="2768"/>
                  </a:cubicBezTo>
                  <a:lnTo>
                    <a:pt x="8500" y="294"/>
                  </a:lnTo>
                  <a:cubicBezTo>
                    <a:pt x="8500" y="123"/>
                    <a:pt x="8377" y="0"/>
                    <a:pt x="820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8" name="Google Shape;1128;p16"/>
            <p:cNvSpPr/>
            <p:nvPr/>
          </p:nvSpPr>
          <p:spPr>
            <a:xfrm>
              <a:off x="4259507" y="1464648"/>
              <a:ext cx="165599" cy="11474"/>
            </a:xfrm>
            <a:custGeom>
              <a:rect b="b" l="l" r="r" t="t"/>
              <a:pathLst>
                <a:path extrusionOk="0" h="589" w="8501">
                  <a:moveTo>
                    <a:pt x="295" y="0"/>
                  </a:moveTo>
                  <a:cubicBezTo>
                    <a:pt x="124" y="0"/>
                    <a:pt x="1" y="124"/>
                    <a:pt x="1" y="294"/>
                  </a:cubicBezTo>
                  <a:cubicBezTo>
                    <a:pt x="1" y="441"/>
                    <a:pt x="124" y="588"/>
                    <a:pt x="295" y="588"/>
                  </a:cubicBezTo>
                  <a:lnTo>
                    <a:pt x="8206" y="588"/>
                  </a:lnTo>
                  <a:cubicBezTo>
                    <a:pt x="8377" y="588"/>
                    <a:pt x="8500" y="441"/>
                    <a:pt x="8500" y="294"/>
                  </a:cubicBezTo>
                  <a:cubicBezTo>
                    <a:pt x="8500" y="124"/>
                    <a:pt x="8377" y="0"/>
                    <a:pt x="820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29" name="Google Shape;1129;p16"/>
            <p:cNvSpPr/>
            <p:nvPr/>
          </p:nvSpPr>
          <p:spPr>
            <a:xfrm>
              <a:off x="4259507" y="1487556"/>
              <a:ext cx="165599" cy="11006"/>
            </a:xfrm>
            <a:custGeom>
              <a:rect b="b" l="l" r="r" t="t"/>
              <a:pathLst>
                <a:path extrusionOk="0" h="565" w="8501">
                  <a:moveTo>
                    <a:pt x="295" y="0"/>
                  </a:moveTo>
                  <a:cubicBezTo>
                    <a:pt x="124" y="0"/>
                    <a:pt x="1" y="123"/>
                    <a:pt x="1" y="270"/>
                  </a:cubicBezTo>
                  <a:cubicBezTo>
                    <a:pt x="1" y="441"/>
                    <a:pt x="124" y="564"/>
                    <a:pt x="295" y="564"/>
                  </a:cubicBezTo>
                  <a:lnTo>
                    <a:pt x="8206" y="564"/>
                  </a:lnTo>
                  <a:cubicBezTo>
                    <a:pt x="8377" y="564"/>
                    <a:pt x="8500" y="441"/>
                    <a:pt x="8500" y="270"/>
                  </a:cubicBezTo>
                  <a:cubicBezTo>
                    <a:pt x="8500" y="123"/>
                    <a:pt x="8377" y="0"/>
                    <a:pt x="820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grpSp>
      <p:grpSp>
        <p:nvGrpSpPr>
          <p:cNvPr id="1130" name="Google Shape;1130;p16"/>
          <p:cNvGrpSpPr/>
          <p:nvPr/>
        </p:nvGrpSpPr>
        <p:grpSpPr>
          <a:xfrm>
            <a:off x="2187664" y="1322850"/>
            <a:ext cx="379819" cy="379351"/>
            <a:chOff x="3517676" y="1282375"/>
            <a:chExt cx="379819" cy="379351"/>
          </a:xfrm>
        </p:grpSpPr>
        <p:sp>
          <p:nvSpPr>
            <p:cNvPr id="1131" name="Google Shape;1131;p16"/>
            <p:cNvSpPr/>
            <p:nvPr/>
          </p:nvSpPr>
          <p:spPr>
            <a:xfrm>
              <a:off x="3786751" y="1629174"/>
              <a:ext cx="39174" cy="27272"/>
            </a:xfrm>
            <a:custGeom>
              <a:rect b="b" l="l" r="r" t="t"/>
              <a:pathLst>
                <a:path extrusionOk="0" h="1400" w="2011">
                  <a:moveTo>
                    <a:pt x="147" y="1"/>
                  </a:moveTo>
                  <a:cubicBezTo>
                    <a:pt x="147" y="1"/>
                    <a:pt x="124" y="1030"/>
                    <a:pt x="0" y="1400"/>
                  </a:cubicBezTo>
                  <a:lnTo>
                    <a:pt x="2011" y="1400"/>
                  </a:lnTo>
                  <a:cubicBezTo>
                    <a:pt x="1887" y="1030"/>
                    <a:pt x="1864" y="1"/>
                    <a:pt x="1864"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2" name="Google Shape;1132;p16"/>
            <p:cNvSpPr/>
            <p:nvPr/>
          </p:nvSpPr>
          <p:spPr>
            <a:xfrm>
              <a:off x="3788699" y="1629174"/>
              <a:ext cx="35278" cy="15370"/>
            </a:xfrm>
            <a:custGeom>
              <a:rect b="b" l="l" r="r" t="t"/>
              <a:pathLst>
                <a:path extrusionOk="0" h="789" w="1811">
                  <a:moveTo>
                    <a:pt x="47" y="1"/>
                  </a:moveTo>
                  <a:cubicBezTo>
                    <a:pt x="47" y="1"/>
                    <a:pt x="24" y="395"/>
                    <a:pt x="0" y="789"/>
                  </a:cubicBezTo>
                  <a:lnTo>
                    <a:pt x="1811" y="789"/>
                  </a:lnTo>
                  <a:cubicBezTo>
                    <a:pt x="1764" y="395"/>
                    <a:pt x="1764" y="1"/>
                    <a:pt x="17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3" name="Google Shape;1133;p16"/>
            <p:cNvSpPr/>
            <p:nvPr/>
          </p:nvSpPr>
          <p:spPr>
            <a:xfrm>
              <a:off x="3720461" y="1512860"/>
              <a:ext cx="171755" cy="116335"/>
            </a:xfrm>
            <a:custGeom>
              <a:rect b="b" l="l" r="r" t="t"/>
              <a:pathLst>
                <a:path extrusionOk="0" h="5972" w="8817">
                  <a:moveTo>
                    <a:pt x="441" y="0"/>
                  </a:moveTo>
                  <a:cubicBezTo>
                    <a:pt x="194" y="0"/>
                    <a:pt x="0" y="218"/>
                    <a:pt x="0" y="464"/>
                  </a:cubicBezTo>
                  <a:lnTo>
                    <a:pt x="0" y="5531"/>
                  </a:lnTo>
                  <a:cubicBezTo>
                    <a:pt x="0" y="5778"/>
                    <a:pt x="194" y="5972"/>
                    <a:pt x="441" y="5972"/>
                  </a:cubicBezTo>
                  <a:lnTo>
                    <a:pt x="8352" y="5972"/>
                  </a:lnTo>
                  <a:cubicBezTo>
                    <a:pt x="8617" y="5972"/>
                    <a:pt x="8817" y="5778"/>
                    <a:pt x="8817" y="5531"/>
                  </a:cubicBezTo>
                  <a:lnTo>
                    <a:pt x="8817" y="464"/>
                  </a:lnTo>
                  <a:cubicBezTo>
                    <a:pt x="8817" y="218"/>
                    <a:pt x="8617" y="0"/>
                    <a:pt x="8352" y="0"/>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4" name="Google Shape;1134;p16"/>
            <p:cNvSpPr/>
            <p:nvPr/>
          </p:nvSpPr>
          <p:spPr>
            <a:xfrm>
              <a:off x="3720461" y="1607318"/>
              <a:ext cx="171755" cy="21876"/>
            </a:xfrm>
            <a:custGeom>
              <a:rect b="b" l="l" r="r" t="t"/>
              <a:pathLst>
                <a:path extrusionOk="0" h="1123" w="8817">
                  <a:moveTo>
                    <a:pt x="0" y="0"/>
                  </a:moveTo>
                  <a:lnTo>
                    <a:pt x="0" y="682"/>
                  </a:lnTo>
                  <a:cubicBezTo>
                    <a:pt x="0" y="929"/>
                    <a:pt x="194" y="1123"/>
                    <a:pt x="441" y="1123"/>
                  </a:cubicBezTo>
                  <a:lnTo>
                    <a:pt x="8352" y="1123"/>
                  </a:lnTo>
                  <a:cubicBezTo>
                    <a:pt x="8617" y="1123"/>
                    <a:pt x="8817" y="929"/>
                    <a:pt x="8817" y="682"/>
                  </a:cubicBezTo>
                  <a:lnTo>
                    <a:pt x="8817" y="0"/>
                  </a:ln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5" name="Google Shape;1135;p16"/>
            <p:cNvSpPr/>
            <p:nvPr/>
          </p:nvSpPr>
          <p:spPr>
            <a:xfrm>
              <a:off x="3868274" y="1607318"/>
              <a:ext cx="23941" cy="21876"/>
            </a:xfrm>
            <a:custGeom>
              <a:rect b="b" l="l" r="r" t="t"/>
              <a:pathLst>
                <a:path extrusionOk="0" h="1123" w="1229">
                  <a:moveTo>
                    <a:pt x="441" y="0"/>
                  </a:moveTo>
                  <a:lnTo>
                    <a:pt x="441" y="682"/>
                  </a:lnTo>
                  <a:cubicBezTo>
                    <a:pt x="441" y="929"/>
                    <a:pt x="247" y="1123"/>
                    <a:pt x="0" y="1123"/>
                  </a:cubicBezTo>
                  <a:lnTo>
                    <a:pt x="764" y="1123"/>
                  </a:lnTo>
                  <a:cubicBezTo>
                    <a:pt x="1029" y="1123"/>
                    <a:pt x="1229" y="929"/>
                    <a:pt x="1229" y="682"/>
                  </a:cubicBezTo>
                  <a:lnTo>
                    <a:pt x="1229" y="0"/>
                  </a:ln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6" name="Google Shape;1136;p16"/>
            <p:cNvSpPr/>
            <p:nvPr/>
          </p:nvSpPr>
          <p:spPr>
            <a:xfrm>
              <a:off x="3691378" y="1404085"/>
              <a:ext cx="39057" cy="27155"/>
            </a:xfrm>
            <a:custGeom>
              <a:rect b="b" l="l" r="r" t="t"/>
              <a:pathLst>
                <a:path extrusionOk="0" h="1394" w="2005">
                  <a:moveTo>
                    <a:pt x="147" y="0"/>
                  </a:moveTo>
                  <a:cubicBezTo>
                    <a:pt x="147" y="0"/>
                    <a:pt x="147" y="1029"/>
                    <a:pt x="0" y="1393"/>
                  </a:cubicBezTo>
                  <a:lnTo>
                    <a:pt x="2004" y="1393"/>
                  </a:lnTo>
                  <a:cubicBezTo>
                    <a:pt x="1881" y="1029"/>
                    <a:pt x="1858" y="0"/>
                    <a:pt x="1858" y="0"/>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7" name="Google Shape;1137;p16"/>
            <p:cNvSpPr/>
            <p:nvPr/>
          </p:nvSpPr>
          <p:spPr>
            <a:xfrm>
              <a:off x="3693657" y="1404085"/>
              <a:ext cx="34947" cy="15233"/>
            </a:xfrm>
            <a:custGeom>
              <a:rect b="b" l="l" r="r" t="t"/>
              <a:pathLst>
                <a:path extrusionOk="0" h="782" w="1794">
                  <a:moveTo>
                    <a:pt x="30" y="0"/>
                  </a:moveTo>
                  <a:cubicBezTo>
                    <a:pt x="30" y="0"/>
                    <a:pt x="30" y="388"/>
                    <a:pt x="1" y="782"/>
                  </a:cubicBezTo>
                  <a:lnTo>
                    <a:pt x="1793" y="782"/>
                  </a:lnTo>
                  <a:cubicBezTo>
                    <a:pt x="1764" y="388"/>
                    <a:pt x="1741" y="0"/>
                    <a:pt x="174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8" name="Google Shape;1138;p16"/>
            <p:cNvSpPr/>
            <p:nvPr/>
          </p:nvSpPr>
          <p:spPr>
            <a:xfrm>
              <a:off x="3624971" y="1287635"/>
              <a:ext cx="171755" cy="116471"/>
            </a:xfrm>
            <a:custGeom>
              <a:rect b="b" l="l" r="r" t="t"/>
              <a:pathLst>
                <a:path extrusionOk="0" h="5979" w="8817">
                  <a:moveTo>
                    <a:pt x="470" y="0"/>
                  </a:moveTo>
                  <a:cubicBezTo>
                    <a:pt x="223" y="0"/>
                    <a:pt x="0" y="218"/>
                    <a:pt x="0" y="465"/>
                  </a:cubicBezTo>
                  <a:lnTo>
                    <a:pt x="0" y="5537"/>
                  </a:lnTo>
                  <a:cubicBezTo>
                    <a:pt x="0" y="5778"/>
                    <a:pt x="223" y="5978"/>
                    <a:pt x="470" y="5978"/>
                  </a:cubicBezTo>
                  <a:lnTo>
                    <a:pt x="8376" y="5978"/>
                  </a:lnTo>
                  <a:cubicBezTo>
                    <a:pt x="8623" y="5978"/>
                    <a:pt x="8817" y="5778"/>
                    <a:pt x="8817" y="5537"/>
                  </a:cubicBezTo>
                  <a:lnTo>
                    <a:pt x="8817" y="465"/>
                  </a:lnTo>
                  <a:cubicBezTo>
                    <a:pt x="8817" y="218"/>
                    <a:pt x="8623" y="0"/>
                    <a:pt x="8376" y="0"/>
                  </a:cubicBezTo>
                  <a:close/>
                </a:path>
              </a:pathLst>
            </a:custGeom>
            <a:solidFill>
              <a:srgbClr val="00C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39" name="Google Shape;1139;p16"/>
            <p:cNvSpPr/>
            <p:nvPr/>
          </p:nvSpPr>
          <p:spPr>
            <a:xfrm>
              <a:off x="3624971" y="1382092"/>
              <a:ext cx="171755" cy="22012"/>
            </a:xfrm>
            <a:custGeom>
              <a:rect b="b" l="l" r="r" t="t"/>
              <a:pathLst>
                <a:path extrusionOk="0" h="1130" w="8817">
                  <a:moveTo>
                    <a:pt x="0" y="1"/>
                  </a:moveTo>
                  <a:lnTo>
                    <a:pt x="0" y="688"/>
                  </a:lnTo>
                  <a:cubicBezTo>
                    <a:pt x="0" y="929"/>
                    <a:pt x="223" y="1129"/>
                    <a:pt x="470" y="1129"/>
                  </a:cubicBezTo>
                  <a:lnTo>
                    <a:pt x="8376" y="1129"/>
                  </a:lnTo>
                  <a:cubicBezTo>
                    <a:pt x="8623" y="1129"/>
                    <a:pt x="8817" y="929"/>
                    <a:pt x="8817" y="688"/>
                  </a:cubicBezTo>
                  <a:lnTo>
                    <a:pt x="8817" y="1"/>
                  </a:ln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0" name="Google Shape;1140;p16"/>
            <p:cNvSpPr/>
            <p:nvPr/>
          </p:nvSpPr>
          <p:spPr>
            <a:xfrm>
              <a:off x="3772901" y="1382092"/>
              <a:ext cx="23824" cy="22012"/>
            </a:xfrm>
            <a:custGeom>
              <a:rect b="b" l="l" r="r" t="t"/>
              <a:pathLst>
                <a:path extrusionOk="0" h="1130" w="1223">
                  <a:moveTo>
                    <a:pt x="441" y="1"/>
                  </a:moveTo>
                  <a:lnTo>
                    <a:pt x="441" y="688"/>
                  </a:lnTo>
                  <a:cubicBezTo>
                    <a:pt x="441" y="929"/>
                    <a:pt x="247" y="1129"/>
                    <a:pt x="0" y="1129"/>
                  </a:cubicBezTo>
                  <a:lnTo>
                    <a:pt x="782" y="1129"/>
                  </a:lnTo>
                  <a:cubicBezTo>
                    <a:pt x="1029" y="1129"/>
                    <a:pt x="1223" y="929"/>
                    <a:pt x="1223" y="688"/>
                  </a:cubicBezTo>
                  <a:lnTo>
                    <a:pt x="1223" y="1"/>
                  </a:ln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1" name="Google Shape;1141;p16"/>
            <p:cNvSpPr/>
            <p:nvPr/>
          </p:nvSpPr>
          <p:spPr>
            <a:xfrm>
              <a:off x="3589693" y="1629174"/>
              <a:ext cx="39174" cy="27272"/>
            </a:xfrm>
            <a:custGeom>
              <a:rect b="b" l="l" r="r" t="t"/>
              <a:pathLst>
                <a:path extrusionOk="0" h="1400" w="2011">
                  <a:moveTo>
                    <a:pt x="148" y="1"/>
                  </a:moveTo>
                  <a:cubicBezTo>
                    <a:pt x="148" y="1"/>
                    <a:pt x="124" y="1030"/>
                    <a:pt x="1" y="1400"/>
                  </a:cubicBezTo>
                  <a:lnTo>
                    <a:pt x="2011" y="1400"/>
                  </a:lnTo>
                  <a:cubicBezTo>
                    <a:pt x="1887" y="1030"/>
                    <a:pt x="1864" y="1"/>
                    <a:pt x="1864" y="1"/>
                  </a:cubicBez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2" name="Google Shape;1142;p16"/>
            <p:cNvSpPr/>
            <p:nvPr/>
          </p:nvSpPr>
          <p:spPr>
            <a:xfrm>
              <a:off x="3591641" y="1629174"/>
              <a:ext cx="35278" cy="15370"/>
            </a:xfrm>
            <a:custGeom>
              <a:rect b="b" l="l" r="r" t="t"/>
              <a:pathLst>
                <a:path extrusionOk="0" h="789" w="1811">
                  <a:moveTo>
                    <a:pt x="48" y="1"/>
                  </a:moveTo>
                  <a:cubicBezTo>
                    <a:pt x="48" y="1"/>
                    <a:pt x="48" y="395"/>
                    <a:pt x="1" y="789"/>
                  </a:cubicBezTo>
                  <a:lnTo>
                    <a:pt x="1811" y="789"/>
                  </a:lnTo>
                  <a:cubicBezTo>
                    <a:pt x="1764" y="395"/>
                    <a:pt x="1764" y="1"/>
                    <a:pt x="176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3" name="Google Shape;1143;p16"/>
            <p:cNvSpPr/>
            <p:nvPr/>
          </p:nvSpPr>
          <p:spPr>
            <a:xfrm>
              <a:off x="3523403" y="1512860"/>
              <a:ext cx="171775" cy="116335"/>
            </a:xfrm>
            <a:custGeom>
              <a:rect b="b" l="l" r="r" t="t"/>
              <a:pathLst>
                <a:path extrusionOk="0" h="5972" w="8818">
                  <a:moveTo>
                    <a:pt x="441" y="0"/>
                  </a:moveTo>
                  <a:cubicBezTo>
                    <a:pt x="194" y="0"/>
                    <a:pt x="0" y="218"/>
                    <a:pt x="0" y="464"/>
                  </a:cubicBezTo>
                  <a:lnTo>
                    <a:pt x="0" y="5531"/>
                  </a:lnTo>
                  <a:cubicBezTo>
                    <a:pt x="0" y="5778"/>
                    <a:pt x="194" y="5972"/>
                    <a:pt x="441" y="5972"/>
                  </a:cubicBezTo>
                  <a:lnTo>
                    <a:pt x="8376" y="5972"/>
                  </a:lnTo>
                  <a:cubicBezTo>
                    <a:pt x="8623" y="5972"/>
                    <a:pt x="8817" y="5778"/>
                    <a:pt x="8817" y="5531"/>
                  </a:cubicBezTo>
                  <a:lnTo>
                    <a:pt x="8817" y="464"/>
                  </a:lnTo>
                  <a:cubicBezTo>
                    <a:pt x="8817" y="218"/>
                    <a:pt x="8623" y="0"/>
                    <a:pt x="8376" y="0"/>
                  </a:cubicBezTo>
                  <a:close/>
                </a:path>
              </a:pathLst>
            </a:custGeom>
            <a:solidFill>
              <a:srgbClr val="FFE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4" name="Google Shape;1144;p16"/>
            <p:cNvSpPr/>
            <p:nvPr/>
          </p:nvSpPr>
          <p:spPr>
            <a:xfrm>
              <a:off x="3523403" y="1607318"/>
              <a:ext cx="171775" cy="21876"/>
            </a:xfrm>
            <a:custGeom>
              <a:rect b="b" l="l" r="r" t="t"/>
              <a:pathLst>
                <a:path extrusionOk="0" h="1123" w="8818">
                  <a:moveTo>
                    <a:pt x="0" y="0"/>
                  </a:moveTo>
                  <a:lnTo>
                    <a:pt x="0" y="682"/>
                  </a:lnTo>
                  <a:cubicBezTo>
                    <a:pt x="0" y="929"/>
                    <a:pt x="194" y="1123"/>
                    <a:pt x="441" y="1123"/>
                  </a:cubicBezTo>
                  <a:lnTo>
                    <a:pt x="8376" y="1123"/>
                  </a:lnTo>
                  <a:cubicBezTo>
                    <a:pt x="8623" y="1123"/>
                    <a:pt x="8817" y="929"/>
                    <a:pt x="8817" y="682"/>
                  </a:cubicBezTo>
                  <a:lnTo>
                    <a:pt x="8817" y="0"/>
                  </a:lnTo>
                  <a:close/>
                </a:path>
              </a:pathLst>
            </a:custGeom>
            <a:solidFill>
              <a:srgbClr val="AEE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5" name="Google Shape;1145;p16"/>
            <p:cNvSpPr/>
            <p:nvPr/>
          </p:nvSpPr>
          <p:spPr>
            <a:xfrm>
              <a:off x="3671333" y="1607318"/>
              <a:ext cx="23844" cy="21876"/>
            </a:xfrm>
            <a:custGeom>
              <a:rect b="b" l="l" r="r" t="t"/>
              <a:pathLst>
                <a:path extrusionOk="0" h="1123" w="1224">
                  <a:moveTo>
                    <a:pt x="441" y="0"/>
                  </a:moveTo>
                  <a:lnTo>
                    <a:pt x="441" y="682"/>
                  </a:lnTo>
                  <a:cubicBezTo>
                    <a:pt x="441" y="929"/>
                    <a:pt x="242" y="1123"/>
                    <a:pt x="1" y="1123"/>
                  </a:cubicBezTo>
                  <a:lnTo>
                    <a:pt x="782" y="1123"/>
                  </a:lnTo>
                  <a:cubicBezTo>
                    <a:pt x="1029" y="1123"/>
                    <a:pt x="1223" y="929"/>
                    <a:pt x="1223" y="682"/>
                  </a:cubicBezTo>
                  <a:lnTo>
                    <a:pt x="1223" y="0"/>
                  </a:lnTo>
                  <a:close/>
                </a:path>
              </a:pathLst>
            </a:custGeom>
            <a:solidFill>
              <a:srgbClr val="866A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6" name="Google Shape;1146;p16"/>
            <p:cNvSpPr/>
            <p:nvPr/>
          </p:nvSpPr>
          <p:spPr>
            <a:xfrm>
              <a:off x="3714734" y="1507581"/>
              <a:ext cx="182761" cy="154145"/>
            </a:xfrm>
            <a:custGeom>
              <a:rect b="b" l="l" r="r" t="t"/>
              <a:pathLst>
                <a:path extrusionOk="0" h="7913" w="9382">
                  <a:moveTo>
                    <a:pt x="8817" y="5385"/>
                  </a:moveTo>
                  <a:lnTo>
                    <a:pt x="8817" y="5802"/>
                  </a:lnTo>
                  <a:cubicBezTo>
                    <a:pt x="8817" y="5902"/>
                    <a:pt x="8741" y="5973"/>
                    <a:pt x="8646" y="5973"/>
                  </a:cubicBezTo>
                  <a:lnTo>
                    <a:pt x="735" y="5973"/>
                  </a:lnTo>
                  <a:cubicBezTo>
                    <a:pt x="659" y="5973"/>
                    <a:pt x="588" y="5902"/>
                    <a:pt x="588" y="5802"/>
                  </a:cubicBezTo>
                  <a:lnTo>
                    <a:pt x="588" y="5385"/>
                  </a:lnTo>
                  <a:close/>
                  <a:moveTo>
                    <a:pt x="5290" y="6537"/>
                  </a:moveTo>
                  <a:cubicBezTo>
                    <a:pt x="5290" y="6760"/>
                    <a:pt x="5314" y="7078"/>
                    <a:pt x="5337" y="7348"/>
                  </a:cubicBezTo>
                  <a:lnTo>
                    <a:pt x="4038" y="7348"/>
                  </a:lnTo>
                  <a:cubicBezTo>
                    <a:pt x="4091" y="7078"/>
                    <a:pt x="4115" y="6760"/>
                    <a:pt x="4115" y="6537"/>
                  </a:cubicBezTo>
                  <a:close/>
                  <a:moveTo>
                    <a:pt x="735" y="1"/>
                  </a:moveTo>
                  <a:cubicBezTo>
                    <a:pt x="341" y="1"/>
                    <a:pt x="0" y="318"/>
                    <a:pt x="0" y="735"/>
                  </a:cubicBezTo>
                  <a:lnTo>
                    <a:pt x="0" y="1594"/>
                  </a:lnTo>
                  <a:cubicBezTo>
                    <a:pt x="0" y="1764"/>
                    <a:pt x="124" y="1887"/>
                    <a:pt x="294" y="1887"/>
                  </a:cubicBezTo>
                  <a:cubicBezTo>
                    <a:pt x="441" y="1887"/>
                    <a:pt x="588" y="1764"/>
                    <a:pt x="588" y="1594"/>
                  </a:cubicBezTo>
                  <a:lnTo>
                    <a:pt x="588" y="735"/>
                  </a:lnTo>
                  <a:cubicBezTo>
                    <a:pt x="588" y="635"/>
                    <a:pt x="659" y="565"/>
                    <a:pt x="735" y="565"/>
                  </a:cubicBezTo>
                  <a:lnTo>
                    <a:pt x="8646" y="565"/>
                  </a:lnTo>
                  <a:cubicBezTo>
                    <a:pt x="8741" y="565"/>
                    <a:pt x="8817" y="635"/>
                    <a:pt x="8817" y="735"/>
                  </a:cubicBezTo>
                  <a:lnTo>
                    <a:pt x="8817" y="4826"/>
                  </a:lnTo>
                  <a:lnTo>
                    <a:pt x="588" y="4826"/>
                  </a:lnTo>
                  <a:lnTo>
                    <a:pt x="588" y="2916"/>
                  </a:lnTo>
                  <a:cubicBezTo>
                    <a:pt x="588" y="2769"/>
                    <a:pt x="441" y="2622"/>
                    <a:pt x="294" y="2622"/>
                  </a:cubicBezTo>
                  <a:cubicBezTo>
                    <a:pt x="124" y="2622"/>
                    <a:pt x="0" y="2769"/>
                    <a:pt x="0" y="2916"/>
                  </a:cubicBezTo>
                  <a:lnTo>
                    <a:pt x="0" y="5802"/>
                  </a:lnTo>
                  <a:cubicBezTo>
                    <a:pt x="0" y="6219"/>
                    <a:pt x="341" y="6537"/>
                    <a:pt x="735" y="6537"/>
                  </a:cubicBezTo>
                  <a:lnTo>
                    <a:pt x="3550" y="6537"/>
                  </a:lnTo>
                  <a:cubicBezTo>
                    <a:pt x="3527" y="6807"/>
                    <a:pt x="3503" y="7125"/>
                    <a:pt x="3474" y="7348"/>
                  </a:cubicBezTo>
                  <a:lnTo>
                    <a:pt x="2939" y="7348"/>
                  </a:lnTo>
                  <a:cubicBezTo>
                    <a:pt x="2769" y="7348"/>
                    <a:pt x="2645" y="7471"/>
                    <a:pt x="2645" y="7642"/>
                  </a:cubicBezTo>
                  <a:cubicBezTo>
                    <a:pt x="2645" y="7789"/>
                    <a:pt x="2769" y="7912"/>
                    <a:pt x="2939" y="7912"/>
                  </a:cubicBezTo>
                  <a:lnTo>
                    <a:pt x="6466" y="7912"/>
                  </a:lnTo>
                  <a:cubicBezTo>
                    <a:pt x="6613" y="7912"/>
                    <a:pt x="6736" y="7789"/>
                    <a:pt x="6736" y="7642"/>
                  </a:cubicBezTo>
                  <a:cubicBezTo>
                    <a:pt x="6736" y="7471"/>
                    <a:pt x="6613" y="7348"/>
                    <a:pt x="6466" y="7348"/>
                  </a:cubicBezTo>
                  <a:lnTo>
                    <a:pt x="5925" y="7348"/>
                  </a:lnTo>
                  <a:cubicBezTo>
                    <a:pt x="5878" y="7125"/>
                    <a:pt x="5855" y="6807"/>
                    <a:pt x="5855" y="6537"/>
                  </a:cubicBezTo>
                  <a:lnTo>
                    <a:pt x="8646" y="6537"/>
                  </a:lnTo>
                  <a:cubicBezTo>
                    <a:pt x="9058" y="6537"/>
                    <a:pt x="9381" y="6219"/>
                    <a:pt x="9381" y="5802"/>
                  </a:cubicBezTo>
                  <a:lnTo>
                    <a:pt x="9381" y="735"/>
                  </a:lnTo>
                  <a:cubicBezTo>
                    <a:pt x="9381" y="318"/>
                    <a:pt x="9058" y="1"/>
                    <a:pt x="864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7" name="Google Shape;1147;p16"/>
            <p:cNvSpPr/>
            <p:nvPr/>
          </p:nvSpPr>
          <p:spPr>
            <a:xfrm>
              <a:off x="3517676" y="1507581"/>
              <a:ext cx="183229" cy="154145"/>
            </a:xfrm>
            <a:custGeom>
              <a:rect b="b" l="l" r="r" t="t"/>
              <a:pathLst>
                <a:path extrusionOk="0" h="7913" w="9406">
                  <a:moveTo>
                    <a:pt x="8670" y="565"/>
                  </a:moveTo>
                  <a:cubicBezTo>
                    <a:pt x="8741" y="565"/>
                    <a:pt x="8817" y="635"/>
                    <a:pt x="8817" y="735"/>
                  </a:cubicBezTo>
                  <a:lnTo>
                    <a:pt x="8817" y="4826"/>
                  </a:lnTo>
                  <a:lnTo>
                    <a:pt x="588" y="4826"/>
                  </a:lnTo>
                  <a:lnTo>
                    <a:pt x="588" y="735"/>
                  </a:lnTo>
                  <a:cubicBezTo>
                    <a:pt x="588" y="635"/>
                    <a:pt x="659" y="565"/>
                    <a:pt x="735" y="565"/>
                  </a:cubicBezTo>
                  <a:close/>
                  <a:moveTo>
                    <a:pt x="8817" y="5385"/>
                  </a:moveTo>
                  <a:lnTo>
                    <a:pt x="8817" y="5802"/>
                  </a:lnTo>
                  <a:cubicBezTo>
                    <a:pt x="8817" y="5902"/>
                    <a:pt x="8741" y="5973"/>
                    <a:pt x="8670" y="5973"/>
                  </a:cubicBezTo>
                  <a:lnTo>
                    <a:pt x="735" y="5973"/>
                  </a:lnTo>
                  <a:cubicBezTo>
                    <a:pt x="659" y="5973"/>
                    <a:pt x="588" y="5902"/>
                    <a:pt x="588" y="5802"/>
                  </a:cubicBezTo>
                  <a:lnTo>
                    <a:pt x="588" y="5385"/>
                  </a:lnTo>
                  <a:close/>
                  <a:moveTo>
                    <a:pt x="5291" y="6537"/>
                  </a:moveTo>
                  <a:cubicBezTo>
                    <a:pt x="5291" y="6760"/>
                    <a:pt x="5314" y="7078"/>
                    <a:pt x="5361" y="7348"/>
                  </a:cubicBezTo>
                  <a:lnTo>
                    <a:pt x="4039" y="7348"/>
                  </a:lnTo>
                  <a:cubicBezTo>
                    <a:pt x="4091" y="7078"/>
                    <a:pt x="4115" y="6760"/>
                    <a:pt x="4115" y="6537"/>
                  </a:cubicBezTo>
                  <a:close/>
                  <a:moveTo>
                    <a:pt x="735" y="1"/>
                  </a:moveTo>
                  <a:cubicBezTo>
                    <a:pt x="341" y="1"/>
                    <a:pt x="1" y="318"/>
                    <a:pt x="1" y="735"/>
                  </a:cubicBezTo>
                  <a:lnTo>
                    <a:pt x="1" y="5802"/>
                  </a:lnTo>
                  <a:cubicBezTo>
                    <a:pt x="1" y="6219"/>
                    <a:pt x="341" y="6537"/>
                    <a:pt x="735" y="6537"/>
                  </a:cubicBezTo>
                  <a:lnTo>
                    <a:pt x="3551" y="6537"/>
                  </a:lnTo>
                  <a:cubicBezTo>
                    <a:pt x="3527" y="6807"/>
                    <a:pt x="3504" y="7125"/>
                    <a:pt x="3480" y="7348"/>
                  </a:cubicBezTo>
                  <a:lnTo>
                    <a:pt x="2939" y="7348"/>
                  </a:lnTo>
                  <a:cubicBezTo>
                    <a:pt x="2792" y="7348"/>
                    <a:pt x="2646" y="7471"/>
                    <a:pt x="2646" y="7642"/>
                  </a:cubicBezTo>
                  <a:cubicBezTo>
                    <a:pt x="2646" y="7789"/>
                    <a:pt x="2792" y="7912"/>
                    <a:pt x="2939" y="7912"/>
                  </a:cubicBezTo>
                  <a:lnTo>
                    <a:pt x="6466" y="7912"/>
                  </a:lnTo>
                  <a:cubicBezTo>
                    <a:pt x="6613" y="7912"/>
                    <a:pt x="6760" y="7789"/>
                    <a:pt x="6760" y="7642"/>
                  </a:cubicBezTo>
                  <a:cubicBezTo>
                    <a:pt x="6760" y="7471"/>
                    <a:pt x="6613" y="7348"/>
                    <a:pt x="6466" y="7348"/>
                  </a:cubicBezTo>
                  <a:lnTo>
                    <a:pt x="5925" y="7348"/>
                  </a:lnTo>
                  <a:cubicBezTo>
                    <a:pt x="5902" y="7125"/>
                    <a:pt x="5878" y="6807"/>
                    <a:pt x="5855" y="6537"/>
                  </a:cubicBezTo>
                  <a:lnTo>
                    <a:pt x="8670" y="6537"/>
                  </a:lnTo>
                  <a:cubicBezTo>
                    <a:pt x="9064" y="6537"/>
                    <a:pt x="9405" y="6219"/>
                    <a:pt x="9405" y="5802"/>
                  </a:cubicBezTo>
                  <a:lnTo>
                    <a:pt x="9405" y="735"/>
                  </a:lnTo>
                  <a:cubicBezTo>
                    <a:pt x="9405" y="318"/>
                    <a:pt x="9064" y="1"/>
                    <a:pt x="867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8" name="Google Shape;1148;p16"/>
            <p:cNvSpPr/>
            <p:nvPr/>
          </p:nvSpPr>
          <p:spPr>
            <a:xfrm>
              <a:off x="3619809" y="1282375"/>
              <a:ext cx="182644" cy="154126"/>
            </a:xfrm>
            <a:custGeom>
              <a:rect b="b" l="l" r="r" t="t"/>
              <a:pathLst>
                <a:path extrusionOk="0" h="7912" w="9376">
                  <a:moveTo>
                    <a:pt x="8817" y="5390"/>
                  </a:moveTo>
                  <a:lnTo>
                    <a:pt x="8817" y="5807"/>
                  </a:lnTo>
                  <a:cubicBezTo>
                    <a:pt x="8817" y="5901"/>
                    <a:pt x="8741" y="5978"/>
                    <a:pt x="8641" y="5978"/>
                  </a:cubicBezTo>
                  <a:lnTo>
                    <a:pt x="735" y="5978"/>
                  </a:lnTo>
                  <a:cubicBezTo>
                    <a:pt x="635" y="5978"/>
                    <a:pt x="559" y="5901"/>
                    <a:pt x="559" y="5807"/>
                  </a:cubicBezTo>
                  <a:lnTo>
                    <a:pt x="559" y="5390"/>
                  </a:lnTo>
                  <a:close/>
                  <a:moveTo>
                    <a:pt x="5261" y="6542"/>
                  </a:moveTo>
                  <a:cubicBezTo>
                    <a:pt x="5291" y="6759"/>
                    <a:pt x="5291" y="7077"/>
                    <a:pt x="5338" y="7347"/>
                  </a:cubicBezTo>
                  <a:lnTo>
                    <a:pt x="4039" y="7347"/>
                  </a:lnTo>
                  <a:cubicBezTo>
                    <a:pt x="4062" y="7077"/>
                    <a:pt x="4086" y="6759"/>
                    <a:pt x="4115" y="6542"/>
                  </a:cubicBezTo>
                  <a:close/>
                  <a:moveTo>
                    <a:pt x="735" y="0"/>
                  </a:moveTo>
                  <a:cubicBezTo>
                    <a:pt x="318" y="0"/>
                    <a:pt x="1" y="317"/>
                    <a:pt x="1" y="735"/>
                  </a:cubicBezTo>
                  <a:lnTo>
                    <a:pt x="1" y="5807"/>
                  </a:lnTo>
                  <a:cubicBezTo>
                    <a:pt x="1" y="6219"/>
                    <a:pt x="318" y="6542"/>
                    <a:pt x="735" y="6542"/>
                  </a:cubicBezTo>
                  <a:lnTo>
                    <a:pt x="3527" y="6542"/>
                  </a:lnTo>
                  <a:cubicBezTo>
                    <a:pt x="3527" y="6807"/>
                    <a:pt x="3498" y="7130"/>
                    <a:pt x="3451" y="7347"/>
                  </a:cubicBezTo>
                  <a:lnTo>
                    <a:pt x="2910" y="7347"/>
                  </a:lnTo>
                  <a:cubicBezTo>
                    <a:pt x="2763" y="7347"/>
                    <a:pt x="2646" y="7471"/>
                    <a:pt x="2646" y="7641"/>
                  </a:cubicBezTo>
                  <a:cubicBezTo>
                    <a:pt x="2646" y="7788"/>
                    <a:pt x="2763" y="7912"/>
                    <a:pt x="2910" y="7912"/>
                  </a:cubicBezTo>
                  <a:lnTo>
                    <a:pt x="6437" y="7912"/>
                  </a:lnTo>
                  <a:cubicBezTo>
                    <a:pt x="6613" y="7912"/>
                    <a:pt x="6731" y="7788"/>
                    <a:pt x="6731" y="7641"/>
                  </a:cubicBezTo>
                  <a:cubicBezTo>
                    <a:pt x="6731" y="7471"/>
                    <a:pt x="6613" y="7347"/>
                    <a:pt x="6437" y="7347"/>
                  </a:cubicBezTo>
                  <a:lnTo>
                    <a:pt x="5925" y="7347"/>
                  </a:lnTo>
                  <a:cubicBezTo>
                    <a:pt x="5878" y="7130"/>
                    <a:pt x="5849" y="6807"/>
                    <a:pt x="5825" y="6542"/>
                  </a:cubicBezTo>
                  <a:lnTo>
                    <a:pt x="8641" y="6542"/>
                  </a:lnTo>
                  <a:cubicBezTo>
                    <a:pt x="9035" y="6542"/>
                    <a:pt x="9376" y="6219"/>
                    <a:pt x="9376" y="5807"/>
                  </a:cubicBezTo>
                  <a:lnTo>
                    <a:pt x="9376" y="735"/>
                  </a:lnTo>
                  <a:cubicBezTo>
                    <a:pt x="9376" y="317"/>
                    <a:pt x="9035" y="0"/>
                    <a:pt x="8641" y="0"/>
                  </a:cubicBezTo>
                  <a:lnTo>
                    <a:pt x="3939" y="0"/>
                  </a:lnTo>
                  <a:cubicBezTo>
                    <a:pt x="3792" y="0"/>
                    <a:pt x="3674" y="123"/>
                    <a:pt x="3674" y="270"/>
                  </a:cubicBezTo>
                  <a:cubicBezTo>
                    <a:pt x="3674" y="441"/>
                    <a:pt x="3792" y="564"/>
                    <a:pt x="3939" y="564"/>
                  </a:cubicBezTo>
                  <a:lnTo>
                    <a:pt x="8641" y="564"/>
                  </a:lnTo>
                  <a:cubicBezTo>
                    <a:pt x="8741" y="564"/>
                    <a:pt x="8817" y="635"/>
                    <a:pt x="8817" y="735"/>
                  </a:cubicBezTo>
                  <a:lnTo>
                    <a:pt x="8817" y="4826"/>
                  </a:lnTo>
                  <a:lnTo>
                    <a:pt x="559" y="4826"/>
                  </a:lnTo>
                  <a:lnTo>
                    <a:pt x="559" y="735"/>
                  </a:lnTo>
                  <a:cubicBezTo>
                    <a:pt x="559" y="635"/>
                    <a:pt x="635" y="564"/>
                    <a:pt x="735" y="564"/>
                  </a:cubicBezTo>
                  <a:lnTo>
                    <a:pt x="2646" y="564"/>
                  </a:lnTo>
                  <a:cubicBezTo>
                    <a:pt x="2792" y="564"/>
                    <a:pt x="2910" y="441"/>
                    <a:pt x="2910" y="270"/>
                  </a:cubicBezTo>
                  <a:cubicBezTo>
                    <a:pt x="2910" y="123"/>
                    <a:pt x="2792" y="0"/>
                    <a:pt x="264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149" name="Google Shape;1149;p16"/>
            <p:cNvSpPr/>
            <p:nvPr/>
          </p:nvSpPr>
          <p:spPr>
            <a:xfrm>
              <a:off x="3600680" y="1446434"/>
              <a:ext cx="213793" cy="51096"/>
            </a:xfrm>
            <a:custGeom>
              <a:rect b="b" l="l" r="r" t="t"/>
              <a:pathLst>
                <a:path extrusionOk="0" h="2623" w="10975">
                  <a:moveTo>
                    <a:pt x="5485" y="1"/>
                  </a:moveTo>
                  <a:cubicBezTo>
                    <a:pt x="5338" y="1"/>
                    <a:pt x="5215" y="124"/>
                    <a:pt x="5215" y="295"/>
                  </a:cubicBezTo>
                  <a:lnTo>
                    <a:pt x="5215" y="1059"/>
                  </a:lnTo>
                  <a:lnTo>
                    <a:pt x="295" y="1059"/>
                  </a:lnTo>
                  <a:cubicBezTo>
                    <a:pt x="148" y="1059"/>
                    <a:pt x="1" y="1176"/>
                    <a:pt x="1" y="1323"/>
                  </a:cubicBezTo>
                  <a:lnTo>
                    <a:pt x="1" y="2329"/>
                  </a:lnTo>
                  <a:cubicBezTo>
                    <a:pt x="1" y="2499"/>
                    <a:pt x="148" y="2622"/>
                    <a:pt x="295" y="2622"/>
                  </a:cubicBezTo>
                  <a:cubicBezTo>
                    <a:pt x="442" y="2622"/>
                    <a:pt x="589" y="2499"/>
                    <a:pt x="589" y="2329"/>
                  </a:cubicBezTo>
                  <a:lnTo>
                    <a:pt x="589" y="1617"/>
                  </a:lnTo>
                  <a:lnTo>
                    <a:pt x="10411" y="1617"/>
                  </a:lnTo>
                  <a:lnTo>
                    <a:pt x="10411" y="2329"/>
                  </a:lnTo>
                  <a:cubicBezTo>
                    <a:pt x="10411" y="2499"/>
                    <a:pt x="10534" y="2622"/>
                    <a:pt x="10704" y="2622"/>
                  </a:cubicBezTo>
                  <a:cubicBezTo>
                    <a:pt x="10851" y="2622"/>
                    <a:pt x="10975" y="2499"/>
                    <a:pt x="10975" y="2329"/>
                  </a:cubicBezTo>
                  <a:lnTo>
                    <a:pt x="10975" y="1323"/>
                  </a:lnTo>
                  <a:cubicBezTo>
                    <a:pt x="10975" y="1176"/>
                    <a:pt x="10851" y="1059"/>
                    <a:pt x="10704" y="1059"/>
                  </a:cubicBezTo>
                  <a:lnTo>
                    <a:pt x="5779" y="1059"/>
                  </a:lnTo>
                  <a:lnTo>
                    <a:pt x="5779" y="295"/>
                  </a:lnTo>
                  <a:cubicBezTo>
                    <a:pt x="5779" y="124"/>
                    <a:pt x="5655" y="1"/>
                    <a:pt x="548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g23ee547010a_0_9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Kiểm soát kinh phí dự án là quá trình theo dõi, đánh giá và quản lý các hoạt động liên quan đến chi phí trong quá trình thực hiện dự án.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Mục tiêu của việc kiểm soát kinh phí dự án là đảm bảo rằng các chi phí được duy trì trong phạm vi, nguồn lực và ngân sách đã được xác định trước, đồng thời đảm bảo rằng dự án hoàn thành theo kế hoạch và đạt được mục tiêu kinh doanh. </a:t>
            </a:r>
            <a:endParaRPr sz="1400">
              <a:solidFill>
                <a:srgbClr val="000000"/>
              </a:solidFill>
              <a:latin typeface="Arial"/>
              <a:ea typeface="Arial"/>
              <a:cs typeface="Arial"/>
              <a:sym typeface="Arial"/>
            </a:endParaRPr>
          </a:p>
          <a:p>
            <a:pPr indent="0" lvl="0" marL="101600" marR="101600" rtl="0" algn="l">
              <a:lnSpc>
                <a:spcPct val="115000"/>
              </a:lnSpc>
              <a:spcBef>
                <a:spcPts val="0"/>
              </a:spcBef>
              <a:spcAft>
                <a:spcPts val="0"/>
              </a:spcAft>
              <a:buNone/>
            </a:pPr>
            <a:r>
              <a:t/>
            </a:r>
            <a:endParaRPr sz="1200">
              <a:solidFill>
                <a:srgbClr val="C9D1D9"/>
              </a:solidFill>
              <a:highlight>
                <a:srgbClr val="1B1B1C"/>
              </a:highlight>
              <a:latin typeface="Arial"/>
              <a:ea typeface="Arial"/>
              <a:cs typeface="Arial"/>
              <a:sym typeface="Arial"/>
            </a:endParaRPr>
          </a:p>
          <a:p>
            <a:pPr indent="0" lvl="0" marL="0" rtl="0" algn="l">
              <a:spcBef>
                <a:spcPts val="0"/>
              </a:spcBef>
              <a:spcAft>
                <a:spcPts val="0"/>
              </a:spcAft>
              <a:buNone/>
            </a:pPr>
            <a:r>
              <a:t/>
            </a:r>
            <a:endParaRPr/>
          </a:p>
        </p:txBody>
      </p:sp>
      <p:sp>
        <p:nvSpPr>
          <p:cNvPr id="1155" name="Google Shape;1155;g23ee547010a_0_99"/>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KIỂM SOÁT KINH PHÍ DỰ ÁN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g23ee547010a_0_90"/>
          <p:cNvSpPr txBox="1"/>
          <p:nvPr>
            <p:ph idx="1" type="subTitle"/>
          </p:nvPr>
        </p:nvSpPr>
        <p:spPr>
          <a:xfrm>
            <a:off x="720000" y="1093925"/>
            <a:ext cx="77040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Sử dụng công cụ EVA(Earned Value Analysis) giúp quản lý dự án có cái nhìn tổng quan về tình hình dự án, từ đó đưa ra các quyết định và hành động phù hợp để đảm bảo dự án hoàn thành đúng tiến độ, trong ngân sách và đạt chất lượng yêu cầu</a:t>
            </a:r>
            <a:endParaRPr>
              <a:highlight>
                <a:schemeClr val="lt1"/>
              </a:highlight>
            </a:endParaRPr>
          </a:p>
        </p:txBody>
      </p:sp>
      <p:sp>
        <p:nvSpPr>
          <p:cNvPr id="1161" name="Google Shape;1161;g23ee547010a_0_9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KIỂM SOÁT KINH PHÍ DỰ ÁN</a:t>
            </a:r>
            <a:endParaRPr/>
          </a:p>
        </p:txBody>
      </p:sp>
      <p:pic>
        <p:nvPicPr>
          <p:cNvPr id="1162" name="Google Shape;1162;g23ee547010a_0_90"/>
          <p:cNvPicPr preferRelativeResize="0"/>
          <p:nvPr/>
        </p:nvPicPr>
        <p:blipFill>
          <a:blip r:embed="rId3">
            <a:alphaModFix/>
          </a:blip>
          <a:stretch>
            <a:fillRect/>
          </a:stretch>
        </p:blipFill>
        <p:spPr>
          <a:xfrm>
            <a:off x="2276850" y="1936250"/>
            <a:ext cx="4560575"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g23ee547010a_0_114"/>
          <p:cNvSpPr txBox="1"/>
          <p:nvPr>
            <p:ph type="title"/>
          </p:nvPr>
        </p:nvSpPr>
        <p:spPr>
          <a:xfrm>
            <a:off x="720000" y="2721438"/>
            <a:ext cx="47409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DỰ ÁN WEBSITE</a:t>
            </a:r>
            <a:endParaRPr/>
          </a:p>
        </p:txBody>
      </p:sp>
      <p:sp>
        <p:nvSpPr>
          <p:cNvPr id="1168" name="Google Shape;1168;g23ee547010a_0_114"/>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sp>
        <p:nvSpPr>
          <p:cNvPr id="1169" name="Google Shape;1169;g23ee547010a_0_114"/>
          <p:cNvSpPr/>
          <p:nvPr/>
        </p:nvSpPr>
        <p:spPr>
          <a:xfrm>
            <a:off x="5803693" y="2185455"/>
            <a:ext cx="14698" cy="116278"/>
          </a:xfrm>
          <a:custGeom>
            <a:rect b="b" l="l" r="r" t="t"/>
            <a:pathLst>
              <a:path extrusionOk="0" h="1250" w="158">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23ee547010a_0_114"/>
          <p:cNvSpPr/>
          <p:nvPr/>
        </p:nvSpPr>
        <p:spPr>
          <a:xfrm>
            <a:off x="5827973" y="2173269"/>
            <a:ext cx="14698" cy="38604"/>
          </a:xfrm>
          <a:custGeom>
            <a:rect b="b" l="l" r="r" t="t"/>
            <a:pathLst>
              <a:path extrusionOk="0" h="415" w="158">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23ee547010a_0_114"/>
          <p:cNvSpPr/>
          <p:nvPr/>
        </p:nvSpPr>
        <p:spPr>
          <a:xfrm>
            <a:off x="5992626" y="2673734"/>
            <a:ext cx="14233" cy="47721"/>
          </a:xfrm>
          <a:custGeom>
            <a:rect b="b" l="l" r="r" t="t"/>
            <a:pathLst>
              <a:path extrusionOk="0" h="513" w="153">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23ee547010a_0_114"/>
          <p:cNvSpPr/>
          <p:nvPr/>
        </p:nvSpPr>
        <p:spPr>
          <a:xfrm>
            <a:off x="5872810" y="2486013"/>
            <a:ext cx="71257" cy="204091"/>
          </a:xfrm>
          <a:custGeom>
            <a:rect b="b" l="l" r="r" t="t"/>
            <a:pathLst>
              <a:path extrusionOk="0" h="2194" w="766">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23ee547010a_0_114"/>
          <p:cNvSpPr/>
          <p:nvPr/>
        </p:nvSpPr>
        <p:spPr>
          <a:xfrm>
            <a:off x="5895229" y="2389734"/>
            <a:ext cx="46885" cy="86139"/>
          </a:xfrm>
          <a:custGeom>
            <a:rect b="b" l="l" r="r" t="t"/>
            <a:pathLst>
              <a:path extrusionOk="0" h="926" w="504">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23ee547010a_0_114"/>
          <p:cNvSpPr/>
          <p:nvPr/>
        </p:nvSpPr>
        <p:spPr>
          <a:xfrm>
            <a:off x="5806112" y="2792432"/>
            <a:ext cx="20000" cy="114418"/>
          </a:xfrm>
          <a:custGeom>
            <a:rect b="b" l="l" r="r" t="t"/>
            <a:pathLst>
              <a:path extrusionOk="0" h="1230" w="215">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23ee547010a_0_114"/>
          <p:cNvSpPr/>
          <p:nvPr/>
        </p:nvSpPr>
        <p:spPr>
          <a:xfrm>
            <a:off x="5838205" y="2897734"/>
            <a:ext cx="44931" cy="13023"/>
          </a:xfrm>
          <a:custGeom>
            <a:rect b="b" l="l" r="r" t="t"/>
            <a:pathLst>
              <a:path extrusionOk="0" h="140" w="483">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6" name="Google Shape;1176;g23ee547010a_0_114"/>
          <p:cNvGrpSpPr/>
          <p:nvPr/>
        </p:nvGrpSpPr>
        <p:grpSpPr>
          <a:xfrm>
            <a:off x="5694354" y="884490"/>
            <a:ext cx="3013346" cy="3724085"/>
            <a:chOff x="5694354" y="884490"/>
            <a:chExt cx="3013346" cy="3724085"/>
          </a:xfrm>
        </p:grpSpPr>
        <p:sp>
          <p:nvSpPr>
            <p:cNvPr id="1177" name="Google Shape;1177;g23ee547010a_0_114"/>
            <p:cNvSpPr/>
            <p:nvPr/>
          </p:nvSpPr>
          <p:spPr>
            <a:xfrm>
              <a:off x="6556700" y="4150775"/>
              <a:ext cx="2151000" cy="457800"/>
            </a:xfrm>
            <a:prstGeom prst="ellipse">
              <a:avLst/>
            </a:prstGeom>
            <a:solidFill>
              <a:srgbClr val="3E285A">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8" name="Google Shape;1178;g23ee547010a_0_114"/>
            <p:cNvGrpSpPr/>
            <p:nvPr/>
          </p:nvGrpSpPr>
          <p:grpSpPr>
            <a:xfrm>
              <a:off x="5694354" y="884490"/>
              <a:ext cx="2375883" cy="1916778"/>
              <a:chOff x="1096075" y="487799"/>
              <a:chExt cx="4881618" cy="3938316"/>
            </a:xfrm>
          </p:grpSpPr>
          <p:sp>
            <p:nvSpPr>
              <p:cNvPr id="1179" name="Google Shape;1179;g23ee547010a_0_114"/>
              <p:cNvSpPr/>
              <p:nvPr/>
            </p:nvSpPr>
            <p:spPr>
              <a:xfrm>
                <a:off x="2620705" y="1092792"/>
                <a:ext cx="3350449" cy="3322736"/>
              </a:xfrm>
              <a:custGeom>
                <a:rect b="b" l="l" r="r" t="t"/>
                <a:pathLst>
                  <a:path extrusionOk="0" h="21342" w="2152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23ee547010a_0_114"/>
              <p:cNvSpPr/>
              <p:nvPr/>
            </p:nvSpPr>
            <p:spPr>
              <a:xfrm>
                <a:off x="2614166" y="1086253"/>
                <a:ext cx="3363527" cy="3339862"/>
              </a:xfrm>
              <a:custGeom>
                <a:rect b="b" l="l" r="r" t="t"/>
                <a:pathLst>
                  <a:path extrusionOk="0" h="21452" w="21604">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23ee547010a_0_114"/>
              <p:cNvSpPr/>
              <p:nvPr/>
            </p:nvSpPr>
            <p:spPr>
              <a:xfrm>
                <a:off x="2875874" y="1269807"/>
                <a:ext cx="2840097" cy="2968697"/>
              </a:xfrm>
              <a:custGeom>
                <a:rect b="b" l="l" r="r" t="t"/>
                <a:pathLst>
                  <a:path extrusionOk="0" h="19068" w="18242">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23ee547010a_0_114"/>
              <p:cNvSpPr/>
              <p:nvPr/>
            </p:nvSpPr>
            <p:spPr>
              <a:xfrm>
                <a:off x="2865288" y="1262334"/>
                <a:ext cx="2858001" cy="2983487"/>
              </a:xfrm>
              <a:custGeom>
                <a:rect b="b" l="l" r="r" t="t"/>
                <a:pathLst>
                  <a:path extrusionOk="0" h="19163" w="18357">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23ee547010a_0_114"/>
              <p:cNvSpPr/>
              <p:nvPr/>
            </p:nvSpPr>
            <p:spPr>
              <a:xfrm>
                <a:off x="2767517" y="589773"/>
                <a:ext cx="1480768" cy="418339"/>
              </a:xfrm>
              <a:custGeom>
                <a:rect b="b" l="l" r="r" t="t"/>
                <a:pathLst>
                  <a:path extrusionOk="0" h="2687" w="9511">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23ee547010a_0_114"/>
              <p:cNvSpPr/>
              <p:nvPr/>
            </p:nvSpPr>
            <p:spPr>
              <a:xfrm>
                <a:off x="3134468" y="671352"/>
                <a:ext cx="1052620" cy="387357"/>
              </a:xfrm>
              <a:custGeom>
                <a:rect b="b" l="l" r="r" t="t"/>
                <a:pathLst>
                  <a:path extrusionOk="0" h="2488" w="6761">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23ee547010a_0_114"/>
              <p:cNvSpPr/>
              <p:nvPr/>
            </p:nvSpPr>
            <p:spPr>
              <a:xfrm>
                <a:off x="2654956" y="487799"/>
                <a:ext cx="795109" cy="285535"/>
              </a:xfrm>
              <a:custGeom>
                <a:rect b="b" l="l" r="r" t="t"/>
                <a:pathLst>
                  <a:path extrusionOk="0" h="1834" w="5107">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23ee547010a_0_114"/>
              <p:cNvSpPr/>
              <p:nvPr/>
            </p:nvSpPr>
            <p:spPr>
              <a:xfrm>
                <a:off x="1102614" y="515511"/>
                <a:ext cx="2027862" cy="1118010"/>
              </a:xfrm>
              <a:custGeom>
                <a:rect b="b" l="l" r="r" t="t"/>
                <a:pathLst>
                  <a:path extrusionOk="0" h="7181" w="13025">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23ee547010a_0_114"/>
              <p:cNvSpPr/>
              <p:nvPr/>
            </p:nvSpPr>
            <p:spPr>
              <a:xfrm>
                <a:off x="1096075" y="508193"/>
                <a:ext cx="2044988" cy="1135136"/>
              </a:xfrm>
              <a:custGeom>
                <a:rect b="b" l="l" r="r" t="t"/>
                <a:pathLst>
                  <a:path extrusionOk="0" h="7291" w="13135">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23ee547010a_0_114"/>
              <p:cNvSpPr/>
              <p:nvPr/>
            </p:nvSpPr>
            <p:spPr>
              <a:xfrm>
                <a:off x="3130265" y="2288924"/>
                <a:ext cx="822822" cy="696401"/>
              </a:xfrm>
              <a:custGeom>
                <a:rect b="b" l="l" r="r" t="t"/>
                <a:pathLst>
                  <a:path extrusionOk="0" h="4473" w="5285">
                    <a:moveTo>
                      <a:pt x="1" y="0"/>
                    </a:moveTo>
                    <a:lnTo>
                      <a:pt x="1902" y="4472"/>
                    </a:lnTo>
                    <a:lnTo>
                      <a:pt x="3384" y="4472"/>
                    </a:lnTo>
                    <a:lnTo>
                      <a:pt x="5285" y="0"/>
                    </a:lnTo>
                    <a:lnTo>
                      <a:pt x="3777" y="0"/>
                    </a:lnTo>
                    <a:lnTo>
                      <a:pt x="2687" y="2619"/>
                    </a:lnTo>
                    <a:lnTo>
                      <a:pt x="16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23ee547010a_0_114"/>
              <p:cNvSpPr/>
              <p:nvPr/>
            </p:nvSpPr>
            <p:spPr>
              <a:xfrm>
                <a:off x="3117343" y="2278337"/>
                <a:ext cx="848822" cy="716797"/>
              </a:xfrm>
              <a:custGeom>
                <a:rect b="b" l="l" r="r" t="t"/>
                <a:pathLst>
                  <a:path extrusionOk="0" h="4604" w="5452">
                    <a:moveTo>
                      <a:pt x="5279" y="110"/>
                    </a:moveTo>
                    <a:lnTo>
                      <a:pt x="3425" y="4499"/>
                    </a:lnTo>
                    <a:lnTo>
                      <a:pt x="2006" y="4499"/>
                    </a:lnTo>
                    <a:lnTo>
                      <a:pt x="173" y="110"/>
                    </a:lnTo>
                    <a:lnTo>
                      <a:pt x="1655" y="110"/>
                    </a:lnTo>
                    <a:lnTo>
                      <a:pt x="2770" y="2839"/>
                    </a:lnTo>
                    <a:lnTo>
                      <a:pt x="3907" y="110"/>
                    </a:lnTo>
                    <a:close/>
                    <a:moveTo>
                      <a:pt x="0" y="0"/>
                    </a:moveTo>
                    <a:lnTo>
                      <a:pt x="1943" y="4603"/>
                    </a:lnTo>
                    <a:lnTo>
                      <a:pt x="3488" y="4603"/>
                    </a:lnTo>
                    <a:lnTo>
                      <a:pt x="5452" y="0"/>
                    </a:lnTo>
                    <a:lnTo>
                      <a:pt x="3839" y="0"/>
                    </a:lnTo>
                    <a:lnTo>
                      <a:pt x="2770" y="2535"/>
                    </a:lnTo>
                    <a:lnTo>
                      <a:pt x="1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23ee547010a_0_114"/>
              <p:cNvSpPr/>
              <p:nvPr/>
            </p:nvSpPr>
            <p:spPr>
              <a:xfrm>
                <a:off x="3973303" y="2288924"/>
                <a:ext cx="655766" cy="696401"/>
              </a:xfrm>
              <a:custGeom>
                <a:rect b="b" l="l" r="r" t="t"/>
                <a:pathLst>
                  <a:path extrusionOk="0" h="4473" w="4212">
                    <a:moveTo>
                      <a:pt x="2075" y="1158"/>
                    </a:moveTo>
                    <a:cubicBezTo>
                      <a:pt x="2268" y="1158"/>
                      <a:pt x="2420" y="1199"/>
                      <a:pt x="2530" y="1309"/>
                    </a:cubicBezTo>
                    <a:cubicBezTo>
                      <a:pt x="2640" y="1393"/>
                      <a:pt x="2682" y="1524"/>
                      <a:pt x="2682" y="1681"/>
                    </a:cubicBezTo>
                    <a:cubicBezTo>
                      <a:pt x="2682" y="1854"/>
                      <a:pt x="2640" y="1985"/>
                      <a:pt x="2530" y="2074"/>
                    </a:cubicBezTo>
                    <a:cubicBezTo>
                      <a:pt x="2420" y="2158"/>
                      <a:pt x="2268" y="2205"/>
                      <a:pt x="2075" y="2205"/>
                    </a:cubicBezTo>
                    <a:lnTo>
                      <a:pt x="1525" y="2205"/>
                    </a:lnTo>
                    <a:lnTo>
                      <a:pt x="1525" y="1158"/>
                    </a:lnTo>
                    <a:close/>
                    <a:moveTo>
                      <a:pt x="1" y="0"/>
                    </a:moveTo>
                    <a:lnTo>
                      <a:pt x="1" y="4472"/>
                    </a:lnTo>
                    <a:lnTo>
                      <a:pt x="1525" y="4472"/>
                    </a:lnTo>
                    <a:lnTo>
                      <a:pt x="1525" y="3383"/>
                    </a:lnTo>
                    <a:lnTo>
                      <a:pt x="2158" y="3383"/>
                    </a:lnTo>
                    <a:cubicBezTo>
                      <a:pt x="2572" y="3383"/>
                      <a:pt x="2944" y="3315"/>
                      <a:pt x="3253" y="3163"/>
                    </a:cubicBezTo>
                    <a:cubicBezTo>
                      <a:pt x="3557" y="3032"/>
                      <a:pt x="3798" y="2833"/>
                      <a:pt x="3970" y="2571"/>
                    </a:cubicBezTo>
                    <a:cubicBezTo>
                      <a:pt x="4122" y="2336"/>
                      <a:pt x="4211" y="2027"/>
                      <a:pt x="4211" y="1681"/>
                    </a:cubicBezTo>
                    <a:cubicBezTo>
                      <a:pt x="4211" y="1351"/>
                      <a:pt x="4122" y="1048"/>
                      <a:pt x="3970" y="786"/>
                    </a:cubicBezTo>
                    <a:cubicBezTo>
                      <a:pt x="3798" y="524"/>
                      <a:pt x="3557" y="325"/>
                      <a:pt x="3253" y="194"/>
                    </a:cubicBezTo>
                    <a:cubicBezTo>
                      <a:pt x="2944" y="63"/>
                      <a:pt x="2572" y="0"/>
                      <a:pt x="2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23ee547010a_0_114"/>
              <p:cNvSpPr/>
              <p:nvPr/>
            </p:nvSpPr>
            <p:spPr>
              <a:xfrm>
                <a:off x="3965986" y="2278337"/>
                <a:ext cx="672892" cy="716797"/>
              </a:xfrm>
              <a:custGeom>
                <a:rect b="b" l="l" r="r" t="t"/>
                <a:pathLst>
                  <a:path extrusionOk="0" h="4604" w="4322">
                    <a:moveTo>
                      <a:pt x="2122" y="1288"/>
                    </a:moveTo>
                    <a:cubicBezTo>
                      <a:pt x="2315" y="1288"/>
                      <a:pt x="2446" y="1330"/>
                      <a:pt x="2535" y="1419"/>
                    </a:cubicBezTo>
                    <a:cubicBezTo>
                      <a:pt x="2619" y="1487"/>
                      <a:pt x="2687" y="1592"/>
                      <a:pt x="2687" y="1749"/>
                    </a:cubicBezTo>
                    <a:cubicBezTo>
                      <a:pt x="2687" y="1901"/>
                      <a:pt x="2619" y="2011"/>
                      <a:pt x="2535" y="2095"/>
                    </a:cubicBezTo>
                    <a:cubicBezTo>
                      <a:pt x="2446" y="2184"/>
                      <a:pt x="2315" y="2226"/>
                      <a:pt x="2122" y="2226"/>
                    </a:cubicBezTo>
                    <a:lnTo>
                      <a:pt x="1619" y="2226"/>
                    </a:lnTo>
                    <a:lnTo>
                      <a:pt x="1619" y="1288"/>
                    </a:lnTo>
                    <a:close/>
                    <a:moveTo>
                      <a:pt x="1509" y="1178"/>
                    </a:moveTo>
                    <a:lnTo>
                      <a:pt x="1509" y="2336"/>
                    </a:lnTo>
                    <a:lnTo>
                      <a:pt x="2122" y="2336"/>
                    </a:lnTo>
                    <a:cubicBezTo>
                      <a:pt x="2336" y="2336"/>
                      <a:pt x="2488" y="2294"/>
                      <a:pt x="2619" y="2184"/>
                    </a:cubicBezTo>
                    <a:cubicBezTo>
                      <a:pt x="2729" y="2074"/>
                      <a:pt x="2797" y="1922"/>
                      <a:pt x="2797" y="1749"/>
                    </a:cubicBezTo>
                    <a:cubicBezTo>
                      <a:pt x="2797" y="1571"/>
                      <a:pt x="2729" y="1419"/>
                      <a:pt x="2619" y="1330"/>
                    </a:cubicBezTo>
                    <a:cubicBezTo>
                      <a:pt x="2488" y="1226"/>
                      <a:pt x="2336" y="1178"/>
                      <a:pt x="2122" y="1178"/>
                    </a:cubicBezTo>
                    <a:close/>
                    <a:moveTo>
                      <a:pt x="2205" y="110"/>
                    </a:moveTo>
                    <a:cubicBezTo>
                      <a:pt x="2619" y="110"/>
                      <a:pt x="2970" y="178"/>
                      <a:pt x="3274" y="330"/>
                    </a:cubicBezTo>
                    <a:cubicBezTo>
                      <a:pt x="3583" y="461"/>
                      <a:pt x="3797" y="634"/>
                      <a:pt x="3955" y="896"/>
                    </a:cubicBezTo>
                    <a:cubicBezTo>
                      <a:pt x="4127" y="1137"/>
                      <a:pt x="4190" y="1419"/>
                      <a:pt x="4190" y="1749"/>
                    </a:cubicBezTo>
                    <a:cubicBezTo>
                      <a:pt x="4190" y="2095"/>
                      <a:pt x="4127" y="2378"/>
                      <a:pt x="3955" y="2619"/>
                    </a:cubicBezTo>
                    <a:cubicBezTo>
                      <a:pt x="3797" y="2859"/>
                      <a:pt x="3583" y="3058"/>
                      <a:pt x="3274" y="3189"/>
                    </a:cubicBezTo>
                    <a:cubicBezTo>
                      <a:pt x="2970" y="3320"/>
                      <a:pt x="2619" y="3383"/>
                      <a:pt x="2205" y="3383"/>
                    </a:cubicBezTo>
                    <a:lnTo>
                      <a:pt x="1509" y="3383"/>
                    </a:lnTo>
                    <a:lnTo>
                      <a:pt x="1509" y="4499"/>
                    </a:lnTo>
                    <a:lnTo>
                      <a:pt x="111" y="4499"/>
                    </a:lnTo>
                    <a:lnTo>
                      <a:pt x="111" y="110"/>
                    </a:lnTo>
                    <a:close/>
                    <a:moveTo>
                      <a:pt x="1" y="0"/>
                    </a:moveTo>
                    <a:lnTo>
                      <a:pt x="1" y="4603"/>
                    </a:lnTo>
                    <a:lnTo>
                      <a:pt x="1619" y="4603"/>
                    </a:lnTo>
                    <a:lnTo>
                      <a:pt x="1619" y="3493"/>
                    </a:lnTo>
                    <a:lnTo>
                      <a:pt x="2205" y="3493"/>
                    </a:lnTo>
                    <a:cubicBezTo>
                      <a:pt x="2645" y="3493"/>
                      <a:pt x="3012" y="3425"/>
                      <a:pt x="3321" y="3294"/>
                    </a:cubicBezTo>
                    <a:cubicBezTo>
                      <a:pt x="3625" y="3142"/>
                      <a:pt x="3887" y="2948"/>
                      <a:pt x="4059" y="2687"/>
                    </a:cubicBezTo>
                    <a:cubicBezTo>
                      <a:pt x="4237" y="2425"/>
                      <a:pt x="4321" y="2095"/>
                      <a:pt x="4321" y="1749"/>
                    </a:cubicBezTo>
                    <a:cubicBezTo>
                      <a:pt x="4321" y="1398"/>
                      <a:pt x="4237" y="1095"/>
                      <a:pt x="4059" y="833"/>
                    </a:cubicBezTo>
                    <a:cubicBezTo>
                      <a:pt x="3887" y="571"/>
                      <a:pt x="3625" y="351"/>
                      <a:pt x="3321" y="220"/>
                    </a:cubicBezTo>
                    <a:cubicBezTo>
                      <a:pt x="3012" y="68"/>
                      <a:pt x="2645" y="0"/>
                      <a:pt x="22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23ee547010a_0_114"/>
              <p:cNvSpPr/>
              <p:nvPr/>
            </p:nvSpPr>
            <p:spPr>
              <a:xfrm>
                <a:off x="4707205" y="2288924"/>
                <a:ext cx="685814" cy="696401"/>
              </a:xfrm>
              <a:custGeom>
                <a:rect b="b" l="l" r="r" t="t"/>
                <a:pathLst>
                  <a:path extrusionOk="0" h="4473" w="4405">
                    <a:moveTo>
                      <a:pt x="0" y="0"/>
                    </a:moveTo>
                    <a:lnTo>
                      <a:pt x="0" y="4472"/>
                    </a:lnTo>
                    <a:lnTo>
                      <a:pt x="1461" y="4472"/>
                    </a:lnTo>
                    <a:lnTo>
                      <a:pt x="1461" y="2441"/>
                    </a:lnTo>
                    <a:lnTo>
                      <a:pt x="3163" y="4472"/>
                    </a:lnTo>
                    <a:lnTo>
                      <a:pt x="4404" y="4472"/>
                    </a:lnTo>
                    <a:lnTo>
                      <a:pt x="4404" y="0"/>
                    </a:lnTo>
                    <a:lnTo>
                      <a:pt x="2943" y="0"/>
                    </a:lnTo>
                    <a:lnTo>
                      <a:pt x="2943" y="2027"/>
                    </a:lnTo>
                    <a:lnTo>
                      <a:pt x="12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23ee547010a_0_114"/>
              <p:cNvSpPr/>
              <p:nvPr/>
            </p:nvSpPr>
            <p:spPr>
              <a:xfrm>
                <a:off x="4696463" y="2278337"/>
                <a:ext cx="707144" cy="716797"/>
              </a:xfrm>
              <a:custGeom>
                <a:rect b="b" l="l" r="r" t="t"/>
                <a:pathLst>
                  <a:path extrusionOk="0" h="4604" w="4542">
                    <a:moveTo>
                      <a:pt x="4431" y="110"/>
                    </a:moveTo>
                    <a:lnTo>
                      <a:pt x="4431" y="4499"/>
                    </a:lnTo>
                    <a:lnTo>
                      <a:pt x="3253" y="4499"/>
                    </a:lnTo>
                    <a:lnTo>
                      <a:pt x="1488" y="2357"/>
                    </a:lnTo>
                    <a:lnTo>
                      <a:pt x="1488" y="4499"/>
                    </a:lnTo>
                    <a:lnTo>
                      <a:pt x="111" y="4499"/>
                    </a:lnTo>
                    <a:lnTo>
                      <a:pt x="111" y="110"/>
                    </a:lnTo>
                    <a:lnTo>
                      <a:pt x="1268" y="110"/>
                    </a:lnTo>
                    <a:lnTo>
                      <a:pt x="3059" y="2247"/>
                    </a:lnTo>
                    <a:lnTo>
                      <a:pt x="3059" y="110"/>
                    </a:lnTo>
                    <a:close/>
                    <a:moveTo>
                      <a:pt x="1" y="0"/>
                    </a:moveTo>
                    <a:lnTo>
                      <a:pt x="1" y="4603"/>
                    </a:lnTo>
                    <a:lnTo>
                      <a:pt x="1593" y="4603"/>
                    </a:lnTo>
                    <a:lnTo>
                      <a:pt x="1593" y="2666"/>
                    </a:lnTo>
                    <a:lnTo>
                      <a:pt x="3211" y="4603"/>
                    </a:lnTo>
                    <a:lnTo>
                      <a:pt x="4541" y="4603"/>
                    </a:lnTo>
                    <a:lnTo>
                      <a:pt x="4541" y="0"/>
                    </a:lnTo>
                    <a:lnTo>
                      <a:pt x="2949" y="0"/>
                    </a:lnTo>
                    <a:lnTo>
                      <a:pt x="2949" y="1943"/>
                    </a:lnTo>
                    <a:lnTo>
                      <a:pt x="1331"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23ee547010a_0_114"/>
              <p:cNvSpPr/>
              <p:nvPr/>
            </p:nvSpPr>
            <p:spPr>
              <a:xfrm>
                <a:off x="1343927" y="1072397"/>
                <a:ext cx="461621" cy="288805"/>
              </a:xfrm>
              <a:custGeom>
                <a:rect b="b" l="l" r="r" t="t"/>
                <a:pathLst>
                  <a:path extrusionOk="0" h="1855" w="2965">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23ee547010a_0_114"/>
              <p:cNvSpPr/>
              <p:nvPr/>
            </p:nvSpPr>
            <p:spPr>
              <a:xfrm>
                <a:off x="1333340" y="1062589"/>
                <a:ext cx="479681" cy="309200"/>
              </a:xfrm>
              <a:custGeom>
                <a:rect b="b" l="l" r="r" t="t"/>
                <a:pathLst>
                  <a:path extrusionOk="0" h="1986" w="3081">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23ee547010a_0_114"/>
              <p:cNvSpPr/>
              <p:nvPr/>
            </p:nvSpPr>
            <p:spPr>
              <a:xfrm>
                <a:off x="1822505" y="1072397"/>
                <a:ext cx="462555" cy="288805"/>
              </a:xfrm>
              <a:custGeom>
                <a:rect b="b" l="l" r="r" t="t"/>
                <a:pathLst>
                  <a:path extrusionOk="0" h="1855" w="2971">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23ee547010a_0_114"/>
              <p:cNvSpPr/>
              <p:nvPr/>
            </p:nvSpPr>
            <p:spPr>
              <a:xfrm>
                <a:off x="1812852" y="1062589"/>
                <a:ext cx="478747" cy="309200"/>
              </a:xfrm>
              <a:custGeom>
                <a:rect b="b" l="l" r="r" t="t"/>
                <a:pathLst>
                  <a:path extrusionOk="0" h="1986" w="3075">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23ee547010a_0_114"/>
              <p:cNvSpPr/>
              <p:nvPr/>
            </p:nvSpPr>
            <p:spPr>
              <a:xfrm>
                <a:off x="2302017" y="1072397"/>
                <a:ext cx="461621" cy="288805"/>
              </a:xfrm>
              <a:custGeom>
                <a:rect b="b" l="l" r="r" t="t"/>
                <a:pathLst>
                  <a:path extrusionOk="0" h="1855" w="2965">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23ee547010a_0_114"/>
              <p:cNvSpPr/>
              <p:nvPr/>
            </p:nvSpPr>
            <p:spPr>
              <a:xfrm>
                <a:off x="2294699" y="1062589"/>
                <a:ext cx="476256" cy="309200"/>
              </a:xfrm>
              <a:custGeom>
                <a:rect b="b" l="l" r="r" t="t"/>
                <a:pathLst>
                  <a:path extrusionOk="0" h="1986" w="3059">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0" name="Google Shape;1200;g23ee547010a_0_114"/>
            <p:cNvGrpSpPr/>
            <p:nvPr/>
          </p:nvGrpSpPr>
          <p:grpSpPr>
            <a:xfrm>
              <a:off x="7046150" y="2436861"/>
              <a:ext cx="1384634" cy="2112142"/>
              <a:chOff x="3759700" y="491525"/>
              <a:chExt cx="2495735" cy="3806346"/>
            </a:xfrm>
          </p:grpSpPr>
          <p:sp>
            <p:nvSpPr>
              <p:cNvPr id="1201" name="Google Shape;1201;g23ee547010a_0_114"/>
              <p:cNvSpPr/>
              <p:nvPr/>
            </p:nvSpPr>
            <p:spPr>
              <a:xfrm>
                <a:off x="4730003" y="869546"/>
                <a:ext cx="1463021" cy="1860933"/>
              </a:xfrm>
              <a:custGeom>
                <a:rect b="b" l="l" r="r" t="t"/>
                <a:pathLst>
                  <a:path extrusionOk="0" h="10466" w="8228">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23ee547010a_0_114"/>
              <p:cNvSpPr/>
              <p:nvPr/>
            </p:nvSpPr>
            <p:spPr>
              <a:xfrm>
                <a:off x="4733737" y="859589"/>
                <a:ext cx="1455553" cy="1882804"/>
              </a:xfrm>
              <a:custGeom>
                <a:rect b="b" l="l" r="r" t="t"/>
                <a:pathLst>
                  <a:path extrusionOk="0" h="10589" w="8186">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23ee547010a_0_114"/>
              <p:cNvSpPr/>
              <p:nvPr/>
            </p:nvSpPr>
            <p:spPr>
              <a:xfrm>
                <a:off x="4225204" y="855677"/>
                <a:ext cx="594419" cy="574496"/>
              </a:xfrm>
              <a:custGeom>
                <a:rect b="b" l="l" r="r" t="t"/>
                <a:pathLst>
                  <a:path extrusionOk="0" h="3231" w="3343">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23ee547010a_0_114"/>
              <p:cNvSpPr/>
              <p:nvPr/>
            </p:nvSpPr>
            <p:spPr>
              <a:xfrm>
                <a:off x="4241206" y="846609"/>
                <a:ext cx="574682" cy="595655"/>
              </a:xfrm>
              <a:custGeom>
                <a:rect b="b" l="l" r="r" t="t"/>
                <a:pathLst>
                  <a:path extrusionOk="0" h="3350" w="3232">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23ee547010a_0_114"/>
              <p:cNvSpPr/>
              <p:nvPr/>
            </p:nvSpPr>
            <p:spPr>
              <a:xfrm>
                <a:off x="4663858" y="753793"/>
                <a:ext cx="198614" cy="482747"/>
              </a:xfrm>
              <a:custGeom>
                <a:rect b="b" l="l" r="r" t="t"/>
                <a:pathLst>
                  <a:path extrusionOk="0" h="2715" w="1117">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23ee547010a_0_114"/>
              <p:cNvSpPr/>
              <p:nvPr/>
            </p:nvSpPr>
            <p:spPr>
              <a:xfrm>
                <a:off x="4663858" y="743835"/>
                <a:ext cx="194880" cy="496439"/>
              </a:xfrm>
              <a:custGeom>
                <a:rect b="b" l="l" r="r" t="t"/>
                <a:pathLst>
                  <a:path extrusionOk="0" h="2792" w="1096">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23ee547010a_0_114"/>
              <p:cNvSpPr/>
              <p:nvPr/>
            </p:nvSpPr>
            <p:spPr>
              <a:xfrm>
                <a:off x="4497251" y="538466"/>
                <a:ext cx="166786" cy="375885"/>
              </a:xfrm>
              <a:custGeom>
                <a:rect b="b" l="l" r="r" t="t"/>
                <a:pathLst>
                  <a:path extrusionOk="0" h="2114" w="938">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23ee547010a_0_114"/>
              <p:cNvSpPr/>
              <p:nvPr/>
            </p:nvSpPr>
            <p:spPr>
              <a:xfrm>
                <a:off x="4497251" y="530643"/>
                <a:ext cx="178877" cy="349214"/>
              </a:xfrm>
              <a:custGeom>
                <a:rect b="b" l="l" r="r" t="t"/>
                <a:pathLst>
                  <a:path extrusionOk="0" h="1964" w="1006">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23ee547010a_0_114"/>
              <p:cNvSpPr/>
              <p:nvPr/>
            </p:nvSpPr>
            <p:spPr>
              <a:xfrm>
                <a:off x="4396611" y="502549"/>
                <a:ext cx="197547" cy="438829"/>
              </a:xfrm>
              <a:custGeom>
                <a:rect b="b" l="l" r="r" t="t"/>
                <a:pathLst>
                  <a:path extrusionOk="0" h="2468" w="1111">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23ee547010a_0_114"/>
              <p:cNvSpPr/>
              <p:nvPr/>
            </p:nvSpPr>
            <p:spPr>
              <a:xfrm>
                <a:off x="4388254" y="491525"/>
                <a:ext cx="205904" cy="411624"/>
              </a:xfrm>
              <a:custGeom>
                <a:rect b="b" l="l" r="r" t="t"/>
                <a:pathLst>
                  <a:path extrusionOk="0" h="2315" w="1158">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23ee547010a_0_114"/>
              <p:cNvSpPr/>
              <p:nvPr/>
            </p:nvSpPr>
            <p:spPr>
              <a:xfrm>
                <a:off x="4310907" y="581496"/>
                <a:ext cx="179055" cy="383175"/>
              </a:xfrm>
              <a:custGeom>
                <a:rect b="b" l="l" r="r" t="t"/>
                <a:pathLst>
                  <a:path extrusionOk="0" h="2155" w="1007">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23ee547010a_0_114"/>
              <p:cNvSpPr/>
              <p:nvPr/>
            </p:nvSpPr>
            <p:spPr>
              <a:xfrm>
                <a:off x="4307173" y="572428"/>
                <a:ext cx="182789" cy="372685"/>
              </a:xfrm>
              <a:custGeom>
                <a:rect b="b" l="l" r="r" t="t"/>
                <a:pathLst>
                  <a:path extrusionOk="0" h="2096" w="1028">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23ee547010a_0_114"/>
              <p:cNvSpPr/>
              <p:nvPr/>
            </p:nvSpPr>
            <p:spPr>
              <a:xfrm>
                <a:off x="4190886" y="685692"/>
                <a:ext cx="197547" cy="391710"/>
              </a:xfrm>
              <a:custGeom>
                <a:rect b="b" l="l" r="r" t="t"/>
                <a:pathLst>
                  <a:path extrusionOk="0" h="2203" w="1111">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23ee547010a_0_114"/>
              <p:cNvSpPr/>
              <p:nvPr/>
            </p:nvSpPr>
            <p:spPr>
              <a:xfrm>
                <a:off x="4187152" y="673957"/>
                <a:ext cx="197547" cy="419270"/>
              </a:xfrm>
              <a:custGeom>
                <a:rect b="b" l="l" r="r" t="t"/>
                <a:pathLst>
                  <a:path extrusionOk="0" h="2358" w="1111">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23ee547010a_0_114"/>
              <p:cNvSpPr/>
              <p:nvPr/>
            </p:nvSpPr>
            <p:spPr>
              <a:xfrm>
                <a:off x="4350025" y="1266949"/>
                <a:ext cx="942571" cy="1091205"/>
              </a:xfrm>
              <a:custGeom>
                <a:rect b="b" l="l" r="r" t="t"/>
                <a:pathLst>
                  <a:path extrusionOk="0" h="6137" w="5301">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23ee547010a_0_114"/>
              <p:cNvSpPr/>
              <p:nvPr/>
            </p:nvSpPr>
            <p:spPr>
              <a:xfrm>
                <a:off x="4377052" y="1257347"/>
                <a:ext cx="927635" cy="1109874"/>
              </a:xfrm>
              <a:custGeom>
                <a:rect b="b" l="l" r="r" t="t"/>
                <a:pathLst>
                  <a:path extrusionOk="0" h="6242" w="5217">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23ee547010a_0_114"/>
              <p:cNvSpPr/>
              <p:nvPr/>
            </p:nvSpPr>
            <p:spPr>
              <a:xfrm>
                <a:off x="3859451" y="2984758"/>
                <a:ext cx="1499294" cy="832139"/>
              </a:xfrm>
              <a:custGeom>
                <a:rect b="b" l="l" r="r" t="t"/>
                <a:pathLst>
                  <a:path extrusionOk="0" h="4680" w="8432">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23ee547010a_0_114"/>
              <p:cNvSpPr/>
              <p:nvPr/>
            </p:nvSpPr>
            <p:spPr>
              <a:xfrm>
                <a:off x="3868697" y="2973912"/>
                <a:ext cx="1497516" cy="850275"/>
              </a:xfrm>
              <a:custGeom>
                <a:rect b="b" l="l" r="r" t="t"/>
                <a:pathLst>
                  <a:path extrusionOk="0" h="4782" w="8422">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23ee547010a_0_114"/>
              <p:cNvSpPr/>
              <p:nvPr/>
            </p:nvSpPr>
            <p:spPr>
              <a:xfrm>
                <a:off x="4513076" y="3389806"/>
                <a:ext cx="1559749" cy="826805"/>
              </a:xfrm>
              <a:custGeom>
                <a:rect b="b" l="l" r="r" t="t"/>
                <a:pathLst>
                  <a:path extrusionOk="0" h="4650" w="8772">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23ee547010a_0_114"/>
              <p:cNvSpPr/>
              <p:nvPr/>
            </p:nvSpPr>
            <p:spPr>
              <a:xfrm>
                <a:off x="4543837" y="3379671"/>
                <a:ext cx="1536456" cy="846542"/>
              </a:xfrm>
              <a:custGeom>
                <a:rect b="b" l="l" r="r" t="t"/>
                <a:pathLst>
                  <a:path extrusionOk="0" h="4761" w="8641">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23ee547010a_0_114"/>
              <p:cNvSpPr/>
              <p:nvPr/>
            </p:nvSpPr>
            <p:spPr>
              <a:xfrm>
                <a:off x="5292412" y="1740986"/>
                <a:ext cx="543921" cy="693983"/>
              </a:xfrm>
              <a:custGeom>
                <a:rect b="b" l="l" r="r" t="t"/>
                <a:pathLst>
                  <a:path extrusionOk="0" h="3903" w="3059">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23ee547010a_0_114"/>
              <p:cNvSpPr/>
              <p:nvPr/>
            </p:nvSpPr>
            <p:spPr>
              <a:xfrm>
                <a:off x="5281210" y="1728895"/>
                <a:ext cx="558857" cy="729366"/>
              </a:xfrm>
              <a:custGeom>
                <a:rect b="b" l="l" r="r" t="t"/>
                <a:pathLst>
                  <a:path extrusionOk="0" h="4102" w="3143">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23ee547010a_0_114"/>
              <p:cNvSpPr/>
              <p:nvPr/>
            </p:nvSpPr>
            <p:spPr>
              <a:xfrm>
                <a:off x="5021432" y="2027792"/>
                <a:ext cx="1089620" cy="1734157"/>
              </a:xfrm>
              <a:custGeom>
                <a:rect b="b" l="l" r="r" t="t"/>
                <a:pathLst>
                  <a:path extrusionOk="0" h="9753" w="6128">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23ee547010a_0_114"/>
              <p:cNvSpPr/>
              <p:nvPr/>
            </p:nvSpPr>
            <p:spPr>
              <a:xfrm>
                <a:off x="5005607" y="2015701"/>
                <a:ext cx="1101711" cy="1762072"/>
              </a:xfrm>
              <a:custGeom>
                <a:rect b="b" l="l" r="r" t="t"/>
                <a:pathLst>
                  <a:path extrusionOk="0" h="9910" w="6196">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23ee547010a_0_114"/>
              <p:cNvSpPr/>
              <p:nvPr/>
            </p:nvSpPr>
            <p:spPr>
              <a:xfrm>
                <a:off x="4790636" y="1957913"/>
                <a:ext cx="575571" cy="1400767"/>
              </a:xfrm>
              <a:custGeom>
                <a:rect b="b" l="l" r="r" t="t"/>
                <a:pathLst>
                  <a:path extrusionOk="0" h="7878" w="3237">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23ee547010a_0_114"/>
              <p:cNvSpPr/>
              <p:nvPr/>
            </p:nvSpPr>
            <p:spPr>
              <a:xfrm>
                <a:off x="4788680" y="1947422"/>
                <a:ext cx="589618" cy="1423349"/>
              </a:xfrm>
              <a:custGeom>
                <a:rect b="b" l="l" r="r" t="t"/>
                <a:pathLst>
                  <a:path extrusionOk="0" h="8005" w="3316">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23ee547010a_0_114"/>
              <p:cNvSpPr/>
              <p:nvPr/>
            </p:nvSpPr>
            <p:spPr>
              <a:xfrm>
                <a:off x="4919903" y="2842333"/>
                <a:ext cx="1094421" cy="480258"/>
              </a:xfrm>
              <a:custGeom>
                <a:rect b="b" l="l" r="r" t="t"/>
                <a:pathLst>
                  <a:path extrusionOk="0" h="2701" w="6155">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23ee547010a_0_114"/>
              <p:cNvSpPr/>
              <p:nvPr/>
            </p:nvSpPr>
            <p:spPr>
              <a:xfrm>
                <a:off x="4912435" y="2830598"/>
                <a:ext cx="1110246" cy="503373"/>
              </a:xfrm>
              <a:custGeom>
                <a:rect b="b" l="l" r="r" t="t"/>
                <a:pathLst>
                  <a:path extrusionOk="0" h="2831" w="6244">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23ee547010a_0_114"/>
              <p:cNvSpPr/>
              <p:nvPr/>
            </p:nvSpPr>
            <p:spPr>
              <a:xfrm>
                <a:off x="3759700" y="2991159"/>
                <a:ext cx="861489" cy="996433"/>
              </a:xfrm>
              <a:custGeom>
                <a:rect b="b" l="l" r="r" t="t"/>
                <a:pathLst>
                  <a:path extrusionOk="0" h="5604" w="4845">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23ee547010a_0_114"/>
              <p:cNvSpPr/>
              <p:nvPr/>
            </p:nvSpPr>
            <p:spPr>
              <a:xfrm>
                <a:off x="3759700" y="2979957"/>
                <a:ext cx="873581" cy="1016703"/>
              </a:xfrm>
              <a:custGeom>
                <a:rect b="b" l="l" r="r" t="t"/>
                <a:pathLst>
                  <a:path extrusionOk="0" h="5718" w="4913">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23ee547010a_0_114"/>
              <p:cNvSpPr/>
              <p:nvPr/>
            </p:nvSpPr>
            <p:spPr>
              <a:xfrm>
                <a:off x="3825845" y="3756270"/>
                <a:ext cx="900608" cy="520265"/>
              </a:xfrm>
              <a:custGeom>
                <a:rect b="b" l="l" r="r" t="t"/>
                <a:pathLst>
                  <a:path extrusionOk="0" h="2926" w="5065">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23ee547010a_0_114"/>
              <p:cNvSpPr/>
              <p:nvPr/>
            </p:nvSpPr>
            <p:spPr>
              <a:xfrm>
                <a:off x="3884522" y="3746313"/>
                <a:ext cx="845664" cy="540713"/>
              </a:xfrm>
              <a:custGeom>
                <a:rect b="b" l="l" r="r" t="t"/>
                <a:pathLst>
                  <a:path extrusionOk="0" h="3041" w="4756">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23ee547010a_0_114"/>
              <p:cNvSpPr/>
              <p:nvPr/>
            </p:nvSpPr>
            <p:spPr>
              <a:xfrm>
                <a:off x="4008277" y="3810501"/>
                <a:ext cx="737734" cy="476880"/>
              </a:xfrm>
              <a:custGeom>
                <a:rect b="b" l="l" r="r" t="t"/>
                <a:pathLst>
                  <a:path extrusionOk="0" h="2682" w="4149">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23ee547010a_0_114"/>
              <p:cNvSpPr/>
              <p:nvPr/>
            </p:nvSpPr>
            <p:spPr>
              <a:xfrm>
                <a:off x="4024102" y="3799477"/>
                <a:ext cx="718175" cy="498394"/>
              </a:xfrm>
              <a:custGeom>
                <a:rect b="b" l="l" r="r" t="t"/>
                <a:pathLst>
                  <a:path extrusionOk="0" h="2803" w="4039">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23ee547010a_0_114"/>
              <p:cNvSpPr/>
              <p:nvPr/>
            </p:nvSpPr>
            <p:spPr>
              <a:xfrm>
                <a:off x="4353759" y="2385898"/>
                <a:ext cx="213372" cy="305118"/>
              </a:xfrm>
              <a:custGeom>
                <a:rect b="b" l="l" r="r" t="t"/>
                <a:pathLst>
                  <a:path extrusionOk="0" h="1716" w="120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23ee547010a_0_114"/>
              <p:cNvSpPr/>
              <p:nvPr/>
            </p:nvSpPr>
            <p:spPr>
              <a:xfrm>
                <a:off x="4350025" y="2375586"/>
                <a:ext cx="229197" cy="327521"/>
              </a:xfrm>
              <a:custGeom>
                <a:rect b="b" l="l" r="r" t="t"/>
                <a:pathLst>
                  <a:path extrusionOk="0" h="1842" w="1289">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23ee547010a_0_114"/>
              <p:cNvSpPr/>
              <p:nvPr/>
            </p:nvSpPr>
            <p:spPr>
              <a:xfrm>
                <a:off x="4310907" y="2194576"/>
                <a:ext cx="240399" cy="384775"/>
              </a:xfrm>
              <a:custGeom>
                <a:rect b="b" l="l" r="r" t="t"/>
                <a:pathLst>
                  <a:path extrusionOk="0" h="2164" w="1352">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23ee547010a_0_114"/>
              <p:cNvSpPr/>
              <p:nvPr/>
            </p:nvSpPr>
            <p:spPr>
              <a:xfrm>
                <a:off x="4299705" y="2185686"/>
                <a:ext cx="263692" cy="404868"/>
              </a:xfrm>
              <a:custGeom>
                <a:rect b="b" l="l" r="r" t="t"/>
                <a:pathLst>
                  <a:path extrusionOk="0" h="2277" w="1483">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23ee547010a_0_114"/>
              <p:cNvSpPr/>
              <p:nvPr/>
            </p:nvSpPr>
            <p:spPr>
              <a:xfrm>
                <a:off x="4341668" y="2120608"/>
                <a:ext cx="241288" cy="346013"/>
              </a:xfrm>
              <a:custGeom>
                <a:rect b="b" l="l" r="r" t="t"/>
                <a:pathLst>
                  <a:path extrusionOk="0" h="1946" w="1357">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23ee547010a_0_114"/>
              <p:cNvSpPr/>
              <p:nvPr/>
            </p:nvSpPr>
            <p:spPr>
              <a:xfrm>
                <a:off x="4330466" y="2111718"/>
                <a:ext cx="263692" cy="366106"/>
              </a:xfrm>
              <a:custGeom>
                <a:rect b="b" l="l" r="r" t="t"/>
                <a:pathLst>
                  <a:path extrusionOk="0" h="2059" w="1483">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23ee547010a_0_114"/>
              <p:cNvSpPr/>
              <p:nvPr/>
            </p:nvSpPr>
            <p:spPr>
              <a:xfrm>
                <a:off x="4357493" y="2043617"/>
                <a:ext cx="295342" cy="353304"/>
              </a:xfrm>
              <a:custGeom>
                <a:rect b="b" l="l" r="r" t="t"/>
                <a:pathLst>
                  <a:path extrusionOk="0" h="1987" w="1661">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23ee547010a_0_114"/>
              <p:cNvSpPr/>
              <p:nvPr/>
            </p:nvSpPr>
            <p:spPr>
              <a:xfrm>
                <a:off x="4350025" y="2035260"/>
                <a:ext cx="310278" cy="369128"/>
              </a:xfrm>
              <a:custGeom>
                <a:rect b="b" l="l" r="r" t="t"/>
                <a:pathLst>
                  <a:path extrusionOk="0" h="2076" w="1745">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23ee547010a_0_114"/>
              <p:cNvSpPr/>
              <p:nvPr/>
            </p:nvSpPr>
            <p:spPr>
              <a:xfrm>
                <a:off x="4500985" y="2293260"/>
                <a:ext cx="454482" cy="511374"/>
              </a:xfrm>
              <a:custGeom>
                <a:rect b="b" l="l" r="r" t="t"/>
                <a:pathLst>
                  <a:path extrusionOk="0" h="2876" w="2556">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23ee547010a_0_114"/>
              <p:cNvSpPr/>
              <p:nvPr/>
            </p:nvSpPr>
            <p:spPr>
              <a:xfrm>
                <a:off x="4513076" y="2284014"/>
                <a:ext cx="453593" cy="531822"/>
              </a:xfrm>
              <a:custGeom>
                <a:rect b="b" l="l" r="r" t="t"/>
                <a:pathLst>
                  <a:path extrusionOk="0" h="2991" w="2551">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23ee547010a_0_114"/>
              <p:cNvSpPr/>
              <p:nvPr/>
            </p:nvSpPr>
            <p:spPr>
              <a:xfrm>
                <a:off x="4807350" y="2212179"/>
                <a:ext cx="1448085" cy="838718"/>
              </a:xfrm>
              <a:custGeom>
                <a:rect b="b" l="l" r="r" t="t"/>
                <a:pathLst>
                  <a:path extrusionOk="0" h="4717" w="8144">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23ee547010a_0_114"/>
              <p:cNvSpPr/>
              <p:nvPr/>
            </p:nvSpPr>
            <p:spPr>
              <a:xfrm>
                <a:off x="4796148" y="2203822"/>
                <a:ext cx="1435994" cy="858277"/>
              </a:xfrm>
              <a:custGeom>
                <a:rect b="b" l="l" r="r" t="t"/>
                <a:pathLst>
                  <a:path extrusionOk="0" h="4827" w="8076">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23ee547010a_0_114"/>
              <p:cNvSpPr/>
              <p:nvPr/>
            </p:nvSpPr>
            <p:spPr>
              <a:xfrm>
                <a:off x="4636831" y="2126476"/>
                <a:ext cx="236665" cy="309029"/>
              </a:xfrm>
              <a:custGeom>
                <a:rect b="b" l="l" r="r" t="t"/>
                <a:pathLst>
                  <a:path extrusionOk="0" h="1738" w="1331">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23ee547010a_0_114"/>
              <p:cNvSpPr/>
              <p:nvPr/>
            </p:nvSpPr>
            <p:spPr>
              <a:xfrm>
                <a:off x="4629363" y="2117230"/>
                <a:ext cx="247867" cy="306540"/>
              </a:xfrm>
              <a:custGeom>
                <a:rect b="b" l="l" r="r" t="t"/>
                <a:pathLst>
                  <a:path extrusionOk="0" h="1724" w="1394">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23ee547010a_0_114"/>
              <p:cNvSpPr/>
              <p:nvPr/>
            </p:nvSpPr>
            <p:spPr>
              <a:xfrm>
                <a:off x="5137896" y="1100342"/>
                <a:ext cx="899541" cy="770973"/>
              </a:xfrm>
              <a:custGeom>
                <a:rect b="b" l="l" r="r" t="t"/>
                <a:pathLst>
                  <a:path extrusionOk="0" h="4336" w="5059">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23ee547010a_0_114"/>
              <p:cNvSpPr/>
              <p:nvPr/>
            </p:nvSpPr>
            <p:spPr>
              <a:xfrm>
                <a:off x="5145364" y="1093052"/>
                <a:ext cx="877315" cy="788932"/>
              </a:xfrm>
              <a:custGeom>
                <a:rect b="b" l="l" r="r" t="t"/>
                <a:pathLst>
                  <a:path extrusionOk="0" h="4437" w="4934">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23ee547010a_0_114"/>
              <p:cNvSpPr/>
              <p:nvPr/>
            </p:nvSpPr>
            <p:spPr>
              <a:xfrm>
                <a:off x="5874381" y="1519437"/>
                <a:ext cx="82148" cy="85881"/>
              </a:xfrm>
              <a:custGeom>
                <a:rect b="b" l="l" r="r" t="t"/>
                <a:pathLst>
                  <a:path extrusionOk="0" h="483" w="462">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23ee547010a_0_114"/>
              <p:cNvSpPr/>
              <p:nvPr/>
            </p:nvSpPr>
            <p:spPr>
              <a:xfrm>
                <a:off x="5242092" y="1294153"/>
                <a:ext cx="89616" cy="148647"/>
              </a:xfrm>
              <a:custGeom>
                <a:rect b="b" l="l" r="r" t="t"/>
                <a:pathLst>
                  <a:path extrusionOk="0" h="836" w="504">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23ee547010a_0_114"/>
              <p:cNvSpPr/>
              <p:nvPr/>
            </p:nvSpPr>
            <p:spPr>
              <a:xfrm>
                <a:off x="5560548" y="1394793"/>
                <a:ext cx="127845" cy="121443"/>
              </a:xfrm>
              <a:custGeom>
                <a:rect b="b" l="l" r="r" t="t"/>
                <a:pathLst>
                  <a:path extrusionOk="0" h="683" w="719">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23ee547010a_0_114"/>
              <p:cNvSpPr/>
              <p:nvPr/>
            </p:nvSpPr>
            <p:spPr>
              <a:xfrm>
                <a:off x="5338998" y="1457026"/>
                <a:ext cx="62589" cy="93349"/>
              </a:xfrm>
              <a:custGeom>
                <a:rect b="b" l="l" r="r" t="t"/>
                <a:pathLst>
                  <a:path extrusionOk="0" h="525" w="352">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23ee547010a_0_114"/>
              <p:cNvSpPr/>
              <p:nvPr/>
            </p:nvSpPr>
            <p:spPr>
              <a:xfrm>
                <a:off x="5292412" y="1561400"/>
                <a:ext cx="212483" cy="139757"/>
              </a:xfrm>
              <a:custGeom>
                <a:rect b="b" l="l" r="r" t="t"/>
                <a:pathLst>
                  <a:path extrusionOk="0" h="786" w="1195">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23ee547010a_0_114"/>
              <p:cNvSpPr/>
              <p:nvPr/>
            </p:nvSpPr>
            <p:spPr>
              <a:xfrm>
                <a:off x="5288678" y="1550198"/>
                <a:ext cx="225463" cy="162160"/>
              </a:xfrm>
              <a:custGeom>
                <a:rect b="b" l="l" r="r" t="t"/>
                <a:pathLst>
                  <a:path extrusionOk="0" h="912" w="1268">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23ee547010a_0_114"/>
              <p:cNvSpPr/>
              <p:nvPr/>
            </p:nvSpPr>
            <p:spPr>
              <a:xfrm>
                <a:off x="5319439" y="1561400"/>
                <a:ext cx="171409" cy="60099"/>
              </a:xfrm>
              <a:custGeom>
                <a:rect b="b" l="l" r="r" t="t"/>
                <a:pathLst>
                  <a:path extrusionOk="0" h="338" w="964">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23ee547010a_0_114"/>
              <p:cNvSpPr/>
              <p:nvPr/>
            </p:nvSpPr>
            <p:spPr>
              <a:xfrm>
                <a:off x="5311971" y="1550198"/>
                <a:ext cx="190079" cy="80902"/>
              </a:xfrm>
              <a:custGeom>
                <a:rect b="b" l="l" r="r" t="t"/>
                <a:pathLst>
                  <a:path extrusionOk="0" h="455" w="1069">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23ee547010a_0_114"/>
              <p:cNvSpPr/>
              <p:nvPr/>
            </p:nvSpPr>
            <p:spPr>
              <a:xfrm>
                <a:off x="5319439" y="1630745"/>
                <a:ext cx="151850" cy="70056"/>
              </a:xfrm>
              <a:custGeom>
                <a:rect b="b" l="l" r="r" t="t"/>
                <a:pathLst>
                  <a:path extrusionOk="0" h="394" w="854">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23ee547010a_0_114"/>
              <p:cNvSpPr/>
              <p:nvPr/>
            </p:nvSpPr>
            <p:spPr>
              <a:xfrm>
                <a:off x="5308237" y="1618654"/>
                <a:ext cx="174254" cy="93171"/>
              </a:xfrm>
              <a:custGeom>
                <a:rect b="b" l="l" r="r" t="t"/>
                <a:pathLst>
                  <a:path extrusionOk="0" h="524" w="98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23ee547010a_0_114"/>
              <p:cNvSpPr/>
              <p:nvPr/>
            </p:nvSpPr>
            <p:spPr>
              <a:xfrm>
                <a:off x="5249560" y="1196536"/>
                <a:ext cx="175321" cy="92993"/>
              </a:xfrm>
              <a:custGeom>
                <a:rect b="b" l="l" r="r" t="t"/>
                <a:pathLst>
                  <a:path extrusionOk="0" h="523" w="986">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23ee547010a_0_114"/>
              <p:cNvSpPr/>
              <p:nvPr/>
            </p:nvSpPr>
            <p:spPr>
              <a:xfrm>
                <a:off x="5245826" y="1188357"/>
                <a:ext cx="179055" cy="112019"/>
              </a:xfrm>
              <a:custGeom>
                <a:rect b="b" l="l" r="r" t="t"/>
                <a:pathLst>
                  <a:path extrusionOk="0" h="630" w="1007">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23ee547010a_0_114"/>
              <p:cNvSpPr/>
              <p:nvPr/>
            </p:nvSpPr>
            <p:spPr>
              <a:xfrm>
                <a:off x="5548457" y="1274239"/>
                <a:ext cx="209638" cy="109885"/>
              </a:xfrm>
              <a:custGeom>
                <a:rect b="b" l="l" r="r" t="t"/>
                <a:pathLst>
                  <a:path extrusionOk="0" h="618" w="1179">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23ee547010a_0_114"/>
              <p:cNvSpPr/>
              <p:nvPr/>
            </p:nvSpPr>
            <p:spPr>
              <a:xfrm>
                <a:off x="5544723" y="1264281"/>
                <a:ext cx="217106" cy="130511"/>
              </a:xfrm>
              <a:custGeom>
                <a:rect b="b" l="l" r="r" t="t"/>
                <a:pathLst>
                  <a:path extrusionOk="0" h="734" w="1221">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5" name="Google Shape;1265;g23ee547010a_0_114"/>
            <p:cNvSpPr/>
            <p:nvPr/>
          </p:nvSpPr>
          <p:spPr>
            <a:xfrm>
              <a:off x="5791507" y="2154757"/>
              <a:ext cx="667920" cy="769854"/>
            </a:xfrm>
            <a:custGeom>
              <a:rect b="b" l="l" r="r" t="t"/>
              <a:pathLst>
                <a:path extrusionOk="0" h="8276" w="718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23ee547010a_0_114"/>
            <p:cNvSpPr/>
            <p:nvPr/>
          </p:nvSpPr>
          <p:spPr>
            <a:xfrm>
              <a:off x="5787600" y="2150851"/>
              <a:ext cx="678152" cy="777668"/>
            </a:xfrm>
            <a:custGeom>
              <a:rect b="b" l="l" r="r" t="t"/>
              <a:pathLst>
                <a:path extrusionOk="0" h="8360" w="729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23ee547010a_0_114"/>
            <p:cNvSpPr/>
            <p:nvPr/>
          </p:nvSpPr>
          <p:spPr>
            <a:xfrm>
              <a:off x="5860624" y="2276618"/>
              <a:ext cx="536010" cy="535903"/>
            </a:xfrm>
            <a:custGeom>
              <a:rect b="b" l="l" r="r" t="t"/>
              <a:pathLst>
                <a:path extrusionOk="0" h="5761" w="5762">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23ee547010a_0_114"/>
            <p:cNvSpPr/>
            <p:nvPr/>
          </p:nvSpPr>
          <p:spPr>
            <a:xfrm>
              <a:off x="5854764" y="2270757"/>
              <a:ext cx="548196" cy="548089"/>
            </a:xfrm>
            <a:custGeom>
              <a:rect b="b" l="l" r="r" t="t"/>
              <a:pathLst>
                <a:path extrusionOk="0" h="5892" w="5893">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23ee547010a_0_114"/>
            <p:cNvSpPr/>
            <p:nvPr/>
          </p:nvSpPr>
          <p:spPr>
            <a:xfrm>
              <a:off x="5974114" y="2536711"/>
              <a:ext cx="309029" cy="275812"/>
            </a:xfrm>
            <a:custGeom>
              <a:rect b="b" l="l" r="r" t="t"/>
              <a:pathLst>
                <a:path extrusionOk="0" h="2965" w="3322">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23ee547010a_0_114"/>
            <p:cNvSpPr/>
            <p:nvPr/>
          </p:nvSpPr>
          <p:spPr>
            <a:xfrm>
              <a:off x="5968347" y="2532339"/>
              <a:ext cx="320564" cy="286509"/>
            </a:xfrm>
            <a:custGeom>
              <a:rect b="b" l="l" r="r" t="t"/>
              <a:pathLst>
                <a:path extrusionOk="0" h="3080" w="3446">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23ee547010a_0_114"/>
            <p:cNvSpPr/>
            <p:nvPr/>
          </p:nvSpPr>
          <p:spPr>
            <a:xfrm>
              <a:off x="6041371" y="2339874"/>
              <a:ext cx="172561" cy="196929"/>
            </a:xfrm>
            <a:custGeom>
              <a:rect b="b" l="l" r="r" t="t"/>
              <a:pathLst>
                <a:path extrusionOk="0" h="2117" w="1855">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23ee547010a_0_114"/>
            <p:cNvSpPr/>
            <p:nvPr/>
          </p:nvSpPr>
          <p:spPr>
            <a:xfrm>
              <a:off x="6035045" y="2331595"/>
              <a:ext cx="185213" cy="211068"/>
            </a:xfrm>
            <a:custGeom>
              <a:rect b="b" l="l" r="r" t="t"/>
              <a:pathLst>
                <a:path extrusionOk="0" h="2269" w="1991">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g278a7ad156b_0_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Ước tính chi phí</a:t>
            </a:r>
            <a:endParaRPr/>
          </a:p>
        </p:txBody>
      </p:sp>
      <p:pic>
        <p:nvPicPr>
          <p:cNvPr id="1278" name="Google Shape;1278;g278a7ad156b_0_7"/>
          <p:cNvPicPr preferRelativeResize="0"/>
          <p:nvPr/>
        </p:nvPicPr>
        <p:blipFill>
          <a:blip r:embed="rId3">
            <a:alphaModFix/>
          </a:blip>
          <a:stretch>
            <a:fillRect/>
          </a:stretch>
        </p:blipFill>
        <p:spPr>
          <a:xfrm>
            <a:off x="2747025" y="1193300"/>
            <a:ext cx="3104875" cy="357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g278a7ad156b_0_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soát chi phí</a:t>
            </a:r>
            <a:endParaRPr/>
          </a:p>
        </p:txBody>
      </p:sp>
      <p:pic>
        <p:nvPicPr>
          <p:cNvPr id="1284" name="Google Shape;1284;g278a7ad156b_0_0"/>
          <p:cNvPicPr preferRelativeResize="0"/>
          <p:nvPr/>
        </p:nvPicPr>
        <p:blipFill>
          <a:blip r:embed="rId3">
            <a:alphaModFix/>
          </a:blip>
          <a:stretch>
            <a:fillRect/>
          </a:stretch>
        </p:blipFill>
        <p:spPr>
          <a:xfrm>
            <a:off x="720000" y="1177725"/>
            <a:ext cx="7405875" cy="349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0"/>
          <p:cNvSpPr txBox="1"/>
          <p:nvPr>
            <p:ph type="title"/>
          </p:nvPr>
        </p:nvSpPr>
        <p:spPr>
          <a:xfrm>
            <a:off x="720000" y="2150850"/>
            <a:ext cx="47409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TỔNG KẾT</a:t>
            </a:r>
            <a:endParaRPr/>
          </a:p>
        </p:txBody>
      </p:sp>
      <p:sp>
        <p:nvSpPr>
          <p:cNvPr id="1290" name="Google Shape;1290;p10"/>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sp>
        <p:nvSpPr>
          <p:cNvPr id="1291" name="Google Shape;1291;p10"/>
          <p:cNvSpPr/>
          <p:nvPr/>
        </p:nvSpPr>
        <p:spPr>
          <a:xfrm>
            <a:off x="5803693" y="2185455"/>
            <a:ext cx="14698" cy="116278"/>
          </a:xfrm>
          <a:custGeom>
            <a:rect b="b" l="l" r="r" t="t"/>
            <a:pathLst>
              <a:path extrusionOk="0" h="1250" w="158">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0"/>
          <p:cNvSpPr/>
          <p:nvPr/>
        </p:nvSpPr>
        <p:spPr>
          <a:xfrm>
            <a:off x="5827973" y="2173269"/>
            <a:ext cx="14698" cy="38604"/>
          </a:xfrm>
          <a:custGeom>
            <a:rect b="b" l="l" r="r" t="t"/>
            <a:pathLst>
              <a:path extrusionOk="0" h="415" w="158">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0"/>
          <p:cNvSpPr/>
          <p:nvPr/>
        </p:nvSpPr>
        <p:spPr>
          <a:xfrm>
            <a:off x="5992626" y="2673734"/>
            <a:ext cx="14233" cy="47721"/>
          </a:xfrm>
          <a:custGeom>
            <a:rect b="b" l="l" r="r" t="t"/>
            <a:pathLst>
              <a:path extrusionOk="0" h="513" w="153">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0"/>
          <p:cNvSpPr/>
          <p:nvPr/>
        </p:nvSpPr>
        <p:spPr>
          <a:xfrm>
            <a:off x="5872810" y="2486013"/>
            <a:ext cx="71257" cy="204091"/>
          </a:xfrm>
          <a:custGeom>
            <a:rect b="b" l="l" r="r" t="t"/>
            <a:pathLst>
              <a:path extrusionOk="0" h="2194" w="766">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0"/>
          <p:cNvSpPr/>
          <p:nvPr/>
        </p:nvSpPr>
        <p:spPr>
          <a:xfrm>
            <a:off x="5895229" y="2389734"/>
            <a:ext cx="46885" cy="86139"/>
          </a:xfrm>
          <a:custGeom>
            <a:rect b="b" l="l" r="r" t="t"/>
            <a:pathLst>
              <a:path extrusionOk="0" h="926" w="504">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0"/>
          <p:cNvSpPr/>
          <p:nvPr/>
        </p:nvSpPr>
        <p:spPr>
          <a:xfrm>
            <a:off x="5806112" y="2792432"/>
            <a:ext cx="20000" cy="114418"/>
          </a:xfrm>
          <a:custGeom>
            <a:rect b="b" l="l" r="r" t="t"/>
            <a:pathLst>
              <a:path extrusionOk="0" h="1230" w="215">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0"/>
          <p:cNvSpPr/>
          <p:nvPr/>
        </p:nvSpPr>
        <p:spPr>
          <a:xfrm>
            <a:off x="5838205" y="2897734"/>
            <a:ext cx="44931" cy="13023"/>
          </a:xfrm>
          <a:custGeom>
            <a:rect b="b" l="l" r="r" t="t"/>
            <a:pathLst>
              <a:path extrusionOk="0" h="140" w="483">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8" name="Google Shape;1298;p10"/>
          <p:cNvGrpSpPr/>
          <p:nvPr/>
        </p:nvGrpSpPr>
        <p:grpSpPr>
          <a:xfrm>
            <a:off x="5694354" y="884490"/>
            <a:ext cx="3013346" cy="3724085"/>
            <a:chOff x="5694354" y="884490"/>
            <a:chExt cx="3013346" cy="3724085"/>
          </a:xfrm>
        </p:grpSpPr>
        <p:sp>
          <p:nvSpPr>
            <p:cNvPr id="1299" name="Google Shape;1299;p10"/>
            <p:cNvSpPr/>
            <p:nvPr/>
          </p:nvSpPr>
          <p:spPr>
            <a:xfrm>
              <a:off x="6556700" y="4150775"/>
              <a:ext cx="2151000" cy="4578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0" name="Google Shape;1300;p10"/>
            <p:cNvGrpSpPr/>
            <p:nvPr/>
          </p:nvGrpSpPr>
          <p:grpSpPr>
            <a:xfrm>
              <a:off x="5694354" y="884490"/>
              <a:ext cx="2375884" cy="1916779"/>
              <a:chOff x="1096075" y="487799"/>
              <a:chExt cx="4881618" cy="3938316"/>
            </a:xfrm>
          </p:grpSpPr>
          <p:sp>
            <p:nvSpPr>
              <p:cNvPr id="1301" name="Google Shape;1301;p10"/>
              <p:cNvSpPr/>
              <p:nvPr/>
            </p:nvSpPr>
            <p:spPr>
              <a:xfrm>
                <a:off x="2620705" y="1092792"/>
                <a:ext cx="3350449" cy="3322736"/>
              </a:xfrm>
              <a:custGeom>
                <a:rect b="b" l="l" r="r" t="t"/>
                <a:pathLst>
                  <a:path extrusionOk="0" h="21342" w="2152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0"/>
              <p:cNvSpPr/>
              <p:nvPr/>
            </p:nvSpPr>
            <p:spPr>
              <a:xfrm>
                <a:off x="2614166" y="1086253"/>
                <a:ext cx="3363527" cy="3339862"/>
              </a:xfrm>
              <a:custGeom>
                <a:rect b="b" l="l" r="r" t="t"/>
                <a:pathLst>
                  <a:path extrusionOk="0" h="21452" w="21604">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0"/>
              <p:cNvSpPr/>
              <p:nvPr/>
            </p:nvSpPr>
            <p:spPr>
              <a:xfrm>
                <a:off x="2875874" y="1269807"/>
                <a:ext cx="2840097" cy="2968697"/>
              </a:xfrm>
              <a:custGeom>
                <a:rect b="b" l="l" r="r" t="t"/>
                <a:pathLst>
                  <a:path extrusionOk="0" h="19068" w="18242">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0"/>
              <p:cNvSpPr/>
              <p:nvPr/>
            </p:nvSpPr>
            <p:spPr>
              <a:xfrm>
                <a:off x="2865288" y="1262334"/>
                <a:ext cx="2858001" cy="2983487"/>
              </a:xfrm>
              <a:custGeom>
                <a:rect b="b" l="l" r="r" t="t"/>
                <a:pathLst>
                  <a:path extrusionOk="0" h="19163" w="18357">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0"/>
              <p:cNvSpPr/>
              <p:nvPr/>
            </p:nvSpPr>
            <p:spPr>
              <a:xfrm>
                <a:off x="2767517" y="589773"/>
                <a:ext cx="1480768" cy="418339"/>
              </a:xfrm>
              <a:custGeom>
                <a:rect b="b" l="l" r="r" t="t"/>
                <a:pathLst>
                  <a:path extrusionOk="0" h="2687" w="9511">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0"/>
              <p:cNvSpPr/>
              <p:nvPr/>
            </p:nvSpPr>
            <p:spPr>
              <a:xfrm>
                <a:off x="3134468" y="671352"/>
                <a:ext cx="1052620" cy="387357"/>
              </a:xfrm>
              <a:custGeom>
                <a:rect b="b" l="l" r="r" t="t"/>
                <a:pathLst>
                  <a:path extrusionOk="0" h="2488" w="6761">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0"/>
              <p:cNvSpPr/>
              <p:nvPr/>
            </p:nvSpPr>
            <p:spPr>
              <a:xfrm>
                <a:off x="2654956" y="487799"/>
                <a:ext cx="795109" cy="285535"/>
              </a:xfrm>
              <a:custGeom>
                <a:rect b="b" l="l" r="r" t="t"/>
                <a:pathLst>
                  <a:path extrusionOk="0" h="1834" w="5107">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0"/>
              <p:cNvSpPr/>
              <p:nvPr/>
            </p:nvSpPr>
            <p:spPr>
              <a:xfrm>
                <a:off x="1102614" y="515511"/>
                <a:ext cx="2027862" cy="1118010"/>
              </a:xfrm>
              <a:custGeom>
                <a:rect b="b" l="l" r="r" t="t"/>
                <a:pathLst>
                  <a:path extrusionOk="0" h="7181" w="13025">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0"/>
              <p:cNvSpPr/>
              <p:nvPr/>
            </p:nvSpPr>
            <p:spPr>
              <a:xfrm>
                <a:off x="1096075" y="508193"/>
                <a:ext cx="2044988" cy="1135136"/>
              </a:xfrm>
              <a:custGeom>
                <a:rect b="b" l="l" r="r" t="t"/>
                <a:pathLst>
                  <a:path extrusionOk="0" h="7291" w="13135">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0"/>
              <p:cNvSpPr/>
              <p:nvPr/>
            </p:nvSpPr>
            <p:spPr>
              <a:xfrm>
                <a:off x="3130265" y="2288924"/>
                <a:ext cx="822822" cy="696401"/>
              </a:xfrm>
              <a:custGeom>
                <a:rect b="b" l="l" r="r" t="t"/>
                <a:pathLst>
                  <a:path extrusionOk="0" h="4473" w="5285">
                    <a:moveTo>
                      <a:pt x="1" y="0"/>
                    </a:moveTo>
                    <a:lnTo>
                      <a:pt x="1902" y="4472"/>
                    </a:lnTo>
                    <a:lnTo>
                      <a:pt x="3384" y="4472"/>
                    </a:lnTo>
                    <a:lnTo>
                      <a:pt x="5285" y="0"/>
                    </a:lnTo>
                    <a:lnTo>
                      <a:pt x="3777" y="0"/>
                    </a:lnTo>
                    <a:lnTo>
                      <a:pt x="2687" y="2619"/>
                    </a:lnTo>
                    <a:lnTo>
                      <a:pt x="16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0"/>
              <p:cNvSpPr/>
              <p:nvPr/>
            </p:nvSpPr>
            <p:spPr>
              <a:xfrm>
                <a:off x="3117343" y="2278337"/>
                <a:ext cx="848822" cy="716797"/>
              </a:xfrm>
              <a:custGeom>
                <a:rect b="b" l="l" r="r" t="t"/>
                <a:pathLst>
                  <a:path extrusionOk="0" h="4604" w="5452">
                    <a:moveTo>
                      <a:pt x="5279" y="110"/>
                    </a:moveTo>
                    <a:lnTo>
                      <a:pt x="3425" y="4499"/>
                    </a:lnTo>
                    <a:lnTo>
                      <a:pt x="2006" y="4499"/>
                    </a:lnTo>
                    <a:lnTo>
                      <a:pt x="173" y="110"/>
                    </a:lnTo>
                    <a:lnTo>
                      <a:pt x="1655" y="110"/>
                    </a:lnTo>
                    <a:lnTo>
                      <a:pt x="2770" y="2839"/>
                    </a:lnTo>
                    <a:lnTo>
                      <a:pt x="3907" y="110"/>
                    </a:lnTo>
                    <a:close/>
                    <a:moveTo>
                      <a:pt x="0" y="0"/>
                    </a:moveTo>
                    <a:lnTo>
                      <a:pt x="1943" y="4603"/>
                    </a:lnTo>
                    <a:lnTo>
                      <a:pt x="3488" y="4603"/>
                    </a:lnTo>
                    <a:lnTo>
                      <a:pt x="5452" y="0"/>
                    </a:lnTo>
                    <a:lnTo>
                      <a:pt x="3839" y="0"/>
                    </a:lnTo>
                    <a:lnTo>
                      <a:pt x="2770" y="2535"/>
                    </a:lnTo>
                    <a:lnTo>
                      <a:pt x="1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0"/>
              <p:cNvSpPr/>
              <p:nvPr/>
            </p:nvSpPr>
            <p:spPr>
              <a:xfrm>
                <a:off x="3973303" y="2288924"/>
                <a:ext cx="655766" cy="696401"/>
              </a:xfrm>
              <a:custGeom>
                <a:rect b="b" l="l" r="r" t="t"/>
                <a:pathLst>
                  <a:path extrusionOk="0" h="4473" w="4212">
                    <a:moveTo>
                      <a:pt x="2075" y="1158"/>
                    </a:moveTo>
                    <a:cubicBezTo>
                      <a:pt x="2268" y="1158"/>
                      <a:pt x="2420" y="1199"/>
                      <a:pt x="2530" y="1309"/>
                    </a:cubicBezTo>
                    <a:cubicBezTo>
                      <a:pt x="2640" y="1393"/>
                      <a:pt x="2682" y="1524"/>
                      <a:pt x="2682" y="1681"/>
                    </a:cubicBezTo>
                    <a:cubicBezTo>
                      <a:pt x="2682" y="1854"/>
                      <a:pt x="2640" y="1985"/>
                      <a:pt x="2530" y="2074"/>
                    </a:cubicBezTo>
                    <a:cubicBezTo>
                      <a:pt x="2420" y="2158"/>
                      <a:pt x="2268" y="2205"/>
                      <a:pt x="2075" y="2205"/>
                    </a:cubicBezTo>
                    <a:lnTo>
                      <a:pt x="1525" y="2205"/>
                    </a:lnTo>
                    <a:lnTo>
                      <a:pt x="1525" y="1158"/>
                    </a:lnTo>
                    <a:close/>
                    <a:moveTo>
                      <a:pt x="1" y="0"/>
                    </a:moveTo>
                    <a:lnTo>
                      <a:pt x="1" y="4472"/>
                    </a:lnTo>
                    <a:lnTo>
                      <a:pt x="1525" y="4472"/>
                    </a:lnTo>
                    <a:lnTo>
                      <a:pt x="1525" y="3383"/>
                    </a:lnTo>
                    <a:lnTo>
                      <a:pt x="2158" y="3383"/>
                    </a:lnTo>
                    <a:cubicBezTo>
                      <a:pt x="2572" y="3383"/>
                      <a:pt x="2944" y="3315"/>
                      <a:pt x="3253" y="3163"/>
                    </a:cubicBezTo>
                    <a:cubicBezTo>
                      <a:pt x="3557" y="3032"/>
                      <a:pt x="3798" y="2833"/>
                      <a:pt x="3970" y="2571"/>
                    </a:cubicBezTo>
                    <a:cubicBezTo>
                      <a:pt x="4122" y="2336"/>
                      <a:pt x="4211" y="2027"/>
                      <a:pt x="4211" y="1681"/>
                    </a:cubicBezTo>
                    <a:cubicBezTo>
                      <a:pt x="4211" y="1351"/>
                      <a:pt x="4122" y="1048"/>
                      <a:pt x="3970" y="786"/>
                    </a:cubicBezTo>
                    <a:cubicBezTo>
                      <a:pt x="3798" y="524"/>
                      <a:pt x="3557" y="325"/>
                      <a:pt x="3253" y="194"/>
                    </a:cubicBezTo>
                    <a:cubicBezTo>
                      <a:pt x="2944" y="63"/>
                      <a:pt x="2572" y="0"/>
                      <a:pt x="2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0"/>
              <p:cNvSpPr/>
              <p:nvPr/>
            </p:nvSpPr>
            <p:spPr>
              <a:xfrm>
                <a:off x="3965986" y="2278337"/>
                <a:ext cx="672892" cy="716797"/>
              </a:xfrm>
              <a:custGeom>
                <a:rect b="b" l="l" r="r" t="t"/>
                <a:pathLst>
                  <a:path extrusionOk="0" h="4604" w="4322">
                    <a:moveTo>
                      <a:pt x="2122" y="1288"/>
                    </a:moveTo>
                    <a:cubicBezTo>
                      <a:pt x="2315" y="1288"/>
                      <a:pt x="2446" y="1330"/>
                      <a:pt x="2535" y="1419"/>
                    </a:cubicBezTo>
                    <a:cubicBezTo>
                      <a:pt x="2619" y="1487"/>
                      <a:pt x="2687" y="1592"/>
                      <a:pt x="2687" y="1749"/>
                    </a:cubicBezTo>
                    <a:cubicBezTo>
                      <a:pt x="2687" y="1901"/>
                      <a:pt x="2619" y="2011"/>
                      <a:pt x="2535" y="2095"/>
                    </a:cubicBezTo>
                    <a:cubicBezTo>
                      <a:pt x="2446" y="2184"/>
                      <a:pt x="2315" y="2226"/>
                      <a:pt x="2122" y="2226"/>
                    </a:cubicBezTo>
                    <a:lnTo>
                      <a:pt x="1619" y="2226"/>
                    </a:lnTo>
                    <a:lnTo>
                      <a:pt x="1619" y="1288"/>
                    </a:lnTo>
                    <a:close/>
                    <a:moveTo>
                      <a:pt x="1509" y="1178"/>
                    </a:moveTo>
                    <a:lnTo>
                      <a:pt x="1509" y="2336"/>
                    </a:lnTo>
                    <a:lnTo>
                      <a:pt x="2122" y="2336"/>
                    </a:lnTo>
                    <a:cubicBezTo>
                      <a:pt x="2336" y="2336"/>
                      <a:pt x="2488" y="2294"/>
                      <a:pt x="2619" y="2184"/>
                    </a:cubicBezTo>
                    <a:cubicBezTo>
                      <a:pt x="2729" y="2074"/>
                      <a:pt x="2797" y="1922"/>
                      <a:pt x="2797" y="1749"/>
                    </a:cubicBezTo>
                    <a:cubicBezTo>
                      <a:pt x="2797" y="1571"/>
                      <a:pt x="2729" y="1419"/>
                      <a:pt x="2619" y="1330"/>
                    </a:cubicBezTo>
                    <a:cubicBezTo>
                      <a:pt x="2488" y="1226"/>
                      <a:pt x="2336" y="1178"/>
                      <a:pt x="2122" y="1178"/>
                    </a:cubicBezTo>
                    <a:close/>
                    <a:moveTo>
                      <a:pt x="2205" y="110"/>
                    </a:moveTo>
                    <a:cubicBezTo>
                      <a:pt x="2619" y="110"/>
                      <a:pt x="2970" y="178"/>
                      <a:pt x="3274" y="330"/>
                    </a:cubicBezTo>
                    <a:cubicBezTo>
                      <a:pt x="3583" y="461"/>
                      <a:pt x="3797" y="634"/>
                      <a:pt x="3955" y="896"/>
                    </a:cubicBezTo>
                    <a:cubicBezTo>
                      <a:pt x="4127" y="1137"/>
                      <a:pt x="4190" y="1419"/>
                      <a:pt x="4190" y="1749"/>
                    </a:cubicBezTo>
                    <a:cubicBezTo>
                      <a:pt x="4190" y="2095"/>
                      <a:pt x="4127" y="2378"/>
                      <a:pt x="3955" y="2619"/>
                    </a:cubicBezTo>
                    <a:cubicBezTo>
                      <a:pt x="3797" y="2859"/>
                      <a:pt x="3583" y="3058"/>
                      <a:pt x="3274" y="3189"/>
                    </a:cubicBezTo>
                    <a:cubicBezTo>
                      <a:pt x="2970" y="3320"/>
                      <a:pt x="2619" y="3383"/>
                      <a:pt x="2205" y="3383"/>
                    </a:cubicBezTo>
                    <a:lnTo>
                      <a:pt x="1509" y="3383"/>
                    </a:lnTo>
                    <a:lnTo>
                      <a:pt x="1509" y="4499"/>
                    </a:lnTo>
                    <a:lnTo>
                      <a:pt x="111" y="4499"/>
                    </a:lnTo>
                    <a:lnTo>
                      <a:pt x="111" y="110"/>
                    </a:lnTo>
                    <a:close/>
                    <a:moveTo>
                      <a:pt x="1" y="0"/>
                    </a:moveTo>
                    <a:lnTo>
                      <a:pt x="1" y="4603"/>
                    </a:lnTo>
                    <a:lnTo>
                      <a:pt x="1619" y="4603"/>
                    </a:lnTo>
                    <a:lnTo>
                      <a:pt x="1619" y="3493"/>
                    </a:lnTo>
                    <a:lnTo>
                      <a:pt x="2205" y="3493"/>
                    </a:lnTo>
                    <a:cubicBezTo>
                      <a:pt x="2645" y="3493"/>
                      <a:pt x="3012" y="3425"/>
                      <a:pt x="3321" y="3294"/>
                    </a:cubicBezTo>
                    <a:cubicBezTo>
                      <a:pt x="3625" y="3142"/>
                      <a:pt x="3887" y="2948"/>
                      <a:pt x="4059" y="2687"/>
                    </a:cubicBezTo>
                    <a:cubicBezTo>
                      <a:pt x="4237" y="2425"/>
                      <a:pt x="4321" y="2095"/>
                      <a:pt x="4321" y="1749"/>
                    </a:cubicBezTo>
                    <a:cubicBezTo>
                      <a:pt x="4321" y="1398"/>
                      <a:pt x="4237" y="1095"/>
                      <a:pt x="4059" y="833"/>
                    </a:cubicBezTo>
                    <a:cubicBezTo>
                      <a:pt x="3887" y="571"/>
                      <a:pt x="3625" y="351"/>
                      <a:pt x="3321" y="220"/>
                    </a:cubicBezTo>
                    <a:cubicBezTo>
                      <a:pt x="3012" y="68"/>
                      <a:pt x="2645" y="0"/>
                      <a:pt x="22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0"/>
              <p:cNvSpPr/>
              <p:nvPr/>
            </p:nvSpPr>
            <p:spPr>
              <a:xfrm>
                <a:off x="4707205" y="2288924"/>
                <a:ext cx="685814" cy="696401"/>
              </a:xfrm>
              <a:custGeom>
                <a:rect b="b" l="l" r="r" t="t"/>
                <a:pathLst>
                  <a:path extrusionOk="0" h="4473" w="4405">
                    <a:moveTo>
                      <a:pt x="0" y="0"/>
                    </a:moveTo>
                    <a:lnTo>
                      <a:pt x="0" y="4472"/>
                    </a:lnTo>
                    <a:lnTo>
                      <a:pt x="1461" y="4472"/>
                    </a:lnTo>
                    <a:lnTo>
                      <a:pt x="1461" y="2441"/>
                    </a:lnTo>
                    <a:lnTo>
                      <a:pt x="3163" y="4472"/>
                    </a:lnTo>
                    <a:lnTo>
                      <a:pt x="4404" y="4472"/>
                    </a:lnTo>
                    <a:lnTo>
                      <a:pt x="4404" y="0"/>
                    </a:lnTo>
                    <a:lnTo>
                      <a:pt x="2943" y="0"/>
                    </a:lnTo>
                    <a:lnTo>
                      <a:pt x="2943" y="2027"/>
                    </a:lnTo>
                    <a:lnTo>
                      <a:pt x="12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0"/>
              <p:cNvSpPr/>
              <p:nvPr/>
            </p:nvSpPr>
            <p:spPr>
              <a:xfrm>
                <a:off x="4696463" y="2278337"/>
                <a:ext cx="707144" cy="716797"/>
              </a:xfrm>
              <a:custGeom>
                <a:rect b="b" l="l" r="r" t="t"/>
                <a:pathLst>
                  <a:path extrusionOk="0" h="4604" w="4542">
                    <a:moveTo>
                      <a:pt x="4431" y="110"/>
                    </a:moveTo>
                    <a:lnTo>
                      <a:pt x="4431" y="4499"/>
                    </a:lnTo>
                    <a:lnTo>
                      <a:pt x="3253" y="4499"/>
                    </a:lnTo>
                    <a:lnTo>
                      <a:pt x="1488" y="2357"/>
                    </a:lnTo>
                    <a:lnTo>
                      <a:pt x="1488" y="4499"/>
                    </a:lnTo>
                    <a:lnTo>
                      <a:pt x="111" y="4499"/>
                    </a:lnTo>
                    <a:lnTo>
                      <a:pt x="111" y="110"/>
                    </a:lnTo>
                    <a:lnTo>
                      <a:pt x="1268" y="110"/>
                    </a:lnTo>
                    <a:lnTo>
                      <a:pt x="3059" y="2247"/>
                    </a:lnTo>
                    <a:lnTo>
                      <a:pt x="3059" y="110"/>
                    </a:lnTo>
                    <a:close/>
                    <a:moveTo>
                      <a:pt x="1" y="0"/>
                    </a:moveTo>
                    <a:lnTo>
                      <a:pt x="1" y="4603"/>
                    </a:lnTo>
                    <a:lnTo>
                      <a:pt x="1593" y="4603"/>
                    </a:lnTo>
                    <a:lnTo>
                      <a:pt x="1593" y="2666"/>
                    </a:lnTo>
                    <a:lnTo>
                      <a:pt x="3211" y="4603"/>
                    </a:lnTo>
                    <a:lnTo>
                      <a:pt x="4541" y="4603"/>
                    </a:lnTo>
                    <a:lnTo>
                      <a:pt x="4541" y="0"/>
                    </a:lnTo>
                    <a:lnTo>
                      <a:pt x="2949" y="0"/>
                    </a:lnTo>
                    <a:lnTo>
                      <a:pt x="2949" y="1943"/>
                    </a:lnTo>
                    <a:lnTo>
                      <a:pt x="1331"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0"/>
              <p:cNvSpPr/>
              <p:nvPr/>
            </p:nvSpPr>
            <p:spPr>
              <a:xfrm>
                <a:off x="1343927" y="1072397"/>
                <a:ext cx="461621" cy="288805"/>
              </a:xfrm>
              <a:custGeom>
                <a:rect b="b" l="l" r="r" t="t"/>
                <a:pathLst>
                  <a:path extrusionOk="0" h="1855" w="2965">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0"/>
              <p:cNvSpPr/>
              <p:nvPr/>
            </p:nvSpPr>
            <p:spPr>
              <a:xfrm>
                <a:off x="1333340" y="1062589"/>
                <a:ext cx="479681" cy="309200"/>
              </a:xfrm>
              <a:custGeom>
                <a:rect b="b" l="l" r="r" t="t"/>
                <a:pathLst>
                  <a:path extrusionOk="0" h="1986" w="3081">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0"/>
              <p:cNvSpPr/>
              <p:nvPr/>
            </p:nvSpPr>
            <p:spPr>
              <a:xfrm>
                <a:off x="1822505" y="1072397"/>
                <a:ext cx="462555" cy="288805"/>
              </a:xfrm>
              <a:custGeom>
                <a:rect b="b" l="l" r="r" t="t"/>
                <a:pathLst>
                  <a:path extrusionOk="0" h="1855" w="2971">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0"/>
              <p:cNvSpPr/>
              <p:nvPr/>
            </p:nvSpPr>
            <p:spPr>
              <a:xfrm>
                <a:off x="1812852" y="1062589"/>
                <a:ext cx="478747" cy="309200"/>
              </a:xfrm>
              <a:custGeom>
                <a:rect b="b" l="l" r="r" t="t"/>
                <a:pathLst>
                  <a:path extrusionOk="0" h="1986" w="3075">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0"/>
              <p:cNvSpPr/>
              <p:nvPr/>
            </p:nvSpPr>
            <p:spPr>
              <a:xfrm>
                <a:off x="2302017" y="1072397"/>
                <a:ext cx="461621" cy="288805"/>
              </a:xfrm>
              <a:custGeom>
                <a:rect b="b" l="l" r="r" t="t"/>
                <a:pathLst>
                  <a:path extrusionOk="0" h="1855" w="2965">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0"/>
              <p:cNvSpPr/>
              <p:nvPr/>
            </p:nvSpPr>
            <p:spPr>
              <a:xfrm>
                <a:off x="2294699" y="1062589"/>
                <a:ext cx="476256" cy="309200"/>
              </a:xfrm>
              <a:custGeom>
                <a:rect b="b" l="l" r="r" t="t"/>
                <a:pathLst>
                  <a:path extrusionOk="0" h="1986" w="3059">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2" name="Google Shape;1322;p10"/>
            <p:cNvGrpSpPr/>
            <p:nvPr/>
          </p:nvGrpSpPr>
          <p:grpSpPr>
            <a:xfrm>
              <a:off x="7046150" y="2436861"/>
              <a:ext cx="1384634" cy="2112141"/>
              <a:chOff x="3759700" y="491525"/>
              <a:chExt cx="2495735" cy="3806346"/>
            </a:xfrm>
          </p:grpSpPr>
          <p:sp>
            <p:nvSpPr>
              <p:cNvPr id="1323" name="Google Shape;1323;p10"/>
              <p:cNvSpPr/>
              <p:nvPr/>
            </p:nvSpPr>
            <p:spPr>
              <a:xfrm>
                <a:off x="4730003" y="869546"/>
                <a:ext cx="1463021" cy="1860933"/>
              </a:xfrm>
              <a:custGeom>
                <a:rect b="b" l="l" r="r" t="t"/>
                <a:pathLst>
                  <a:path extrusionOk="0" h="10466" w="8228">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0"/>
              <p:cNvSpPr/>
              <p:nvPr/>
            </p:nvSpPr>
            <p:spPr>
              <a:xfrm>
                <a:off x="4733737" y="859589"/>
                <a:ext cx="1455553" cy="1882804"/>
              </a:xfrm>
              <a:custGeom>
                <a:rect b="b" l="l" r="r" t="t"/>
                <a:pathLst>
                  <a:path extrusionOk="0" h="10589" w="8186">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0"/>
              <p:cNvSpPr/>
              <p:nvPr/>
            </p:nvSpPr>
            <p:spPr>
              <a:xfrm>
                <a:off x="4225204" y="855677"/>
                <a:ext cx="594419" cy="574496"/>
              </a:xfrm>
              <a:custGeom>
                <a:rect b="b" l="l" r="r" t="t"/>
                <a:pathLst>
                  <a:path extrusionOk="0" h="3231" w="3343">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0"/>
              <p:cNvSpPr/>
              <p:nvPr/>
            </p:nvSpPr>
            <p:spPr>
              <a:xfrm>
                <a:off x="4241206" y="846609"/>
                <a:ext cx="574682" cy="595655"/>
              </a:xfrm>
              <a:custGeom>
                <a:rect b="b" l="l" r="r" t="t"/>
                <a:pathLst>
                  <a:path extrusionOk="0" h="3350" w="3232">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0"/>
              <p:cNvSpPr/>
              <p:nvPr/>
            </p:nvSpPr>
            <p:spPr>
              <a:xfrm>
                <a:off x="4663858" y="753793"/>
                <a:ext cx="198614" cy="482747"/>
              </a:xfrm>
              <a:custGeom>
                <a:rect b="b" l="l" r="r" t="t"/>
                <a:pathLst>
                  <a:path extrusionOk="0" h="2715" w="1117">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0"/>
              <p:cNvSpPr/>
              <p:nvPr/>
            </p:nvSpPr>
            <p:spPr>
              <a:xfrm>
                <a:off x="4663858" y="743835"/>
                <a:ext cx="194880" cy="496439"/>
              </a:xfrm>
              <a:custGeom>
                <a:rect b="b" l="l" r="r" t="t"/>
                <a:pathLst>
                  <a:path extrusionOk="0" h="2792" w="1096">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0"/>
              <p:cNvSpPr/>
              <p:nvPr/>
            </p:nvSpPr>
            <p:spPr>
              <a:xfrm>
                <a:off x="4497251" y="538466"/>
                <a:ext cx="166786" cy="375885"/>
              </a:xfrm>
              <a:custGeom>
                <a:rect b="b" l="l" r="r" t="t"/>
                <a:pathLst>
                  <a:path extrusionOk="0" h="2114" w="938">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0"/>
              <p:cNvSpPr/>
              <p:nvPr/>
            </p:nvSpPr>
            <p:spPr>
              <a:xfrm>
                <a:off x="4497251" y="530643"/>
                <a:ext cx="178877" cy="349214"/>
              </a:xfrm>
              <a:custGeom>
                <a:rect b="b" l="l" r="r" t="t"/>
                <a:pathLst>
                  <a:path extrusionOk="0" h="1964" w="1006">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0"/>
              <p:cNvSpPr/>
              <p:nvPr/>
            </p:nvSpPr>
            <p:spPr>
              <a:xfrm>
                <a:off x="4396611" y="502549"/>
                <a:ext cx="197547" cy="438829"/>
              </a:xfrm>
              <a:custGeom>
                <a:rect b="b" l="l" r="r" t="t"/>
                <a:pathLst>
                  <a:path extrusionOk="0" h="2468" w="1111">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0"/>
              <p:cNvSpPr/>
              <p:nvPr/>
            </p:nvSpPr>
            <p:spPr>
              <a:xfrm>
                <a:off x="4388254" y="491525"/>
                <a:ext cx="205904" cy="411624"/>
              </a:xfrm>
              <a:custGeom>
                <a:rect b="b" l="l" r="r" t="t"/>
                <a:pathLst>
                  <a:path extrusionOk="0" h="2315" w="1158">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0"/>
              <p:cNvSpPr/>
              <p:nvPr/>
            </p:nvSpPr>
            <p:spPr>
              <a:xfrm>
                <a:off x="4310907" y="581496"/>
                <a:ext cx="179055" cy="383175"/>
              </a:xfrm>
              <a:custGeom>
                <a:rect b="b" l="l" r="r" t="t"/>
                <a:pathLst>
                  <a:path extrusionOk="0" h="2155" w="1007">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0"/>
              <p:cNvSpPr/>
              <p:nvPr/>
            </p:nvSpPr>
            <p:spPr>
              <a:xfrm>
                <a:off x="4307173" y="572428"/>
                <a:ext cx="182789" cy="372685"/>
              </a:xfrm>
              <a:custGeom>
                <a:rect b="b" l="l" r="r" t="t"/>
                <a:pathLst>
                  <a:path extrusionOk="0" h="2096" w="1028">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0"/>
              <p:cNvSpPr/>
              <p:nvPr/>
            </p:nvSpPr>
            <p:spPr>
              <a:xfrm>
                <a:off x="4190886" y="685692"/>
                <a:ext cx="197547" cy="391710"/>
              </a:xfrm>
              <a:custGeom>
                <a:rect b="b" l="l" r="r" t="t"/>
                <a:pathLst>
                  <a:path extrusionOk="0" h="2203" w="1111">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0"/>
              <p:cNvSpPr/>
              <p:nvPr/>
            </p:nvSpPr>
            <p:spPr>
              <a:xfrm>
                <a:off x="4187152" y="673957"/>
                <a:ext cx="197547" cy="419270"/>
              </a:xfrm>
              <a:custGeom>
                <a:rect b="b" l="l" r="r" t="t"/>
                <a:pathLst>
                  <a:path extrusionOk="0" h="2358" w="1111">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0"/>
              <p:cNvSpPr/>
              <p:nvPr/>
            </p:nvSpPr>
            <p:spPr>
              <a:xfrm>
                <a:off x="4350025" y="1266949"/>
                <a:ext cx="942571" cy="1091205"/>
              </a:xfrm>
              <a:custGeom>
                <a:rect b="b" l="l" r="r" t="t"/>
                <a:pathLst>
                  <a:path extrusionOk="0" h="6137" w="5301">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0"/>
              <p:cNvSpPr/>
              <p:nvPr/>
            </p:nvSpPr>
            <p:spPr>
              <a:xfrm>
                <a:off x="4377052" y="1257347"/>
                <a:ext cx="927635" cy="1109874"/>
              </a:xfrm>
              <a:custGeom>
                <a:rect b="b" l="l" r="r" t="t"/>
                <a:pathLst>
                  <a:path extrusionOk="0" h="6242" w="5217">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0"/>
              <p:cNvSpPr/>
              <p:nvPr/>
            </p:nvSpPr>
            <p:spPr>
              <a:xfrm>
                <a:off x="3859451" y="2984758"/>
                <a:ext cx="1499294" cy="832139"/>
              </a:xfrm>
              <a:custGeom>
                <a:rect b="b" l="l" r="r" t="t"/>
                <a:pathLst>
                  <a:path extrusionOk="0" h="4680" w="8432">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0"/>
              <p:cNvSpPr/>
              <p:nvPr/>
            </p:nvSpPr>
            <p:spPr>
              <a:xfrm>
                <a:off x="3868697" y="2973912"/>
                <a:ext cx="1497516" cy="850275"/>
              </a:xfrm>
              <a:custGeom>
                <a:rect b="b" l="l" r="r" t="t"/>
                <a:pathLst>
                  <a:path extrusionOk="0" h="4782" w="8422">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0"/>
              <p:cNvSpPr/>
              <p:nvPr/>
            </p:nvSpPr>
            <p:spPr>
              <a:xfrm>
                <a:off x="4513076" y="3389806"/>
                <a:ext cx="1559749" cy="826805"/>
              </a:xfrm>
              <a:custGeom>
                <a:rect b="b" l="l" r="r" t="t"/>
                <a:pathLst>
                  <a:path extrusionOk="0" h="4650" w="8772">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0"/>
              <p:cNvSpPr/>
              <p:nvPr/>
            </p:nvSpPr>
            <p:spPr>
              <a:xfrm>
                <a:off x="4543837" y="3379671"/>
                <a:ext cx="1536456" cy="846542"/>
              </a:xfrm>
              <a:custGeom>
                <a:rect b="b" l="l" r="r" t="t"/>
                <a:pathLst>
                  <a:path extrusionOk="0" h="4761" w="8641">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0"/>
              <p:cNvSpPr/>
              <p:nvPr/>
            </p:nvSpPr>
            <p:spPr>
              <a:xfrm>
                <a:off x="5292412" y="1740986"/>
                <a:ext cx="543921" cy="693983"/>
              </a:xfrm>
              <a:custGeom>
                <a:rect b="b" l="l" r="r" t="t"/>
                <a:pathLst>
                  <a:path extrusionOk="0" h="3903" w="3059">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0"/>
              <p:cNvSpPr/>
              <p:nvPr/>
            </p:nvSpPr>
            <p:spPr>
              <a:xfrm>
                <a:off x="5281210" y="1728895"/>
                <a:ext cx="558857" cy="729366"/>
              </a:xfrm>
              <a:custGeom>
                <a:rect b="b" l="l" r="r" t="t"/>
                <a:pathLst>
                  <a:path extrusionOk="0" h="4102" w="3143">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0"/>
              <p:cNvSpPr/>
              <p:nvPr/>
            </p:nvSpPr>
            <p:spPr>
              <a:xfrm>
                <a:off x="5021432" y="2027792"/>
                <a:ext cx="1089620" cy="1734157"/>
              </a:xfrm>
              <a:custGeom>
                <a:rect b="b" l="l" r="r" t="t"/>
                <a:pathLst>
                  <a:path extrusionOk="0" h="9753" w="6128">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0"/>
              <p:cNvSpPr/>
              <p:nvPr/>
            </p:nvSpPr>
            <p:spPr>
              <a:xfrm>
                <a:off x="5005607" y="2015701"/>
                <a:ext cx="1101711" cy="1762072"/>
              </a:xfrm>
              <a:custGeom>
                <a:rect b="b" l="l" r="r" t="t"/>
                <a:pathLst>
                  <a:path extrusionOk="0" h="9910" w="6196">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0"/>
              <p:cNvSpPr/>
              <p:nvPr/>
            </p:nvSpPr>
            <p:spPr>
              <a:xfrm>
                <a:off x="4790636" y="1957913"/>
                <a:ext cx="575571" cy="1400767"/>
              </a:xfrm>
              <a:custGeom>
                <a:rect b="b" l="l" r="r" t="t"/>
                <a:pathLst>
                  <a:path extrusionOk="0" h="7878" w="3237">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0"/>
              <p:cNvSpPr/>
              <p:nvPr/>
            </p:nvSpPr>
            <p:spPr>
              <a:xfrm>
                <a:off x="4788680" y="1947422"/>
                <a:ext cx="589618" cy="1423349"/>
              </a:xfrm>
              <a:custGeom>
                <a:rect b="b" l="l" r="r" t="t"/>
                <a:pathLst>
                  <a:path extrusionOk="0" h="8005" w="3316">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0"/>
              <p:cNvSpPr/>
              <p:nvPr/>
            </p:nvSpPr>
            <p:spPr>
              <a:xfrm>
                <a:off x="4919903" y="2842333"/>
                <a:ext cx="1094421" cy="480258"/>
              </a:xfrm>
              <a:custGeom>
                <a:rect b="b" l="l" r="r" t="t"/>
                <a:pathLst>
                  <a:path extrusionOk="0" h="2701" w="6155">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0"/>
              <p:cNvSpPr/>
              <p:nvPr/>
            </p:nvSpPr>
            <p:spPr>
              <a:xfrm>
                <a:off x="4912435" y="2830598"/>
                <a:ext cx="1110246" cy="503373"/>
              </a:xfrm>
              <a:custGeom>
                <a:rect b="b" l="l" r="r" t="t"/>
                <a:pathLst>
                  <a:path extrusionOk="0" h="2831" w="6244">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0"/>
              <p:cNvSpPr/>
              <p:nvPr/>
            </p:nvSpPr>
            <p:spPr>
              <a:xfrm>
                <a:off x="3759700" y="2991159"/>
                <a:ext cx="861489" cy="996433"/>
              </a:xfrm>
              <a:custGeom>
                <a:rect b="b" l="l" r="r" t="t"/>
                <a:pathLst>
                  <a:path extrusionOk="0" h="5604" w="4845">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0"/>
              <p:cNvSpPr/>
              <p:nvPr/>
            </p:nvSpPr>
            <p:spPr>
              <a:xfrm>
                <a:off x="3759700" y="2979957"/>
                <a:ext cx="873581" cy="1016703"/>
              </a:xfrm>
              <a:custGeom>
                <a:rect b="b" l="l" r="r" t="t"/>
                <a:pathLst>
                  <a:path extrusionOk="0" h="5718" w="4913">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0"/>
              <p:cNvSpPr/>
              <p:nvPr/>
            </p:nvSpPr>
            <p:spPr>
              <a:xfrm>
                <a:off x="3825845" y="3756270"/>
                <a:ext cx="900608" cy="520265"/>
              </a:xfrm>
              <a:custGeom>
                <a:rect b="b" l="l" r="r" t="t"/>
                <a:pathLst>
                  <a:path extrusionOk="0" h="2926" w="5065">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0"/>
              <p:cNvSpPr/>
              <p:nvPr/>
            </p:nvSpPr>
            <p:spPr>
              <a:xfrm>
                <a:off x="3884522" y="3746313"/>
                <a:ext cx="845664" cy="540713"/>
              </a:xfrm>
              <a:custGeom>
                <a:rect b="b" l="l" r="r" t="t"/>
                <a:pathLst>
                  <a:path extrusionOk="0" h="3041" w="4756">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0"/>
              <p:cNvSpPr/>
              <p:nvPr/>
            </p:nvSpPr>
            <p:spPr>
              <a:xfrm>
                <a:off x="4008277" y="3810501"/>
                <a:ext cx="737734" cy="476880"/>
              </a:xfrm>
              <a:custGeom>
                <a:rect b="b" l="l" r="r" t="t"/>
                <a:pathLst>
                  <a:path extrusionOk="0" h="2682" w="4149">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0"/>
              <p:cNvSpPr/>
              <p:nvPr/>
            </p:nvSpPr>
            <p:spPr>
              <a:xfrm>
                <a:off x="4024102" y="3799477"/>
                <a:ext cx="718175" cy="498394"/>
              </a:xfrm>
              <a:custGeom>
                <a:rect b="b" l="l" r="r" t="t"/>
                <a:pathLst>
                  <a:path extrusionOk="0" h="2803" w="4039">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0"/>
              <p:cNvSpPr/>
              <p:nvPr/>
            </p:nvSpPr>
            <p:spPr>
              <a:xfrm>
                <a:off x="4353759" y="2385898"/>
                <a:ext cx="213372" cy="305118"/>
              </a:xfrm>
              <a:custGeom>
                <a:rect b="b" l="l" r="r" t="t"/>
                <a:pathLst>
                  <a:path extrusionOk="0" h="1716" w="120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0"/>
              <p:cNvSpPr/>
              <p:nvPr/>
            </p:nvSpPr>
            <p:spPr>
              <a:xfrm>
                <a:off x="4350025" y="2375586"/>
                <a:ext cx="229197" cy="327521"/>
              </a:xfrm>
              <a:custGeom>
                <a:rect b="b" l="l" r="r" t="t"/>
                <a:pathLst>
                  <a:path extrusionOk="0" h="1842" w="1289">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0"/>
              <p:cNvSpPr/>
              <p:nvPr/>
            </p:nvSpPr>
            <p:spPr>
              <a:xfrm>
                <a:off x="4310907" y="2194576"/>
                <a:ext cx="240399" cy="384775"/>
              </a:xfrm>
              <a:custGeom>
                <a:rect b="b" l="l" r="r" t="t"/>
                <a:pathLst>
                  <a:path extrusionOk="0" h="2164" w="1352">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0"/>
              <p:cNvSpPr/>
              <p:nvPr/>
            </p:nvSpPr>
            <p:spPr>
              <a:xfrm>
                <a:off x="4299705" y="2185686"/>
                <a:ext cx="263692" cy="404868"/>
              </a:xfrm>
              <a:custGeom>
                <a:rect b="b" l="l" r="r" t="t"/>
                <a:pathLst>
                  <a:path extrusionOk="0" h="2277" w="1483">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0"/>
              <p:cNvSpPr/>
              <p:nvPr/>
            </p:nvSpPr>
            <p:spPr>
              <a:xfrm>
                <a:off x="4341668" y="2120608"/>
                <a:ext cx="241288" cy="346013"/>
              </a:xfrm>
              <a:custGeom>
                <a:rect b="b" l="l" r="r" t="t"/>
                <a:pathLst>
                  <a:path extrusionOk="0" h="1946" w="1357">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0"/>
              <p:cNvSpPr/>
              <p:nvPr/>
            </p:nvSpPr>
            <p:spPr>
              <a:xfrm>
                <a:off x="4330466" y="2111718"/>
                <a:ext cx="263692" cy="366106"/>
              </a:xfrm>
              <a:custGeom>
                <a:rect b="b" l="l" r="r" t="t"/>
                <a:pathLst>
                  <a:path extrusionOk="0" h="2059" w="1483">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0"/>
              <p:cNvSpPr/>
              <p:nvPr/>
            </p:nvSpPr>
            <p:spPr>
              <a:xfrm>
                <a:off x="4357493" y="2043617"/>
                <a:ext cx="295342" cy="353304"/>
              </a:xfrm>
              <a:custGeom>
                <a:rect b="b" l="l" r="r" t="t"/>
                <a:pathLst>
                  <a:path extrusionOk="0" h="1987" w="1661">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0"/>
              <p:cNvSpPr/>
              <p:nvPr/>
            </p:nvSpPr>
            <p:spPr>
              <a:xfrm>
                <a:off x="4350025" y="2035260"/>
                <a:ext cx="310278" cy="369128"/>
              </a:xfrm>
              <a:custGeom>
                <a:rect b="b" l="l" r="r" t="t"/>
                <a:pathLst>
                  <a:path extrusionOk="0" h="2076" w="1745">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0"/>
              <p:cNvSpPr/>
              <p:nvPr/>
            </p:nvSpPr>
            <p:spPr>
              <a:xfrm>
                <a:off x="4500985" y="2293260"/>
                <a:ext cx="454482" cy="511374"/>
              </a:xfrm>
              <a:custGeom>
                <a:rect b="b" l="l" r="r" t="t"/>
                <a:pathLst>
                  <a:path extrusionOk="0" h="2876" w="2556">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0"/>
              <p:cNvSpPr/>
              <p:nvPr/>
            </p:nvSpPr>
            <p:spPr>
              <a:xfrm>
                <a:off x="4513076" y="2284014"/>
                <a:ext cx="453593" cy="531822"/>
              </a:xfrm>
              <a:custGeom>
                <a:rect b="b" l="l" r="r" t="t"/>
                <a:pathLst>
                  <a:path extrusionOk="0" h="2991" w="2551">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0"/>
              <p:cNvSpPr/>
              <p:nvPr/>
            </p:nvSpPr>
            <p:spPr>
              <a:xfrm>
                <a:off x="4807350" y="2212179"/>
                <a:ext cx="1448085" cy="838718"/>
              </a:xfrm>
              <a:custGeom>
                <a:rect b="b" l="l" r="r" t="t"/>
                <a:pathLst>
                  <a:path extrusionOk="0" h="4717" w="8144">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0"/>
              <p:cNvSpPr/>
              <p:nvPr/>
            </p:nvSpPr>
            <p:spPr>
              <a:xfrm>
                <a:off x="4796148" y="2203822"/>
                <a:ext cx="1435994" cy="858277"/>
              </a:xfrm>
              <a:custGeom>
                <a:rect b="b" l="l" r="r" t="t"/>
                <a:pathLst>
                  <a:path extrusionOk="0" h="4827" w="8076">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0"/>
              <p:cNvSpPr/>
              <p:nvPr/>
            </p:nvSpPr>
            <p:spPr>
              <a:xfrm>
                <a:off x="4636831" y="2126476"/>
                <a:ext cx="236665" cy="309029"/>
              </a:xfrm>
              <a:custGeom>
                <a:rect b="b" l="l" r="r" t="t"/>
                <a:pathLst>
                  <a:path extrusionOk="0" h="1738" w="1331">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0"/>
              <p:cNvSpPr/>
              <p:nvPr/>
            </p:nvSpPr>
            <p:spPr>
              <a:xfrm>
                <a:off x="4629363" y="2117230"/>
                <a:ext cx="247867" cy="306540"/>
              </a:xfrm>
              <a:custGeom>
                <a:rect b="b" l="l" r="r" t="t"/>
                <a:pathLst>
                  <a:path extrusionOk="0" h="1724" w="1394">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0"/>
              <p:cNvSpPr/>
              <p:nvPr/>
            </p:nvSpPr>
            <p:spPr>
              <a:xfrm>
                <a:off x="5137896" y="1100342"/>
                <a:ext cx="899541" cy="770973"/>
              </a:xfrm>
              <a:custGeom>
                <a:rect b="b" l="l" r="r" t="t"/>
                <a:pathLst>
                  <a:path extrusionOk="0" h="4336" w="5059">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0"/>
              <p:cNvSpPr/>
              <p:nvPr/>
            </p:nvSpPr>
            <p:spPr>
              <a:xfrm>
                <a:off x="5145364" y="1093052"/>
                <a:ext cx="877315" cy="788932"/>
              </a:xfrm>
              <a:custGeom>
                <a:rect b="b" l="l" r="r" t="t"/>
                <a:pathLst>
                  <a:path extrusionOk="0" h="4437" w="4934">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0"/>
              <p:cNvSpPr/>
              <p:nvPr/>
            </p:nvSpPr>
            <p:spPr>
              <a:xfrm>
                <a:off x="5874381" y="1519437"/>
                <a:ext cx="82148" cy="85881"/>
              </a:xfrm>
              <a:custGeom>
                <a:rect b="b" l="l" r="r" t="t"/>
                <a:pathLst>
                  <a:path extrusionOk="0" h="483" w="462">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0"/>
              <p:cNvSpPr/>
              <p:nvPr/>
            </p:nvSpPr>
            <p:spPr>
              <a:xfrm>
                <a:off x="5242092" y="1294153"/>
                <a:ext cx="89616" cy="148647"/>
              </a:xfrm>
              <a:custGeom>
                <a:rect b="b" l="l" r="r" t="t"/>
                <a:pathLst>
                  <a:path extrusionOk="0" h="836" w="504">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0"/>
              <p:cNvSpPr/>
              <p:nvPr/>
            </p:nvSpPr>
            <p:spPr>
              <a:xfrm>
                <a:off x="5560548" y="1394793"/>
                <a:ext cx="127845" cy="121443"/>
              </a:xfrm>
              <a:custGeom>
                <a:rect b="b" l="l" r="r" t="t"/>
                <a:pathLst>
                  <a:path extrusionOk="0" h="683" w="719">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0"/>
              <p:cNvSpPr/>
              <p:nvPr/>
            </p:nvSpPr>
            <p:spPr>
              <a:xfrm>
                <a:off x="5338998" y="1457026"/>
                <a:ext cx="62589" cy="93349"/>
              </a:xfrm>
              <a:custGeom>
                <a:rect b="b" l="l" r="r" t="t"/>
                <a:pathLst>
                  <a:path extrusionOk="0" h="525" w="352">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
              <p:cNvSpPr/>
              <p:nvPr/>
            </p:nvSpPr>
            <p:spPr>
              <a:xfrm>
                <a:off x="5292412" y="1561400"/>
                <a:ext cx="212483" cy="139757"/>
              </a:xfrm>
              <a:custGeom>
                <a:rect b="b" l="l" r="r" t="t"/>
                <a:pathLst>
                  <a:path extrusionOk="0" h="786" w="1195">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0"/>
              <p:cNvSpPr/>
              <p:nvPr/>
            </p:nvSpPr>
            <p:spPr>
              <a:xfrm>
                <a:off x="5288678" y="1550198"/>
                <a:ext cx="225463" cy="162160"/>
              </a:xfrm>
              <a:custGeom>
                <a:rect b="b" l="l" r="r" t="t"/>
                <a:pathLst>
                  <a:path extrusionOk="0" h="912" w="1268">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0"/>
              <p:cNvSpPr/>
              <p:nvPr/>
            </p:nvSpPr>
            <p:spPr>
              <a:xfrm>
                <a:off x="5319439" y="1561400"/>
                <a:ext cx="171409" cy="60099"/>
              </a:xfrm>
              <a:custGeom>
                <a:rect b="b" l="l" r="r" t="t"/>
                <a:pathLst>
                  <a:path extrusionOk="0" h="338" w="964">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0"/>
              <p:cNvSpPr/>
              <p:nvPr/>
            </p:nvSpPr>
            <p:spPr>
              <a:xfrm>
                <a:off x="5311971" y="1550198"/>
                <a:ext cx="190079" cy="80902"/>
              </a:xfrm>
              <a:custGeom>
                <a:rect b="b" l="l" r="r" t="t"/>
                <a:pathLst>
                  <a:path extrusionOk="0" h="455" w="1069">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0"/>
              <p:cNvSpPr/>
              <p:nvPr/>
            </p:nvSpPr>
            <p:spPr>
              <a:xfrm>
                <a:off x="5319439" y="1630745"/>
                <a:ext cx="151850" cy="70056"/>
              </a:xfrm>
              <a:custGeom>
                <a:rect b="b" l="l" r="r" t="t"/>
                <a:pathLst>
                  <a:path extrusionOk="0" h="394" w="854">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0"/>
              <p:cNvSpPr/>
              <p:nvPr/>
            </p:nvSpPr>
            <p:spPr>
              <a:xfrm>
                <a:off x="5308237" y="1618654"/>
                <a:ext cx="174254" cy="93171"/>
              </a:xfrm>
              <a:custGeom>
                <a:rect b="b" l="l" r="r" t="t"/>
                <a:pathLst>
                  <a:path extrusionOk="0" h="524" w="98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0"/>
              <p:cNvSpPr/>
              <p:nvPr/>
            </p:nvSpPr>
            <p:spPr>
              <a:xfrm>
                <a:off x="5249560" y="1196536"/>
                <a:ext cx="175321" cy="92993"/>
              </a:xfrm>
              <a:custGeom>
                <a:rect b="b" l="l" r="r" t="t"/>
                <a:pathLst>
                  <a:path extrusionOk="0" h="523" w="986">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0"/>
              <p:cNvSpPr/>
              <p:nvPr/>
            </p:nvSpPr>
            <p:spPr>
              <a:xfrm>
                <a:off x="5245826" y="1188357"/>
                <a:ext cx="179055" cy="112019"/>
              </a:xfrm>
              <a:custGeom>
                <a:rect b="b" l="l" r="r" t="t"/>
                <a:pathLst>
                  <a:path extrusionOk="0" h="630" w="1007">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0"/>
              <p:cNvSpPr/>
              <p:nvPr/>
            </p:nvSpPr>
            <p:spPr>
              <a:xfrm>
                <a:off x="5548457" y="1274239"/>
                <a:ext cx="209638" cy="109885"/>
              </a:xfrm>
              <a:custGeom>
                <a:rect b="b" l="l" r="r" t="t"/>
                <a:pathLst>
                  <a:path extrusionOk="0" h="618" w="1179">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
              <p:cNvSpPr/>
              <p:nvPr/>
            </p:nvSpPr>
            <p:spPr>
              <a:xfrm>
                <a:off x="5544723" y="1264281"/>
                <a:ext cx="217106" cy="130511"/>
              </a:xfrm>
              <a:custGeom>
                <a:rect b="b" l="l" r="r" t="t"/>
                <a:pathLst>
                  <a:path extrusionOk="0" h="734" w="1221">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7" name="Google Shape;1387;p10"/>
            <p:cNvSpPr/>
            <p:nvPr/>
          </p:nvSpPr>
          <p:spPr>
            <a:xfrm>
              <a:off x="5791507" y="2154757"/>
              <a:ext cx="667920" cy="769854"/>
            </a:xfrm>
            <a:custGeom>
              <a:rect b="b" l="l" r="r" t="t"/>
              <a:pathLst>
                <a:path extrusionOk="0" h="8276" w="718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0"/>
            <p:cNvSpPr/>
            <p:nvPr/>
          </p:nvSpPr>
          <p:spPr>
            <a:xfrm>
              <a:off x="5787600" y="2150851"/>
              <a:ext cx="678152" cy="777668"/>
            </a:xfrm>
            <a:custGeom>
              <a:rect b="b" l="l" r="r" t="t"/>
              <a:pathLst>
                <a:path extrusionOk="0" h="8360" w="729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
            <p:cNvSpPr/>
            <p:nvPr/>
          </p:nvSpPr>
          <p:spPr>
            <a:xfrm>
              <a:off x="5860624" y="2276618"/>
              <a:ext cx="536010" cy="535903"/>
            </a:xfrm>
            <a:custGeom>
              <a:rect b="b" l="l" r="r" t="t"/>
              <a:pathLst>
                <a:path extrusionOk="0" h="5761" w="5762">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0"/>
            <p:cNvSpPr/>
            <p:nvPr/>
          </p:nvSpPr>
          <p:spPr>
            <a:xfrm>
              <a:off x="5854764" y="2270757"/>
              <a:ext cx="548196" cy="548089"/>
            </a:xfrm>
            <a:custGeom>
              <a:rect b="b" l="l" r="r" t="t"/>
              <a:pathLst>
                <a:path extrusionOk="0" h="5892" w="5893">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
            <p:cNvSpPr/>
            <p:nvPr/>
          </p:nvSpPr>
          <p:spPr>
            <a:xfrm>
              <a:off x="5974114" y="2536711"/>
              <a:ext cx="309029" cy="275812"/>
            </a:xfrm>
            <a:custGeom>
              <a:rect b="b" l="l" r="r" t="t"/>
              <a:pathLst>
                <a:path extrusionOk="0" h="2965" w="3322">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0"/>
            <p:cNvSpPr/>
            <p:nvPr/>
          </p:nvSpPr>
          <p:spPr>
            <a:xfrm>
              <a:off x="5968347" y="2532339"/>
              <a:ext cx="320564" cy="286509"/>
            </a:xfrm>
            <a:custGeom>
              <a:rect b="b" l="l" r="r" t="t"/>
              <a:pathLst>
                <a:path extrusionOk="0" h="3080" w="3446">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0"/>
            <p:cNvSpPr/>
            <p:nvPr/>
          </p:nvSpPr>
          <p:spPr>
            <a:xfrm>
              <a:off x="6041371" y="2339874"/>
              <a:ext cx="172561" cy="196929"/>
            </a:xfrm>
            <a:custGeom>
              <a:rect b="b" l="l" r="r" t="t"/>
              <a:pathLst>
                <a:path extrusionOk="0" h="2117" w="1855">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
            <p:cNvSpPr/>
            <p:nvPr/>
          </p:nvSpPr>
          <p:spPr>
            <a:xfrm>
              <a:off x="6035045" y="2331595"/>
              <a:ext cx="185213" cy="211068"/>
            </a:xfrm>
            <a:custGeom>
              <a:rect b="b" l="l" r="r" t="t"/>
              <a:pathLst>
                <a:path extrusionOk="0" h="2269" w="1991">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TỔNG KẾT</a:t>
            </a:r>
            <a:endParaRPr/>
          </a:p>
        </p:txBody>
      </p:sp>
      <p:sp>
        <p:nvSpPr>
          <p:cNvPr id="1400" name="Google Shape;1400;p11"/>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Quản lý chi phí trong quản trị dự án công nghệ thông tin đóng vai trò quan trọng trong việc đảm bảo rằng dự án được triển khai với mức chi phí hợp lý, đáng tin cậy và đạt được kết quả kinh doanh mong muốn.</a:t>
            </a:r>
            <a:endParaRPr sz="1400">
              <a:solidFill>
                <a:srgbClr val="000000"/>
              </a:solidFill>
              <a:latin typeface="Arial"/>
              <a:ea typeface="Arial"/>
              <a:cs typeface="Arial"/>
              <a:sym typeface="Arial"/>
            </a:endParaRPr>
          </a:p>
          <a:p>
            <a:pPr indent="0" lvl="0" marL="101600" marR="101600" rtl="0" algn="l">
              <a:lnSpc>
                <a:spcPct val="115000"/>
              </a:lnSpc>
              <a:spcBef>
                <a:spcPts val="0"/>
              </a:spcBef>
              <a:spcAft>
                <a:spcPts val="0"/>
              </a:spcAft>
              <a:buNone/>
            </a:pPr>
            <a:r>
              <a:t/>
            </a:r>
            <a:endParaRPr sz="1200">
              <a:solidFill>
                <a:srgbClr val="C9D1D9"/>
              </a:solidFill>
              <a:highlight>
                <a:srgbClr val="1B1B1C"/>
              </a:highlight>
              <a:latin typeface="Arial"/>
              <a:ea typeface="Arial"/>
              <a:cs typeface="Arial"/>
              <a:sym typeface="Arial"/>
            </a:endParaRPr>
          </a:p>
          <a:p>
            <a:pPr indent="-228600" lvl="0" marL="457200" rtl="0" algn="l">
              <a:lnSpc>
                <a:spcPct val="100000"/>
              </a:lnSpc>
              <a:spcBef>
                <a:spcPts val="0"/>
              </a:spcBef>
              <a:spcAft>
                <a:spcPts val="0"/>
              </a:spcAft>
              <a:buSzPts val="1400"/>
              <a:buFont typeface="Nunito Ligh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
          <p:cNvSpPr/>
          <p:nvPr/>
        </p:nvSpPr>
        <p:spPr>
          <a:xfrm>
            <a:off x="5898809" y="16495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
          <p:cNvSpPr/>
          <p:nvPr/>
        </p:nvSpPr>
        <p:spPr>
          <a:xfrm>
            <a:off x="2628391" y="1649513"/>
            <a:ext cx="616800" cy="616800"/>
          </a:xfrm>
          <a:prstGeom prst="ellipse">
            <a:avLst/>
          </a:prstGeom>
          <a:solidFill>
            <a:srgbClr val="AEE2F4">
              <a:alpha val="30588"/>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THÀNH VIÊN NHÓM</a:t>
            </a:r>
            <a:endParaRPr/>
          </a:p>
        </p:txBody>
      </p:sp>
      <p:sp>
        <p:nvSpPr>
          <p:cNvPr id="715" name="Google Shape;715;p2"/>
          <p:cNvSpPr txBox="1"/>
          <p:nvPr>
            <p:ph idx="4294967295" type="subTitle"/>
          </p:nvPr>
        </p:nvSpPr>
        <p:spPr>
          <a:xfrm>
            <a:off x="4780709" y="2779760"/>
            <a:ext cx="2853000" cy="121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NGUYỄN MINH LONG</a:t>
            </a:r>
            <a:endParaRPr/>
          </a:p>
        </p:txBody>
      </p:sp>
      <p:sp>
        <p:nvSpPr>
          <p:cNvPr id="716" name="Google Shape;716;p2"/>
          <p:cNvSpPr txBox="1"/>
          <p:nvPr>
            <p:ph idx="4294967295" type="subTitle"/>
          </p:nvPr>
        </p:nvSpPr>
        <p:spPr>
          <a:xfrm>
            <a:off x="1510291" y="2779760"/>
            <a:ext cx="2853000" cy="121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HOÀNG NGHĨA MINH BẢO</a:t>
            </a:r>
            <a:endParaRPr/>
          </a:p>
        </p:txBody>
      </p:sp>
      <p:sp>
        <p:nvSpPr>
          <p:cNvPr id="717" name="Google Shape;717;p2"/>
          <p:cNvSpPr txBox="1"/>
          <p:nvPr>
            <p:ph idx="4294967295" type="subTitle"/>
          </p:nvPr>
        </p:nvSpPr>
        <p:spPr>
          <a:xfrm>
            <a:off x="4780709" y="2442350"/>
            <a:ext cx="2853000" cy="414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2012365</a:t>
            </a:r>
            <a:endParaRPr/>
          </a:p>
        </p:txBody>
      </p:sp>
      <p:sp>
        <p:nvSpPr>
          <p:cNvPr id="718" name="Google Shape;718;p2"/>
          <p:cNvSpPr txBox="1"/>
          <p:nvPr>
            <p:ph idx="4294967295" type="subTitle"/>
          </p:nvPr>
        </p:nvSpPr>
        <p:spPr>
          <a:xfrm>
            <a:off x="1510291" y="2442350"/>
            <a:ext cx="2853000" cy="414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2011356</a:t>
            </a:r>
            <a:endParaRPr/>
          </a:p>
        </p:txBody>
      </p:sp>
      <p:grpSp>
        <p:nvGrpSpPr>
          <p:cNvPr id="719" name="Google Shape;719;p2"/>
          <p:cNvGrpSpPr/>
          <p:nvPr/>
        </p:nvGrpSpPr>
        <p:grpSpPr>
          <a:xfrm>
            <a:off x="2795495" y="1777010"/>
            <a:ext cx="282592" cy="361805"/>
            <a:chOff x="6904755" y="2752295"/>
            <a:chExt cx="282592" cy="361805"/>
          </a:xfrm>
        </p:grpSpPr>
        <p:sp>
          <p:nvSpPr>
            <p:cNvPr id="720" name="Google Shape;720;p2"/>
            <p:cNvSpPr/>
            <p:nvPr/>
          </p:nvSpPr>
          <p:spPr>
            <a:xfrm>
              <a:off x="6909784" y="2955988"/>
              <a:ext cx="272192" cy="153057"/>
            </a:xfrm>
            <a:custGeom>
              <a:rect b="b" l="l" r="r" t="t"/>
              <a:pathLst>
                <a:path extrusionOk="0" h="5843" w="10391">
                  <a:moveTo>
                    <a:pt x="3681" y="0"/>
                  </a:moveTo>
                  <a:lnTo>
                    <a:pt x="3681" y="1028"/>
                  </a:lnTo>
                  <a:cubicBezTo>
                    <a:pt x="3681" y="1316"/>
                    <a:pt x="3492" y="1570"/>
                    <a:pt x="3215" y="1652"/>
                  </a:cubicBezTo>
                  <a:lnTo>
                    <a:pt x="936" y="2324"/>
                  </a:lnTo>
                  <a:cubicBezTo>
                    <a:pt x="381" y="2485"/>
                    <a:pt x="0" y="2992"/>
                    <a:pt x="4" y="3568"/>
                  </a:cubicBezTo>
                  <a:lnTo>
                    <a:pt x="4" y="5843"/>
                  </a:lnTo>
                  <a:lnTo>
                    <a:pt x="10390" y="5843"/>
                  </a:lnTo>
                  <a:lnTo>
                    <a:pt x="10390" y="3568"/>
                  </a:lnTo>
                  <a:cubicBezTo>
                    <a:pt x="10387" y="2992"/>
                    <a:pt x="10007" y="2485"/>
                    <a:pt x="9455" y="2324"/>
                  </a:cubicBezTo>
                  <a:lnTo>
                    <a:pt x="7176" y="1652"/>
                  </a:lnTo>
                  <a:cubicBezTo>
                    <a:pt x="6898" y="1570"/>
                    <a:pt x="6707" y="1316"/>
                    <a:pt x="6710" y="1028"/>
                  </a:cubicBezTo>
                  <a:lnTo>
                    <a:pt x="6710" y="0"/>
                  </a:lnTo>
                  <a:close/>
                </a:path>
              </a:pathLst>
            </a:custGeom>
            <a:solidFill>
              <a:srgbClr val="D1DB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
            <p:cNvSpPr/>
            <p:nvPr/>
          </p:nvSpPr>
          <p:spPr>
            <a:xfrm>
              <a:off x="6909784" y="3003558"/>
              <a:ext cx="272087" cy="105487"/>
            </a:xfrm>
            <a:custGeom>
              <a:rect b="b" l="l" r="r" t="t"/>
              <a:pathLst>
                <a:path extrusionOk="0" h="4027" w="10387">
                  <a:moveTo>
                    <a:pt x="2649" y="1"/>
                  </a:moveTo>
                  <a:lnTo>
                    <a:pt x="932" y="508"/>
                  </a:lnTo>
                  <a:cubicBezTo>
                    <a:pt x="381" y="669"/>
                    <a:pt x="0" y="1176"/>
                    <a:pt x="0" y="1752"/>
                  </a:cubicBezTo>
                  <a:lnTo>
                    <a:pt x="0" y="4027"/>
                  </a:lnTo>
                  <a:lnTo>
                    <a:pt x="10387" y="4027"/>
                  </a:lnTo>
                  <a:lnTo>
                    <a:pt x="10387" y="1752"/>
                  </a:lnTo>
                  <a:cubicBezTo>
                    <a:pt x="10387" y="1176"/>
                    <a:pt x="10007" y="669"/>
                    <a:pt x="9455" y="508"/>
                  </a:cubicBezTo>
                  <a:lnTo>
                    <a:pt x="7738" y="1"/>
                  </a:lnTo>
                  <a:cubicBezTo>
                    <a:pt x="7491" y="1210"/>
                    <a:pt x="6429" y="2081"/>
                    <a:pt x="5192" y="2081"/>
                  </a:cubicBezTo>
                  <a:cubicBezTo>
                    <a:pt x="3958" y="2081"/>
                    <a:pt x="2896" y="1210"/>
                    <a:pt x="2649" y="1"/>
                  </a:cubicBezTo>
                  <a:close/>
                </a:path>
              </a:pathLst>
            </a:custGeom>
            <a:solidFill>
              <a:srgbClr val="E1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
            <p:cNvSpPr/>
            <p:nvPr/>
          </p:nvSpPr>
          <p:spPr>
            <a:xfrm>
              <a:off x="7006182" y="2955988"/>
              <a:ext cx="79371" cy="28369"/>
            </a:xfrm>
            <a:custGeom>
              <a:rect b="b" l="l" r="r" t="t"/>
              <a:pathLst>
                <a:path extrusionOk="0" h="1083" w="3030">
                  <a:moveTo>
                    <a:pt x="1" y="0"/>
                  </a:moveTo>
                  <a:lnTo>
                    <a:pt x="1" y="699"/>
                  </a:lnTo>
                  <a:cubicBezTo>
                    <a:pt x="474" y="955"/>
                    <a:pt x="994" y="1082"/>
                    <a:pt x="1515" y="1082"/>
                  </a:cubicBezTo>
                  <a:cubicBezTo>
                    <a:pt x="2036" y="1082"/>
                    <a:pt x="2557" y="955"/>
                    <a:pt x="3030" y="699"/>
                  </a:cubicBezTo>
                  <a:lnTo>
                    <a:pt x="3030" y="0"/>
                  </a:lnTo>
                  <a:close/>
                </a:path>
              </a:pathLst>
            </a:custGeom>
            <a:solidFill>
              <a:srgbClr val="8599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
            <p:cNvSpPr/>
            <p:nvPr/>
          </p:nvSpPr>
          <p:spPr>
            <a:xfrm>
              <a:off x="6949444" y="2808667"/>
              <a:ext cx="192769" cy="158663"/>
            </a:xfrm>
            <a:custGeom>
              <a:rect b="b" l="l" r="r" t="t"/>
              <a:pathLst>
                <a:path extrusionOk="0" h="6057" w="7359">
                  <a:moveTo>
                    <a:pt x="868" y="1"/>
                  </a:moveTo>
                  <a:lnTo>
                    <a:pt x="868" y="2379"/>
                  </a:lnTo>
                  <a:lnTo>
                    <a:pt x="542" y="2379"/>
                  </a:lnTo>
                  <a:cubicBezTo>
                    <a:pt x="244" y="2379"/>
                    <a:pt x="1" y="2622"/>
                    <a:pt x="1" y="2921"/>
                  </a:cubicBezTo>
                  <a:cubicBezTo>
                    <a:pt x="1" y="3219"/>
                    <a:pt x="244" y="3462"/>
                    <a:pt x="542" y="3462"/>
                  </a:cubicBezTo>
                  <a:lnTo>
                    <a:pt x="878" y="3462"/>
                  </a:lnTo>
                  <a:cubicBezTo>
                    <a:pt x="991" y="4925"/>
                    <a:pt x="2211" y="6056"/>
                    <a:pt x="3678" y="6056"/>
                  </a:cubicBezTo>
                  <a:cubicBezTo>
                    <a:pt x="5148" y="6056"/>
                    <a:pt x="6368" y="4925"/>
                    <a:pt x="6481" y="3462"/>
                  </a:cubicBezTo>
                  <a:lnTo>
                    <a:pt x="6817" y="3462"/>
                  </a:lnTo>
                  <a:cubicBezTo>
                    <a:pt x="7115" y="3462"/>
                    <a:pt x="7358" y="3219"/>
                    <a:pt x="7358" y="2921"/>
                  </a:cubicBezTo>
                  <a:cubicBezTo>
                    <a:pt x="7358" y="2622"/>
                    <a:pt x="7115" y="2379"/>
                    <a:pt x="6817" y="2379"/>
                  </a:cubicBezTo>
                  <a:lnTo>
                    <a:pt x="6495" y="2379"/>
                  </a:lnTo>
                  <a:lnTo>
                    <a:pt x="6495" y="1"/>
                  </a:lnTo>
                  <a:close/>
                </a:path>
              </a:pathLst>
            </a:custGeom>
            <a:solidFill>
              <a:srgbClr val="DB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
            <p:cNvSpPr/>
            <p:nvPr/>
          </p:nvSpPr>
          <p:spPr>
            <a:xfrm>
              <a:off x="6948658" y="2808667"/>
              <a:ext cx="170844" cy="158716"/>
            </a:xfrm>
            <a:custGeom>
              <a:rect b="b" l="l" r="r" t="t"/>
              <a:pathLst>
                <a:path extrusionOk="0" h="6059" w="6522">
                  <a:moveTo>
                    <a:pt x="898" y="1"/>
                  </a:moveTo>
                  <a:lnTo>
                    <a:pt x="898" y="2379"/>
                  </a:lnTo>
                  <a:lnTo>
                    <a:pt x="603" y="2379"/>
                  </a:lnTo>
                  <a:cubicBezTo>
                    <a:pt x="319" y="2379"/>
                    <a:pt x="62" y="2585"/>
                    <a:pt x="34" y="2866"/>
                  </a:cubicBezTo>
                  <a:cubicBezTo>
                    <a:pt x="0" y="3184"/>
                    <a:pt x="250" y="3462"/>
                    <a:pt x="572" y="3462"/>
                  </a:cubicBezTo>
                  <a:lnTo>
                    <a:pt x="908" y="3462"/>
                  </a:lnTo>
                  <a:cubicBezTo>
                    <a:pt x="1011" y="4946"/>
                    <a:pt x="2252" y="6059"/>
                    <a:pt x="3690" y="6059"/>
                  </a:cubicBezTo>
                  <a:cubicBezTo>
                    <a:pt x="3839" y="6059"/>
                    <a:pt x="3991" y="6047"/>
                    <a:pt x="4143" y="6022"/>
                  </a:cubicBezTo>
                  <a:cubicBezTo>
                    <a:pt x="2772" y="5809"/>
                    <a:pt x="1761" y="4631"/>
                    <a:pt x="1761" y="3246"/>
                  </a:cubicBezTo>
                  <a:lnTo>
                    <a:pt x="1761" y="1512"/>
                  </a:lnTo>
                  <a:cubicBezTo>
                    <a:pt x="1761" y="1036"/>
                    <a:pt x="2149" y="649"/>
                    <a:pt x="2628" y="649"/>
                  </a:cubicBezTo>
                  <a:lnTo>
                    <a:pt x="3931" y="649"/>
                  </a:lnTo>
                  <a:cubicBezTo>
                    <a:pt x="4119" y="790"/>
                    <a:pt x="4346" y="863"/>
                    <a:pt x="4573" y="863"/>
                  </a:cubicBezTo>
                  <a:cubicBezTo>
                    <a:pt x="4741" y="863"/>
                    <a:pt x="4910" y="823"/>
                    <a:pt x="5065" y="741"/>
                  </a:cubicBezTo>
                  <a:cubicBezTo>
                    <a:pt x="5363" y="963"/>
                    <a:pt x="5720" y="1079"/>
                    <a:pt x="6083" y="1079"/>
                  </a:cubicBezTo>
                  <a:cubicBezTo>
                    <a:pt x="6229" y="1079"/>
                    <a:pt x="6377" y="1061"/>
                    <a:pt x="6521" y="1022"/>
                  </a:cubicBezTo>
                  <a:lnTo>
                    <a:pt x="6521" y="1"/>
                  </a:lnTo>
                  <a:close/>
                </a:path>
              </a:pathLst>
            </a:custGeom>
            <a:solidFill>
              <a:srgbClr val="D1DB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
            <p:cNvSpPr/>
            <p:nvPr/>
          </p:nvSpPr>
          <p:spPr>
            <a:xfrm>
              <a:off x="6957433" y="2757613"/>
              <a:ext cx="172468" cy="113398"/>
            </a:xfrm>
            <a:custGeom>
              <a:rect b="b" l="l" r="r" t="t"/>
              <a:pathLst>
                <a:path extrusionOk="0" h="4329" w="6584">
                  <a:moveTo>
                    <a:pt x="1827" y="0"/>
                  </a:moveTo>
                  <a:cubicBezTo>
                    <a:pt x="803" y="0"/>
                    <a:pt x="1" y="884"/>
                    <a:pt x="104" y="1902"/>
                  </a:cubicBezTo>
                  <a:lnTo>
                    <a:pt x="347" y="4328"/>
                  </a:lnTo>
                  <a:lnTo>
                    <a:pt x="563" y="4328"/>
                  </a:lnTo>
                  <a:cubicBezTo>
                    <a:pt x="803" y="4328"/>
                    <a:pt x="995" y="4133"/>
                    <a:pt x="995" y="3893"/>
                  </a:cubicBezTo>
                  <a:lnTo>
                    <a:pt x="995" y="2940"/>
                  </a:lnTo>
                  <a:cubicBezTo>
                    <a:pt x="995" y="2461"/>
                    <a:pt x="1382" y="2073"/>
                    <a:pt x="1862" y="2073"/>
                  </a:cubicBezTo>
                  <a:lnTo>
                    <a:pt x="5758" y="2073"/>
                  </a:lnTo>
                  <a:lnTo>
                    <a:pt x="5758" y="3896"/>
                  </a:lnTo>
                  <a:cubicBezTo>
                    <a:pt x="5758" y="4133"/>
                    <a:pt x="5950" y="4328"/>
                    <a:pt x="6190" y="4328"/>
                  </a:cubicBezTo>
                  <a:lnTo>
                    <a:pt x="6402" y="4328"/>
                  </a:lnTo>
                  <a:lnTo>
                    <a:pt x="6584" y="1988"/>
                  </a:lnTo>
                  <a:lnTo>
                    <a:pt x="6570" y="1981"/>
                  </a:lnTo>
                  <a:lnTo>
                    <a:pt x="57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
            <p:cNvSpPr/>
            <p:nvPr/>
          </p:nvSpPr>
          <p:spPr>
            <a:xfrm>
              <a:off x="6957433" y="2757613"/>
              <a:ext cx="71408" cy="113398"/>
            </a:xfrm>
            <a:custGeom>
              <a:rect b="b" l="l" r="r" t="t"/>
              <a:pathLst>
                <a:path extrusionOk="0" h="4329" w="2726">
                  <a:moveTo>
                    <a:pt x="1827" y="0"/>
                  </a:moveTo>
                  <a:cubicBezTo>
                    <a:pt x="803" y="0"/>
                    <a:pt x="1" y="884"/>
                    <a:pt x="104" y="1902"/>
                  </a:cubicBezTo>
                  <a:lnTo>
                    <a:pt x="347" y="4328"/>
                  </a:lnTo>
                  <a:lnTo>
                    <a:pt x="563" y="4328"/>
                  </a:lnTo>
                  <a:cubicBezTo>
                    <a:pt x="803" y="4328"/>
                    <a:pt x="995" y="4133"/>
                    <a:pt x="995" y="3893"/>
                  </a:cubicBezTo>
                  <a:lnTo>
                    <a:pt x="995" y="1731"/>
                  </a:lnTo>
                  <a:cubicBezTo>
                    <a:pt x="995" y="775"/>
                    <a:pt x="1769" y="0"/>
                    <a:pt x="27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
            <p:cNvSpPr/>
            <p:nvPr/>
          </p:nvSpPr>
          <p:spPr>
            <a:xfrm>
              <a:off x="7074132" y="2757613"/>
              <a:ext cx="68081" cy="68055"/>
            </a:xfrm>
            <a:custGeom>
              <a:rect b="b" l="l" r="r" t="t"/>
              <a:pathLst>
                <a:path extrusionOk="0" h="2598" w="2599">
                  <a:moveTo>
                    <a:pt x="1300" y="0"/>
                  </a:moveTo>
                  <a:cubicBezTo>
                    <a:pt x="583" y="0"/>
                    <a:pt x="1" y="583"/>
                    <a:pt x="1" y="1299"/>
                  </a:cubicBezTo>
                  <a:cubicBezTo>
                    <a:pt x="1" y="2015"/>
                    <a:pt x="583" y="2598"/>
                    <a:pt x="1300" y="2598"/>
                  </a:cubicBezTo>
                  <a:cubicBezTo>
                    <a:pt x="2016" y="2598"/>
                    <a:pt x="2598" y="2015"/>
                    <a:pt x="2598" y="1299"/>
                  </a:cubicBezTo>
                  <a:cubicBezTo>
                    <a:pt x="2598" y="583"/>
                    <a:pt x="2016" y="0"/>
                    <a:pt x="13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
            <p:cNvSpPr/>
            <p:nvPr/>
          </p:nvSpPr>
          <p:spPr>
            <a:xfrm>
              <a:off x="7051525" y="2785956"/>
              <a:ext cx="34027" cy="34053"/>
            </a:xfrm>
            <a:custGeom>
              <a:rect b="b" l="l" r="r" t="t"/>
              <a:pathLst>
                <a:path extrusionOk="0" h="1300" w="1299">
                  <a:moveTo>
                    <a:pt x="648" y="1"/>
                  </a:moveTo>
                  <a:cubicBezTo>
                    <a:pt x="288" y="1"/>
                    <a:pt x="0" y="289"/>
                    <a:pt x="0" y="649"/>
                  </a:cubicBezTo>
                  <a:cubicBezTo>
                    <a:pt x="0" y="1008"/>
                    <a:pt x="288" y="1300"/>
                    <a:pt x="648" y="1300"/>
                  </a:cubicBezTo>
                  <a:cubicBezTo>
                    <a:pt x="1008" y="1300"/>
                    <a:pt x="1299" y="1008"/>
                    <a:pt x="1299" y="649"/>
                  </a:cubicBezTo>
                  <a:cubicBezTo>
                    <a:pt x="1299" y="289"/>
                    <a:pt x="1008" y="1"/>
                    <a:pt x="6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
            <p:cNvSpPr/>
            <p:nvPr/>
          </p:nvSpPr>
          <p:spPr>
            <a:xfrm>
              <a:off x="6957433" y="3003558"/>
              <a:ext cx="176790" cy="77144"/>
            </a:xfrm>
            <a:custGeom>
              <a:rect b="b" l="l" r="r" t="t"/>
              <a:pathLst>
                <a:path extrusionOk="0" h="2945" w="6749">
                  <a:moveTo>
                    <a:pt x="830" y="1"/>
                  </a:moveTo>
                  <a:lnTo>
                    <a:pt x="1" y="247"/>
                  </a:lnTo>
                  <a:cubicBezTo>
                    <a:pt x="354" y="1824"/>
                    <a:pt x="1759" y="2944"/>
                    <a:pt x="3376" y="2944"/>
                  </a:cubicBezTo>
                  <a:cubicBezTo>
                    <a:pt x="4990" y="2944"/>
                    <a:pt x="6395" y="1824"/>
                    <a:pt x="6748" y="247"/>
                  </a:cubicBezTo>
                  <a:lnTo>
                    <a:pt x="5919" y="1"/>
                  </a:lnTo>
                  <a:cubicBezTo>
                    <a:pt x="5672" y="1210"/>
                    <a:pt x="4610" y="2081"/>
                    <a:pt x="3373" y="2081"/>
                  </a:cubicBezTo>
                  <a:cubicBezTo>
                    <a:pt x="2139" y="2081"/>
                    <a:pt x="1077" y="1210"/>
                    <a:pt x="8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
            <p:cNvSpPr/>
            <p:nvPr/>
          </p:nvSpPr>
          <p:spPr>
            <a:xfrm>
              <a:off x="7006732" y="2871325"/>
              <a:ext cx="10609" cy="16031"/>
            </a:xfrm>
            <a:custGeom>
              <a:rect b="b" l="l" r="r" t="t"/>
              <a:pathLst>
                <a:path extrusionOk="0" h="612" w="405">
                  <a:moveTo>
                    <a:pt x="202" y="1"/>
                  </a:moveTo>
                  <a:cubicBezTo>
                    <a:pt x="93" y="1"/>
                    <a:pt x="0" y="90"/>
                    <a:pt x="0" y="203"/>
                  </a:cubicBezTo>
                  <a:lnTo>
                    <a:pt x="0" y="419"/>
                  </a:lnTo>
                  <a:cubicBezTo>
                    <a:pt x="7" y="547"/>
                    <a:pt x="106" y="612"/>
                    <a:pt x="204" y="612"/>
                  </a:cubicBezTo>
                  <a:cubicBezTo>
                    <a:pt x="302" y="612"/>
                    <a:pt x="399" y="547"/>
                    <a:pt x="405" y="419"/>
                  </a:cubicBezTo>
                  <a:lnTo>
                    <a:pt x="405" y="203"/>
                  </a:lnTo>
                  <a:cubicBezTo>
                    <a:pt x="405" y="90"/>
                    <a:pt x="316" y="1"/>
                    <a:pt x="20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
            <p:cNvSpPr/>
            <p:nvPr/>
          </p:nvSpPr>
          <p:spPr>
            <a:xfrm>
              <a:off x="7074577" y="2871325"/>
              <a:ext cx="10976" cy="16555"/>
            </a:xfrm>
            <a:custGeom>
              <a:rect b="b" l="l" r="r" t="t"/>
              <a:pathLst>
                <a:path extrusionOk="0" h="632" w="419">
                  <a:moveTo>
                    <a:pt x="210" y="1"/>
                  </a:moveTo>
                  <a:cubicBezTo>
                    <a:pt x="97" y="1"/>
                    <a:pt x="8" y="90"/>
                    <a:pt x="8" y="203"/>
                  </a:cubicBezTo>
                  <a:lnTo>
                    <a:pt x="8" y="419"/>
                  </a:lnTo>
                  <a:cubicBezTo>
                    <a:pt x="1" y="535"/>
                    <a:pt x="93" y="631"/>
                    <a:pt x="210" y="631"/>
                  </a:cubicBezTo>
                  <a:cubicBezTo>
                    <a:pt x="326" y="631"/>
                    <a:pt x="419" y="535"/>
                    <a:pt x="412" y="419"/>
                  </a:cubicBezTo>
                  <a:lnTo>
                    <a:pt x="412" y="203"/>
                  </a:lnTo>
                  <a:cubicBezTo>
                    <a:pt x="412" y="90"/>
                    <a:pt x="323" y="1"/>
                    <a:pt x="21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
            <p:cNvSpPr/>
            <p:nvPr/>
          </p:nvSpPr>
          <p:spPr>
            <a:xfrm>
              <a:off x="7021689" y="2910775"/>
              <a:ext cx="49247" cy="16503"/>
            </a:xfrm>
            <a:custGeom>
              <a:rect b="b" l="l" r="r" t="t"/>
              <a:pathLst>
                <a:path extrusionOk="0" h="630" w="1880">
                  <a:moveTo>
                    <a:pt x="1582" y="1"/>
                  </a:moveTo>
                  <a:cubicBezTo>
                    <a:pt x="1533" y="1"/>
                    <a:pt x="1482" y="20"/>
                    <a:pt x="1437" y="68"/>
                  </a:cubicBezTo>
                  <a:cubicBezTo>
                    <a:pt x="1365" y="140"/>
                    <a:pt x="1187" y="225"/>
                    <a:pt x="930" y="225"/>
                  </a:cubicBezTo>
                  <a:cubicBezTo>
                    <a:pt x="673" y="225"/>
                    <a:pt x="498" y="140"/>
                    <a:pt x="423" y="68"/>
                  </a:cubicBezTo>
                  <a:cubicBezTo>
                    <a:pt x="380" y="27"/>
                    <a:pt x="332" y="10"/>
                    <a:pt x="287" y="10"/>
                  </a:cubicBezTo>
                  <a:cubicBezTo>
                    <a:pt x="132" y="10"/>
                    <a:pt x="1" y="210"/>
                    <a:pt x="139" y="356"/>
                  </a:cubicBezTo>
                  <a:cubicBezTo>
                    <a:pt x="313" y="527"/>
                    <a:pt x="608" y="630"/>
                    <a:pt x="930" y="630"/>
                  </a:cubicBezTo>
                  <a:cubicBezTo>
                    <a:pt x="1249" y="630"/>
                    <a:pt x="1547" y="527"/>
                    <a:pt x="1722" y="356"/>
                  </a:cubicBezTo>
                  <a:cubicBezTo>
                    <a:pt x="1879" y="211"/>
                    <a:pt x="1741" y="1"/>
                    <a:pt x="15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
            <p:cNvSpPr/>
            <p:nvPr/>
          </p:nvSpPr>
          <p:spPr>
            <a:xfrm>
              <a:off x="6904755" y="2752295"/>
              <a:ext cx="282592" cy="361805"/>
            </a:xfrm>
            <a:custGeom>
              <a:rect b="b" l="l" r="r" t="t"/>
              <a:pathLst>
                <a:path extrusionOk="0" h="13812" w="10788">
                  <a:moveTo>
                    <a:pt x="8348" y="2879"/>
                  </a:moveTo>
                  <a:lnTo>
                    <a:pt x="8238" y="4329"/>
                  </a:lnTo>
                  <a:lnTo>
                    <a:pt x="8208" y="4329"/>
                  </a:lnTo>
                  <a:cubicBezTo>
                    <a:pt x="8081" y="4329"/>
                    <a:pt x="7978" y="4226"/>
                    <a:pt x="7978" y="4096"/>
                  </a:cubicBezTo>
                  <a:lnTo>
                    <a:pt x="7978" y="2982"/>
                  </a:lnTo>
                  <a:cubicBezTo>
                    <a:pt x="8105" y="2965"/>
                    <a:pt x="8228" y="2931"/>
                    <a:pt x="8348" y="2879"/>
                  </a:cubicBezTo>
                  <a:close/>
                  <a:moveTo>
                    <a:pt x="7759" y="405"/>
                  </a:moveTo>
                  <a:cubicBezTo>
                    <a:pt x="8605" y="405"/>
                    <a:pt x="9129" y="1320"/>
                    <a:pt x="8704" y="2054"/>
                  </a:cubicBezTo>
                  <a:cubicBezTo>
                    <a:pt x="8493" y="2416"/>
                    <a:pt x="8127" y="2597"/>
                    <a:pt x="7760" y="2597"/>
                  </a:cubicBezTo>
                  <a:cubicBezTo>
                    <a:pt x="7389" y="2597"/>
                    <a:pt x="7017" y="2411"/>
                    <a:pt x="6806" y="2040"/>
                  </a:cubicBezTo>
                  <a:cubicBezTo>
                    <a:pt x="6765" y="1961"/>
                    <a:pt x="6699" y="1929"/>
                    <a:pt x="6634" y="1929"/>
                  </a:cubicBezTo>
                  <a:cubicBezTo>
                    <a:pt x="6493" y="1929"/>
                    <a:pt x="6353" y="2078"/>
                    <a:pt x="6453" y="2242"/>
                  </a:cubicBezTo>
                  <a:cubicBezTo>
                    <a:pt x="6467" y="2263"/>
                    <a:pt x="6477" y="2283"/>
                    <a:pt x="6491" y="2304"/>
                  </a:cubicBezTo>
                  <a:cubicBezTo>
                    <a:pt x="6413" y="2356"/>
                    <a:pt x="6328" y="2380"/>
                    <a:pt x="6244" y="2380"/>
                  </a:cubicBezTo>
                  <a:cubicBezTo>
                    <a:pt x="6012" y="2380"/>
                    <a:pt x="5796" y="2196"/>
                    <a:pt x="5799" y="1934"/>
                  </a:cubicBezTo>
                  <a:cubicBezTo>
                    <a:pt x="5792" y="1805"/>
                    <a:pt x="5693" y="1741"/>
                    <a:pt x="5595" y="1741"/>
                  </a:cubicBezTo>
                  <a:cubicBezTo>
                    <a:pt x="5497" y="1741"/>
                    <a:pt x="5399" y="1805"/>
                    <a:pt x="5394" y="1934"/>
                  </a:cubicBezTo>
                  <a:cubicBezTo>
                    <a:pt x="5392" y="2439"/>
                    <a:pt x="5805" y="2788"/>
                    <a:pt x="6247" y="2788"/>
                  </a:cubicBezTo>
                  <a:cubicBezTo>
                    <a:pt x="6419" y="2788"/>
                    <a:pt x="6597" y="2734"/>
                    <a:pt x="6755" y="2616"/>
                  </a:cubicBezTo>
                  <a:cubicBezTo>
                    <a:pt x="6984" y="2821"/>
                    <a:pt x="7269" y="2951"/>
                    <a:pt x="7574" y="2989"/>
                  </a:cubicBezTo>
                  <a:lnTo>
                    <a:pt x="7574" y="4096"/>
                  </a:lnTo>
                  <a:cubicBezTo>
                    <a:pt x="7577" y="4449"/>
                    <a:pt x="7858" y="4730"/>
                    <a:pt x="8211" y="4733"/>
                  </a:cubicBezTo>
                  <a:lnTo>
                    <a:pt x="8533" y="4733"/>
                  </a:lnTo>
                  <a:cubicBezTo>
                    <a:pt x="8735" y="4733"/>
                    <a:pt x="8893" y="4905"/>
                    <a:pt x="8872" y="5107"/>
                  </a:cubicBezTo>
                  <a:cubicBezTo>
                    <a:pt x="8855" y="5278"/>
                    <a:pt x="8694" y="5408"/>
                    <a:pt x="8502" y="5408"/>
                  </a:cubicBezTo>
                  <a:lnTo>
                    <a:pt x="8413" y="5408"/>
                  </a:lnTo>
                  <a:lnTo>
                    <a:pt x="8413" y="5398"/>
                  </a:lnTo>
                  <a:cubicBezTo>
                    <a:pt x="8413" y="5285"/>
                    <a:pt x="8321" y="5196"/>
                    <a:pt x="8211" y="5196"/>
                  </a:cubicBezTo>
                  <a:cubicBezTo>
                    <a:pt x="8209" y="5196"/>
                    <a:pt x="8207" y="5196"/>
                    <a:pt x="8205" y="5196"/>
                  </a:cubicBezTo>
                  <a:cubicBezTo>
                    <a:pt x="8095" y="5196"/>
                    <a:pt x="8009" y="5287"/>
                    <a:pt x="8009" y="5398"/>
                  </a:cubicBezTo>
                  <a:cubicBezTo>
                    <a:pt x="8009" y="6837"/>
                    <a:pt x="6840" y="8006"/>
                    <a:pt x="5398" y="8006"/>
                  </a:cubicBezTo>
                  <a:cubicBezTo>
                    <a:pt x="3955" y="8006"/>
                    <a:pt x="2786" y="6837"/>
                    <a:pt x="2786" y="5398"/>
                  </a:cubicBezTo>
                  <a:lnTo>
                    <a:pt x="2783" y="5395"/>
                  </a:lnTo>
                  <a:cubicBezTo>
                    <a:pt x="2778" y="5266"/>
                    <a:pt x="2680" y="5202"/>
                    <a:pt x="2582" y="5202"/>
                  </a:cubicBezTo>
                  <a:cubicBezTo>
                    <a:pt x="2484" y="5202"/>
                    <a:pt x="2385" y="5266"/>
                    <a:pt x="2379" y="5395"/>
                  </a:cubicBezTo>
                  <a:lnTo>
                    <a:pt x="2379" y="5408"/>
                  </a:lnTo>
                  <a:lnTo>
                    <a:pt x="2259" y="5408"/>
                  </a:lnTo>
                  <a:cubicBezTo>
                    <a:pt x="2056" y="5408"/>
                    <a:pt x="1899" y="5237"/>
                    <a:pt x="1919" y="5035"/>
                  </a:cubicBezTo>
                  <a:cubicBezTo>
                    <a:pt x="1937" y="4864"/>
                    <a:pt x="2101" y="4733"/>
                    <a:pt x="2290" y="4733"/>
                  </a:cubicBezTo>
                  <a:lnTo>
                    <a:pt x="2581" y="4733"/>
                  </a:lnTo>
                  <a:cubicBezTo>
                    <a:pt x="2934" y="4733"/>
                    <a:pt x="3218" y="4449"/>
                    <a:pt x="3218" y="4096"/>
                  </a:cubicBezTo>
                  <a:lnTo>
                    <a:pt x="3218" y="3150"/>
                  </a:lnTo>
                  <a:cubicBezTo>
                    <a:pt x="3218" y="2783"/>
                    <a:pt x="3513" y="2489"/>
                    <a:pt x="3880" y="2489"/>
                  </a:cubicBezTo>
                  <a:lnTo>
                    <a:pt x="4729" y="2489"/>
                  </a:lnTo>
                  <a:cubicBezTo>
                    <a:pt x="4731" y="2489"/>
                    <a:pt x="4734" y="2489"/>
                    <a:pt x="4736" y="2489"/>
                  </a:cubicBezTo>
                  <a:cubicBezTo>
                    <a:pt x="4849" y="2489"/>
                    <a:pt x="4942" y="2398"/>
                    <a:pt x="4942" y="2287"/>
                  </a:cubicBezTo>
                  <a:cubicBezTo>
                    <a:pt x="4942" y="2172"/>
                    <a:pt x="4849" y="2081"/>
                    <a:pt x="4736" y="2081"/>
                  </a:cubicBezTo>
                  <a:cubicBezTo>
                    <a:pt x="4734" y="2081"/>
                    <a:pt x="4731" y="2081"/>
                    <a:pt x="4729" y="2081"/>
                  </a:cubicBezTo>
                  <a:lnTo>
                    <a:pt x="3883" y="2081"/>
                  </a:lnTo>
                  <a:cubicBezTo>
                    <a:pt x="3294" y="2084"/>
                    <a:pt x="2817" y="2561"/>
                    <a:pt x="2814" y="3150"/>
                  </a:cubicBezTo>
                  <a:lnTo>
                    <a:pt x="2814" y="4096"/>
                  </a:lnTo>
                  <a:cubicBezTo>
                    <a:pt x="2814" y="4226"/>
                    <a:pt x="2711" y="4329"/>
                    <a:pt x="2584" y="4329"/>
                  </a:cubicBezTo>
                  <a:lnTo>
                    <a:pt x="2550" y="4329"/>
                  </a:lnTo>
                  <a:lnTo>
                    <a:pt x="2327" y="2084"/>
                  </a:lnTo>
                  <a:cubicBezTo>
                    <a:pt x="2238" y="1187"/>
                    <a:pt x="2944" y="405"/>
                    <a:pt x="3849" y="405"/>
                  </a:cubicBezTo>
                  <a:close/>
                  <a:moveTo>
                    <a:pt x="6707" y="8112"/>
                  </a:moveTo>
                  <a:lnTo>
                    <a:pt x="6707" y="8804"/>
                  </a:lnTo>
                  <a:cubicBezTo>
                    <a:pt x="6707" y="9181"/>
                    <a:pt x="6957" y="9514"/>
                    <a:pt x="7317" y="9623"/>
                  </a:cubicBezTo>
                  <a:lnTo>
                    <a:pt x="7680" y="9730"/>
                  </a:lnTo>
                  <a:cubicBezTo>
                    <a:pt x="7580" y="10072"/>
                    <a:pt x="7409" y="10391"/>
                    <a:pt x="7173" y="10658"/>
                  </a:cubicBezTo>
                  <a:cubicBezTo>
                    <a:pt x="7027" y="10809"/>
                    <a:pt x="7169" y="11005"/>
                    <a:pt x="7322" y="11005"/>
                  </a:cubicBezTo>
                  <a:cubicBezTo>
                    <a:pt x="7375" y="11005"/>
                    <a:pt x="7430" y="10982"/>
                    <a:pt x="7474" y="10926"/>
                  </a:cubicBezTo>
                  <a:cubicBezTo>
                    <a:pt x="7752" y="10614"/>
                    <a:pt x="7954" y="10244"/>
                    <a:pt x="8071" y="9843"/>
                  </a:cubicBezTo>
                  <a:lnTo>
                    <a:pt x="8513" y="9969"/>
                  </a:lnTo>
                  <a:cubicBezTo>
                    <a:pt x="8324" y="10621"/>
                    <a:pt x="7940" y="11196"/>
                    <a:pt x="7416" y="11618"/>
                  </a:cubicBezTo>
                  <a:cubicBezTo>
                    <a:pt x="6820" y="12094"/>
                    <a:pt x="6098" y="12332"/>
                    <a:pt x="5377" y="12332"/>
                  </a:cubicBezTo>
                  <a:cubicBezTo>
                    <a:pt x="4656" y="12332"/>
                    <a:pt x="3934" y="12094"/>
                    <a:pt x="3338" y="11618"/>
                  </a:cubicBezTo>
                  <a:cubicBezTo>
                    <a:pt x="2814" y="11196"/>
                    <a:pt x="2433" y="10627"/>
                    <a:pt x="2245" y="9983"/>
                  </a:cubicBezTo>
                  <a:lnTo>
                    <a:pt x="2687" y="9853"/>
                  </a:lnTo>
                  <a:cubicBezTo>
                    <a:pt x="3051" y="11107"/>
                    <a:pt x="4187" y="11877"/>
                    <a:pt x="5381" y="11877"/>
                  </a:cubicBezTo>
                  <a:cubicBezTo>
                    <a:pt x="5852" y="11877"/>
                    <a:pt x="6331" y="11758"/>
                    <a:pt x="6775" y="11501"/>
                  </a:cubicBezTo>
                  <a:cubicBezTo>
                    <a:pt x="6959" y="11382"/>
                    <a:pt x="6850" y="11126"/>
                    <a:pt x="6672" y="11126"/>
                  </a:cubicBezTo>
                  <a:cubicBezTo>
                    <a:pt x="6641" y="11126"/>
                    <a:pt x="6607" y="11134"/>
                    <a:pt x="6573" y="11152"/>
                  </a:cubicBezTo>
                  <a:cubicBezTo>
                    <a:pt x="6193" y="11370"/>
                    <a:pt x="5784" y="11472"/>
                    <a:pt x="5382" y="11472"/>
                  </a:cubicBezTo>
                  <a:cubicBezTo>
                    <a:pt x="4358" y="11472"/>
                    <a:pt x="3384" y="10813"/>
                    <a:pt x="3074" y="9740"/>
                  </a:cubicBezTo>
                  <a:lnTo>
                    <a:pt x="3472" y="9623"/>
                  </a:lnTo>
                  <a:cubicBezTo>
                    <a:pt x="3832" y="9517"/>
                    <a:pt x="4078" y="9185"/>
                    <a:pt x="4082" y="8808"/>
                  </a:cubicBezTo>
                  <a:lnTo>
                    <a:pt x="4082" y="8112"/>
                  </a:lnTo>
                  <a:cubicBezTo>
                    <a:pt x="4496" y="8313"/>
                    <a:pt x="4945" y="8413"/>
                    <a:pt x="5394" y="8413"/>
                  </a:cubicBezTo>
                  <a:cubicBezTo>
                    <a:pt x="5843" y="8413"/>
                    <a:pt x="6292" y="8313"/>
                    <a:pt x="6707" y="8112"/>
                  </a:cubicBezTo>
                  <a:close/>
                  <a:moveTo>
                    <a:pt x="3845" y="1"/>
                  </a:moveTo>
                  <a:cubicBezTo>
                    <a:pt x="2701" y="1"/>
                    <a:pt x="1810" y="988"/>
                    <a:pt x="1923" y="2126"/>
                  </a:cubicBezTo>
                  <a:lnTo>
                    <a:pt x="2142" y="4343"/>
                  </a:lnTo>
                  <a:cubicBezTo>
                    <a:pt x="1813" y="4404"/>
                    <a:pt x="1549" y="4668"/>
                    <a:pt x="1518" y="4997"/>
                  </a:cubicBezTo>
                  <a:cubicBezTo>
                    <a:pt x="1474" y="5436"/>
                    <a:pt x="1817" y="5816"/>
                    <a:pt x="2259" y="5816"/>
                  </a:cubicBezTo>
                  <a:lnTo>
                    <a:pt x="2409" y="5816"/>
                  </a:lnTo>
                  <a:cubicBezTo>
                    <a:pt x="2526" y="6649"/>
                    <a:pt x="2985" y="7396"/>
                    <a:pt x="3677" y="7876"/>
                  </a:cubicBezTo>
                  <a:lnTo>
                    <a:pt x="3677" y="8808"/>
                  </a:lnTo>
                  <a:cubicBezTo>
                    <a:pt x="3677" y="9003"/>
                    <a:pt x="3547" y="9178"/>
                    <a:pt x="3359" y="9236"/>
                  </a:cubicBezTo>
                  <a:lnTo>
                    <a:pt x="1076" y="9904"/>
                  </a:lnTo>
                  <a:cubicBezTo>
                    <a:pt x="439" y="10096"/>
                    <a:pt x="0" y="10679"/>
                    <a:pt x="0" y="11344"/>
                  </a:cubicBezTo>
                  <a:lnTo>
                    <a:pt x="0" y="13619"/>
                  </a:lnTo>
                  <a:cubicBezTo>
                    <a:pt x="6" y="13747"/>
                    <a:pt x="103" y="13812"/>
                    <a:pt x="201" y="13812"/>
                  </a:cubicBezTo>
                  <a:cubicBezTo>
                    <a:pt x="299" y="13812"/>
                    <a:pt x="398" y="13747"/>
                    <a:pt x="405" y="13619"/>
                  </a:cubicBezTo>
                  <a:lnTo>
                    <a:pt x="405" y="11344"/>
                  </a:lnTo>
                  <a:cubicBezTo>
                    <a:pt x="405" y="10857"/>
                    <a:pt x="727" y="10432"/>
                    <a:pt x="1190" y="10292"/>
                  </a:cubicBezTo>
                  <a:lnTo>
                    <a:pt x="1858" y="10096"/>
                  </a:lnTo>
                  <a:cubicBezTo>
                    <a:pt x="2313" y="11663"/>
                    <a:pt x="3745" y="12738"/>
                    <a:pt x="5373" y="12738"/>
                  </a:cubicBezTo>
                  <a:cubicBezTo>
                    <a:pt x="5375" y="12738"/>
                    <a:pt x="5378" y="12738"/>
                    <a:pt x="5380" y="12738"/>
                  </a:cubicBezTo>
                  <a:cubicBezTo>
                    <a:pt x="7015" y="12738"/>
                    <a:pt x="8447" y="11655"/>
                    <a:pt x="8900" y="10086"/>
                  </a:cubicBezTo>
                  <a:lnTo>
                    <a:pt x="9599" y="10292"/>
                  </a:lnTo>
                  <a:cubicBezTo>
                    <a:pt x="10065" y="10432"/>
                    <a:pt x="10384" y="10860"/>
                    <a:pt x="10384" y="11344"/>
                  </a:cubicBezTo>
                  <a:lnTo>
                    <a:pt x="10384" y="13619"/>
                  </a:lnTo>
                  <a:cubicBezTo>
                    <a:pt x="10389" y="13747"/>
                    <a:pt x="10487" y="13812"/>
                    <a:pt x="10586" y="13812"/>
                  </a:cubicBezTo>
                  <a:cubicBezTo>
                    <a:pt x="10684" y="13812"/>
                    <a:pt x="10783" y="13747"/>
                    <a:pt x="10788" y="13619"/>
                  </a:cubicBezTo>
                  <a:lnTo>
                    <a:pt x="10788" y="11344"/>
                  </a:lnTo>
                  <a:cubicBezTo>
                    <a:pt x="10785" y="10679"/>
                    <a:pt x="10349" y="10096"/>
                    <a:pt x="9712" y="9904"/>
                  </a:cubicBezTo>
                  <a:lnTo>
                    <a:pt x="7433" y="9233"/>
                  </a:lnTo>
                  <a:cubicBezTo>
                    <a:pt x="7245" y="9178"/>
                    <a:pt x="7114" y="9003"/>
                    <a:pt x="7111" y="8804"/>
                  </a:cubicBezTo>
                  <a:lnTo>
                    <a:pt x="7111" y="7872"/>
                  </a:lnTo>
                  <a:cubicBezTo>
                    <a:pt x="7803" y="7393"/>
                    <a:pt x="8262" y="6649"/>
                    <a:pt x="8382" y="5816"/>
                  </a:cubicBezTo>
                  <a:lnTo>
                    <a:pt x="8502" y="5816"/>
                  </a:lnTo>
                  <a:cubicBezTo>
                    <a:pt x="8896" y="5816"/>
                    <a:pt x="9236" y="5521"/>
                    <a:pt x="9273" y="5148"/>
                  </a:cubicBezTo>
                  <a:cubicBezTo>
                    <a:pt x="9314" y="4754"/>
                    <a:pt x="9037" y="4394"/>
                    <a:pt x="8643" y="4336"/>
                  </a:cubicBezTo>
                  <a:lnTo>
                    <a:pt x="8776" y="2602"/>
                  </a:lnTo>
                  <a:cubicBezTo>
                    <a:pt x="9232" y="2184"/>
                    <a:pt x="9383" y="1529"/>
                    <a:pt x="9157" y="954"/>
                  </a:cubicBezTo>
                  <a:cubicBezTo>
                    <a:pt x="8931" y="378"/>
                    <a:pt x="8375" y="1"/>
                    <a:pt x="775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
            <p:cNvSpPr/>
            <p:nvPr/>
          </p:nvSpPr>
          <p:spPr>
            <a:xfrm>
              <a:off x="7000812" y="2854272"/>
              <a:ext cx="22449" cy="10714"/>
            </a:xfrm>
            <a:custGeom>
              <a:rect b="b" l="l" r="r" t="t"/>
              <a:pathLst>
                <a:path extrusionOk="0" h="409" w="857">
                  <a:moveTo>
                    <a:pt x="206" y="1"/>
                  </a:moveTo>
                  <a:cubicBezTo>
                    <a:pt x="93" y="1"/>
                    <a:pt x="0" y="92"/>
                    <a:pt x="0" y="203"/>
                  </a:cubicBezTo>
                  <a:cubicBezTo>
                    <a:pt x="0" y="317"/>
                    <a:pt x="93" y="409"/>
                    <a:pt x="206" y="409"/>
                  </a:cubicBezTo>
                  <a:cubicBezTo>
                    <a:pt x="208" y="409"/>
                    <a:pt x="210" y="409"/>
                    <a:pt x="213" y="409"/>
                  </a:cubicBezTo>
                  <a:lnTo>
                    <a:pt x="644" y="409"/>
                  </a:lnTo>
                  <a:cubicBezTo>
                    <a:pt x="646" y="409"/>
                    <a:pt x="648" y="409"/>
                    <a:pt x="651" y="409"/>
                  </a:cubicBezTo>
                  <a:cubicBezTo>
                    <a:pt x="764" y="409"/>
                    <a:pt x="857" y="317"/>
                    <a:pt x="857" y="203"/>
                  </a:cubicBezTo>
                  <a:cubicBezTo>
                    <a:pt x="857" y="92"/>
                    <a:pt x="764" y="1"/>
                    <a:pt x="651" y="1"/>
                  </a:cubicBezTo>
                  <a:cubicBezTo>
                    <a:pt x="649" y="1"/>
                    <a:pt x="646" y="1"/>
                    <a:pt x="644" y="1"/>
                  </a:cubicBezTo>
                  <a:lnTo>
                    <a:pt x="213" y="1"/>
                  </a:lnTo>
                  <a:cubicBezTo>
                    <a:pt x="210" y="1"/>
                    <a:pt x="208" y="1"/>
                    <a:pt x="20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
            <p:cNvSpPr/>
            <p:nvPr/>
          </p:nvSpPr>
          <p:spPr>
            <a:xfrm>
              <a:off x="7068840" y="2854272"/>
              <a:ext cx="22475" cy="10714"/>
            </a:xfrm>
            <a:custGeom>
              <a:rect b="b" l="l" r="r" t="t"/>
              <a:pathLst>
                <a:path extrusionOk="0" h="409" w="858">
                  <a:moveTo>
                    <a:pt x="207" y="1"/>
                  </a:moveTo>
                  <a:cubicBezTo>
                    <a:pt x="93" y="1"/>
                    <a:pt x="1" y="92"/>
                    <a:pt x="1" y="203"/>
                  </a:cubicBezTo>
                  <a:cubicBezTo>
                    <a:pt x="1" y="317"/>
                    <a:pt x="93" y="409"/>
                    <a:pt x="207" y="409"/>
                  </a:cubicBezTo>
                  <a:cubicBezTo>
                    <a:pt x="209" y="409"/>
                    <a:pt x="211" y="409"/>
                    <a:pt x="213" y="409"/>
                  </a:cubicBezTo>
                  <a:lnTo>
                    <a:pt x="645" y="409"/>
                  </a:lnTo>
                  <a:cubicBezTo>
                    <a:pt x="647" y="409"/>
                    <a:pt x="649" y="409"/>
                    <a:pt x="651" y="409"/>
                  </a:cubicBezTo>
                  <a:cubicBezTo>
                    <a:pt x="765" y="409"/>
                    <a:pt x="857" y="317"/>
                    <a:pt x="857" y="203"/>
                  </a:cubicBezTo>
                  <a:cubicBezTo>
                    <a:pt x="857" y="92"/>
                    <a:pt x="765" y="1"/>
                    <a:pt x="651" y="1"/>
                  </a:cubicBezTo>
                  <a:cubicBezTo>
                    <a:pt x="649" y="1"/>
                    <a:pt x="647" y="1"/>
                    <a:pt x="645" y="1"/>
                  </a:cubicBezTo>
                  <a:lnTo>
                    <a:pt x="213" y="1"/>
                  </a:lnTo>
                  <a:cubicBezTo>
                    <a:pt x="211" y="1"/>
                    <a:pt x="209" y="1"/>
                    <a:pt x="20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6" name="Google Shape;736;p2"/>
          <p:cNvGrpSpPr/>
          <p:nvPr/>
        </p:nvGrpSpPr>
        <p:grpSpPr>
          <a:xfrm>
            <a:off x="6065913" y="1777010"/>
            <a:ext cx="282592" cy="361805"/>
            <a:chOff x="6904755" y="2752295"/>
            <a:chExt cx="282592" cy="361805"/>
          </a:xfrm>
        </p:grpSpPr>
        <p:sp>
          <p:nvSpPr>
            <p:cNvPr id="737" name="Google Shape;737;p2"/>
            <p:cNvSpPr/>
            <p:nvPr/>
          </p:nvSpPr>
          <p:spPr>
            <a:xfrm>
              <a:off x="6909784" y="2955988"/>
              <a:ext cx="272192" cy="153057"/>
            </a:xfrm>
            <a:custGeom>
              <a:rect b="b" l="l" r="r" t="t"/>
              <a:pathLst>
                <a:path extrusionOk="0" h="5843" w="10391">
                  <a:moveTo>
                    <a:pt x="3681" y="0"/>
                  </a:moveTo>
                  <a:lnTo>
                    <a:pt x="3681" y="1028"/>
                  </a:lnTo>
                  <a:cubicBezTo>
                    <a:pt x="3681" y="1316"/>
                    <a:pt x="3492" y="1570"/>
                    <a:pt x="3215" y="1652"/>
                  </a:cubicBezTo>
                  <a:lnTo>
                    <a:pt x="936" y="2324"/>
                  </a:lnTo>
                  <a:cubicBezTo>
                    <a:pt x="381" y="2485"/>
                    <a:pt x="0" y="2992"/>
                    <a:pt x="4" y="3568"/>
                  </a:cubicBezTo>
                  <a:lnTo>
                    <a:pt x="4" y="5843"/>
                  </a:lnTo>
                  <a:lnTo>
                    <a:pt x="10390" y="5843"/>
                  </a:lnTo>
                  <a:lnTo>
                    <a:pt x="10390" y="3568"/>
                  </a:lnTo>
                  <a:cubicBezTo>
                    <a:pt x="10387" y="2992"/>
                    <a:pt x="10007" y="2485"/>
                    <a:pt x="9455" y="2324"/>
                  </a:cubicBezTo>
                  <a:lnTo>
                    <a:pt x="7176" y="1652"/>
                  </a:lnTo>
                  <a:cubicBezTo>
                    <a:pt x="6898" y="1570"/>
                    <a:pt x="6707" y="1316"/>
                    <a:pt x="6710" y="1028"/>
                  </a:cubicBezTo>
                  <a:lnTo>
                    <a:pt x="6710" y="0"/>
                  </a:lnTo>
                  <a:close/>
                </a:path>
              </a:pathLst>
            </a:custGeom>
            <a:solidFill>
              <a:srgbClr val="D1DB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
            <p:cNvSpPr/>
            <p:nvPr/>
          </p:nvSpPr>
          <p:spPr>
            <a:xfrm>
              <a:off x="6909784" y="3003558"/>
              <a:ext cx="272087" cy="105487"/>
            </a:xfrm>
            <a:custGeom>
              <a:rect b="b" l="l" r="r" t="t"/>
              <a:pathLst>
                <a:path extrusionOk="0" h="4027" w="10387">
                  <a:moveTo>
                    <a:pt x="2649" y="1"/>
                  </a:moveTo>
                  <a:lnTo>
                    <a:pt x="932" y="508"/>
                  </a:lnTo>
                  <a:cubicBezTo>
                    <a:pt x="381" y="669"/>
                    <a:pt x="0" y="1176"/>
                    <a:pt x="0" y="1752"/>
                  </a:cubicBezTo>
                  <a:lnTo>
                    <a:pt x="0" y="4027"/>
                  </a:lnTo>
                  <a:lnTo>
                    <a:pt x="10387" y="4027"/>
                  </a:lnTo>
                  <a:lnTo>
                    <a:pt x="10387" y="1752"/>
                  </a:lnTo>
                  <a:cubicBezTo>
                    <a:pt x="10387" y="1176"/>
                    <a:pt x="10007" y="669"/>
                    <a:pt x="9455" y="508"/>
                  </a:cubicBezTo>
                  <a:lnTo>
                    <a:pt x="7738" y="1"/>
                  </a:lnTo>
                  <a:cubicBezTo>
                    <a:pt x="7491" y="1210"/>
                    <a:pt x="6429" y="2081"/>
                    <a:pt x="5192" y="2081"/>
                  </a:cubicBezTo>
                  <a:cubicBezTo>
                    <a:pt x="3958" y="2081"/>
                    <a:pt x="2896" y="1210"/>
                    <a:pt x="2649" y="1"/>
                  </a:cubicBezTo>
                  <a:close/>
                </a:path>
              </a:pathLst>
            </a:custGeom>
            <a:solidFill>
              <a:srgbClr val="E1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
            <p:cNvSpPr/>
            <p:nvPr/>
          </p:nvSpPr>
          <p:spPr>
            <a:xfrm>
              <a:off x="7006182" y="2955988"/>
              <a:ext cx="79371" cy="28369"/>
            </a:xfrm>
            <a:custGeom>
              <a:rect b="b" l="l" r="r" t="t"/>
              <a:pathLst>
                <a:path extrusionOk="0" h="1083" w="3030">
                  <a:moveTo>
                    <a:pt x="1" y="0"/>
                  </a:moveTo>
                  <a:lnTo>
                    <a:pt x="1" y="699"/>
                  </a:lnTo>
                  <a:cubicBezTo>
                    <a:pt x="474" y="955"/>
                    <a:pt x="994" y="1082"/>
                    <a:pt x="1515" y="1082"/>
                  </a:cubicBezTo>
                  <a:cubicBezTo>
                    <a:pt x="2036" y="1082"/>
                    <a:pt x="2557" y="955"/>
                    <a:pt x="3030" y="699"/>
                  </a:cubicBezTo>
                  <a:lnTo>
                    <a:pt x="3030" y="0"/>
                  </a:lnTo>
                  <a:close/>
                </a:path>
              </a:pathLst>
            </a:custGeom>
            <a:solidFill>
              <a:srgbClr val="8599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
            <p:cNvSpPr/>
            <p:nvPr/>
          </p:nvSpPr>
          <p:spPr>
            <a:xfrm>
              <a:off x="6949444" y="2808667"/>
              <a:ext cx="192769" cy="158663"/>
            </a:xfrm>
            <a:custGeom>
              <a:rect b="b" l="l" r="r" t="t"/>
              <a:pathLst>
                <a:path extrusionOk="0" h="6057" w="7359">
                  <a:moveTo>
                    <a:pt x="868" y="1"/>
                  </a:moveTo>
                  <a:lnTo>
                    <a:pt x="868" y="2379"/>
                  </a:lnTo>
                  <a:lnTo>
                    <a:pt x="542" y="2379"/>
                  </a:lnTo>
                  <a:cubicBezTo>
                    <a:pt x="244" y="2379"/>
                    <a:pt x="1" y="2622"/>
                    <a:pt x="1" y="2921"/>
                  </a:cubicBezTo>
                  <a:cubicBezTo>
                    <a:pt x="1" y="3219"/>
                    <a:pt x="244" y="3462"/>
                    <a:pt x="542" y="3462"/>
                  </a:cubicBezTo>
                  <a:lnTo>
                    <a:pt x="878" y="3462"/>
                  </a:lnTo>
                  <a:cubicBezTo>
                    <a:pt x="991" y="4925"/>
                    <a:pt x="2211" y="6056"/>
                    <a:pt x="3678" y="6056"/>
                  </a:cubicBezTo>
                  <a:cubicBezTo>
                    <a:pt x="5148" y="6056"/>
                    <a:pt x="6368" y="4925"/>
                    <a:pt x="6481" y="3462"/>
                  </a:cubicBezTo>
                  <a:lnTo>
                    <a:pt x="6817" y="3462"/>
                  </a:lnTo>
                  <a:cubicBezTo>
                    <a:pt x="7115" y="3462"/>
                    <a:pt x="7358" y="3219"/>
                    <a:pt x="7358" y="2921"/>
                  </a:cubicBezTo>
                  <a:cubicBezTo>
                    <a:pt x="7358" y="2622"/>
                    <a:pt x="7115" y="2379"/>
                    <a:pt x="6817" y="2379"/>
                  </a:cubicBezTo>
                  <a:lnTo>
                    <a:pt x="6495" y="2379"/>
                  </a:lnTo>
                  <a:lnTo>
                    <a:pt x="6495" y="1"/>
                  </a:lnTo>
                  <a:close/>
                </a:path>
              </a:pathLst>
            </a:custGeom>
            <a:solidFill>
              <a:srgbClr val="DB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
            <p:cNvSpPr/>
            <p:nvPr/>
          </p:nvSpPr>
          <p:spPr>
            <a:xfrm>
              <a:off x="6948658" y="2808667"/>
              <a:ext cx="170844" cy="158716"/>
            </a:xfrm>
            <a:custGeom>
              <a:rect b="b" l="l" r="r" t="t"/>
              <a:pathLst>
                <a:path extrusionOk="0" h="6059" w="6522">
                  <a:moveTo>
                    <a:pt x="898" y="1"/>
                  </a:moveTo>
                  <a:lnTo>
                    <a:pt x="898" y="2379"/>
                  </a:lnTo>
                  <a:lnTo>
                    <a:pt x="603" y="2379"/>
                  </a:lnTo>
                  <a:cubicBezTo>
                    <a:pt x="319" y="2379"/>
                    <a:pt x="62" y="2585"/>
                    <a:pt x="34" y="2866"/>
                  </a:cubicBezTo>
                  <a:cubicBezTo>
                    <a:pt x="0" y="3184"/>
                    <a:pt x="250" y="3462"/>
                    <a:pt x="572" y="3462"/>
                  </a:cubicBezTo>
                  <a:lnTo>
                    <a:pt x="908" y="3462"/>
                  </a:lnTo>
                  <a:cubicBezTo>
                    <a:pt x="1011" y="4946"/>
                    <a:pt x="2252" y="6059"/>
                    <a:pt x="3690" y="6059"/>
                  </a:cubicBezTo>
                  <a:cubicBezTo>
                    <a:pt x="3839" y="6059"/>
                    <a:pt x="3991" y="6047"/>
                    <a:pt x="4143" y="6022"/>
                  </a:cubicBezTo>
                  <a:cubicBezTo>
                    <a:pt x="2772" y="5809"/>
                    <a:pt x="1761" y="4631"/>
                    <a:pt x="1761" y="3246"/>
                  </a:cubicBezTo>
                  <a:lnTo>
                    <a:pt x="1761" y="1512"/>
                  </a:lnTo>
                  <a:cubicBezTo>
                    <a:pt x="1761" y="1036"/>
                    <a:pt x="2149" y="649"/>
                    <a:pt x="2628" y="649"/>
                  </a:cubicBezTo>
                  <a:lnTo>
                    <a:pt x="3931" y="649"/>
                  </a:lnTo>
                  <a:cubicBezTo>
                    <a:pt x="4119" y="790"/>
                    <a:pt x="4346" y="863"/>
                    <a:pt x="4573" y="863"/>
                  </a:cubicBezTo>
                  <a:cubicBezTo>
                    <a:pt x="4741" y="863"/>
                    <a:pt x="4910" y="823"/>
                    <a:pt x="5065" y="741"/>
                  </a:cubicBezTo>
                  <a:cubicBezTo>
                    <a:pt x="5363" y="963"/>
                    <a:pt x="5720" y="1079"/>
                    <a:pt x="6083" y="1079"/>
                  </a:cubicBezTo>
                  <a:cubicBezTo>
                    <a:pt x="6229" y="1079"/>
                    <a:pt x="6377" y="1061"/>
                    <a:pt x="6521" y="1022"/>
                  </a:cubicBezTo>
                  <a:lnTo>
                    <a:pt x="6521" y="1"/>
                  </a:lnTo>
                  <a:close/>
                </a:path>
              </a:pathLst>
            </a:custGeom>
            <a:solidFill>
              <a:srgbClr val="D1DB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
            <p:cNvSpPr/>
            <p:nvPr/>
          </p:nvSpPr>
          <p:spPr>
            <a:xfrm>
              <a:off x="6957433" y="2757613"/>
              <a:ext cx="172468" cy="113398"/>
            </a:xfrm>
            <a:custGeom>
              <a:rect b="b" l="l" r="r" t="t"/>
              <a:pathLst>
                <a:path extrusionOk="0" h="4329" w="6584">
                  <a:moveTo>
                    <a:pt x="1827" y="0"/>
                  </a:moveTo>
                  <a:cubicBezTo>
                    <a:pt x="803" y="0"/>
                    <a:pt x="1" y="884"/>
                    <a:pt x="104" y="1902"/>
                  </a:cubicBezTo>
                  <a:lnTo>
                    <a:pt x="347" y="4328"/>
                  </a:lnTo>
                  <a:lnTo>
                    <a:pt x="563" y="4328"/>
                  </a:lnTo>
                  <a:cubicBezTo>
                    <a:pt x="803" y="4328"/>
                    <a:pt x="995" y="4133"/>
                    <a:pt x="995" y="3893"/>
                  </a:cubicBezTo>
                  <a:lnTo>
                    <a:pt x="995" y="2940"/>
                  </a:lnTo>
                  <a:cubicBezTo>
                    <a:pt x="995" y="2461"/>
                    <a:pt x="1382" y="2073"/>
                    <a:pt x="1862" y="2073"/>
                  </a:cubicBezTo>
                  <a:lnTo>
                    <a:pt x="5758" y="2073"/>
                  </a:lnTo>
                  <a:lnTo>
                    <a:pt x="5758" y="3896"/>
                  </a:lnTo>
                  <a:cubicBezTo>
                    <a:pt x="5758" y="4133"/>
                    <a:pt x="5950" y="4328"/>
                    <a:pt x="6190" y="4328"/>
                  </a:cubicBezTo>
                  <a:lnTo>
                    <a:pt x="6402" y="4328"/>
                  </a:lnTo>
                  <a:lnTo>
                    <a:pt x="6584" y="1988"/>
                  </a:lnTo>
                  <a:lnTo>
                    <a:pt x="6570" y="1981"/>
                  </a:lnTo>
                  <a:lnTo>
                    <a:pt x="57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
            <p:cNvSpPr/>
            <p:nvPr/>
          </p:nvSpPr>
          <p:spPr>
            <a:xfrm>
              <a:off x="6957433" y="2757613"/>
              <a:ext cx="71408" cy="113398"/>
            </a:xfrm>
            <a:custGeom>
              <a:rect b="b" l="l" r="r" t="t"/>
              <a:pathLst>
                <a:path extrusionOk="0" h="4329" w="2726">
                  <a:moveTo>
                    <a:pt x="1827" y="0"/>
                  </a:moveTo>
                  <a:cubicBezTo>
                    <a:pt x="803" y="0"/>
                    <a:pt x="1" y="884"/>
                    <a:pt x="104" y="1902"/>
                  </a:cubicBezTo>
                  <a:lnTo>
                    <a:pt x="347" y="4328"/>
                  </a:lnTo>
                  <a:lnTo>
                    <a:pt x="563" y="4328"/>
                  </a:lnTo>
                  <a:cubicBezTo>
                    <a:pt x="803" y="4328"/>
                    <a:pt x="995" y="4133"/>
                    <a:pt x="995" y="3893"/>
                  </a:cubicBezTo>
                  <a:lnTo>
                    <a:pt x="995" y="1731"/>
                  </a:lnTo>
                  <a:cubicBezTo>
                    <a:pt x="995" y="775"/>
                    <a:pt x="1769" y="0"/>
                    <a:pt x="27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
            <p:cNvSpPr/>
            <p:nvPr/>
          </p:nvSpPr>
          <p:spPr>
            <a:xfrm>
              <a:off x="7074132" y="2757613"/>
              <a:ext cx="68081" cy="68055"/>
            </a:xfrm>
            <a:custGeom>
              <a:rect b="b" l="l" r="r" t="t"/>
              <a:pathLst>
                <a:path extrusionOk="0" h="2598" w="2599">
                  <a:moveTo>
                    <a:pt x="1300" y="0"/>
                  </a:moveTo>
                  <a:cubicBezTo>
                    <a:pt x="583" y="0"/>
                    <a:pt x="1" y="583"/>
                    <a:pt x="1" y="1299"/>
                  </a:cubicBezTo>
                  <a:cubicBezTo>
                    <a:pt x="1" y="2015"/>
                    <a:pt x="583" y="2598"/>
                    <a:pt x="1300" y="2598"/>
                  </a:cubicBezTo>
                  <a:cubicBezTo>
                    <a:pt x="2016" y="2598"/>
                    <a:pt x="2598" y="2015"/>
                    <a:pt x="2598" y="1299"/>
                  </a:cubicBezTo>
                  <a:cubicBezTo>
                    <a:pt x="2598" y="583"/>
                    <a:pt x="2016" y="0"/>
                    <a:pt x="13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
            <p:cNvSpPr/>
            <p:nvPr/>
          </p:nvSpPr>
          <p:spPr>
            <a:xfrm>
              <a:off x="7051525" y="2785956"/>
              <a:ext cx="34027" cy="34053"/>
            </a:xfrm>
            <a:custGeom>
              <a:rect b="b" l="l" r="r" t="t"/>
              <a:pathLst>
                <a:path extrusionOk="0" h="1300" w="1299">
                  <a:moveTo>
                    <a:pt x="648" y="1"/>
                  </a:moveTo>
                  <a:cubicBezTo>
                    <a:pt x="288" y="1"/>
                    <a:pt x="0" y="289"/>
                    <a:pt x="0" y="649"/>
                  </a:cubicBezTo>
                  <a:cubicBezTo>
                    <a:pt x="0" y="1008"/>
                    <a:pt x="288" y="1300"/>
                    <a:pt x="648" y="1300"/>
                  </a:cubicBezTo>
                  <a:cubicBezTo>
                    <a:pt x="1008" y="1300"/>
                    <a:pt x="1299" y="1008"/>
                    <a:pt x="1299" y="649"/>
                  </a:cubicBezTo>
                  <a:cubicBezTo>
                    <a:pt x="1299" y="289"/>
                    <a:pt x="1008" y="1"/>
                    <a:pt x="6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
            <p:cNvSpPr/>
            <p:nvPr/>
          </p:nvSpPr>
          <p:spPr>
            <a:xfrm>
              <a:off x="6957433" y="3003558"/>
              <a:ext cx="176790" cy="77144"/>
            </a:xfrm>
            <a:custGeom>
              <a:rect b="b" l="l" r="r" t="t"/>
              <a:pathLst>
                <a:path extrusionOk="0" h="2945" w="6749">
                  <a:moveTo>
                    <a:pt x="830" y="1"/>
                  </a:moveTo>
                  <a:lnTo>
                    <a:pt x="1" y="247"/>
                  </a:lnTo>
                  <a:cubicBezTo>
                    <a:pt x="354" y="1824"/>
                    <a:pt x="1759" y="2944"/>
                    <a:pt x="3376" y="2944"/>
                  </a:cubicBezTo>
                  <a:cubicBezTo>
                    <a:pt x="4990" y="2944"/>
                    <a:pt x="6395" y="1824"/>
                    <a:pt x="6748" y="247"/>
                  </a:cubicBezTo>
                  <a:lnTo>
                    <a:pt x="5919" y="1"/>
                  </a:lnTo>
                  <a:cubicBezTo>
                    <a:pt x="5672" y="1210"/>
                    <a:pt x="4610" y="2081"/>
                    <a:pt x="3373" y="2081"/>
                  </a:cubicBezTo>
                  <a:cubicBezTo>
                    <a:pt x="2139" y="2081"/>
                    <a:pt x="1077" y="1210"/>
                    <a:pt x="8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
            <p:cNvSpPr/>
            <p:nvPr/>
          </p:nvSpPr>
          <p:spPr>
            <a:xfrm>
              <a:off x="7006732" y="2871325"/>
              <a:ext cx="10609" cy="16031"/>
            </a:xfrm>
            <a:custGeom>
              <a:rect b="b" l="l" r="r" t="t"/>
              <a:pathLst>
                <a:path extrusionOk="0" h="612" w="405">
                  <a:moveTo>
                    <a:pt x="202" y="1"/>
                  </a:moveTo>
                  <a:cubicBezTo>
                    <a:pt x="93" y="1"/>
                    <a:pt x="0" y="90"/>
                    <a:pt x="0" y="203"/>
                  </a:cubicBezTo>
                  <a:lnTo>
                    <a:pt x="0" y="419"/>
                  </a:lnTo>
                  <a:cubicBezTo>
                    <a:pt x="7" y="547"/>
                    <a:pt x="106" y="612"/>
                    <a:pt x="204" y="612"/>
                  </a:cubicBezTo>
                  <a:cubicBezTo>
                    <a:pt x="302" y="612"/>
                    <a:pt x="399" y="547"/>
                    <a:pt x="405" y="419"/>
                  </a:cubicBezTo>
                  <a:lnTo>
                    <a:pt x="405" y="203"/>
                  </a:lnTo>
                  <a:cubicBezTo>
                    <a:pt x="405" y="90"/>
                    <a:pt x="316" y="1"/>
                    <a:pt x="20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
            <p:cNvSpPr/>
            <p:nvPr/>
          </p:nvSpPr>
          <p:spPr>
            <a:xfrm>
              <a:off x="7074577" y="2871325"/>
              <a:ext cx="10976" cy="16555"/>
            </a:xfrm>
            <a:custGeom>
              <a:rect b="b" l="l" r="r" t="t"/>
              <a:pathLst>
                <a:path extrusionOk="0" h="632" w="419">
                  <a:moveTo>
                    <a:pt x="210" y="1"/>
                  </a:moveTo>
                  <a:cubicBezTo>
                    <a:pt x="97" y="1"/>
                    <a:pt x="8" y="90"/>
                    <a:pt x="8" y="203"/>
                  </a:cubicBezTo>
                  <a:lnTo>
                    <a:pt x="8" y="419"/>
                  </a:lnTo>
                  <a:cubicBezTo>
                    <a:pt x="1" y="535"/>
                    <a:pt x="93" y="631"/>
                    <a:pt x="210" y="631"/>
                  </a:cubicBezTo>
                  <a:cubicBezTo>
                    <a:pt x="326" y="631"/>
                    <a:pt x="419" y="535"/>
                    <a:pt x="412" y="419"/>
                  </a:cubicBezTo>
                  <a:lnTo>
                    <a:pt x="412" y="203"/>
                  </a:lnTo>
                  <a:cubicBezTo>
                    <a:pt x="412" y="90"/>
                    <a:pt x="323" y="1"/>
                    <a:pt x="21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
            <p:cNvSpPr/>
            <p:nvPr/>
          </p:nvSpPr>
          <p:spPr>
            <a:xfrm>
              <a:off x="7021689" y="2910775"/>
              <a:ext cx="49247" cy="16503"/>
            </a:xfrm>
            <a:custGeom>
              <a:rect b="b" l="l" r="r" t="t"/>
              <a:pathLst>
                <a:path extrusionOk="0" h="630" w="1880">
                  <a:moveTo>
                    <a:pt x="1582" y="1"/>
                  </a:moveTo>
                  <a:cubicBezTo>
                    <a:pt x="1533" y="1"/>
                    <a:pt x="1482" y="20"/>
                    <a:pt x="1437" y="68"/>
                  </a:cubicBezTo>
                  <a:cubicBezTo>
                    <a:pt x="1365" y="140"/>
                    <a:pt x="1187" y="225"/>
                    <a:pt x="930" y="225"/>
                  </a:cubicBezTo>
                  <a:cubicBezTo>
                    <a:pt x="673" y="225"/>
                    <a:pt x="498" y="140"/>
                    <a:pt x="423" y="68"/>
                  </a:cubicBezTo>
                  <a:cubicBezTo>
                    <a:pt x="380" y="27"/>
                    <a:pt x="332" y="10"/>
                    <a:pt x="287" y="10"/>
                  </a:cubicBezTo>
                  <a:cubicBezTo>
                    <a:pt x="132" y="10"/>
                    <a:pt x="1" y="210"/>
                    <a:pt x="139" y="356"/>
                  </a:cubicBezTo>
                  <a:cubicBezTo>
                    <a:pt x="313" y="527"/>
                    <a:pt x="608" y="630"/>
                    <a:pt x="930" y="630"/>
                  </a:cubicBezTo>
                  <a:cubicBezTo>
                    <a:pt x="1249" y="630"/>
                    <a:pt x="1547" y="527"/>
                    <a:pt x="1722" y="356"/>
                  </a:cubicBezTo>
                  <a:cubicBezTo>
                    <a:pt x="1879" y="211"/>
                    <a:pt x="1741" y="1"/>
                    <a:pt x="15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
            <p:cNvSpPr/>
            <p:nvPr/>
          </p:nvSpPr>
          <p:spPr>
            <a:xfrm>
              <a:off x="6904755" y="2752295"/>
              <a:ext cx="282592" cy="361805"/>
            </a:xfrm>
            <a:custGeom>
              <a:rect b="b" l="l" r="r" t="t"/>
              <a:pathLst>
                <a:path extrusionOk="0" h="13812" w="10788">
                  <a:moveTo>
                    <a:pt x="8348" y="2879"/>
                  </a:moveTo>
                  <a:lnTo>
                    <a:pt x="8238" y="4329"/>
                  </a:lnTo>
                  <a:lnTo>
                    <a:pt x="8208" y="4329"/>
                  </a:lnTo>
                  <a:cubicBezTo>
                    <a:pt x="8081" y="4329"/>
                    <a:pt x="7978" y="4226"/>
                    <a:pt x="7978" y="4096"/>
                  </a:cubicBezTo>
                  <a:lnTo>
                    <a:pt x="7978" y="2982"/>
                  </a:lnTo>
                  <a:cubicBezTo>
                    <a:pt x="8105" y="2965"/>
                    <a:pt x="8228" y="2931"/>
                    <a:pt x="8348" y="2879"/>
                  </a:cubicBezTo>
                  <a:close/>
                  <a:moveTo>
                    <a:pt x="7759" y="405"/>
                  </a:moveTo>
                  <a:cubicBezTo>
                    <a:pt x="8605" y="405"/>
                    <a:pt x="9129" y="1320"/>
                    <a:pt x="8704" y="2054"/>
                  </a:cubicBezTo>
                  <a:cubicBezTo>
                    <a:pt x="8493" y="2416"/>
                    <a:pt x="8127" y="2597"/>
                    <a:pt x="7760" y="2597"/>
                  </a:cubicBezTo>
                  <a:cubicBezTo>
                    <a:pt x="7389" y="2597"/>
                    <a:pt x="7017" y="2411"/>
                    <a:pt x="6806" y="2040"/>
                  </a:cubicBezTo>
                  <a:cubicBezTo>
                    <a:pt x="6765" y="1961"/>
                    <a:pt x="6699" y="1929"/>
                    <a:pt x="6634" y="1929"/>
                  </a:cubicBezTo>
                  <a:cubicBezTo>
                    <a:pt x="6493" y="1929"/>
                    <a:pt x="6353" y="2078"/>
                    <a:pt x="6453" y="2242"/>
                  </a:cubicBezTo>
                  <a:cubicBezTo>
                    <a:pt x="6467" y="2263"/>
                    <a:pt x="6477" y="2283"/>
                    <a:pt x="6491" y="2304"/>
                  </a:cubicBezTo>
                  <a:cubicBezTo>
                    <a:pt x="6413" y="2356"/>
                    <a:pt x="6328" y="2380"/>
                    <a:pt x="6244" y="2380"/>
                  </a:cubicBezTo>
                  <a:cubicBezTo>
                    <a:pt x="6012" y="2380"/>
                    <a:pt x="5796" y="2196"/>
                    <a:pt x="5799" y="1934"/>
                  </a:cubicBezTo>
                  <a:cubicBezTo>
                    <a:pt x="5792" y="1805"/>
                    <a:pt x="5693" y="1741"/>
                    <a:pt x="5595" y="1741"/>
                  </a:cubicBezTo>
                  <a:cubicBezTo>
                    <a:pt x="5497" y="1741"/>
                    <a:pt x="5399" y="1805"/>
                    <a:pt x="5394" y="1934"/>
                  </a:cubicBezTo>
                  <a:cubicBezTo>
                    <a:pt x="5392" y="2439"/>
                    <a:pt x="5805" y="2788"/>
                    <a:pt x="6247" y="2788"/>
                  </a:cubicBezTo>
                  <a:cubicBezTo>
                    <a:pt x="6419" y="2788"/>
                    <a:pt x="6597" y="2734"/>
                    <a:pt x="6755" y="2616"/>
                  </a:cubicBezTo>
                  <a:cubicBezTo>
                    <a:pt x="6984" y="2821"/>
                    <a:pt x="7269" y="2951"/>
                    <a:pt x="7574" y="2989"/>
                  </a:cubicBezTo>
                  <a:lnTo>
                    <a:pt x="7574" y="4096"/>
                  </a:lnTo>
                  <a:cubicBezTo>
                    <a:pt x="7577" y="4449"/>
                    <a:pt x="7858" y="4730"/>
                    <a:pt x="8211" y="4733"/>
                  </a:cubicBezTo>
                  <a:lnTo>
                    <a:pt x="8533" y="4733"/>
                  </a:lnTo>
                  <a:cubicBezTo>
                    <a:pt x="8735" y="4733"/>
                    <a:pt x="8893" y="4905"/>
                    <a:pt x="8872" y="5107"/>
                  </a:cubicBezTo>
                  <a:cubicBezTo>
                    <a:pt x="8855" y="5278"/>
                    <a:pt x="8694" y="5408"/>
                    <a:pt x="8502" y="5408"/>
                  </a:cubicBezTo>
                  <a:lnTo>
                    <a:pt x="8413" y="5408"/>
                  </a:lnTo>
                  <a:lnTo>
                    <a:pt x="8413" y="5398"/>
                  </a:lnTo>
                  <a:cubicBezTo>
                    <a:pt x="8413" y="5285"/>
                    <a:pt x="8321" y="5196"/>
                    <a:pt x="8211" y="5196"/>
                  </a:cubicBezTo>
                  <a:cubicBezTo>
                    <a:pt x="8209" y="5196"/>
                    <a:pt x="8207" y="5196"/>
                    <a:pt x="8205" y="5196"/>
                  </a:cubicBezTo>
                  <a:cubicBezTo>
                    <a:pt x="8095" y="5196"/>
                    <a:pt x="8009" y="5287"/>
                    <a:pt x="8009" y="5398"/>
                  </a:cubicBezTo>
                  <a:cubicBezTo>
                    <a:pt x="8009" y="6837"/>
                    <a:pt x="6840" y="8006"/>
                    <a:pt x="5398" y="8006"/>
                  </a:cubicBezTo>
                  <a:cubicBezTo>
                    <a:pt x="3955" y="8006"/>
                    <a:pt x="2786" y="6837"/>
                    <a:pt x="2786" y="5398"/>
                  </a:cubicBezTo>
                  <a:lnTo>
                    <a:pt x="2783" y="5395"/>
                  </a:lnTo>
                  <a:cubicBezTo>
                    <a:pt x="2778" y="5266"/>
                    <a:pt x="2680" y="5202"/>
                    <a:pt x="2582" y="5202"/>
                  </a:cubicBezTo>
                  <a:cubicBezTo>
                    <a:pt x="2484" y="5202"/>
                    <a:pt x="2385" y="5266"/>
                    <a:pt x="2379" y="5395"/>
                  </a:cubicBezTo>
                  <a:lnTo>
                    <a:pt x="2379" y="5408"/>
                  </a:lnTo>
                  <a:lnTo>
                    <a:pt x="2259" y="5408"/>
                  </a:lnTo>
                  <a:cubicBezTo>
                    <a:pt x="2056" y="5408"/>
                    <a:pt x="1899" y="5237"/>
                    <a:pt x="1919" y="5035"/>
                  </a:cubicBezTo>
                  <a:cubicBezTo>
                    <a:pt x="1937" y="4864"/>
                    <a:pt x="2101" y="4733"/>
                    <a:pt x="2290" y="4733"/>
                  </a:cubicBezTo>
                  <a:lnTo>
                    <a:pt x="2581" y="4733"/>
                  </a:lnTo>
                  <a:cubicBezTo>
                    <a:pt x="2934" y="4733"/>
                    <a:pt x="3218" y="4449"/>
                    <a:pt x="3218" y="4096"/>
                  </a:cubicBezTo>
                  <a:lnTo>
                    <a:pt x="3218" y="3150"/>
                  </a:lnTo>
                  <a:cubicBezTo>
                    <a:pt x="3218" y="2783"/>
                    <a:pt x="3513" y="2489"/>
                    <a:pt x="3880" y="2489"/>
                  </a:cubicBezTo>
                  <a:lnTo>
                    <a:pt x="4729" y="2489"/>
                  </a:lnTo>
                  <a:cubicBezTo>
                    <a:pt x="4731" y="2489"/>
                    <a:pt x="4734" y="2489"/>
                    <a:pt x="4736" y="2489"/>
                  </a:cubicBezTo>
                  <a:cubicBezTo>
                    <a:pt x="4849" y="2489"/>
                    <a:pt x="4942" y="2398"/>
                    <a:pt x="4942" y="2287"/>
                  </a:cubicBezTo>
                  <a:cubicBezTo>
                    <a:pt x="4942" y="2172"/>
                    <a:pt x="4849" y="2081"/>
                    <a:pt x="4736" y="2081"/>
                  </a:cubicBezTo>
                  <a:cubicBezTo>
                    <a:pt x="4734" y="2081"/>
                    <a:pt x="4731" y="2081"/>
                    <a:pt x="4729" y="2081"/>
                  </a:cubicBezTo>
                  <a:lnTo>
                    <a:pt x="3883" y="2081"/>
                  </a:lnTo>
                  <a:cubicBezTo>
                    <a:pt x="3294" y="2084"/>
                    <a:pt x="2817" y="2561"/>
                    <a:pt x="2814" y="3150"/>
                  </a:cubicBezTo>
                  <a:lnTo>
                    <a:pt x="2814" y="4096"/>
                  </a:lnTo>
                  <a:cubicBezTo>
                    <a:pt x="2814" y="4226"/>
                    <a:pt x="2711" y="4329"/>
                    <a:pt x="2584" y="4329"/>
                  </a:cubicBezTo>
                  <a:lnTo>
                    <a:pt x="2550" y="4329"/>
                  </a:lnTo>
                  <a:lnTo>
                    <a:pt x="2327" y="2084"/>
                  </a:lnTo>
                  <a:cubicBezTo>
                    <a:pt x="2238" y="1187"/>
                    <a:pt x="2944" y="405"/>
                    <a:pt x="3849" y="405"/>
                  </a:cubicBezTo>
                  <a:close/>
                  <a:moveTo>
                    <a:pt x="6707" y="8112"/>
                  </a:moveTo>
                  <a:lnTo>
                    <a:pt x="6707" y="8804"/>
                  </a:lnTo>
                  <a:cubicBezTo>
                    <a:pt x="6707" y="9181"/>
                    <a:pt x="6957" y="9514"/>
                    <a:pt x="7317" y="9623"/>
                  </a:cubicBezTo>
                  <a:lnTo>
                    <a:pt x="7680" y="9730"/>
                  </a:lnTo>
                  <a:cubicBezTo>
                    <a:pt x="7580" y="10072"/>
                    <a:pt x="7409" y="10391"/>
                    <a:pt x="7173" y="10658"/>
                  </a:cubicBezTo>
                  <a:cubicBezTo>
                    <a:pt x="7027" y="10809"/>
                    <a:pt x="7169" y="11005"/>
                    <a:pt x="7322" y="11005"/>
                  </a:cubicBezTo>
                  <a:cubicBezTo>
                    <a:pt x="7375" y="11005"/>
                    <a:pt x="7430" y="10982"/>
                    <a:pt x="7474" y="10926"/>
                  </a:cubicBezTo>
                  <a:cubicBezTo>
                    <a:pt x="7752" y="10614"/>
                    <a:pt x="7954" y="10244"/>
                    <a:pt x="8071" y="9843"/>
                  </a:cubicBezTo>
                  <a:lnTo>
                    <a:pt x="8513" y="9969"/>
                  </a:lnTo>
                  <a:cubicBezTo>
                    <a:pt x="8324" y="10621"/>
                    <a:pt x="7940" y="11196"/>
                    <a:pt x="7416" y="11618"/>
                  </a:cubicBezTo>
                  <a:cubicBezTo>
                    <a:pt x="6820" y="12094"/>
                    <a:pt x="6098" y="12332"/>
                    <a:pt x="5377" y="12332"/>
                  </a:cubicBezTo>
                  <a:cubicBezTo>
                    <a:pt x="4656" y="12332"/>
                    <a:pt x="3934" y="12094"/>
                    <a:pt x="3338" y="11618"/>
                  </a:cubicBezTo>
                  <a:cubicBezTo>
                    <a:pt x="2814" y="11196"/>
                    <a:pt x="2433" y="10627"/>
                    <a:pt x="2245" y="9983"/>
                  </a:cubicBezTo>
                  <a:lnTo>
                    <a:pt x="2687" y="9853"/>
                  </a:lnTo>
                  <a:cubicBezTo>
                    <a:pt x="3051" y="11107"/>
                    <a:pt x="4187" y="11877"/>
                    <a:pt x="5381" y="11877"/>
                  </a:cubicBezTo>
                  <a:cubicBezTo>
                    <a:pt x="5852" y="11877"/>
                    <a:pt x="6331" y="11758"/>
                    <a:pt x="6775" y="11501"/>
                  </a:cubicBezTo>
                  <a:cubicBezTo>
                    <a:pt x="6959" y="11382"/>
                    <a:pt x="6850" y="11126"/>
                    <a:pt x="6672" y="11126"/>
                  </a:cubicBezTo>
                  <a:cubicBezTo>
                    <a:pt x="6641" y="11126"/>
                    <a:pt x="6607" y="11134"/>
                    <a:pt x="6573" y="11152"/>
                  </a:cubicBezTo>
                  <a:cubicBezTo>
                    <a:pt x="6193" y="11370"/>
                    <a:pt x="5784" y="11472"/>
                    <a:pt x="5382" y="11472"/>
                  </a:cubicBezTo>
                  <a:cubicBezTo>
                    <a:pt x="4358" y="11472"/>
                    <a:pt x="3384" y="10813"/>
                    <a:pt x="3074" y="9740"/>
                  </a:cubicBezTo>
                  <a:lnTo>
                    <a:pt x="3472" y="9623"/>
                  </a:lnTo>
                  <a:cubicBezTo>
                    <a:pt x="3832" y="9517"/>
                    <a:pt x="4078" y="9185"/>
                    <a:pt x="4082" y="8808"/>
                  </a:cubicBezTo>
                  <a:lnTo>
                    <a:pt x="4082" y="8112"/>
                  </a:lnTo>
                  <a:cubicBezTo>
                    <a:pt x="4496" y="8313"/>
                    <a:pt x="4945" y="8413"/>
                    <a:pt x="5394" y="8413"/>
                  </a:cubicBezTo>
                  <a:cubicBezTo>
                    <a:pt x="5843" y="8413"/>
                    <a:pt x="6292" y="8313"/>
                    <a:pt x="6707" y="8112"/>
                  </a:cubicBezTo>
                  <a:close/>
                  <a:moveTo>
                    <a:pt x="3845" y="1"/>
                  </a:moveTo>
                  <a:cubicBezTo>
                    <a:pt x="2701" y="1"/>
                    <a:pt x="1810" y="988"/>
                    <a:pt x="1923" y="2126"/>
                  </a:cubicBezTo>
                  <a:lnTo>
                    <a:pt x="2142" y="4343"/>
                  </a:lnTo>
                  <a:cubicBezTo>
                    <a:pt x="1813" y="4404"/>
                    <a:pt x="1549" y="4668"/>
                    <a:pt x="1518" y="4997"/>
                  </a:cubicBezTo>
                  <a:cubicBezTo>
                    <a:pt x="1474" y="5436"/>
                    <a:pt x="1817" y="5816"/>
                    <a:pt x="2259" y="5816"/>
                  </a:cubicBezTo>
                  <a:lnTo>
                    <a:pt x="2409" y="5816"/>
                  </a:lnTo>
                  <a:cubicBezTo>
                    <a:pt x="2526" y="6649"/>
                    <a:pt x="2985" y="7396"/>
                    <a:pt x="3677" y="7876"/>
                  </a:cubicBezTo>
                  <a:lnTo>
                    <a:pt x="3677" y="8808"/>
                  </a:lnTo>
                  <a:cubicBezTo>
                    <a:pt x="3677" y="9003"/>
                    <a:pt x="3547" y="9178"/>
                    <a:pt x="3359" y="9236"/>
                  </a:cubicBezTo>
                  <a:lnTo>
                    <a:pt x="1076" y="9904"/>
                  </a:lnTo>
                  <a:cubicBezTo>
                    <a:pt x="439" y="10096"/>
                    <a:pt x="0" y="10679"/>
                    <a:pt x="0" y="11344"/>
                  </a:cubicBezTo>
                  <a:lnTo>
                    <a:pt x="0" y="13619"/>
                  </a:lnTo>
                  <a:cubicBezTo>
                    <a:pt x="6" y="13747"/>
                    <a:pt x="103" y="13812"/>
                    <a:pt x="201" y="13812"/>
                  </a:cubicBezTo>
                  <a:cubicBezTo>
                    <a:pt x="299" y="13812"/>
                    <a:pt x="398" y="13747"/>
                    <a:pt x="405" y="13619"/>
                  </a:cubicBezTo>
                  <a:lnTo>
                    <a:pt x="405" y="11344"/>
                  </a:lnTo>
                  <a:cubicBezTo>
                    <a:pt x="405" y="10857"/>
                    <a:pt x="727" y="10432"/>
                    <a:pt x="1190" y="10292"/>
                  </a:cubicBezTo>
                  <a:lnTo>
                    <a:pt x="1858" y="10096"/>
                  </a:lnTo>
                  <a:cubicBezTo>
                    <a:pt x="2313" y="11663"/>
                    <a:pt x="3745" y="12738"/>
                    <a:pt x="5373" y="12738"/>
                  </a:cubicBezTo>
                  <a:cubicBezTo>
                    <a:pt x="5375" y="12738"/>
                    <a:pt x="5378" y="12738"/>
                    <a:pt x="5380" y="12738"/>
                  </a:cubicBezTo>
                  <a:cubicBezTo>
                    <a:pt x="7015" y="12738"/>
                    <a:pt x="8447" y="11655"/>
                    <a:pt x="8900" y="10086"/>
                  </a:cubicBezTo>
                  <a:lnTo>
                    <a:pt x="9599" y="10292"/>
                  </a:lnTo>
                  <a:cubicBezTo>
                    <a:pt x="10065" y="10432"/>
                    <a:pt x="10384" y="10860"/>
                    <a:pt x="10384" y="11344"/>
                  </a:cubicBezTo>
                  <a:lnTo>
                    <a:pt x="10384" y="13619"/>
                  </a:lnTo>
                  <a:cubicBezTo>
                    <a:pt x="10389" y="13747"/>
                    <a:pt x="10487" y="13812"/>
                    <a:pt x="10586" y="13812"/>
                  </a:cubicBezTo>
                  <a:cubicBezTo>
                    <a:pt x="10684" y="13812"/>
                    <a:pt x="10783" y="13747"/>
                    <a:pt x="10788" y="13619"/>
                  </a:cubicBezTo>
                  <a:lnTo>
                    <a:pt x="10788" y="11344"/>
                  </a:lnTo>
                  <a:cubicBezTo>
                    <a:pt x="10785" y="10679"/>
                    <a:pt x="10349" y="10096"/>
                    <a:pt x="9712" y="9904"/>
                  </a:cubicBezTo>
                  <a:lnTo>
                    <a:pt x="7433" y="9233"/>
                  </a:lnTo>
                  <a:cubicBezTo>
                    <a:pt x="7245" y="9178"/>
                    <a:pt x="7114" y="9003"/>
                    <a:pt x="7111" y="8804"/>
                  </a:cubicBezTo>
                  <a:lnTo>
                    <a:pt x="7111" y="7872"/>
                  </a:lnTo>
                  <a:cubicBezTo>
                    <a:pt x="7803" y="7393"/>
                    <a:pt x="8262" y="6649"/>
                    <a:pt x="8382" y="5816"/>
                  </a:cubicBezTo>
                  <a:lnTo>
                    <a:pt x="8502" y="5816"/>
                  </a:lnTo>
                  <a:cubicBezTo>
                    <a:pt x="8896" y="5816"/>
                    <a:pt x="9236" y="5521"/>
                    <a:pt x="9273" y="5148"/>
                  </a:cubicBezTo>
                  <a:cubicBezTo>
                    <a:pt x="9314" y="4754"/>
                    <a:pt x="9037" y="4394"/>
                    <a:pt x="8643" y="4336"/>
                  </a:cubicBezTo>
                  <a:lnTo>
                    <a:pt x="8776" y="2602"/>
                  </a:lnTo>
                  <a:cubicBezTo>
                    <a:pt x="9232" y="2184"/>
                    <a:pt x="9383" y="1529"/>
                    <a:pt x="9157" y="954"/>
                  </a:cubicBezTo>
                  <a:cubicBezTo>
                    <a:pt x="8931" y="378"/>
                    <a:pt x="8375" y="1"/>
                    <a:pt x="775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
            <p:cNvSpPr/>
            <p:nvPr/>
          </p:nvSpPr>
          <p:spPr>
            <a:xfrm>
              <a:off x="7000812" y="2854272"/>
              <a:ext cx="22449" cy="10714"/>
            </a:xfrm>
            <a:custGeom>
              <a:rect b="b" l="l" r="r" t="t"/>
              <a:pathLst>
                <a:path extrusionOk="0" h="409" w="857">
                  <a:moveTo>
                    <a:pt x="206" y="1"/>
                  </a:moveTo>
                  <a:cubicBezTo>
                    <a:pt x="93" y="1"/>
                    <a:pt x="0" y="92"/>
                    <a:pt x="0" y="203"/>
                  </a:cubicBezTo>
                  <a:cubicBezTo>
                    <a:pt x="0" y="317"/>
                    <a:pt x="93" y="409"/>
                    <a:pt x="206" y="409"/>
                  </a:cubicBezTo>
                  <a:cubicBezTo>
                    <a:pt x="208" y="409"/>
                    <a:pt x="210" y="409"/>
                    <a:pt x="213" y="409"/>
                  </a:cubicBezTo>
                  <a:lnTo>
                    <a:pt x="644" y="409"/>
                  </a:lnTo>
                  <a:cubicBezTo>
                    <a:pt x="646" y="409"/>
                    <a:pt x="648" y="409"/>
                    <a:pt x="651" y="409"/>
                  </a:cubicBezTo>
                  <a:cubicBezTo>
                    <a:pt x="764" y="409"/>
                    <a:pt x="857" y="317"/>
                    <a:pt x="857" y="203"/>
                  </a:cubicBezTo>
                  <a:cubicBezTo>
                    <a:pt x="857" y="92"/>
                    <a:pt x="764" y="1"/>
                    <a:pt x="651" y="1"/>
                  </a:cubicBezTo>
                  <a:cubicBezTo>
                    <a:pt x="649" y="1"/>
                    <a:pt x="646" y="1"/>
                    <a:pt x="644" y="1"/>
                  </a:cubicBezTo>
                  <a:lnTo>
                    <a:pt x="213" y="1"/>
                  </a:lnTo>
                  <a:cubicBezTo>
                    <a:pt x="210" y="1"/>
                    <a:pt x="208" y="1"/>
                    <a:pt x="20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
            <p:cNvSpPr/>
            <p:nvPr/>
          </p:nvSpPr>
          <p:spPr>
            <a:xfrm>
              <a:off x="7068840" y="2854272"/>
              <a:ext cx="22475" cy="10714"/>
            </a:xfrm>
            <a:custGeom>
              <a:rect b="b" l="l" r="r" t="t"/>
              <a:pathLst>
                <a:path extrusionOk="0" h="409" w="858">
                  <a:moveTo>
                    <a:pt x="207" y="1"/>
                  </a:moveTo>
                  <a:cubicBezTo>
                    <a:pt x="93" y="1"/>
                    <a:pt x="1" y="92"/>
                    <a:pt x="1" y="203"/>
                  </a:cubicBezTo>
                  <a:cubicBezTo>
                    <a:pt x="1" y="317"/>
                    <a:pt x="93" y="409"/>
                    <a:pt x="207" y="409"/>
                  </a:cubicBezTo>
                  <a:cubicBezTo>
                    <a:pt x="209" y="409"/>
                    <a:pt x="211" y="409"/>
                    <a:pt x="213" y="409"/>
                  </a:cubicBezTo>
                  <a:lnTo>
                    <a:pt x="645" y="409"/>
                  </a:lnTo>
                  <a:cubicBezTo>
                    <a:pt x="647" y="409"/>
                    <a:pt x="649" y="409"/>
                    <a:pt x="651" y="409"/>
                  </a:cubicBezTo>
                  <a:cubicBezTo>
                    <a:pt x="765" y="409"/>
                    <a:pt x="857" y="317"/>
                    <a:pt x="857" y="203"/>
                  </a:cubicBezTo>
                  <a:cubicBezTo>
                    <a:pt x="857" y="92"/>
                    <a:pt x="765" y="1"/>
                    <a:pt x="651" y="1"/>
                  </a:cubicBezTo>
                  <a:cubicBezTo>
                    <a:pt x="649" y="1"/>
                    <a:pt x="647" y="1"/>
                    <a:pt x="645" y="1"/>
                  </a:cubicBezTo>
                  <a:lnTo>
                    <a:pt x="213" y="1"/>
                  </a:lnTo>
                  <a:cubicBezTo>
                    <a:pt x="211" y="1"/>
                    <a:pt x="209" y="1"/>
                    <a:pt x="20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3"/>
          <p:cNvSpPr txBox="1"/>
          <p:nvPr>
            <p:ph type="title"/>
          </p:nvPr>
        </p:nvSpPr>
        <p:spPr>
          <a:xfrm>
            <a:off x="713225" y="1825650"/>
            <a:ext cx="4286700" cy="14922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4000"/>
              <a:t>CẢM ƠN CÔ VÀ CÁC BẠN ĐÃ LẮNG NGHE!</a:t>
            </a:r>
            <a:endParaRPr sz="4000"/>
          </a:p>
        </p:txBody>
      </p:sp>
      <p:grpSp>
        <p:nvGrpSpPr>
          <p:cNvPr id="1406" name="Google Shape;1406;p13"/>
          <p:cNvGrpSpPr/>
          <p:nvPr/>
        </p:nvGrpSpPr>
        <p:grpSpPr>
          <a:xfrm>
            <a:off x="5117700" y="1284078"/>
            <a:ext cx="3198307" cy="3109297"/>
            <a:chOff x="5117700" y="1284078"/>
            <a:chExt cx="3198307" cy="3109297"/>
          </a:xfrm>
        </p:grpSpPr>
        <p:grpSp>
          <p:nvGrpSpPr>
            <p:cNvPr id="1407" name="Google Shape;1407;p13"/>
            <p:cNvGrpSpPr/>
            <p:nvPr/>
          </p:nvGrpSpPr>
          <p:grpSpPr>
            <a:xfrm>
              <a:off x="5117700" y="1334265"/>
              <a:ext cx="3198307" cy="3059110"/>
              <a:chOff x="5117700" y="1334265"/>
              <a:chExt cx="3198307" cy="3059110"/>
            </a:xfrm>
          </p:grpSpPr>
          <p:grpSp>
            <p:nvGrpSpPr>
              <p:cNvPr id="1408" name="Google Shape;1408;p13"/>
              <p:cNvGrpSpPr/>
              <p:nvPr/>
            </p:nvGrpSpPr>
            <p:grpSpPr>
              <a:xfrm>
                <a:off x="6884953" y="1334265"/>
                <a:ext cx="1431054" cy="2335624"/>
                <a:chOff x="4086200" y="365075"/>
                <a:chExt cx="2363426" cy="3857348"/>
              </a:xfrm>
            </p:grpSpPr>
            <p:sp>
              <p:nvSpPr>
                <p:cNvPr id="1409" name="Google Shape;1409;p13"/>
                <p:cNvSpPr/>
                <p:nvPr/>
              </p:nvSpPr>
              <p:spPr>
                <a:xfrm>
                  <a:off x="4556187" y="369243"/>
                  <a:ext cx="1878028" cy="1091678"/>
                </a:xfrm>
                <a:custGeom>
                  <a:rect b="b" l="l" r="r" t="t"/>
                  <a:pathLst>
                    <a:path extrusionOk="0" h="5238" w="9011">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3"/>
                <p:cNvSpPr/>
                <p:nvPr/>
              </p:nvSpPr>
              <p:spPr>
                <a:xfrm>
                  <a:off x="4555134" y="365075"/>
                  <a:ext cx="1894492" cy="1104391"/>
                </a:xfrm>
                <a:custGeom>
                  <a:rect b="b" l="l" r="r" t="t"/>
                  <a:pathLst>
                    <a:path extrusionOk="0" h="5299" w="909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3"/>
                <p:cNvSpPr/>
                <p:nvPr/>
              </p:nvSpPr>
              <p:spPr>
                <a:xfrm>
                  <a:off x="4330890" y="1504273"/>
                  <a:ext cx="1966604" cy="1261328"/>
                </a:xfrm>
                <a:custGeom>
                  <a:rect b="b" l="l" r="r" t="t"/>
                  <a:pathLst>
                    <a:path extrusionOk="0" h="6052" w="9436">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3"/>
                <p:cNvSpPr/>
                <p:nvPr/>
              </p:nvSpPr>
              <p:spPr>
                <a:xfrm>
                  <a:off x="4330879" y="1496562"/>
                  <a:ext cx="1982027" cy="1280502"/>
                </a:xfrm>
                <a:custGeom>
                  <a:rect b="b" l="l" r="r" t="t"/>
                  <a:pathLst>
                    <a:path extrusionOk="0" h="6144" w="951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3"/>
                <p:cNvSpPr/>
                <p:nvPr/>
              </p:nvSpPr>
              <p:spPr>
                <a:xfrm>
                  <a:off x="4086211" y="2748512"/>
                  <a:ext cx="2062892" cy="1466200"/>
                </a:xfrm>
                <a:custGeom>
                  <a:rect b="b" l="l" r="r" t="t"/>
                  <a:pathLst>
                    <a:path extrusionOk="0" h="7035" w="9898">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3"/>
                <p:cNvSpPr/>
                <p:nvPr/>
              </p:nvSpPr>
              <p:spPr>
                <a:xfrm>
                  <a:off x="4086200" y="2740592"/>
                  <a:ext cx="2078314" cy="1481831"/>
                </a:xfrm>
                <a:custGeom>
                  <a:rect b="b" l="l" r="r" t="t"/>
                  <a:pathLst>
                    <a:path extrusionOk="0" h="7110" w="9972">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3"/>
                <p:cNvSpPr/>
                <p:nvPr/>
              </p:nvSpPr>
              <p:spPr>
                <a:xfrm>
                  <a:off x="4804618" y="485747"/>
                  <a:ext cx="1529349" cy="185489"/>
                </a:xfrm>
                <a:custGeom>
                  <a:rect b="b" l="l" r="r" t="t"/>
                  <a:pathLst>
                    <a:path extrusionOk="0" h="890" w="7338">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3"/>
                <p:cNvSpPr/>
                <p:nvPr/>
              </p:nvSpPr>
              <p:spPr>
                <a:xfrm>
                  <a:off x="4804606" y="481579"/>
                  <a:ext cx="1544772" cy="196952"/>
                </a:xfrm>
                <a:custGeom>
                  <a:rect b="b" l="l" r="r" t="t"/>
                  <a:pathLst>
                    <a:path extrusionOk="0" h="945" w="7412">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3"/>
                <p:cNvSpPr/>
                <p:nvPr/>
              </p:nvSpPr>
              <p:spPr>
                <a:xfrm>
                  <a:off x="4600371" y="1637033"/>
                  <a:ext cx="950789" cy="204872"/>
                </a:xfrm>
                <a:custGeom>
                  <a:rect b="b" l="l" r="r" t="t"/>
                  <a:pathLst>
                    <a:path extrusionOk="0" h="983" w="4562">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3"/>
                <p:cNvSpPr/>
                <p:nvPr/>
              </p:nvSpPr>
              <p:spPr>
                <a:xfrm>
                  <a:off x="4599526" y="1628488"/>
                  <a:ext cx="967046" cy="221962"/>
                </a:xfrm>
                <a:custGeom>
                  <a:rect b="b" l="l" r="r" t="t"/>
                  <a:pathLst>
                    <a:path extrusionOk="0" h="1065" w="464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3"/>
                <p:cNvSpPr/>
                <p:nvPr/>
              </p:nvSpPr>
              <p:spPr>
                <a:xfrm>
                  <a:off x="4371323" y="2900447"/>
                  <a:ext cx="994973" cy="258018"/>
                </a:xfrm>
                <a:custGeom>
                  <a:rect b="b" l="l" r="r" t="t"/>
                  <a:pathLst>
                    <a:path extrusionOk="0" h="1238" w="4774">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3"/>
                <p:cNvSpPr/>
                <p:nvPr/>
              </p:nvSpPr>
              <p:spPr>
                <a:xfrm>
                  <a:off x="4371312" y="2892110"/>
                  <a:ext cx="1011230" cy="274066"/>
                </a:xfrm>
                <a:custGeom>
                  <a:rect b="b" l="l" r="r" t="t"/>
                  <a:pathLst>
                    <a:path extrusionOk="0" h="1315" w="4852">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3"/>
                <p:cNvSpPr/>
                <p:nvPr/>
              </p:nvSpPr>
              <p:spPr>
                <a:xfrm>
                  <a:off x="4772730" y="677906"/>
                  <a:ext cx="1537269" cy="193618"/>
                </a:xfrm>
                <a:custGeom>
                  <a:rect b="b" l="l" r="r" t="t"/>
                  <a:pathLst>
                    <a:path extrusionOk="0" h="929" w="7376">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3"/>
                <p:cNvSpPr/>
                <p:nvPr/>
              </p:nvSpPr>
              <p:spPr>
                <a:xfrm>
                  <a:off x="4771885" y="670195"/>
                  <a:ext cx="1553525" cy="209040"/>
                </a:xfrm>
                <a:custGeom>
                  <a:rect b="b" l="l" r="r" t="t"/>
                  <a:pathLst>
                    <a:path extrusionOk="0" h="1003" w="7454">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3"/>
                <p:cNvSpPr/>
                <p:nvPr/>
              </p:nvSpPr>
              <p:spPr>
                <a:xfrm>
                  <a:off x="4559938" y="1845032"/>
                  <a:ext cx="963294" cy="209874"/>
                </a:xfrm>
                <a:custGeom>
                  <a:rect b="b" l="l" r="r" t="t"/>
                  <a:pathLst>
                    <a:path extrusionOk="0" h="1007" w="4622">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3"/>
                <p:cNvSpPr/>
                <p:nvPr/>
              </p:nvSpPr>
              <p:spPr>
                <a:xfrm>
                  <a:off x="4559927" y="1837529"/>
                  <a:ext cx="978717" cy="225297"/>
                </a:xfrm>
                <a:custGeom>
                  <a:rect b="b" l="l" r="r" t="t"/>
                  <a:pathLst>
                    <a:path extrusionOk="0" h="1081" w="4696">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3"/>
                <p:cNvSpPr/>
                <p:nvPr/>
              </p:nvSpPr>
              <p:spPr>
                <a:xfrm>
                  <a:off x="4330890" y="3125744"/>
                  <a:ext cx="1003518" cy="270523"/>
                </a:xfrm>
                <a:custGeom>
                  <a:rect b="b" l="l" r="r" t="t"/>
                  <a:pathLst>
                    <a:path extrusionOk="0" h="1298" w="4815">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3"/>
                <p:cNvSpPr/>
                <p:nvPr/>
              </p:nvSpPr>
              <p:spPr>
                <a:xfrm>
                  <a:off x="4330879" y="3117199"/>
                  <a:ext cx="1018941" cy="286779"/>
                </a:xfrm>
                <a:custGeom>
                  <a:rect b="b" l="l" r="r" t="t"/>
                  <a:pathLst>
                    <a:path extrusionOk="0" h="1376" w="4889">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3"/>
                <p:cNvSpPr/>
                <p:nvPr/>
              </p:nvSpPr>
              <p:spPr>
                <a:xfrm>
                  <a:off x="4728546" y="919043"/>
                  <a:ext cx="1552483" cy="213000"/>
                </a:xfrm>
                <a:custGeom>
                  <a:rect b="b" l="l" r="r" t="t"/>
                  <a:pathLst>
                    <a:path extrusionOk="0" h="1022" w="7449">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3"/>
                <p:cNvSpPr/>
                <p:nvPr/>
              </p:nvSpPr>
              <p:spPr>
                <a:xfrm>
                  <a:off x="4728535" y="914875"/>
                  <a:ext cx="1568948" cy="224880"/>
                </a:xfrm>
                <a:custGeom>
                  <a:rect b="b" l="l" r="r" t="t"/>
                  <a:pathLst>
                    <a:path extrusionOk="0" h="1079" w="7528">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3"/>
                <p:cNvSpPr/>
                <p:nvPr/>
              </p:nvSpPr>
              <p:spPr>
                <a:xfrm>
                  <a:off x="4511795" y="2109928"/>
                  <a:ext cx="971005" cy="226130"/>
                </a:xfrm>
                <a:custGeom>
                  <a:rect b="b" l="l" r="r" t="t"/>
                  <a:pathLst>
                    <a:path extrusionOk="0" h="1085" w="4659">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3"/>
                <p:cNvSpPr/>
                <p:nvPr/>
              </p:nvSpPr>
              <p:spPr>
                <a:xfrm>
                  <a:off x="4511783" y="2102216"/>
                  <a:ext cx="987262" cy="241553"/>
                </a:xfrm>
                <a:custGeom>
                  <a:rect b="b" l="l" r="r" t="t"/>
                  <a:pathLst>
                    <a:path extrusionOk="0" h="1159" w="4737">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3"/>
                <p:cNvSpPr/>
                <p:nvPr/>
              </p:nvSpPr>
              <p:spPr>
                <a:xfrm>
                  <a:off x="4278787" y="3422527"/>
                  <a:ext cx="1011438" cy="281985"/>
                </a:xfrm>
                <a:custGeom>
                  <a:rect b="b" l="l" r="r" t="t"/>
                  <a:pathLst>
                    <a:path extrusionOk="0" h="1353" w="4853">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3"/>
                <p:cNvSpPr/>
                <p:nvPr/>
              </p:nvSpPr>
              <p:spPr>
                <a:xfrm>
                  <a:off x="4278775" y="3413774"/>
                  <a:ext cx="1027694" cy="299284"/>
                </a:xfrm>
                <a:custGeom>
                  <a:rect b="b" l="l" r="r" t="t"/>
                  <a:pathLst>
                    <a:path extrusionOk="0" h="1436" w="4931">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3"/>
                <p:cNvSpPr/>
                <p:nvPr/>
              </p:nvSpPr>
              <p:spPr>
                <a:xfrm>
                  <a:off x="4691865" y="1103490"/>
                  <a:ext cx="1565197" cy="221545"/>
                </a:xfrm>
                <a:custGeom>
                  <a:rect b="b" l="l" r="r" t="t"/>
                  <a:pathLst>
                    <a:path extrusionOk="0" h="1063" w="751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3"/>
                <p:cNvSpPr/>
                <p:nvPr/>
              </p:nvSpPr>
              <p:spPr>
                <a:xfrm>
                  <a:off x="4695814" y="1094945"/>
                  <a:ext cx="1577493" cy="237802"/>
                </a:xfrm>
                <a:custGeom>
                  <a:rect b="b" l="l" r="r" t="t"/>
                  <a:pathLst>
                    <a:path extrusionOk="0" h="1141" w="7569">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3"/>
                <p:cNvSpPr/>
                <p:nvPr/>
              </p:nvSpPr>
              <p:spPr>
                <a:xfrm>
                  <a:off x="4475322" y="2311257"/>
                  <a:ext cx="979550" cy="233008"/>
                </a:xfrm>
                <a:custGeom>
                  <a:rect b="b" l="l" r="r" t="t"/>
                  <a:pathLst>
                    <a:path extrusionOk="0" h="1118" w="470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3"/>
                <p:cNvSpPr/>
                <p:nvPr/>
              </p:nvSpPr>
              <p:spPr>
                <a:xfrm>
                  <a:off x="4475311" y="2302503"/>
                  <a:ext cx="994973" cy="250306"/>
                </a:xfrm>
                <a:custGeom>
                  <a:rect b="b" l="l" r="r" t="t"/>
                  <a:pathLst>
                    <a:path extrusionOk="0" h="1201" w="4774">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3"/>
                <p:cNvSpPr/>
                <p:nvPr/>
              </p:nvSpPr>
              <p:spPr>
                <a:xfrm>
                  <a:off x="4239396" y="3642197"/>
                  <a:ext cx="1018941" cy="291364"/>
                </a:xfrm>
                <a:custGeom>
                  <a:rect b="b" l="l" r="r" t="t"/>
                  <a:pathLst>
                    <a:path extrusionOk="0" h="1398" w="4889">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3"/>
                <p:cNvSpPr/>
                <p:nvPr/>
              </p:nvSpPr>
              <p:spPr>
                <a:xfrm>
                  <a:off x="4238343" y="3634485"/>
                  <a:ext cx="1035406" cy="310747"/>
                </a:xfrm>
                <a:custGeom>
                  <a:rect b="b" l="l" r="r" t="t"/>
                  <a:pathLst>
                    <a:path extrusionOk="0" h="1491" w="4968">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3"/>
                <p:cNvSpPr/>
                <p:nvPr/>
              </p:nvSpPr>
              <p:spPr>
                <a:xfrm>
                  <a:off x="5498848" y="1709354"/>
                  <a:ext cx="714863" cy="915776"/>
                </a:xfrm>
                <a:custGeom>
                  <a:rect b="b" l="l" r="r" t="t"/>
                  <a:pathLst>
                    <a:path extrusionOk="0" h="4394" w="343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3"/>
                <p:cNvSpPr/>
                <p:nvPr/>
              </p:nvSpPr>
              <p:spPr>
                <a:xfrm>
                  <a:off x="5498836" y="1700600"/>
                  <a:ext cx="730286" cy="932032"/>
                </a:xfrm>
                <a:custGeom>
                  <a:rect b="b" l="l" r="r" t="t"/>
                  <a:pathLst>
                    <a:path extrusionOk="0" h="4472" w="3504">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3"/>
                <p:cNvSpPr/>
                <p:nvPr/>
              </p:nvSpPr>
              <p:spPr>
                <a:xfrm>
                  <a:off x="5330448" y="3142834"/>
                  <a:ext cx="690687" cy="727785"/>
                </a:xfrm>
                <a:custGeom>
                  <a:rect b="b" l="l" r="r" t="t"/>
                  <a:pathLst>
                    <a:path extrusionOk="0" h="3492" w="3314">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3"/>
                <p:cNvSpPr/>
                <p:nvPr/>
              </p:nvSpPr>
              <p:spPr>
                <a:xfrm>
                  <a:off x="5330437" y="3135122"/>
                  <a:ext cx="706110" cy="744875"/>
                </a:xfrm>
                <a:custGeom>
                  <a:rect b="b" l="l" r="r" t="t"/>
                  <a:pathLst>
                    <a:path extrusionOk="0" h="3574" w="3388">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3"/>
                <p:cNvSpPr/>
                <p:nvPr/>
              </p:nvSpPr>
              <p:spPr>
                <a:xfrm>
                  <a:off x="5519064" y="3294769"/>
                  <a:ext cx="369103" cy="393071"/>
                </a:xfrm>
                <a:custGeom>
                  <a:rect b="b" l="l" r="r" t="t"/>
                  <a:pathLst>
                    <a:path extrusionOk="0" h="1886" w="1771">
                      <a:moveTo>
                        <a:pt x="250" y="1"/>
                      </a:moveTo>
                      <a:lnTo>
                        <a:pt x="1" y="1886"/>
                      </a:lnTo>
                      <a:lnTo>
                        <a:pt x="1" y="1886"/>
                      </a:lnTo>
                      <a:lnTo>
                        <a:pt x="1771" y="1156"/>
                      </a:lnTo>
                      <a:lnTo>
                        <a:pt x="25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3"/>
                <p:cNvSpPr/>
                <p:nvPr/>
              </p:nvSpPr>
              <p:spPr>
                <a:xfrm>
                  <a:off x="5514259" y="3278304"/>
                  <a:ext cx="398073" cy="426000"/>
                </a:xfrm>
                <a:custGeom>
                  <a:rect b="b" l="l" r="r" t="t"/>
                  <a:pathLst>
                    <a:path extrusionOk="0" h="2044" w="191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13"/>
              <p:cNvGrpSpPr/>
              <p:nvPr/>
            </p:nvGrpSpPr>
            <p:grpSpPr>
              <a:xfrm>
                <a:off x="5117700" y="2356524"/>
                <a:ext cx="2151000" cy="2036851"/>
                <a:chOff x="3496500" y="2571724"/>
                <a:chExt cx="2151000" cy="2036851"/>
              </a:xfrm>
            </p:grpSpPr>
            <p:sp>
              <p:nvSpPr>
                <p:cNvPr id="1446" name="Google Shape;1446;p13"/>
                <p:cNvSpPr/>
                <p:nvPr/>
              </p:nvSpPr>
              <p:spPr>
                <a:xfrm>
                  <a:off x="3496500" y="4150775"/>
                  <a:ext cx="2151000" cy="4578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7" name="Google Shape;1447;p13"/>
                <p:cNvGrpSpPr/>
                <p:nvPr/>
              </p:nvGrpSpPr>
              <p:grpSpPr>
                <a:xfrm>
                  <a:off x="3793882" y="2571724"/>
                  <a:ext cx="1391302" cy="1923996"/>
                  <a:chOff x="5016125" y="652800"/>
                  <a:chExt cx="2922289" cy="4041160"/>
                </a:xfrm>
              </p:grpSpPr>
              <p:sp>
                <p:nvSpPr>
                  <p:cNvPr id="1448" name="Google Shape;1448;p13"/>
                  <p:cNvSpPr/>
                  <p:nvPr/>
                </p:nvSpPr>
                <p:spPr>
                  <a:xfrm>
                    <a:off x="5789289" y="802982"/>
                    <a:ext cx="739857" cy="1340441"/>
                  </a:xfrm>
                  <a:custGeom>
                    <a:rect b="b" l="l" r="r" t="t"/>
                    <a:pathLst>
                      <a:path extrusionOk="0" h="8372" w="4621">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3"/>
                  <p:cNvSpPr/>
                  <p:nvPr/>
                </p:nvSpPr>
                <p:spPr>
                  <a:xfrm>
                    <a:off x="5817308" y="794496"/>
                    <a:ext cx="718562" cy="1358053"/>
                  </a:xfrm>
                  <a:custGeom>
                    <a:rect b="b" l="l" r="r" t="t"/>
                    <a:pathLst>
                      <a:path extrusionOk="0" h="8482" w="4488">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3"/>
                  <p:cNvSpPr/>
                  <p:nvPr/>
                </p:nvSpPr>
                <p:spPr>
                  <a:xfrm>
                    <a:off x="7117869" y="2323377"/>
                    <a:ext cx="557975" cy="613381"/>
                  </a:xfrm>
                  <a:custGeom>
                    <a:rect b="b" l="l" r="r" t="t"/>
                    <a:pathLst>
                      <a:path extrusionOk="0" h="3831" w="3485">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3"/>
                  <p:cNvSpPr/>
                  <p:nvPr/>
                </p:nvSpPr>
                <p:spPr>
                  <a:xfrm>
                    <a:off x="7109063" y="2311689"/>
                    <a:ext cx="566781" cy="631314"/>
                  </a:xfrm>
                  <a:custGeom>
                    <a:rect b="b" l="l" r="r" t="t"/>
                    <a:pathLst>
                      <a:path extrusionOk="0" h="3943" w="354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3"/>
                  <p:cNvSpPr/>
                  <p:nvPr/>
                </p:nvSpPr>
                <p:spPr>
                  <a:xfrm>
                    <a:off x="5354915" y="2392384"/>
                    <a:ext cx="703032" cy="748834"/>
                  </a:xfrm>
                  <a:custGeom>
                    <a:rect b="b" l="l" r="r" t="t"/>
                    <a:pathLst>
                      <a:path extrusionOk="0" h="4677" w="4391">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3"/>
                  <p:cNvSpPr/>
                  <p:nvPr/>
                </p:nvSpPr>
                <p:spPr>
                  <a:xfrm>
                    <a:off x="5376369" y="2384538"/>
                    <a:ext cx="690384" cy="765486"/>
                  </a:xfrm>
                  <a:custGeom>
                    <a:rect b="b" l="l" r="r" t="t"/>
                    <a:pathLst>
                      <a:path extrusionOk="0" h="4781" w="4312">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3"/>
                  <p:cNvSpPr/>
                  <p:nvPr/>
                </p:nvSpPr>
                <p:spPr>
                  <a:xfrm>
                    <a:off x="5604364" y="2029257"/>
                    <a:ext cx="533478" cy="769329"/>
                  </a:xfrm>
                  <a:custGeom>
                    <a:rect b="b" l="l" r="r" t="t"/>
                    <a:pathLst>
                      <a:path extrusionOk="0" h="4805" w="3332">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3"/>
                  <p:cNvSpPr/>
                  <p:nvPr/>
                </p:nvSpPr>
                <p:spPr>
                  <a:xfrm>
                    <a:off x="5595397" y="2022052"/>
                    <a:ext cx="549169" cy="792064"/>
                  </a:xfrm>
                  <a:custGeom>
                    <a:rect b="b" l="l" r="r" t="t"/>
                    <a:pathLst>
                      <a:path extrusionOk="0" h="4947" w="343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3"/>
                  <p:cNvSpPr/>
                  <p:nvPr/>
                </p:nvSpPr>
                <p:spPr>
                  <a:xfrm>
                    <a:off x="6840561" y="2018529"/>
                    <a:ext cx="672612" cy="780056"/>
                  </a:xfrm>
                  <a:custGeom>
                    <a:rect b="b" l="l" r="r" t="t"/>
                    <a:pathLst>
                      <a:path extrusionOk="0" h="4872" w="4201">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3"/>
                  <p:cNvSpPr/>
                  <p:nvPr/>
                </p:nvSpPr>
                <p:spPr>
                  <a:xfrm>
                    <a:off x="6837519" y="2011004"/>
                    <a:ext cx="684460" cy="803112"/>
                  </a:xfrm>
                  <a:custGeom>
                    <a:rect b="b" l="l" r="r" t="t"/>
                    <a:pathLst>
                      <a:path extrusionOk="0" h="5016" w="4275">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3"/>
                  <p:cNvSpPr/>
                  <p:nvPr/>
                </p:nvSpPr>
                <p:spPr>
                  <a:xfrm>
                    <a:off x="5922339" y="1974980"/>
                    <a:ext cx="1214255" cy="1674911"/>
                  </a:xfrm>
                  <a:custGeom>
                    <a:rect b="b" l="l" r="r" t="t"/>
                    <a:pathLst>
                      <a:path extrusionOk="0" h="10461" w="7584">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3"/>
                  <p:cNvSpPr/>
                  <p:nvPr/>
                </p:nvSpPr>
                <p:spPr>
                  <a:xfrm>
                    <a:off x="6350789" y="1771641"/>
                    <a:ext cx="378814" cy="379621"/>
                  </a:xfrm>
                  <a:custGeom>
                    <a:rect b="b" l="l" r="r" t="t"/>
                    <a:pathLst>
                      <a:path extrusionOk="0" h="2371" w="2366">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3"/>
                  <p:cNvSpPr/>
                  <p:nvPr/>
                </p:nvSpPr>
                <p:spPr>
                  <a:xfrm>
                    <a:off x="6341183" y="1762675"/>
                    <a:ext cx="398027" cy="397393"/>
                  </a:xfrm>
                  <a:custGeom>
                    <a:rect b="b" l="l" r="r" t="t"/>
                    <a:pathLst>
                      <a:path extrusionOk="0" h="2482" w="2486">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3"/>
                  <p:cNvSpPr/>
                  <p:nvPr/>
                </p:nvSpPr>
                <p:spPr>
                  <a:xfrm>
                    <a:off x="5912732" y="1966174"/>
                    <a:ext cx="1233468" cy="1692042"/>
                  </a:xfrm>
                  <a:custGeom>
                    <a:rect b="b" l="l" r="r" t="t"/>
                    <a:pathLst>
                      <a:path extrusionOk="0" h="10568" w="7704">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3"/>
                  <p:cNvSpPr/>
                  <p:nvPr/>
                </p:nvSpPr>
                <p:spPr>
                  <a:xfrm>
                    <a:off x="6322610" y="1974980"/>
                    <a:ext cx="419642" cy="1674911"/>
                  </a:xfrm>
                  <a:custGeom>
                    <a:rect b="b" l="l" r="r" t="t"/>
                    <a:pathLst>
                      <a:path extrusionOk="0" h="10461" w="2621">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3"/>
                  <p:cNvSpPr/>
                  <p:nvPr/>
                </p:nvSpPr>
                <p:spPr>
                  <a:xfrm>
                    <a:off x="6313804" y="1966174"/>
                    <a:ext cx="437254" cy="1692042"/>
                  </a:xfrm>
                  <a:custGeom>
                    <a:rect b="b" l="l" r="r" t="t"/>
                    <a:pathLst>
                      <a:path extrusionOk="0" h="10568" w="2731">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3"/>
                  <p:cNvSpPr/>
                  <p:nvPr/>
                </p:nvSpPr>
                <p:spPr>
                  <a:xfrm>
                    <a:off x="6264171" y="1960250"/>
                    <a:ext cx="58599" cy="1713497"/>
                  </a:xfrm>
                  <a:custGeom>
                    <a:rect b="b" l="l" r="r" t="t"/>
                    <a:pathLst>
                      <a:path extrusionOk="0" h="10702" w="366">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3"/>
                  <p:cNvSpPr/>
                  <p:nvPr/>
                </p:nvSpPr>
                <p:spPr>
                  <a:xfrm>
                    <a:off x="6255365" y="1953525"/>
                    <a:ext cx="74130" cy="1729828"/>
                  </a:xfrm>
                  <a:custGeom>
                    <a:rect b="b" l="l" r="r" t="t"/>
                    <a:pathLst>
                      <a:path extrusionOk="0" h="10804" w="463">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3"/>
                  <p:cNvSpPr/>
                  <p:nvPr/>
                </p:nvSpPr>
                <p:spPr>
                  <a:xfrm>
                    <a:off x="6742094" y="1960250"/>
                    <a:ext cx="58599" cy="1713497"/>
                  </a:xfrm>
                  <a:custGeom>
                    <a:rect b="b" l="l" r="r" t="t"/>
                    <a:pathLst>
                      <a:path extrusionOk="0" h="10702" w="366">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3"/>
                  <p:cNvSpPr/>
                  <p:nvPr/>
                </p:nvSpPr>
                <p:spPr>
                  <a:xfrm>
                    <a:off x="6736170" y="1953525"/>
                    <a:ext cx="74130" cy="1729828"/>
                  </a:xfrm>
                  <a:custGeom>
                    <a:rect b="b" l="l" r="r" t="t"/>
                    <a:pathLst>
                      <a:path extrusionOk="0" h="10804" w="463">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3"/>
                  <p:cNvSpPr/>
                  <p:nvPr/>
                </p:nvSpPr>
                <p:spPr>
                  <a:xfrm>
                    <a:off x="6742094" y="1993552"/>
                    <a:ext cx="58599" cy="1655858"/>
                  </a:xfrm>
                  <a:custGeom>
                    <a:rect b="b" l="l" r="r" t="t"/>
                    <a:pathLst>
                      <a:path extrusionOk="0" h="10342" w="366">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3"/>
                  <p:cNvSpPr/>
                  <p:nvPr/>
                </p:nvSpPr>
                <p:spPr>
                  <a:xfrm>
                    <a:off x="6736170" y="1984586"/>
                    <a:ext cx="74130" cy="1673630"/>
                  </a:xfrm>
                  <a:custGeom>
                    <a:rect b="b" l="l" r="r" t="t"/>
                    <a:pathLst>
                      <a:path extrusionOk="0" h="10453" w="463">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3"/>
                  <p:cNvSpPr/>
                  <p:nvPr/>
                </p:nvSpPr>
                <p:spPr>
                  <a:xfrm>
                    <a:off x="7016520" y="2634949"/>
                    <a:ext cx="40187" cy="113998"/>
                  </a:xfrm>
                  <a:custGeom>
                    <a:rect b="b" l="l" r="r" t="t"/>
                    <a:pathLst>
                      <a:path extrusionOk="0" h="712" w="251">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3"/>
                  <p:cNvSpPr/>
                  <p:nvPr/>
                </p:nvSpPr>
                <p:spPr>
                  <a:xfrm>
                    <a:off x="5127080" y="3162028"/>
                    <a:ext cx="1531588" cy="1269993"/>
                  </a:xfrm>
                  <a:custGeom>
                    <a:rect b="b" l="l" r="r" t="t"/>
                    <a:pathLst>
                      <a:path extrusionOk="0" h="7932" w="9566">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3"/>
                  <p:cNvSpPr/>
                  <p:nvPr/>
                </p:nvSpPr>
                <p:spPr>
                  <a:xfrm>
                    <a:off x="5164065" y="3153382"/>
                    <a:ext cx="1504210" cy="1288245"/>
                  </a:xfrm>
                  <a:custGeom>
                    <a:rect b="b" l="l" r="r" t="t"/>
                    <a:pathLst>
                      <a:path extrusionOk="0" h="8046" w="9395">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3"/>
                  <p:cNvSpPr/>
                  <p:nvPr/>
                </p:nvSpPr>
                <p:spPr>
                  <a:xfrm>
                    <a:off x="5305441" y="3910697"/>
                    <a:ext cx="943353" cy="415966"/>
                  </a:xfrm>
                  <a:custGeom>
                    <a:rect b="b" l="l" r="r" t="t"/>
                    <a:pathLst>
                      <a:path extrusionOk="0" h="2598" w="5892">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3"/>
                  <p:cNvSpPr/>
                  <p:nvPr/>
                </p:nvSpPr>
                <p:spPr>
                  <a:xfrm>
                    <a:off x="5299517" y="3905093"/>
                    <a:ext cx="958884" cy="428614"/>
                  </a:xfrm>
                  <a:custGeom>
                    <a:rect b="b" l="l" r="r" t="t"/>
                    <a:pathLst>
                      <a:path extrusionOk="0" h="2677" w="5989">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3"/>
                  <p:cNvSpPr/>
                  <p:nvPr/>
                </p:nvSpPr>
                <p:spPr>
                  <a:xfrm>
                    <a:off x="5265414" y="3989791"/>
                    <a:ext cx="1075922" cy="649246"/>
                  </a:xfrm>
                  <a:custGeom>
                    <a:rect b="b" l="l" r="r" t="t"/>
                    <a:pathLst>
                      <a:path extrusionOk="0" h="4055" w="672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3"/>
                  <p:cNvSpPr/>
                  <p:nvPr/>
                </p:nvSpPr>
                <p:spPr>
                  <a:xfrm>
                    <a:off x="5259490" y="3981785"/>
                    <a:ext cx="1084728" cy="666218"/>
                  </a:xfrm>
                  <a:custGeom>
                    <a:rect b="b" l="l" r="r" t="t"/>
                    <a:pathLst>
                      <a:path extrusionOk="0" h="4161" w="6775">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3"/>
                  <p:cNvSpPr/>
                  <p:nvPr/>
                </p:nvSpPr>
                <p:spPr>
                  <a:xfrm>
                    <a:off x="5407430" y="4219547"/>
                    <a:ext cx="922059" cy="427334"/>
                  </a:xfrm>
                  <a:custGeom>
                    <a:rect b="b" l="l" r="r" t="t"/>
                    <a:pathLst>
                      <a:path extrusionOk="0" h="2669" w="5759">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3"/>
                  <p:cNvSpPr/>
                  <p:nvPr/>
                </p:nvSpPr>
                <p:spPr>
                  <a:xfrm>
                    <a:off x="5423121" y="4209941"/>
                    <a:ext cx="896762" cy="445266"/>
                  </a:xfrm>
                  <a:custGeom>
                    <a:rect b="b" l="l" r="r" t="t"/>
                    <a:pathLst>
                      <a:path extrusionOk="0" h="2781" w="5601">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3"/>
                  <p:cNvSpPr/>
                  <p:nvPr/>
                </p:nvSpPr>
                <p:spPr>
                  <a:xfrm>
                    <a:off x="6085169" y="4108271"/>
                    <a:ext cx="459509" cy="453592"/>
                  </a:xfrm>
                  <a:custGeom>
                    <a:rect b="b" l="l" r="r" t="t"/>
                    <a:pathLst>
                      <a:path extrusionOk="0" h="2833" w="287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3"/>
                  <p:cNvSpPr/>
                  <p:nvPr/>
                </p:nvSpPr>
                <p:spPr>
                  <a:xfrm>
                    <a:off x="6082127" y="4098985"/>
                    <a:ext cx="475199" cy="469763"/>
                  </a:xfrm>
                  <a:custGeom>
                    <a:rect b="b" l="l" r="r" t="t"/>
                    <a:pathLst>
                      <a:path extrusionOk="0" h="2934" w="2968">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3"/>
                  <p:cNvSpPr/>
                  <p:nvPr/>
                </p:nvSpPr>
                <p:spPr>
                  <a:xfrm>
                    <a:off x="6199807" y="3146497"/>
                    <a:ext cx="1729001" cy="1538497"/>
                  </a:xfrm>
                  <a:custGeom>
                    <a:rect b="b" l="l" r="r" t="t"/>
                    <a:pathLst>
                      <a:path extrusionOk="0" h="9609" w="10799">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3"/>
                  <p:cNvSpPr/>
                  <p:nvPr/>
                </p:nvSpPr>
                <p:spPr>
                  <a:xfrm>
                    <a:off x="6208773" y="3139452"/>
                    <a:ext cx="1729641" cy="1554508"/>
                  </a:xfrm>
                  <a:custGeom>
                    <a:rect b="b" l="l" r="r" t="t"/>
                    <a:pathLst>
                      <a:path extrusionOk="0" h="9709" w="10803">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3"/>
                  <p:cNvSpPr/>
                  <p:nvPr/>
                </p:nvSpPr>
                <p:spPr>
                  <a:xfrm>
                    <a:off x="7046941" y="2557776"/>
                    <a:ext cx="647475" cy="769809"/>
                  </a:xfrm>
                  <a:custGeom>
                    <a:rect b="b" l="l" r="r" t="t"/>
                    <a:pathLst>
                      <a:path extrusionOk="0" h="4808" w="4044">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3"/>
                  <p:cNvSpPr/>
                  <p:nvPr/>
                </p:nvSpPr>
                <p:spPr>
                  <a:xfrm>
                    <a:off x="7046941" y="2579391"/>
                    <a:ext cx="657081" cy="757320"/>
                  </a:xfrm>
                  <a:custGeom>
                    <a:rect b="b" l="l" r="r" t="t"/>
                    <a:pathLst>
                      <a:path extrusionOk="0" h="4730" w="4104">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3"/>
                  <p:cNvSpPr/>
                  <p:nvPr/>
                </p:nvSpPr>
                <p:spPr>
                  <a:xfrm>
                    <a:off x="5212898" y="1090858"/>
                    <a:ext cx="327260" cy="666058"/>
                  </a:xfrm>
                  <a:custGeom>
                    <a:rect b="b" l="l" r="r" t="t"/>
                    <a:pathLst>
                      <a:path extrusionOk="0" h="4160" w="2044">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3"/>
                  <p:cNvSpPr/>
                  <p:nvPr/>
                </p:nvSpPr>
                <p:spPr>
                  <a:xfrm>
                    <a:off x="5210016" y="1082853"/>
                    <a:ext cx="324218" cy="683029"/>
                  </a:xfrm>
                  <a:custGeom>
                    <a:rect b="b" l="l" r="r" t="t"/>
                    <a:pathLst>
                      <a:path extrusionOk="0" h="4266" w="2025">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3"/>
                  <p:cNvSpPr/>
                  <p:nvPr/>
                </p:nvSpPr>
                <p:spPr>
                  <a:xfrm>
                    <a:off x="5148535" y="2061599"/>
                    <a:ext cx="714880" cy="1084905"/>
                  </a:xfrm>
                  <a:custGeom>
                    <a:rect b="b" l="l" r="r" t="t"/>
                    <a:pathLst>
                      <a:path extrusionOk="0" h="6776" w="4465">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3"/>
                  <p:cNvSpPr/>
                  <p:nvPr/>
                </p:nvSpPr>
                <p:spPr>
                  <a:xfrm>
                    <a:off x="5138928" y="2055675"/>
                    <a:ext cx="734093" cy="1098835"/>
                  </a:xfrm>
                  <a:custGeom>
                    <a:rect b="b" l="l" r="r" t="t"/>
                    <a:pathLst>
                      <a:path extrusionOk="0" h="6863" w="4585">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3"/>
                  <p:cNvSpPr/>
                  <p:nvPr/>
                </p:nvSpPr>
                <p:spPr>
                  <a:xfrm>
                    <a:off x="5022049" y="1591038"/>
                    <a:ext cx="678536" cy="706085"/>
                  </a:xfrm>
                  <a:custGeom>
                    <a:rect b="b" l="l" r="r" t="t"/>
                    <a:pathLst>
                      <a:path extrusionOk="0" h="4410" w="4238">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3"/>
                  <p:cNvSpPr/>
                  <p:nvPr/>
                </p:nvSpPr>
                <p:spPr>
                  <a:xfrm>
                    <a:off x="5022049" y="1583673"/>
                    <a:ext cx="684460" cy="715532"/>
                  </a:xfrm>
                  <a:custGeom>
                    <a:rect b="b" l="l" r="r" t="t"/>
                    <a:pathLst>
                      <a:path extrusionOk="0" h="4469" w="4275">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3"/>
                  <p:cNvSpPr/>
                  <p:nvPr/>
                </p:nvSpPr>
                <p:spPr>
                  <a:xfrm>
                    <a:off x="5016125" y="1656683"/>
                    <a:ext cx="296039" cy="303248"/>
                  </a:xfrm>
                  <a:custGeom>
                    <a:rect b="b" l="l" r="r" t="t"/>
                    <a:pathLst>
                      <a:path extrusionOk="0" h="1894" w="1849">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3"/>
                  <p:cNvSpPr/>
                  <p:nvPr/>
                </p:nvSpPr>
                <p:spPr>
                  <a:xfrm>
                    <a:off x="5016125" y="1647717"/>
                    <a:ext cx="299081" cy="320380"/>
                  </a:xfrm>
                  <a:custGeom>
                    <a:rect b="b" l="l" r="r" t="t"/>
                    <a:pathLst>
                      <a:path extrusionOk="0" h="2001" w="1868">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3"/>
                  <p:cNvSpPr/>
                  <p:nvPr/>
                </p:nvSpPr>
                <p:spPr>
                  <a:xfrm>
                    <a:off x="5188562" y="1542205"/>
                    <a:ext cx="373050" cy="334790"/>
                  </a:xfrm>
                  <a:custGeom>
                    <a:rect b="b" l="l" r="r" t="t"/>
                    <a:pathLst>
                      <a:path extrusionOk="0" h="2091" w="233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3"/>
                  <p:cNvSpPr/>
                  <p:nvPr/>
                </p:nvSpPr>
                <p:spPr>
                  <a:xfrm>
                    <a:off x="5175913" y="1534840"/>
                    <a:ext cx="382657" cy="348239"/>
                  </a:xfrm>
                  <a:custGeom>
                    <a:rect b="b" l="l" r="r" t="t"/>
                    <a:pathLst>
                      <a:path extrusionOk="0" h="2175" w="239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3"/>
                  <p:cNvSpPr/>
                  <p:nvPr/>
                </p:nvSpPr>
                <p:spPr>
                  <a:xfrm>
                    <a:off x="5074565" y="1589758"/>
                    <a:ext cx="368888" cy="321341"/>
                  </a:xfrm>
                  <a:custGeom>
                    <a:rect b="b" l="l" r="r" t="t"/>
                    <a:pathLst>
                      <a:path extrusionOk="0" h="2007" w="2304">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3"/>
                  <p:cNvSpPr/>
                  <p:nvPr/>
                </p:nvSpPr>
                <p:spPr>
                  <a:xfrm>
                    <a:off x="5064958" y="1582553"/>
                    <a:ext cx="373050" cy="337192"/>
                  </a:xfrm>
                  <a:custGeom>
                    <a:rect b="b" l="l" r="r" t="t"/>
                    <a:pathLst>
                      <a:path extrusionOk="0" h="2106" w="233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3"/>
                  <p:cNvSpPr/>
                  <p:nvPr/>
                </p:nvSpPr>
                <p:spPr>
                  <a:xfrm>
                    <a:off x="5431927" y="1531158"/>
                    <a:ext cx="320535" cy="565669"/>
                  </a:xfrm>
                  <a:custGeom>
                    <a:rect b="b" l="l" r="r" t="t"/>
                    <a:pathLst>
                      <a:path extrusionOk="0" h="3533" w="2002">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3"/>
                  <p:cNvSpPr/>
                  <p:nvPr/>
                </p:nvSpPr>
                <p:spPr>
                  <a:xfrm>
                    <a:off x="5434809" y="1524913"/>
                    <a:ext cx="324218" cy="579118"/>
                  </a:xfrm>
                  <a:custGeom>
                    <a:rect b="b" l="l" r="r" t="t"/>
                    <a:pathLst>
                      <a:path extrusionOk="0" h="3617" w="2025">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3"/>
                  <p:cNvSpPr/>
                  <p:nvPr/>
                </p:nvSpPr>
                <p:spPr>
                  <a:xfrm>
                    <a:off x="6982577" y="2843731"/>
                    <a:ext cx="403951" cy="605376"/>
                  </a:xfrm>
                  <a:custGeom>
                    <a:rect b="b" l="l" r="r" t="t"/>
                    <a:pathLst>
                      <a:path extrusionOk="0" h="3781" w="2523">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3"/>
                  <p:cNvSpPr/>
                  <p:nvPr/>
                </p:nvSpPr>
                <p:spPr>
                  <a:xfrm>
                    <a:off x="6976653" y="2835405"/>
                    <a:ext cx="418841" cy="620426"/>
                  </a:xfrm>
                  <a:custGeom>
                    <a:rect b="b" l="l" r="r" t="t"/>
                    <a:pathLst>
                      <a:path extrusionOk="0" h="3875" w="2616">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3"/>
                  <p:cNvSpPr/>
                  <p:nvPr/>
                </p:nvSpPr>
                <p:spPr>
                  <a:xfrm>
                    <a:off x="5820350" y="2644555"/>
                    <a:ext cx="1458259" cy="847142"/>
                  </a:xfrm>
                  <a:custGeom>
                    <a:rect b="b" l="l" r="r" t="t"/>
                    <a:pathLst>
                      <a:path extrusionOk="0" h="5291" w="9108">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3"/>
                  <p:cNvSpPr/>
                  <p:nvPr/>
                </p:nvSpPr>
                <p:spPr>
                  <a:xfrm>
                    <a:off x="5820350" y="2637831"/>
                    <a:ext cx="1461141" cy="863473"/>
                  </a:xfrm>
                  <a:custGeom>
                    <a:rect b="b" l="l" r="r" t="t"/>
                    <a:pathLst>
                      <a:path extrusionOk="0" h="5393" w="9126">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3"/>
                  <p:cNvSpPr/>
                  <p:nvPr/>
                </p:nvSpPr>
                <p:spPr>
                  <a:xfrm>
                    <a:off x="5826274" y="2662968"/>
                    <a:ext cx="1436805" cy="838336"/>
                  </a:xfrm>
                  <a:custGeom>
                    <a:rect b="b" l="l" r="r" t="t"/>
                    <a:pathLst>
                      <a:path extrusionOk="0" h="5236" w="8974">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3"/>
                  <p:cNvSpPr/>
                  <p:nvPr/>
                </p:nvSpPr>
                <p:spPr>
                  <a:xfrm>
                    <a:off x="5885354" y="2730374"/>
                    <a:ext cx="215505" cy="237603"/>
                  </a:xfrm>
                  <a:custGeom>
                    <a:rect b="b" l="l" r="r" t="t"/>
                    <a:pathLst>
                      <a:path extrusionOk="0" h="1484" w="1346">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3"/>
                  <p:cNvSpPr/>
                  <p:nvPr/>
                </p:nvSpPr>
                <p:spPr>
                  <a:xfrm>
                    <a:off x="5878789" y="2721408"/>
                    <a:ext cx="228794" cy="252493"/>
                  </a:xfrm>
                  <a:custGeom>
                    <a:rect b="b" l="l" r="r" t="t"/>
                    <a:pathLst>
                      <a:path extrusionOk="0" h="1577" w="1429">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3"/>
                  <p:cNvSpPr/>
                  <p:nvPr/>
                </p:nvSpPr>
                <p:spPr>
                  <a:xfrm>
                    <a:off x="5918657" y="2745904"/>
                    <a:ext cx="108233" cy="95586"/>
                  </a:xfrm>
                  <a:custGeom>
                    <a:rect b="b" l="l" r="r" t="t"/>
                    <a:pathLst>
                      <a:path extrusionOk="0" h="597" w="676">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3"/>
                  <p:cNvSpPr/>
                  <p:nvPr/>
                </p:nvSpPr>
                <p:spPr>
                  <a:xfrm>
                    <a:off x="5915775" y="2739980"/>
                    <a:ext cx="113997" cy="108074"/>
                  </a:xfrm>
                  <a:custGeom>
                    <a:rect b="b" l="l" r="r" t="t"/>
                    <a:pathLst>
                      <a:path extrusionOk="0" h="675" w="712">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3"/>
                  <p:cNvSpPr/>
                  <p:nvPr/>
                </p:nvSpPr>
                <p:spPr>
                  <a:xfrm>
                    <a:off x="5968290" y="2859742"/>
                    <a:ext cx="86618" cy="77173"/>
                  </a:xfrm>
                  <a:custGeom>
                    <a:rect b="b" l="l" r="r" t="t"/>
                    <a:pathLst>
                      <a:path extrusionOk="0" h="482" w="541">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3"/>
                  <p:cNvSpPr/>
                  <p:nvPr/>
                </p:nvSpPr>
                <p:spPr>
                  <a:xfrm>
                    <a:off x="5965248" y="2853658"/>
                    <a:ext cx="95584" cy="92864"/>
                  </a:xfrm>
                  <a:custGeom>
                    <a:rect b="b" l="l" r="r" t="t"/>
                    <a:pathLst>
                      <a:path extrusionOk="0" h="580" w="597">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3"/>
                  <p:cNvSpPr/>
                  <p:nvPr/>
                </p:nvSpPr>
                <p:spPr>
                  <a:xfrm>
                    <a:off x="6711033" y="2812029"/>
                    <a:ext cx="480963" cy="205741"/>
                  </a:xfrm>
                  <a:custGeom>
                    <a:rect b="b" l="l" r="r" t="t"/>
                    <a:pathLst>
                      <a:path extrusionOk="0" h="1285" w="3004">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3"/>
                  <p:cNvSpPr/>
                  <p:nvPr/>
                </p:nvSpPr>
                <p:spPr>
                  <a:xfrm>
                    <a:off x="6702067" y="2804344"/>
                    <a:ext cx="465593" cy="222073"/>
                  </a:xfrm>
                  <a:custGeom>
                    <a:rect b="b" l="l" r="r" t="t"/>
                    <a:pathLst>
                      <a:path extrusionOk="0" h="1387" w="2908">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3"/>
                  <p:cNvSpPr/>
                  <p:nvPr/>
                </p:nvSpPr>
                <p:spPr>
                  <a:xfrm>
                    <a:off x="6739212" y="3006402"/>
                    <a:ext cx="514906" cy="242246"/>
                  </a:xfrm>
                  <a:custGeom>
                    <a:rect b="b" l="l" r="r" t="t"/>
                    <a:pathLst>
                      <a:path extrusionOk="0" h="1513" w="3216">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3"/>
                  <p:cNvSpPr/>
                  <p:nvPr/>
                </p:nvSpPr>
                <p:spPr>
                  <a:xfrm>
                    <a:off x="6742094" y="2998877"/>
                    <a:ext cx="505459" cy="257457"/>
                  </a:xfrm>
                  <a:custGeom>
                    <a:rect b="b" l="l" r="r" t="t"/>
                    <a:pathLst>
                      <a:path extrusionOk="0" h="1608" w="3157">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3"/>
                  <p:cNvSpPr/>
                  <p:nvPr/>
                </p:nvSpPr>
                <p:spPr>
                  <a:xfrm>
                    <a:off x="6834637" y="3154663"/>
                    <a:ext cx="440936" cy="208623"/>
                  </a:xfrm>
                  <a:custGeom>
                    <a:rect b="b" l="l" r="r" t="t"/>
                    <a:pathLst>
                      <a:path extrusionOk="0" h="1303" w="2754">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3"/>
                  <p:cNvSpPr/>
                  <p:nvPr/>
                </p:nvSpPr>
                <p:spPr>
                  <a:xfrm>
                    <a:off x="6828713" y="3146817"/>
                    <a:ext cx="434372" cy="225755"/>
                  </a:xfrm>
                  <a:custGeom>
                    <a:rect b="b" l="l" r="r" t="t"/>
                    <a:pathLst>
                      <a:path extrusionOk="0" h="1410" w="2713">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3"/>
                  <p:cNvSpPr/>
                  <p:nvPr/>
                </p:nvSpPr>
                <p:spPr>
                  <a:xfrm>
                    <a:off x="6884111" y="3302923"/>
                    <a:ext cx="415959" cy="177242"/>
                  </a:xfrm>
                  <a:custGeom>
                    <a:rect b="b" l="l" r="r" t="t"/>
                    <a:pathLst>
                      <a:path extrusionOk="0" h="1107" w="2598">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3"/>
                  <p:cNvSpPr/>
                  <p:nvPr/>
                </p:nvSpPr>
                <p:spPr>
                  <a:xfrm>
                    <a:off x="6877546" y="3294758"/>
                    <a:ext cx="419482" cy="193253"/>
                  </a:xfrm>
                  <a:custGeom>
                    <a:rect b="b" l="l" r="r" t="t"/>
                    <a:pathLst>
                      <a:path extrusionOk="0" h="1207" w="262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3"/>
                  <p:cNvSpPr/>
                  <p:nvPr/>
                </p:nvSpPr>
                <p:spPr>
                  <a:xfrm>
                    <a:off x="5934187" y="991751"/>
                    <a:ext cx="1048544" cy="842339"/>
                  </a:xfrm>
                  <a:custGeom>
                    <a:rect b="b" l="l" r="r" t="t"/>
                    <a:pathLst>
                      <a:path extrusionOk="0" h="5261" w="6549">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3"/>
                  <p:cNvSpPr/>
                  <p:nvPr/>
                </p:nvSpPr>
                <p:spPr>
                  <a:xfrm>
                    <a:off x="5925381" y="982945"/>
                    <a:ext cx="1063274" cy="857389"/>
                  </a:xfrm>
                  <a:custGeom>
                    <a:rect b="b" l="l" r="r" t="t"/>
                    <a:pathLst>
                      <a:path extrusionOk="0" h="5355" w="6641">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3"/>
                  <p:cNvSpPr/>
                  <p:nvPr/>
                </p:nvSpPr>
                <p:spPr>
                  <a:xfrm>
                    <a:off x="6196125" y="1294357"/>
                    <a:ext cx="105191" cy="104552"/>
                  </a:xfrm>
                  <a:custGeom>
                    <a:rect b="b" l="l" r="r" t="t"/>
                    <a:pathLst>
                      <a:path extrusionOk="0" h="653" w="657">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3"/>
                  <p:cNvSpPr/>
                  <p:nvPr/>
                </p:nvSpPr>
                <p:spPr>
                  <a:xfrm>
                    <a:off x="6588230" y="1294357"/>
                    <a:ext cx="104390" cy="104552"/>
                  </a:xfrm>
                  <a:custGeom>
                    <a:rect b="b" l="l" r="r" t="t"/>
                    <a:pathLst>
                      <a:path extrusionOk="0" h="653" w="652">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3"/>
                  <p:cNvSpPr/>
                  <p:nvPr/>
                </p:nvSpPr>
                <p:spPr>
                  <a:xfrm>
                    <a:off x="6387774" y="1326538"/>
                    <a:ext cx="64523" cy="120883"/>
                  </a:xfrm>
                  <a:custGeom>
                    <a:rect b="b" l="l" r="r" t="t"/>
                    <a:pathLst>
                      <a:path extrusionOk="0" h="755" w="403">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3"/>
                  <p:cNvSpPr/>
                  <p:nvPr/>
                </p:nvSpPr>
                <p:spPr>
                  <a:xfrm>
                    <a:off x="6193243" y="1204856"/>
                    <a:ext cx="126645" cy="77173"/>
                  </a:xfrm>
                  <a:custGeom>
                    <a:rect b="b" l="l" r="r" t="t"/>
                    <a:pathLst>
                      <a:path extrusionOk="0" h="482" w="791">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3"/>
                  <p:cNvSpPr/>
                  <p:nvPr/>
                </p:nvSpPr>
                <p:spPr>
                  <a:xfrm>
                    <a:off x="6560051" y="1191567"/>
                    <a:ext cx="135611" cy="73490"/>
                  </a:xfrm>
                  <a:custGeom>
                    <a:rect b="b" l="l" r="r" t="t"/>
                    <a:pathLst>
                      <a:path extrusionOk="0" h="459" w="847">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3"/>
                  <p:cNvSpPr/>
                  <p:nvPr/>
                </p:nvSpPr>
                <p:spPr>
                  <a:xfrm>
                    <a:off x="6292350" y="1503779"/>
                    <a:ext cx="283390" cy="175801"/>
                  </a:xfrm>
                  <a:custGeom>
                    <a:rect b="b" l="l" r="r" t="t"/>
                    <a:pathLst>
                      <a:path extrusionOk="0" h="1098" w="177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3"/>
                  <p:cNvSpPr/>
                  <p:nvPr/>
                </p:nvSpPr>
                <p:spPr>
                  <a:xfrm>
                    <a:off x="6285625" y="1496894"/>
                    <a:ext cx="296039" cy="189730"/>
                  </a:xfrm>
                  <a:custGeom>
                    <a:rect b="b" l="l" r="r" t="t"/>
                    <a:pathLst>
                      <a:path extrusionOk="0" h="1185" w="1849">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3"/>
                  <p:cNvSpPr/>
                  <p:nvPr/>
                </p:nvSpPr>
                <p:spPr>
                  <a:xfrm>
                    <a:off x="6316686" y="1503779"/>
                    <a:ext cx="237600" cy="58120"/>
                  </a:xfrm>
                  <a:custGeom>
                    <a:rect b="b" l="l" r="r" t="t"/>
                    <a:pathLst>
                      <a:path extrusionOk="0" h="363" w="1484">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3"/>
                  <p:cNvSpPr/>
                  <p:nvPr/>
                </p:nvSpPr>
                <p:spPr>
                  <a:xfrm>
                    <a:off x="6307080" y="1497855"/>
                    <a:ext cx="250248" cy="70448"/>
                  </a:xfrm>
                  <a:custGeom>
                    <a:rect b="b" l="l" r="r" t="t"/>
                    <a:pathLst>
                      <a:path extrusionOk="0" h="440" w="1563">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3"/>
                  <p:cNvSpPr/>
                  <p:nvPr/>
                </p:nvSpPr>
                <p:spPr>
                  <a:xfrm>
                    <a:off x="6335259" y="1611693"/>
                    <a:ext cx="212463" cy="67887"/>
                  </a:xfrm>
                  <a:custGeom>
                    <a:rect b="b" l="l" r="r" t="t"/>
                    <a:pathLst>
                      <a:path extrusionOk="0" h="424" w="1327">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3"/>
                  <p:cNvSpPr/>
                  <p:nvPr/>
                </p:nvSpPr>
                <p:spPr>
                  <a:xfrm>
                    <a:off x="6322610" y="1602086"/>
                    <a:ext cx="237600" cy="84538"/>
                  </a:xfrm>
                  <a:custGeom>
                    <a:rect b="b" l="l" r="r" t="t"/>
                    <a:pathLst>
                      <a:path extrusionOk="0" h="528" w="1484">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3"/>
                  <p:cNvSpPr/>
                  <p:nvPr/>
                </p:nvSpPr>
                <p:spPr>
                  <a:xfrm>
                    <a:off x="5983821" y="1281868"/>
                    <a:ext cx="92542" cy="92544"/>
                  </a:xfrm>
                  <a:custGeom>
                    <a:rect b="b" l="l" r="r" t="t"/>
                    <a:pathLst>
                      <a:path extrusionOk="0" h="578" w="578">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3"/>
                  <p:cNvSpPr/>
                  <p:nvPr/>
                </p:nvSpPr>
                <p:spPr>
                  <a:xfrm>
                    <a:off x="5977897" y="1272262"/>
                    <a:ext cx="107432" cy="111116"/>
                  </a:xfrm>
                  <a:custGeom>
                    <a:rect b="b" l="l" r="r" t="t"/>
                    <a:pathLst>
                      <a:path extrusionOk="0" h="694" w="671">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3"/>
                  <p:cNvSpPr/>
                  <p:nvPr/>
                </p:nvSpPr>
                <p:spPr>
                  <a:xfrm>
                    <a:off x="6834637" y="1281868"/>
                    <a:ext cx="92542" cy="92544"/>
                  </a:xfrm>
                  <a:custGeom>
                    <a:rect b="b" l="l" r="r" t="t"/>
                    <a:pathLst>
                      <a:path extrusionOk="0" h="578" w="578">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3"/>
                  <p:cNvSpPr/>
                  <p:nvPr/>
                </p:nvSpPr>
                <p:spPr>
                  <a:xfrm>
                    <a:off x="6825031" y="1272262"/>
                    <a:ext cx="111115" cy="111116"/>
                  </a:xfrm>
                  <a:custGeom>
                    <a:rect b="b" l="l" r="r" t="t"/>
                    <a:pathLst>
                      <a:path extrusionOk="0" h="694" w="694">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3"/>
                  <p:cNvSpPr/>
                  <p:nvPr/>
                </p:nvSpPr>
                <p:spPr>
                  <a:xfrm>
                    <a:off x="6261289" y="658724"/>
                    <a:ext cx="1115629" cy="1965991"/>
                  </a:xfrm>
                  <a:custGeom>
                    <a:rect b="b" l="l" r="r" t="t"/>
                    <a:pathLst>
                      <a:path extrusionOk="0" h="12279" w="6968">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3"/>
                  <p:cNvSpPr/>
                  <p:nvPr/>
                </p:nvSpPr>
                <p:spPr>
                  <a:xfrm>
                    <a:off x="6251682" y="652800"/>
                    <a:ext cx="1100899" cy="1980561"/>
                  </a:xfrm>
                  <a:custGeom>
                    <a:rect b="b" l="l" r="r" t="t"/>
                    <a:pathLst>
                      <a:path extrusionOk="0" h="12370" w="6876">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37" name="Google Shape;1537;p13"/>
            <p:cNvGrpSpPr/>
            <p:nvPr/>
          </p:nvGrpSpPr>
          <p:grpSpPr>
            <a:xfrm>
              <a:off x="5458177" y="1284078"/>
              <a:ext cx="555349" cy="555266"/>
              <a:chOff x="3894327" y="779703"/>
              <a:chExt cx="555349" cy="555266"/>
            </a:xfrm>
          </p:grpSpPr>
          <p:sp>
            <p:nvSpPr>
              <p:cNvPr id="1538" name="Google Shape;1538;p13"/>
              <p:cNvSpPr/>
              <p:nvPr/>
            </p:nvSpPr>
            <p:spPr>
              <a:xfrm>
                <a:off x="4113366" y="784984"/>
                <a:ext cx="119146" cy="78181"/>
              </a:xfrm>
              <a:custGeom>
                <a:rect b="b" l="l" r="r" t="t"/>
                <a:pathLst>
                  <a:path extrusionOk="0" h="918" w="1399">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3"/>
              <p:cNvSpPr/>
              <p:nvPr/>
            </p:nvSpPr>
            <p:spPr>
              <a:xfrm>
                <a:off x="4106212" y="779703"/>
                <a:ext cx="131665" cy="89253"/>
              </a:xfrm>
              <a:custGeom>
                <a:rect b="b" l="l" r="r" t="t"/>
                <a:pathLst>
                  <a:path extrusionOk="0" h="1048" w="1546">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3"/>
              <p:cNvSpPr/>
              <p:nvPr/>
            </p:nvSpPr>
            <p:spPr>
              <a:xfrm>
                <a:off x="4271173" y="837529"/>
                <a:ext cx="122723" cy="120168"/>
              </a:xfrm>
              <a:custGeom>
                <a:rect b="b" l="l" r="r" t="t"/>
                <a:pathLst>
                  <a:path extrusionOk="0" h="1411" w="1441">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3"/>
              <p:cNvSpPr/>
              <p:nvPr/>
            </p:nvSpPr>
            <p:spPr>
              <a:xfrm>
                <a:off x="4265892" y="832334"/>
                <a:ext cx="133879" cy="129791"/>
              </a:xfrm>
              <a:custGeom>
                <a:rect b="b" l="l" r="r" t="t"/>
                <a:pathLst>
                  <a:path extrusionOk="0" h="1524" w="1572">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3"/>
              <p:cNvSpPr/>
              <p:nvPr/>
            </p:nvSpPr>
            <p:spPr>
              <a:xfrm>
                <a:off x="4366214" y="998658"/>
                <a:ext cx="78096" cy="117783"/>
              </a:xfrm>
              <a:custGeom>
                <a:rect b="b" l="l" r="r" t="t"/>
                <a:pathLst>
                  <a:path extrusionOk="0" h="1383" w="917">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3"/>
              <p:cNvSpPr/>
              <p:nvPr/>
            </p:nvSpPr>
            <p:spPr>
              <a:xfrm>
                <a:off x="4360423" y="993037"/>
                <a:ext cx="89253" cy="128599"/>
              </a:xfrm>
              <a:custGeom>
                <a:rect b="b" l="l" r="r" t="t"/>
                <a:pathLst>
                  <a:path extrusionOk="0" h="1510" w="1048">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3"/>
              <p:cNvSpPr/>
              <p:nvPr/>
            </p:nvSpPr>
            <p:spPr>
              <a:xfrm>
                <a:off x="4271173" y="1157998"/>
                <a:ext cx="122723" cy="119146"/>
              </a:xfrm>
              <a:custGeom>
                <a:rect b="b" l="l" r="r" t="t"/>
                <a:pathLst>
                  <a:path extrusionOk="0" h="1399" w="1441">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3"/>
              <p:cNvSpPr/>
              <p:nvPr/>
            </p:nvSpPr>
            <p:spPr>
              <a:xfrm>
                <a:off x="4265892" y="1153314"/>
                <a:ext cx="133879" cy="129025"/>
              </a:xfrm>
              <a:custGeom>
                <a:rect b="b" l="l" r="r" t="t"/>
                <a:pathLst>
                  <a:path extrusionOk="0" h="1515" w="1572">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3"/>
              <p:cNvSpPr/>
              <p:nvPr/>
            </p:nvSpPr>
            <p:spPr>
              <a:xfrm>
                <a:off x="4111577" y="1251507"/>
                <a:ext cx="119146" cy="78181"/>
              </a:xfrm>
              <a:custGeom>
                <a:rect b="b" l="l" r="r" t="t"/>
                <a:pathLst>
                  <a:path extrusionOk="0" h="918" w="1399">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3"/>
              <p:cNvSpPr/>
              <p:nvPr/>
            </p:nvSpPr>
            <p:spPr>
              <a:xfrm>
                <a:off x="4106212" y="1245716"/>
                <a:ext cx="131665" cy="89253"/>
              </a:xfrm>
              <a:custGeom>
                <a:rect b="b" l="l" r="r" t="t"/>
                <a:pathLst>
                  <a:path extrusionOk="0" h="1048" w="1546">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3"/>
              <p:cNvSpPr/>
              <p:nvPr/>
            </p:nvSpPr>
            <p:spPr>
              <a:xfrm>
                <a:off x="3950108" y="1157913"/>
                <a:ext cx="122723" cy="119231"/>
              </a:xfrm>
              <a:custGeom>
                <a:rect b="b" l="l" r="r" t="t"/>
                <a:pathLst>
                  <a:path extrusionOk="0" h="1400" w="1441">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3"/>
              <p:cNvSpPr/>
              <p:nvPr/>
            </p:nvSpPr>
            <p:spPr>
              <a:xfrm>
                <a:off x="3944317" y="1152547"/>
                <a:ext cx="135668" cy="129791"/>
              </a:xfrm>
              <a:custGeom>
                <a:rect b="b" l="l" r="r" t="t"/>
                <a:pathLst>
                  <a:path extrusionOk="0" h="1524" w="1593">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3"/>
              <p:cNvSpPr/>
              <p:nvPr/>
            </p:nvSpPr>
            <p:spPr>
              <a:xfrm>
                <a:off x="3899692" y="998317"/>
                <a:ext cx="79885" cy="117698"/>
              </a:xfrm>
              <a:custGeom>
                <a:rect b="b" l="l" r="r" t="t"/>
                <a:pathLst>
                  <a:path extrusionOk="0" h="1382" w="938">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3"/>
              <p:cNvSpPr/>
              <p:nvPr/>
            </p:nvSpPr>
            <p:spPr>
              <a:xfrm>
                <a:off x="3894327" y="993037"/>
                <a:ext cx="89338" cy="128599"/>
              </a:xfrm>
              <a:custGeom>
                <a:rect b="b" l="l" r="r" t="t"/>
                <a:pathLst>
                  <a:path extrusionOk="0" h="1510" w="1049">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3"/>
              <p:cNvSpPr/>
              <p:nvPr/>
            </p:nvSpPr>
            <p:spPr>
              <a:xfrm>
                <a:off x="3950108" y="837529"/>
                <a:ext cx="124511" cy="119146"/>
              </a:xfrm>
              <a:custGeom>
                <a:rect b="b" l="l" r="r" t="t"/>
                <a:pathLst>
                  <a:path extrusionOk="0" h="1399" w="1462">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3"/>
              <p:cNvSpPr/>
              <p:nvPr/>
            </p:nvSpPr>
            <p:spPr>
              <a:xfrm>
                <a:off x="3944317" y="832334"/>
                <a:ext cx="135668" cy="129791"/>
              </a:xfrm>
              <a:custGeom>
                <a:rect b="b" l="l" r="r" t="t"/>
                <a:pathLst>
                  <a:path extrusionOk="0" h="1524" w="1593">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3"/>
              <p:cNvSpPr/>
              <p:nvPr/>
            </p:nvSpPr>
            <p:spPr>
              <a:xfrm>
                <a:off x="3959051" y="842554"/>
                <a:ext cx="427784" cy="427784"/>
              </a:xfrm>
              <a:custGeom>
                <a:rect b="b" l="l" r="r" t="t"/>
                <a:pathLst>
                  <a:path extrusionOk="0" h="5023" w="5023">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3"/>
              <p:cNvSpPr/>
              <p:nvPr/>
            </p:nvSpPr>
            <p:spPr>
              <a:xfrm>
                <a:off x="3953685" y="838977"/>
                <a:ext cx="436726" cy="434938"/>
              </a:xfrm>
              <a:custGeom>
                <a:rect b="b" l="l" r="r" t="t"/>
                <a:pathLst>
                  <a:path extrusionOk="0" h="5107" w="5128">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3"/>
              <p:cNvSpPr/>
              <p:nvPr/>
            </p:nvSpPr>
            <p:spPr>
              <a:xfrm>
                <a:off x="4046428" y="929931"/>
                <a:ext cx="251152" cy="253025"/>
              </a:xfrm>
              <a:custGeom>
                <a:rect b="b" l="l" r="r" t="t"/>
                <a:pathLst>
                  <a:path extrusionOk="0" h="2971" w="2949">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3"/>
              <p:cNvSpPr/>
              <p:nvPr/>
            </p:nvSpPr>
            <p:spPr>
              <a:xfrm>
                <a:off x="4041062" y="926354"/>
                <a:ext cx="261882" cy="260179"/>
              </a:xfrm>
              <a:custGeom>
                <a:rect b="b" l="l" r="r" t="t"/>
                <a:pathLst>
                  <a:path extrusionOk="0" h="3055" w="3075">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p13"/>
            <p:cNvGrpSpPr/>
            <p:nvPr/>
          </p:nvGrpSpPr>
          <p:grpSpPr>
            <a:xfrm>
              <a:off x="6243085" y="1707500"/>
              <a:ext cx="555775" cy="553988"/>
              <a:chOff x="6451735" y="1456425"/>
              <a:chExt cx="555775" cy="553988"/>
            </a:xfrm>
          </p:grpSpPr>
          <p:sp>
            <p:nvSpPr>
              <p:cNvPr id="1559" name="Google Shape;1559;p13"/>
              <p:cNvSpPr/>
              <p:nvPr/>
            </p:nvSpPr>
            <p:spPr>
              <a:xfrm>
                <a:off x="6829007" y="1513484"/>
                <a:ext cx="122808" cy="119657"/>
              </a:xfrm>
              <a:custGeom>
                <a:rect b="b" l="l" r="r" t="t"/>
                <a:pathLst>
                  <a:path extrusionOk="0" h="1405" w="1442">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3"/>
              <p:cNvSpPr/>
              <p:nvPr/>
            </p:nvSpPr>
            <p:spPr>
              <a:xfrm>
                <a:off x="6821427" y="1508545"/>
                <a:ext cx="135668" cy="129280"/>
              </a:xfrm>
              <a:custGeom>
                <a:rect b="b" l="l" r="r" t="t"/>
                <a:pathLst>
                  <a:path extrusionOk="0" h="1518" w="1593">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3"/>
              <p:cNvSpPr/>
              <p:nvPr/>
            </p:nvSpPr>
            <p:spPr>
              <a:xfrm>
                <a:off x="6923623" y="1674016"/>
                <a:ext cx="78096" cy="119486"/>
              </a:xfrm>
              <a:custGeom>
                <a:rect b="b" l="l" r="r" t="t"/>
                <a:pathLst>
                  <a:path extrusionOk="0" h="1403" w="917">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3"/>
              <p:cNvSpPr/>
              <p:nvPr/>
            </p:nvSpPr>
            <p:spPr>
              <a:xfrm>
                <a:off x="6918257" y="1670099"/>
                <a:ext cx="89253" cy="126981"/>
              </a:xfrm>
              <a:custGeom>
                <a:rect b="b" l="l" r="r" t="t"/>
                <a:pathLst>
                  <a:path extrusionOk="0" h="1491" w="1048">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3"/>
              <p:cNvSpPr/>
              <p:nvPr/>
            </p:nvSpPr>
            <p:spPr>
              <a:xfrm>
                <a:off x="6826792" y="1833357"/>
                <a:ext cx="125022" cy="120083"/>
              </a:xfrm>
              <a:custGeom>
                <a:rect b="b" l="l" r="r" t="t"/>
                <a:pathLst>
                  <a:path extrusionOk="0" h="1410" w="1468">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3"/>
              <p:cNvSpPr/>
              <p:nvPr/>
            </p:nvSpPr>
            <p:spPr>
              <a:xfrm>
                <a:off x="6821427" y="1829354"/>
                <a:ext cx="135668" cy="129280"/>
              </a:xfrm>
              <a:custGeom>
                <a:rect b="b" l="l" r="r" t="t"/>
                <a:pathLst>
                  <a:path extrusionOk="0" h="1518" w="1593">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3"/>
              <p:cNvSpPr/>
              <p:nvPr/>
            </p:nvSpPr>
            <p:spPr>
              <a:xfrm>
                <a:off x="6670689" y="1460427"/>
                <a:ext cx="119231" cy="79885"/>
              </a:xfrm>
              <a:custGeom>
                <a:rect b="b" l="l" r="r" t="t"/>
                <a:pathLst>
                  <a:path extrusionOk="0" h="938" w="140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3"/>
              <p:cNvSpPr/>
              <p:nvPr/>
            </p:nvSpPr>
            <p:spPr>
              <a:xfrm>
                <a:off x="6663620" y="1456425"/>
                <a:ext cx="132091" cy="89253"/>
              </a:xfrm>
              <a:custGeom>
                <a:rect b="b" l="l" r="r" t="t"/>
                <a:pathLst>
                  <a:path extrusionOk="0" h="1048" w="1551">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3"/>
              <p:cNvSpPr/>
              <p:nvPr/>
            </p:nvSpPr>
            <p:spPr>
              <a:xfrm>
                <a:off x="6668900" y="1926951"/>
                <a:ext cx="119231" cy="79885"/>
              </a:xfrm>
              <a:custGeom>
                <a:rect b="b" l="l" r="r" t="t"/>
                <a:pathLst>
                  <a:path extrusionOk="0" h="938" w="140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3"/>
              <p:cNvSpPr/>
              <p:nvPr/>
            </p:nvSpPr>
            <p:spPr>
              <a:xfrm>
                <a:off x="6663620" y="1921160"/>
                <a:ext cx="132091" cy="89253"/>
              </a:xfrm>
              <a:custGeom>
                <a:rect b="b" l="l" r="r" t="t"/>
                <a:pathLst>
                  <a:path extrusionOk="0" h="1048" w="1551">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3"/>
              <p:cNvSpPr/>
              <p:nvPr/>
            </p:nvSpPr>
            <p:spPr>
              <a:xfrm>
                <a:off x="6507517" y="1833697"/>
                <a:ext cx="122723" cy="119742"/>
              </a:xfrm>
              <a:custGeom>
                <a:rect b="b" l="l" r="r" t="t"/>
                <a:pathLst>
                  <a:path extrusionOk="0" h="1406" w="1441">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3"/>
              <p:cNvSpPr/>
              <p:nvPr/>
            </p:nvSpPr>
            <p:spPr>
              <a:xfrm>
                <a:off x="6501726" y="1829354"/>
                <a:ext cx="135668" cy="129280"/>
              </a:xfrm>
              <a:custGeom>
                <a:rect b="b" l="l" r="r" t="t"/>
                <a:pathLst>
                  <a:path extrusionOk="0" h="1518" w="1593">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3"/>
              <p:cNvSpPr/>
              <p:nvPr/>
            </p:nvSpPr>
            <p:spPr>
              <a:xfrm>
                <a:off x="6457100" y="1673676"/>
                <a:ext cx="78096" cy="119572"/>
              </a:xfrm>
              <a:custGeom>
                <a:rect b="b" l="l" r="r" t="t"/>
                <a:pathLst>
                  <a:path extrusionOk="0" h="1404" w="917">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3"/>
              <p:cNvSpPr/>
              <p:nvPr/>
            </p:nvSpPr>
            <p:spPr>
              <a:xfrm>
                <a:off x="6451735" y="1670099"/>
                <a:ext cx="89253" cy="126981"/>
              </a:xfrm>
              <a:custGeom>
                <a:rect b="b" l="l" r="r" t="t"/>
                <a:pathLst>
                  <a:path extrusionOk="0" h="1491" w="1048">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3"/>
              <p:cNvSpPr/>
              <p:nvPr/>
            </p:nvSpPr>
            <p:spPr>
              <a:xfrm>
                <a:off x="6507517" y="1513484"/>
                <a:ext cx="124511" cy="120083"/>
              </a:xfrm>
              <a:custGeom>
                <a:rect b="b" l="l" r="r" t="t"/>
                <a:pathLst>
                  <a:path extrusionOk="0" h="1410" w="1462">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3"/>
              <p:cNvSpPr/>
              <p:nvPr/>
            </p:nvSpPr>
            <p:spPr>
              <a:xfrm>
                <a:off x="6501726" y="1508545"/>
                <a:ext cx="135668" cy="129280"/>
              </a:xfrm>
              <a:custGeom>
                <a:rect b="b" l="l" r="r" t="t"/>
                <a:pathLst>
                  <a:path extrusionOk="0" h="1518" w="1593">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3"/>
              <p:cNvSpPr/>
              <p:nvPr/>
            </p:nvSpPr>
            <p:spPr>
              <a:xfrm>
                <a:off x="6516885" y="1519701"/>
                <a:ext cx="425570" cy="425570"/>
              </a:xfrm>
              <a:custGeom>
                <a:rect b="b" l="l" r="r" t="t"/>
                <a:pathLst>
                  <a:path extrusionOk="0" h="4997" w="4997">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3"/>
              <p:cNvSpPr/>
              <p:nvPr/>
            </p:nvSpPr>
            <p:spPr>
              <a:xfrm>
                <a:off x="6511094" y="1514421"/>
                <a:ext cx="436641" cy="436641"/>
              </a:xfrm>
              <a:custGeom>
                <a:rect b="b" l="l" r="r" t="t"/>
                <a:pathLst>
                  <a:path extrusionOk="0" h="5127" w="5127">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3"/>
              <p:cNvSpPr/>
              <p:nvPr/>
            </p:nvSpPr>
            <p:spPr>
              <a:xfrm>
                <a:off x="6603836" y="1607163"/>
                <a:ext cx="251152" cy="250726"/>
              </a:xfrm>
              <a:custGeom>
                <a:rect b="b" l="l" r="r" t="t"/>
                <a:pathLst>
                  <a:path extrusionOk="0" h="2944" w="2949">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3"/>
              <p:cNvSpPr/>
              <p:nvPr/>
            </p:nvSpPr>
            <p:spPr>
              <a:xfrm>
                <a:off x="6598683" y="1601815"/>
                <a:ext cx="261882" cy="262308"/>
              </a:xfrm>
              <a:custGeom>
                <a:rect b="b" l="l" r="r" t="t"/>
                <a:pathLst>
                  <a:path extrusionOk="0" h="3080" w="3075">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NỘI DUNG</a:t>
            </a:r>
            <a:endParaRPr/>
          </a:p>
        </p:txBody>
      </p:sp>
      <p:sp>
        <p:nvSpPr>
          <p:cNvPr id="758" name="Google Shape;758;p3"/>
          <p:cNvSpPr txBox="1"/>
          <p:nvPr>
            <p:ph idx="5" type="title"/>
          </p:nvPr>
        </p:nvSpPr>
        <p:spPr>
          <a:xfrm>
            <a:off x="1276775" y="1429475"/>
            <a:ext cx="954600" cy="47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
              <a:t>01</a:t>
            </a:r>
            <a:endParaRPr/>
          </a:p>
        </p:txBody>
      </p:sp>
      <p:sp>
        <p:nvSpPr>
          <p:cNvPr id="759" name="Google Shape;759;p3"/>
          <p:cNvSpPr txBox="1"/>
          <p:nvPr>
            <p:ph idx="7" type="title"/>
          </p:nvPr>
        </p:nvSpPr>
        <p:spPr>
          <a:xfrm>
            <a:off x="4947925" y="1429475"/>
            <a:ext cx="954600" cy="47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
              <a:t>02</a:t>
            </a:r>
            <a:endParaRPr/>
          </a:p>
        </p:txBody>
      </p:sp>
      <p:sp>
        <p:nvSpPr>
          <p:cNvPr id="760" name="Google Shape;760;p3"/>
          <p:cNvSpPr txBox="1"/>
          <p:nvPr>
            <p:ph idx="8" type="title"/>
          </p:nvPr>
        </p:nvSpPr>
        <p:spPr>
          <a:xfrm>
            <a:off x="4947925" y="3125724"/>
            <a:ext cx="954600" cy="47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
              <a:t>04</a:t>
            </a:r>
            <a:endParaRPr/>
          </a:p>
        </p:txBody>
      </p:sp>
      <p:sp>
        <p:nvSpPr>
          <p:cNvPr id="761" name="Google Shape;761;p3"/>
          <p:cNvSpPr txBox="1"/>
          <p:nvPr>
            <p:ph idx="6" type="title"/>
          </p:nvPr>
        </p:nvSpPr>
        <p:spPr>
          <a:xfrm>
            <a:off x="1276775" y="3125724"/>
            <a:ext cx="954600" cy="47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
              <a:t>03</a:t>
            </a:r>
            <a:endParaRPr/>
          </a:p>
        </p:txBody>
      </p:sp>
      <p:sp>
        <p:nvSpPr>
          <p:cNvPr id="762" name="Google Shape;762;p3"/>
          <p:cNvSpPr txBox="1"/>
          <p:nvPr>
            <p:ph idx="9" type="subTitle"/>
          </p:nvPr>
        </p:nvSpPr>
        <p:spPr>
          <a:xfrm>
            <a:off x="1276775" y="1900175"/>
            <a:ext cx="3144000" cy="448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a:t>GIỚI THIỆU</a:t>
            </a:r>
            <a:endParaRPr/>
          </a:p>
        </p:txBody>
      </p:sp>
      <p:sp>
        <p:nvSpPr>
          <p:cNvPr id="763" name="Google Shape;763;p3"/>
          <p:cNvSpPr txBox="1"/>
          <p:nvPr>
            <p:ph idx="13" type="subTitle"/>
          </p:nvPr>
        </p:nvSpPr>
        <p:spPr>
          <a:xfrm>
            <a:off x="4947926" y="2235725"/>
            <a:ext cx="3144000" cy="448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a:t>QUY TRÌNH QUẢN LÝ CHI PHÍ</a:t>
            </a:r>
            <a:endParaRPr/>
          </a:p>
        </p:txBody>
      </p:sp>
      <p:sp>
        <p:nvSpPr>
          <p:cNvPr id="764" name="Google Shape;764;p3"/>
          <p:cNvSpPr txBox="1"/>
          <p:nvPr>
            <p:ph idx="14" type="subTitle"/>
          </p:nvPr>
        </p:nvSpPr>
        <p:spPr>
          <a:xfrm>
            <a:off x="1276775" y="3881950"/>
            <a:ext cx="3144000" cy="448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a:t>DỰ ÁN WEBSITE BÁN Ô TÔ</a:t>
            </a:r>
            <a:endParaRPr/>
          </a:p>
        </p:txBody>
      </p:sp>
      <p:sp>
        <p:nvSpPr>
          <p:cNvPr id="765" name="Google Shape;765;p3"/>
          <p:cNvSpPr txBox="1"/>
          <p:nvPr>
            <p:ph idx="15" type="subTitle"/>
          </p:nvPr>
        </p:nvSpPr>
        <p:spPr>
          <a:xfrm>
            <a:off x="4947926" y="3596200"/>
            <a:ext cx="3144000" cy="448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a:t>TỔNG KẾT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
          <p:cNvSpPr txBox="1"/>
          <p:nvPr>
            <p:ph type="title"/>
          </p:nvPr>
        </p:nvSpPr>
        <p:spPr>
          <a:xfrm>
            <a:off x="720000" y="2150850"/>
            <a:ext cx="47409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GIỚI THIỆU</a:t>
            </a:r>
            <a:endParaRPr/>
          </a:p>
        </p:txBody>
      </p:sp>
      <p:sp>
        <p:nvSpPr>
          <p:cNvPr id="771" name="Google Shape;771;p4"/>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sp>
        <p:nvSpPr>
          <p:cNvPr id="772" name="Google Shape;772;p4"/>
          <p:cNvSpPr/>
          <p:nvPr/>
        </p:nvSpPr>
        <p:spPr>
          <a:xfrm>
            <a:off x="5803693" y="2185455"/>
            <a:ext cx="14698" cy="116278"/>
          </a:xfrm>
          <a:custGeom>
            <a:rect b="b" l="l" r="r" t="t"/>
            <a:pathLst>
              <a:path extrusionOk="0" h="1250" w="158">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
          <p:cNvSpPr/>
          <p:nvPr/>
        </p:nvSpPr>
        <p:spPr>
          <a:xfrm>
            <a:off x="5827973" y="2173269"/>
            <a:ext cx="14698" cy="38604"/>
          </a:xfrm>
          <a:custGeom>
            <a:rect b="b" l="l" r="r" t="t"/>
            <a:pathLst>
              <a:path extrusionOk="0" h="415" w="158">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
          <p:cNvSpPr/>
          <p:nvPr/>
        </p:nvSpPr>
        <p:spPr>
          <a:xfrm>
            <a:off x="5992626" y="2673734"/>
            <a:ext cx="14233" cy="47721"/>
          </a:xfrm>
          <a:custGeom>
            <a:rect b="b" l="l" r="r" t="t"/>
            <a:pathLst>
              <a:path extrusionOk="0" h="513" w="153">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
          <p:cNvSpPr/>
          <p:nvPr/>
        </p:nvSpPr>
        <p:spPr>
          <a:xfrm>
            <a:off x="5872810" y="2486013"/>
            <a:ext cx="71257" cy="204091"/>
          </a:xfrm>
          <a:custGeom>
            <a:rect b="b" l="l" r="r" t="t"/>
            <a:pathLst>
              <a:path extrusionOk="0" h="2194" w="766">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
          <p:cNvSpPr/>
          <p:nvPr/>
        </p:nvSpPr>
        <p:spPr>
          <a:xfrm>
            <a:off x="5895229" y="2389734"/>
            <a:ext cx="46885" cy="86139"/>
          </a:xfrm>
          <a:custGeom>
            <a:rect b="b" l="l" r="r" t="t"/>
            <a:pathLst>
              <a:path extrusionOk="0" h="926" w="504">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
          <p:cNvSpPr/>
          <p:nvPr/>
        </p:nvSpPr>
        <p:spPr>
          <a:xfrm>
            <a:off x="5806112" y="2792432"/>
            <a:ext cx="20000" cy="114418"/>
          </a:xfrm>
          <a:custGeom>
            <a:rect b="b" l="l" r="r" t="t"/>
            <a:pathLst>
              <a:path extrusionOk="0" h="1230" w="215">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
          <p:cNvSpPr/>
          <p:nvPr/>
        </p:nvSpPr>
        <p:spPr>
          <a:xfrm>
            <a:off x="5838205" y="2897734"/>
            <a:ext cx="44931" cy="13023"/>
          </a:xfrm>
          <a:custGeom>
            <a:rect b="b" l="l" r="r" t="t"/>
            <a:pathLst>
              <a:path extrusionOk="0" h="140" w="483">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9" name="Google Shape;779;p4"/>
          <p:cNvGrpSpPr/>
          <p:nvPr/>
        </p:nvGrpSpPr>
        <p:grpSpPr>
          <a:xfrm>
            <a:off x="5694354" y="884490"/>
            <a:ext cx="3013346" cy="3724085"/>
            <a:chOff x="5694354" y="884490"/>
            <a:chExt cx="3013346" cy="3724085"/>
          </a:xfrm>
        </p:grpSpPr>
        <p:sp>
          <p:nvSpPr>
            <p:cNvPr id="780" name="Google Shape;780;p4"/>
            <p:cNvSpPr/>
            <p:nvPr/>
          </p:nvSpPr>
          <p:spPr>
            <a:xfrm>
              <a:off x="6556700" y="4150775"/>
              <a:ext cx="2151000" cy="4578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1" name="Google Shape;781;p4"/>
            <p:cNvGrpSpPr/>
            <p:nvPr/>
          </p:nvGrpSpPr>
          <p:grpSpPr>
            <a:xfrm>
              <a:off x="5694354" y="884490"/>
              <a:ext cx="2375884" cy="1916779"/>
              <a:chOff x="1096075" y="487799"/>
              <a:chExt cx="4881618" cy="3938316"/>
            </a:xfrm>
          </p:grpSpPr>
          <p:sp>
            <p:nvSpPr>
              <p:cNvPr id="782" name="Google Shape;782;p4"/>
              <p:cNvSpPr/>
              <p:nvPr/>
            </p:nvSpPr>
            <p:spPr>
              <a:xfrm>
                <a:off x="2620705" y="1092792"/>
                <a:ext cx="3350449" cy="3322736"/>
              </a:xfrm>
              <a:custGeom>
                <a:rect b="b" l="l" r="r" t="t"/>
                <a:pathLst>
                  <a:path extrusionOk="0" h="21342" w="2152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a:off x="2614166" y="1086253"/>
                <a:ext cx="3363527" cy="3339862"/>
              </a:xfrm>
              <a:custGeom>
                <a:rect b="b" l="l" r="r" t="t"/>
                <a:pathLst>
                  <a:path extrusionOk="0" h="21452" w="21604">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p:nvPr/>
            </p:nvSpPr>
            <p:spPr>
              <a:xfrm>
                <a:off x="2875874" y="1269807"/>
                <a:ext cx="2840097" cy="2968697"/>
              </a:xfrm>
              <a:custGeom>
                <a:rect b="b" l="l" r="r" t="t"/>
                <a:pathLst>
                  <a:path extrusionOk="0" h="19068" w="18242">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
              <p:cNvSpPr/>
              <p:nvPr/>
            </p:nvSpPr>
            <p:spPr>
              <a:xfrm>
                <a:off x="2865288" y="1262334"/>
                <a:ext cx="2858001" cy="2983487"/>
              </a:xfrm>
              <a:custGeom>
                <a:rect b="b" l="l" r="r" t="t"/>
                <a:pathLst>
                  <a:path extrusionOk="0" h="19163" w="18357">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a:off x="2767517" y="589773"/>
                <a:ext cx="1480768" cy="418339"/>
              </a:xfrm>
              <a:custGeom>
                <a:rect b="b" l="l" r="r" t="t"/>
                <a:pathLst>
                  <a:path extrusionOk="0" h="2687" w="9511">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p:nvPr/>
            </p:nvSpPr>
            <p:spPr>
              <a:xfrm>
                <a:off x="3134468" y="671352"/>
                <a:ext cx="1052620" cy="387357"/>
              </a:xfrm>
              <a:custGeom>
                <a:rect b="b" l="l" r="r" t="t"/>
                <a:pathLst>
                  <a:path extrusionOk="0" h="2488" w="6761">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
              <p:cNvSpPr/>
              <p:nvPr/>
            </p:nvSpPr>
            <p:spPr>
              <a:xfrm>
                <a:off x="2654956" y="487799"/>
                <a:ext cx="795109" cy="285535"/>
              </a:xfrm>
              <a:custGeom>
                <a:rect b="b" l="l" r="r" t="t"/>
                <a:pathLst>
                  <a:path extrusionOk="0" h="1834" w="5107">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
              <p:cNvSpPr/>
              <p:nvPr/>
            </p:nvSpPr>
            <p:spPr>
              <a:xfrm>
                <a:off x="1102614" y="515511"/>
                <a:ext cx="2027862" cy="1118010"/>
              </a:xfrm>
              <a:custGeom>
                <a:rect b="b" l="l" r="r" t="t"/>
                <a:pathLst>
                  <a:path extrusionOk="0" h="7181" w="13025">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
              <p:cNvSpPr/>
              <p:nvPr/>
            </p:nvSpPr>
            <p:spPr>
              <a:xfrm>
                <a:off x="1096075" y="508193"/>
                <a:ext cx="2044988" cy="1135136"/>
              </a:xfrm>
              <a:custGeom>
                <a:rect b="b" l="l" r="r" t="t"/>
                <a:pathLst>
                  <a:path extrusionOk="0" h="7291" w="13135">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
              <p:cNvSpPr/>
              <p:nvPr/>
            </p:nvSpPr>
            <p:spPr>
              <a:xfrm>
                <a:off x="3130265" y="2288924"/>
                <a:ext cx="822822" cy="696401"/>
              </a:xfrm>
              <a:custGeom>
                <a:rect b="b" l="l" r="r" t="t"/>
                <a:pathLst>
                  <a:path extrusionOk="0" h="4473" w="5285">
                    <a:moveTo>
                      <a:pt x="1" y="0"/>
                    </a:moveTo>
                    <a:lnTo>
                      <a:pt x="1902" y="4472"/>
                    </a:lnTo>
                    <a:lnTo>
                      <a:pt x="3384" y="4472"/>
                    </a:lnTo>
                    <a:lnTo>
                      <a:pt x="5285" y="0"/>
                    </a:lnTo>
                    <a:lnTo>
                      <a:pt x="3777" y="0"/>
                    </a:lnTo>
                    <a:lnTo>
                      <a:pt x="2687" y="2619"/>
                    </a:lnTo>
                    <a:lnTo>
                      <a:pt x="16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
              <p:cNvSpPr/>
              <p:nvPr/>
            </p:nvSpPr>
            <p:spPr>
              <a:xfrm>
                <a:off x="3117343" y="2278337"/>
                <a:ext cx="848822" cy="716797"/>
              </a:xfrm>
              <a:custGeom>
                <a:rect b="b" l="l" r="r" t="t"/>
                <a:pathLst>
                  <a:path extrusionOk="0" h="4604" w="5452">
                    <a:moveTo>
                      <a:pt x="5279" y="110"/>
                    </a:moveTo>
                    <a:lnTo>
                      <a:pt x="3425" y="4499"/>
                    </a:lnTo>
                    <a:lnTo>
                      <a:pt x="2006" y="4499"/>
                    </a:lnTo>
                    <a:lnTo>
                      <a:pt x="173" y="110"/>
                    </a:lnTo>
                    <a:lnTo>
                      <a:pt x="1655" y="110"/>
                    </a:lnTo>
                    <a:lnTo>
                      <a:pt x="2770" y="2839"/>
                    </a:lnTo>
                    <a:lnTo>
                      <a:pt x="3907" y="110"/>
                    </a:lnTo>
                    <a:close/>
                    <a:moveTo>
                      <a:pt x="0" y="0"/>
                    </a:moveTo>
                    <a:lnTo>
                      <a:pt x="1943" y="4603"/>
                    </a:lnTo>
                    <a:lnTo>
                      <a:pt x="3488" y="4603"/>
                    </a:lnTo>
                    <a:lnTo>
                      <a:pt x="5452" y="0"/>
                    </a:lnTo>
                    <a:lnTo>
                      <a:pt x="3839" y="0"/>
                    </a:lnTo>
                    <a:lnTo>
                      <a:pt x="2770" y="2535"/>
                    </a:lnTo>
                    <a:lnTo>
                      <a:pt x="1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
              <p:cNvSpPr/>
              <p:nvPr/>
            </p:nvSpPr>
            <p:spPr>
              <a:xfrm>
                <a:off x="3973303" y="2288924"/>
                <a:ext cx="655766" cy="696401"/>
              </a:xfrm>
              <a:custGeom>
                <a:rect b="b" l="l" r="r" t="t"/>
                <a:pathLst>
                  <a:path extrusionOk="0" h="4473" w="4212">
                    <a:moveTo>
                      <a:pt x="2075" y="1158"/>
                    </a:moveTo>
                    <a:cubicBezTo>
                      <a:pt x="2268" y="1158"/>
                      <a:pt x="2420" y="1199"/>
                      <a:pt x="2530" y="1309"/>
                    </a:cubicBezTo>
                    <a:cubicBezTo>
                      <a:pt x="2640" y="1393"/>
                      <a:pt x="2682" y="1524"/>
                      <a:pt x="2682" y="1681"/>
                    </a:cubicBezTo>
                    <a:cubicBezTo>
                      <a:pt x="2682" y="1854"/>
                      <a:pt x="2640" y="1985"/>
                      <a:pt x="2530" y="2074"/>
                    </a:cubicBezTo>
                    <a:cubicBezTo>
                      <a:pt x="2420" y="2158"/>
                      <a:pt x="2268" y="2205"/>
                      <a:pt x="2075" y="2205"/>
                    </a:cubicBezTo>
                    <a:lnTo>
                      <a:pt x="1525" y="2205"/>
                    </a:lnTo>
                    <a:lnTo>
                      <a:pt x="1525" y="1158"/>
                    </a:lnTo>
                    <a:close/>
                    <a:moveTo>
                      <a:pt x="1" y="0"/>
                    </a:moveTo>
                    <a:lnTo>
                      <a:pt x="1" y="4472"/>
                    </a:lnTo>
                    <a:lnTo>
                      <a:pt x="1525" y="4472"/>
                    </a:lnTo>
                    <a:lnTo>
                      <a:pt x="1525" y="3383"/>
                    </a:lnTo>
                    <a:lnTo>
                      <a:pt x="2158" y="3383"/>
                    </a:lnTo>
                    <a:cubicBezTo>
                      <a:pt x="2572" y="3383"/>
                      <a:pt x="2944" y="3315"/>
                      <a:pt x="3253" y="3163"/>
                    </a:cubicBezTo>
                    <a:cubicBezTo>
                      <a:pt x="3557" y="3032"/>
                      <a:pt x="3798" y="2833"/>
                      <a:pt x="3970" y="2571"/>
                    </a:cubicBezTo>
                    <a:cubicBezTo>
                      <a:pt x="4122" y="2336"/>
                      <a:pt x="4211" y="2027"/>
                      <a:pt x="4211" y="1681"/>
                    </a:cubicBezTo>
                    <a:cubicBezTo>
                      <a:pt x="4211" y="1351"/>
                      <a:pt x="4122" y="1048"/>
                      <a:pt x="3970" y="786"/>
                    </a:cubicBezTo>
                    <a:cubicBezTo>
                      <a:pt x="3798" y="524"/>
                      <a:pt x="3557" y="325"/>
                      <a:pt x="3253" y="194"/>
                    </a:cubicBezTo>
                    <a:cubicBezTo>
                      <a:pt x="2944" y="63"/>
                      <a:pt x="2572" y="0"/>
                      <a:pt x="2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
              <p:cNvSpPr/>
              <p:nvPr/>
            </p:nvSpPr>
            <p:spPr>
              <a:xfrm>
                <a:off x="3965986" y="2278337"/>
                <a:ext cx="672892" cy="716797"/>
              </a:xfrm>
              <a:custGeom>
                <a:rect b="b" l="l" r="r" t="t"/>
                <a:pathLst>
                  <a:path extrusionOk="0" h="4604" w="4322">
                    <a:moveTo>
                      <a:pt x="2122" y="1288"/>
                    </a:moveTo>
                    <a:cubicBezTo>
                      <a:pt x="2315" y="1288"/>
                      <a:pt x="2446" y="1330"/>
                      <a:pt x="2535" y="1419"/>
                    </a:cubicBezTo>
                    <a:cubicBezTo>
                      <a:pt x="2619" y="1487"/>
                      <a:pt x="2687" y="1592"/>
                      <a:pt x="2687" y="1749"/>
                    </a:cubicBezTo>
                    <a:cubicBezTo>
                      <a:pt x="2687" y="1901"/>
                      <a:pt x="2619" y="2011"/>
                      <a:pt x="2535" y="2095"/>
                    </a:cubicBezTo>
                    <a:cubicBezTo>
                      <a:pt x="2446" y="2184"/>
                      <a:pt x="2315" y="2226"/>
                      <a:pt x="2122" y="2226"/>
                    </a:cubicBezTo>
                    <a:lnTo>
                      <a:pt x="1619" y="2226"/>
                    </a:lnTo>
                    <a:lnTo>
                      <a:pt x="1619" y="1288"/>
                    </a:lnTo>
                    <a:close/>
                    <a:moveTo>
                      <a:pt x="1509" y="1178"/>
                    </a:moveTo>
                    <a:lnTo>
                      <a:pt x="1509" y="2336"/>
                    </a:lnTo>
                    <a:lnTo>
                      <a:pt x="2122" y="2336"/>
                    </a:lnTo>
                    <a:cubicBezTo>
                      <a:pt x="2336" y="2336"/>
                      <a:pt x="2488" y="2294"/>
                      <a:pt x="2619" y="2184"/>
                    </a:cubicBezTo>
                    <a:cubicBezTo>
                      <a:pt x="2729" y="2074"/>
                      <a:pt x="2797" y="1922"/>
                      <a:pt x="2797" y="1749"/>
                    </a:cubicBezTo>
                    <a:cubicBezTo>
                      <a:pt x="2797" y="1571"/>
                      <a:pt x="2729" y="1419"/>
                      <a:pt x="2619" y="1330"/>
                    </a:cubicBezTo>
                    <a:cubicBezTo>
                      <a:pt x="2488" y="1226"/>
                      <a:pt x="2336" y="1178"/>
                      <a:pt x="2122" y="1178"/>
                    </a:cubicBezTo>
                    <a:close/>
                    <a:moveTo>
                      <a:pt x="2205" y="110"/>
                    </a:moveTo>
                    <a:cubicBezTo>
                      <a:pt x="2619" y="110"/>
                      <a:pt x="2970" y="178"/>
                      <a:pt x="3274" y="330"/>
                    </a:cubicBezTo>
                    <a:cubicBezTo>
                      <a:pt x="3583" y="461"/>
                      <a:pt x="3797" y="634"/>
                      <a:pt x="3955" y="896"/>
                    </a:cubicBezTo>
                    <a:cubicBezTo>
                      <a:pt x="4127" y="1137"/>
                      <a:pt x="4190" y="1419"/>
                      <a:pt x="4190" y="1749"/>
                    </a:cubicBezTo>
                    <a:cubicBezTo>
                      <a:pt x="4190" y="2095"/>
                      <a:pt x="4127" y="2378"/>
                      <a:pt x="3955" y="2619"/>
                    </a:cubicBezTo>
                    <a:cubicBezTo>
                      <a:pt x="3797" y="2859"/>
                      <a:pt x="3583" y="3058"/>
                      <a:pt x="3274" y="3189"/>
                    </a:cubicBezTo>
                    <a:cubicBezTo>
                      <a:pt x="2970" y="3320"/>
                      <a:pt x="2619" y="3383"/>
                      <a:pt x="2205" y="3383"/>
                    </a:cubicBezTo>
                    <a:lnTo>
                      <a:pt x="1509" y="3383"/>
                    </a:lnTo>
                    <a:lnTo>
                      <a:pt x="1509" y="4499"/>
                    </a:lnTo>
                    <a:lnTo>
                      <a:pt x="111" y="4499"/>
                    </a:lnTo>
                    <a:lnTo>
                      <a:pt x="111" y="110"/>
                    </a:lnTo>
                    <a:close/>
                    <a:moveTo>
                      <a:pt x="1" y="0"/>
                    </a:moveTo>
                    <a:lnTo>
                      <a:pt x="1" y="4603"/>
                    </a:lnTo>
                    <a:lnTo>
                      <a:pt x="1619" y="4603"/>
                    </a:lnTo>
                    <a:lnTo>
                      <a:pt x="1619" y="3493"/>
                    </a:lnTo>
                    <a:lnTo>
                      <a:pt x="2205" y="3493"/>
                    </a:lnTo>
                    <a:cubicBezTo>
                      <a:pt x="2645" y="3493"/>
                      <a:pt x="3012" y="3425"/>
                      <a:pt x="3321" y="3294"/>
                    </a:cubicBezTo>
                    <a:cubicBezTo>
                      <a:pt x="3625" y="3142"/>
                      <a:pt x="3887" y="2948"/>
                      <a:pt x="4059" y="2687"/>
                    </a:cubicBezTo>
                    <a:cubicBezTo>
                      <a:pt x="4237" y="2425"/>
                      <a:pt x="4321" y="2095"/>
                      <a:pt x="4321" y="1749"/>
                    </a:cubicBezTo>
                    <a:cubicBezTo>
                      <a:pt x="4321" y="1398"/>
                      <a:pt x="4237" y="1095"/>
                      <a:pt x="4059" y="833"/>
                    </a:cubicBezTo>
                    <a:cubicBezTo>
                      <a:pt x="3887" y="571"/>
                      <a:pt x="3625" y="351"/>
                      <a:pt x="3321" y="220"/>
                    </a:cubicBezTo>
                    <a:cubicBezTo>
                      <a:pt x="3012" y="68"/>
                      <a:pt x="2645" y="0"/>
                      <a:pt x="22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
              <p:cNvSpPr/>
              <p:nvPr/>
            </p:nvSpPr>
            <p:spPr>
              <a:xfrm>
                <a:off x="4707205" y="2288924"/>
                <a:ext cx="685814" cy="696401"/>
              </a:xfrm>
              <a:custGeom>
                <a:rect b="b" l="l" r="r" t="t"/>
                <a:pathLst>
                  <a:path extrusionOk="0" h="4473" w="4405">
                    <a:moveTo>
                      <a:pt x="0" y="0"/>
                    </a:moveTo>
                    <a:lnTo>
                      <a:pt x="0" y="4472"/>
                    </a:lnTo>
                    <a:lnTo>
                      <a:pt x="1461" y="4472"/>
                    </a:lnTo>
                    <a:lnTo>
                      <a:pt x="1461" y="2441"/>
                    </a:lnTo>
                    <a:lnTo>
                      <a:pt x="3163" y="4472"/>
                    </a:lnTo>
                    <a:lnTo>
                      <a:pt x="4404" y="4472"/>
                    </a:lnTo>
                    <a:lnTo>
                      <a:pt x="4404" y="0"/>
                    </a:lnTo>
                    <a:lnTo>
                      <a:pt x="2943" y="0"/>
                    </a:lnTo>
                    <a:lnTo>
                      <a:pt x="2943" y="2027"/>
                    </a:lnTo>
                    <a:lnTo>
                      <a:pt x="12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
              <p:cNvSpPr/>
              <p:nvPr/>
            </p:nvSpPr>
            <p:spPr>
              <a:xfrm>
                <a:off x="4696463" y="2278337"/>
                <a:ext cx="707144" cy="716797"/>
              </a:xfrm>
              <a:custGeom>
                <a:rect b="b" l="l" r="r" t="t"/>
                <a:pathLst>
                  <a:path extrusionOk="0" h="4604" w="4542">
                    <a:moveTo>
                      <a:pt x="4431" y="110"/>
                    </a:moveTo>
                    <a:lnTo>
                      <a:pt x="4431" y="4499"/>
                    </a:lnTo>
                    <a:lnTo>
                      <a:pt x="3253" y="4499"/>
                    </a:lnTo>
                    <a:lnTo>
                      <a:pt x="1488" y="2357"/>
                    </a:lnTo>
                    <a:lnTo>
                      <a:pt x="1488" y="4499"/>
                    </a:lnTo>
                    <a:lnTo>
                      <a:pt x="111" y="4499"/>
                    </a:lnTo>
                    <a:lnTo>
                      <a:pt x="111" y="110"/>
                    </a:lnTo>
                    <a:lnTo>
                      <a:pt x="1268" y="110"/>
                    </a:lnTo>
                    <a:lnTo>
                      <a:pt x="3059" y="2247"/>
                    </a:lnTo>
                    <a:lnTo>
                      <a:pt x="3059" y="110"/>
                    </a:lnTo>
                    <a:close/>
                    <a:moveTo>
                      <a:pt x="1" y="0"/>
                    </a:moveTo>
                    <a:lnTo>
                      <a:pt x="1" y="4603"/>
                    </a:lnTo>
                    <a:lnTo>
                      <a:pt x="1593" y="4603"/>
                    </a:lnTo>
                    <a:lnTo>
                      <a:pt x="1593" y="2666"/>
                    </a:lnTo>
                    <a:lnTo>
                      <a:pt x="3211" y="4603"/>
                    </a:lnTo>
                    <a:lnTo>
                      <a:pt x="4541" y="4603"/>
                    </a:lnTo>
                    <a:lnTo>
                      <a:pt x="4541" y="0"/>
                    </a:lnTo>
                    <a:lnTo>
                      <a:pt x="2949" y="0"/>
                    </a:lnTo>
                    <a:lnTo>
                      <a:pt x="2949" y="1943"/>
                    </a:lnTo>
                    <a:lnTo>
                      <a:pt x="1331"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a:off x="1343927" y="1072397"/>
                <a:ext cx="461621" cy="288805"/>
              </a:xfrm>
              <a:custGeom>
                <a:rect b="b" l="l" r="r" t="t"/>
                <a:pathLst>
                  <a:path extrusionOk="0" h="1855" w="2965">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
              <p:cNvSpPr/>
              <p:nvPr/>
            </p:nvSpPr>
            <p:spPr>
              <a:xfrm>
                <a:off x="1333340" y="1062589"/>
                <a:ext cx="479681" cy="309200"/>
              </a:xfrm>
              <a:custGeom>
                <a:rect b="b" l="l" r="r" t="t"/>
                <a:pathLst>
                  <a:path extrusionOk="0" h="1986" w="3081">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
              <p:cNvSpPr/>
              <p:nvPr/>
            </p:nvSpPr>
            <p:spPr>
              <a:xfrm>
                <a:off x="1822505" y="1072397"/>
                <a:ext cx="462555" cy="288805"/>
              </a:xfrm>
              <a:custGeom>
                <a:rect b="b" l="l" r="r" t="t"/>
                <a:pathLst>
                  <a:path extrusionOk="0" h="1855" w="2971">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
              <p:cNvSpPr/>
              <p:nvPr/>
            </p:nvSpPr>
            <p:spPr>
              <a:xfrm>
                <a:off x="1812852" y="1062589"/>
                <a:ext cx="478747" cy="309200"/>
              </a:xfrm>
              <a:custGeom>
                <a:rect b="b" l="l" r="r" t="t"/>
                <a:pathLst>
                  <a:path extrusionOk="0" h="1986" w="3075">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
              <p:cNvSpPr/>
              <p:nvPr/>
            </p:nvSpPr>
            <p:spPr>
              <a:xfrm>
                <a:off x="2302017" y="1072397"/>
                <a:ext cx="461621" cy="288805"/>
              </a:xfrm>
              <a:custGeom>
                <a:rect b="b" l="l" r="r" t="t"/>
                <a:pathLst>
                  <a:path extrusionOk="0" h="1855" w="2965">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a:off x="2294699" y="1062589"/>
                <a:ext cx="476256" cy="309200"/>
              </a:xfrm>
              <a:custGeom>
                <a:rect b="b" l="l" r="r" t="t"/>
                <a:pathLst>
                  <a:path extrusionOk="0" h="1986" w="3059">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4"/>
            <p:cNvGrpSpPr/>
            <p:nvPr/>
          </p:nvGrpSpPr>
          <p:grpSpPr>
            <a:xfrm>
              <a:off x="7046150" y="2436861"/>
              <a:ext cx="1384634" cy="2112141"/>
              <a:chOff x="3759700" y="491525"/>
              <a:chExt cx="2495735" cy="3806346"/>
            </a:xfrm>
          </p:grpSpPr>
          <p:sp>
            <p:nvSpPr>
              <p:cNvPr id="804" name="Google Shape;804;p4"/>
              <p:cNvSpPr/>
              <p:nvPr/>
            </p:nvSpPr>
            <p:spPr>
              <a:xfrm>
                <a:off x="4730003" y="869546"/>
                <a:ext cx="1463021" cy="1860933"/>
              </a:xfrm>
              <a:custGeom>
                <a:rect b="b" l="l" r="r" t="t"/>
                <a:pathLst>
                  <a:path extrusionOk="0" h="10466" w="8228">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4733737" y="859589"/>
                <a:ext cx="1455553" cy="1882804"/>
              </a:xfrm>
              <a:custGeom>
                <a:rect b="b" l="l" r="r" t="t"/>
                <a:pathLst>
                  <a:path extrusionOk="0" h="10589" w="8186">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4225204" y="855677"/>
                <a:ext cx="594419" cy="574496"/>
              </a:xfrm>
              <a:custGeom>
                <a:rect b="b" l="l" r="r" t="t"/>
                <a:pathLst>
                  <a:path extrusionOk="0" h="3231" w="3343">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
              <p:cNvSpPr/>
              <p:nvPr/>
            </p:nvSpPr>
            <p:spPr>
              <a:xfrm>
                <a:off x="4241206" y="846609"/>
                <a:ext cx="574682" cy="595655"/>
              </a:xfrm>
              <a:custGeom>
                <a:rect b="b" l="l" r="r" t="t"/>
                <a:pathLst>
                  <a:path extrusionOk="0" h="3350" w="3232">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
              <p:cNvSpPr/>
              <p:nvPr/>
            </p:nvSpPr>
            <p:spPr>
              <a:xfrm>
                <a:off x="4663858" y="753793"/>
                <a:ext cx="198614" cy="482747"/>
              </a:xfrm>
              <a:custGeom>
                <a:rect b="b" l="l" r="r" t="t"/>
                <a:pathLst>
                  <a:path extrusionOk="0" h="2715" w="1117">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4663858" y="743835"/>
                <a:ext cx="194880" cy="496439"/>
              </a:xfrm>
              <a:custGeom>
                <a:rect b="b" l="l" r="r" t="t"/>
                <a:pathLst>
                  <a:path extrusionOk="0" h="2792" w="1096">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4497251" y="538466"/>
                <a:ext cx="166786" cy="375885"/>
              </a:xfrm>
              <a:custGeom>
                <a:rect b="b" l="l" r="r" t="t"/>
                <a:pathLst>
                  <a:path extrusionOk="0" h="2114" w="938">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4497251" y="530643"/>
                <a:ext cx="178877" cy="349214"/>
              </a:xfrm>
              <a:custGeom>
                <a:rect b="b" l="l" r="r" t="t"/>
                <a:pathLst>
                  <a:path extrusionOk="0" h="1964" w="1006">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4396611" y="502549"/>
                <a:ext cx="197547" cy="438829"/>
              </a:xfrm>
              <a:custGeom>
                <a:rect b="b" l="l" r="r" t="t"/>
                <a:pathLst>
                  <a:path extrusionOk="0" h="2468" w="1111">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4388254" y="491525"/>
                <a:ext cx="205904" cy="411624"/>
              </a:xfrm>
              <a:custGeom>
                <a:rect b="b" l="l" r="r" t="t"/>
                <a:pathLst>
                  <a:path extrusionOk="0" h="2315" w="1158">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4310907" y="581496"/>
                <a:ext cx="179055" cy="383175"/>
              </a:xfrm>
              <a:custGeom>
                <a:rect b="b" l="l" r="r" t="t"/>
                <a:pathLst>
                  <a:path extrusionOk="0" h="2155" w="1007">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4307173" y="572428"/>
                <a:ext cx="182789" cy="372685"/>
              </a:xfrm>
              <a:custGeom>
                <a:rect b="b" l="l" r="r" t="t"/>
                <a:pathLst>
                  <a:path extrusionOk="0" h="2096" w="1028">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4190886" y="685692"/>
                <a:ext cx="197547" cy="391710"/>
              </a:xfrm>
              <a:custGeom>
                <a:rect b="b" l="l" r="r" t="t"/>
                <a:pathLst>
                  <a:path extrusionOk="0" h="2203" w="1111">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4187152" y="673957"/>
                <a:ext cx="197547" cy="419270"/>
              </a:xfrm>
              <a:custGeom>
                <a:rect b="b" l="l" r="r" t="t"/>
                <a:pathLst>
                  <a:path extrusionOk="0" h="2358" w="1111">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4350025" y="1266949"/>
                <a:ext cx="942571" cy="1091205"/>
              </a:xfrm>
              <a:custGeom>
                <a:rect b="b" l="l" r="r" t="t"/>
                <a:pathLst>
                  <a:path extrusionOk="0" h="6137" w="5301">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4377052" y="1257347"/>
                <a:ext cx="927635" cy="1109874"/>
              </a:xfrm>
              <a:custGeom>
                <a:rect b="b" l="l" r="r" t="t"/>
                <a:pathLst>
                  <a:path extrusionOk="0" h="6242" w="5217">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3859451" y="2984758"/>
                <a:ext cx="1499294" cy="832139"/>
              </a:xfrm>
              <a:custGeom>
                <a:rect b="b" l="l" r="r" t="t"/>
                <a:pathLst>
                  <a:path extrusionOk="0" h="4680" w="8432">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3868697" y="2973912"/>
                <a:ext cx="1497516" cy="850275"/>
              </a:xfrm>
              <a:custGeom>
                <a:rect b="b" l="l" r="r" t="t"/>
                <a:pathLst>
                  <a:path extrusionOk="0" h="4782" w="8422">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4513076" y="3389806"/>
                <a:ext cx="1559749" cy="826805"/>
              </a:xfrm>
              <a:custGeom>
                <a:rect b="b" l="l" r="r" t="t"/>
                <a:pathLst>
                  <a:path extrusionOk="0" h="4650" w="8772">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4543837" y="3379671"/>
                <a:ext cx="1536456" cy="846542"/>
              </a:xfrm>
              <a:custGeom>
                <a:rect b="b" l="l" r="r" t="t"/>
                <a:pathLst>
                  <a:path extrusionOk="0" h="4761" w="8641">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5292412" y="1740986"/>
                <a:ext cx="543921" cy="693983"/>
              </a:xfrm>
              <a:custGeom>
                <a:rect b="b" l="l" r="r" t="t"/>
                <a:pathLst>
                  <a:path extrusionOk="0" h="3903" w="3059">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5281210" y="1728895"/>
                <a:ext cx="558857" cy="729366"/>
              </a:xfrm>
              <a:custGeom>
                <a:rect b="b" l="l" r="r" t="t"/>
                <a:pathLst>
                  <a:path extrusionOk="0" h="4102" w="3143">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5021432" y="2027792"/>
                <a:ext cx="1089620" cy="1734157"/>
              </a:xfrm>
              <a:custGeom>
                <a:rect b="b" l="l" r="r" t="t"/>
                <a:pathLst>
                  <a:path extrusionOk="0" h="9753" w="6128">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5005607" y="2015701"/>
                <a:ext cx="1101711" cy="1762072"/>
              </a:xfrm>
              <a:custGeom>
                <a:rect b="b" l="l" r="r" t="t"/>
                <a:pathLst>
                  <a:path extrusionOk="0" h="9910" w="6196">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4790636" y="1957913"/>
                <a:ext cx="575571" cy="1400767"/>
              </a:xfrm>
              <a:custGeom>
                <a:rect b="b" l="l" r="r" t="t"/>
                <a:pathLst>
                  <a:path extrusionOk="0" h="7878" w="3237">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4788680" y="1947422"/>
                <a:ext cx="589618" cy="1423349"/>
              </a:xfrm>
              <a:custGeom>
                <a:rect b="b" l="l" r="r" t="t"/>
                <a:pathLst>
                  <a:path extrusionOk="0" h="8005" w="3316">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4919903" y="2842333"/>
                <a:ext cx="1094421" cy="480258"/>
              </a:xfrm>
              <a:custGeom>
                <a:rect b="b" l="l" r="r" t="t"/>
                <a:pathLst>
                  <a:path extrusionOk="0" h="2701" w="6155">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4912435" y="2830598"/>
                <a:ext cx="1110246" cy="503373"/>
              </a:xfrm>
              <a:custGeom>
                <a:rect b="b" l="l" r="r" t="t"/>
                <a:pathLst>
                  <a:path extrusionOk="0" h="2831" w="6244">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3759700" y="2991159"/>
                <a:ext cx="861489" cy="996433"/>
              </a:xfrm>
              <a:custGeom>
                <a:rect b="b" l="l" r="r" t="t"/>
                <a:pathLst>
                  <a:path extrusionOk="0" h="5604" w="4845">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3759700" y="2979957"/>
                <a:ext cx="873581" cy="1016703"/>
              </a:xfrm>
              <a:custGeom>
                <a:rect b="b" l="l" r="r" t="t"/>
                <a:pathLst>
                  <a:path extrusionOk="0" h="5718" w="4913">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3825845" y="3756270"/>
                <a:ext cx="900608" cy="520265"/>
              </a:xfrm>
              <a:custGeom>
                <a:rect b="b" l="l" r="r" t="t"/>
                <a:pathLst>
                  <a:path extrusionOk="0" h="2926" w="5065">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3884522" y="3746313"/>
                <a:ext cx="845664" cy="540713"/>
              </a:xfrm>
              <a:custGeom>
                <a:rect b="b" l="l" r="r" t="t"/>
                <a:pathLst>
                  <a:path extrusionOk="0" h="3041" w="4756">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4008277" y="3810501"/>
                <a:ext cx="737734" cy="476880"/>
              </a:xfrm>
              <a:custGeom>
                <a:rect b="b" l="l" r="r" t="t"/>
                <a:pathLst>
                  <a:path extrusionOk="0" h="2682" w="4149">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4024102" y="3799477"/>
                <a:ext cx="718175" cy="498394"/>
              </a:xfrm>
              <a:custGeom>
                <a:rect b="b" l="l" r="r" t="t"/>
                <a:pathLst>
                  <a:path extrusionOk="0" h="2803" w="4039">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4353759" y="2385898"/>
                <a:ext cx="213372" cy="305118"/>
              </a:xfrm>
              <a:custGeom>
                <a:rect b="b" l="l" r="r" t="t"/>
                <a:pathLst>
                  <a:path extrusionOk="0" h="1716" w="120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4350025" y="2375586"/>
                <a:ext cx="229197" cy="327521"/>
              </a:xfrm>
              <a:custGeom>
                <a:rect b="b" l="l" r="r" t="t"/>
                <a:pathLst>
                  <a:path extrusionOk="0" h="1842" w="1289">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4310907" y="2194576"/>
                <a:ext cx="240399" cy="384775"/>
              </a:xfrm>
              <a:custGeom>
                <a:rect b="b" l="l" r="r" t="t"/>
                <a:pathLst>
                  <a:path extrusionOk="0" h="2164" w="1352">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4299705" y="2185686"/>
                <a:ext cx="263692" cy="404868"/>
              </a:xfrm>
              <a:custGeom>
                <a:rect b="b" l="l" r="r" t="t"/>
                <a:pathLst>
                  <a:path extrusionOk="0" h="2277" w="1483">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4341668" y="2120608"/>
                <a:ext cx="241288" cy="346013"/>
              </a:xfrm>
              <a:custGeom>
                <a:rect b="b" l="l" r="r" t="t"/>
                <a:pathLst>
                  <a:path extrusionOk="0" h="1946" w="1357">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4330466" y="2111718"/>
                <a:ext cx="263692" cy="366106"/>
              </a:xfrm>
              <a:custGeom>
                <a:rect b="b" l="l" r="r" t="t"/>
                <a:pathLst>
                  <a:path extrusionOk="0" h="2059" w="1483">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4357493" y="2043617"/>
                <a:ext cx="295342" cy="353304"/>
              </a:xfrm>
              <a:custGeom>
                <a:rect b="b" l="l" r="r" t="t"/>
                <a:pathLst>
                  <a:path extrusionOk="0" h="1987" w="1661">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4350025" y="2035260"/>
                <a:ext cx="310278" cy="369128"/>
              </a:xfrm>
              <a:custGeom>
                <a:rect b="b" l="l" r="r" t="t"/>
                <a:pathLst>
                  <a:path extrusionOk="0" h="2076" w="1745">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4500985" y="2293260"/>
                <a:ext cx="454482" cy="511374"/>
              </a:xfrm>
              <a:custGeom>
                <a:rect b="b" l="l" r="r" t="t"/>
                <a:pathLst>
                  <a:path extrusionOk="0" h="2876" w="2556">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4513076" y="2284014"/>
                <a:ext cx="453593" cy="531822"/>
              </a:xfrm>
              <a:custGeom>
                <a:rect b="b" l="l" r="r" t="t"/>
                <a:pathLst>
                  <a:path extrusionOk="0" h="2991" w="2551">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4807350" y="2212179"/>
                <a:ext cx="1448085" cy="838718"/>
              </a:xfrm>
              <a:custGeom>
                <a:rect b="b" l="l" r="r" t="t"/>
                <a:pathLst>
                  <a:path extrusionOk="0" h="4717" w="8144">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4796148" y="2203822"/>
                <a:ext cx="1435994" cy="858277"/>
              </a:xfrm>
              <a:custGeom>
                <a:rect b="b" l="l" r="r" t="t"/>
                <a:pathLst>
                  <a:path extrusionOk="0" h="4827" w="8076">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4636831" y="2126476"/>
                <a:ext cx="236665" cy="309029"/>
              </a:xfrm>
              <a:custGeom>
                <a:rect b="b" l="l" r="r" t="t"/>
                <a:pathLst>
                  <a:path extrusionOk="0" h="1738" w="1331">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4629363" y="2117230"/>
                <a:ext cx="247867" cy="306540"/>
              </a:xfrm>
              <a:custGeom>
                <a:rect b="b" l="l" r="r" t="t"/>
                <a:pathLst>
                  <a:path extrusionOk="0" h="1724" w="1394">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5137896" y="1100342"/>
                <a:ext cx="899541" cy="770973"/>
              </a:xfrm>
              <a:custGeom>
                <a:rect b="b" l="l" r="r" t="t"/>
                <a:pathLst>
                  <a:path extrusionOk="0" h="4336" w="5059">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5145364" y="1093052"/>
                <a:ext cx="877315" cy="788932"/>
              </a:xfrm>
              <a:custGeom>
                <a:rect b="b" l="l" r="r" t="t"/>
                <a:pathLst>
                  <a:path extrusionOk="0" h="4437" w="4934">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5874381" y="1519437"/>
                <a:ext cx="82148" cy="85881"/>
              </a:xfrm>
              <a:custGeom>
                <a:rect b="b" l="l" r="r" t="t"/>
                <a:pathLst>
                  <a:path extrusionOk="0" h="483" w="462">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5242092" y="1294153"/>
                <a:ext cx="89616" cy="148647"/>
              </a:xfrm>
              <a:custGeom>
                <a:rect b="b" l="l" r="r" t="t"/>
                <a:pathLst>
                  <a:path extrusionOk="0" h="836" w="504">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5560548" y="1394793"/>
                <a:ext cx="127845" cy="121443"/>
              </a:xfrm>
              <a:custGeom>
                <a:rect b="b" l="l" r="r" t="t"/>
                <a:pathLst>
                  <a:path extrusionOk="0" h="683" w="719">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5338998" y="1457026"/>
                <a:ext cx="62589" cy="93349"/>
              </a:xfrm>
              <a:custGeom>
                <a:rect b="b" l="l" r="r" t="t"/>
                <a:pathLst>
                  <a:path extrusionOk="0" h="525" w="352">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5292412" y="1561400"/>
                <a:ext cx="212483" cy="139757"/>
              </a:xfrm>
              <a:custGeom>
                <a:rect b="b" l="l" r="r" t="t"/>
                <a:pathLst>
                  <a:path extrusionOk="0" h="786" w="1195">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5288678" y="1550198"/>
                <a:ext cx="225463" cy="162160"/>
              </a:xfrm>
              <a:custGeom>
                <a:rect b="b" l="l" r="r" t="t"/>
                <a:pathLst>
                  <a:path extrusionOk="0" h="912" w="1268">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5319439" y="1561400"/>
                <a:ext cx="171409" cy="60099"/>
              </a:xfrm>
              <a:custGeom>
                <a:rect b="b" l="l" r="r" t="t"/>
                <a:pathLst>
                  <a:path extrusionOk="0" h="338" w="964">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5311971" y="1550198"/>
                <a:ext cx="190079" cy="80902"/>
              </a:xfrm>
              <a:custGeom>
                <a:rect b="b" l="l" r="r" t="t"/>
                <a:pathLst>
                  <a:path extrusionOk="0" h="455" w="1069">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
              <p:cNvSpPr/>
              <p:nvPr/>
            </p:nvSpPr>
            <p:spPr>
              <a:xfrm>
                <a:off x="5319439" y="1630745"/>
                <a:ext cx="151850" cy="70056"/>
              </a:xfrm>
              <a:custGeom>
                <a:rect b="b" l="l" r="r" t="t"/>
                <a:pathLst>
                  <a:path extrusionOk="0" h="394" w="854">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5308237" y="1618654"/>
                <a:ext cx="174254" cy="93171"/>
              </a:xfrm>
              <a:custGeom>
                <a:rect b="b" l="l" r="r" t="t"/>
                <a:pathLst>
                  <a:path extrusionOk="0" h="524" w="98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5249560" y="1196536"/>
                <a:ext cx="175321" cy="92993"/>
              </a:xfrm>
              <a:custGeom>
                <a:rect b="b" l="l" r="r" t="t"/>
                <a:pathLst>
                  <a:path extrusionOk="0" h="523" w="986">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
              <p:cNvSpPr/>
              <p:nvPr/>
            </p:nvSpPr>
            <p:spPr>
              <a:xfrm>
                <a:off x="5245826" y="1188357"/>
                <a:ext cx="179055" cy="112019"/>
              </a:xfrm>
              <a:custGeom>
                <a:rect b="b" l="l" r="r" t="t"/>
                <a:pathLst>
                  <a:path extrusionOk="0" h="630" w="1007">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
              <p:cNvSpPr/>
              <p:nvPr/>
            </p:nvSpPr>
            <p:spPr>
              <a:xfrm>
                <a:off x="5548457" y="1274239"/>
                <a:ext cx="209638" cy="109885"/>
              </a:xfrm>
              <a:custGeom>
                <a:rect b="b" l="l" r="r" t="t"/>
                <a:pathLst>
                  <a:path extrusionOk="0" h="618" w="1179">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
              <p:cNvSpPr/>
              <p:nvPr/>
            </p:nvSpPr>
            <p:spPr>
              <a:xfrm>
                <a:off x="5544723" y="1264281"/>
                <a:ext cx="217106" cy="130511"/>
              </a:xfrm>
              <a:custGeom>
                <a:rect b="b" l="l" r="r" t="t"/>
                <a:pathLst>
                  <a:path extrusionOk="0" h="734" w="1221">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4"/>
            <p:cNvSpPr/>
            <p:nvPr/>
          </p:nvSpPr>
          <p:spPr>
            <a:xfrm>
              <a:off x="5791507" y="2154757"/>
              <a:ext cx="667920" cy="769854"/>
            </a:xfrm>
            <a:custGeom>
              <a:rect b="b" l="l" r="r" t="t"/>
              <a:pathLst>
                <a:path extrusionOk="0" h="8276" w="718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5787600" y="2150851"/>
              <a:ext cx="678152" cy="777668"/>
            </a:xfrm>
            <a:custGeom>
              <a:rect b="b" l="l" r="r" t="t"/>
              <a:pathLst>
                <a:path extrusionOk="0" h="8360" w="729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5860624" y="2276618"/>
              <a:ext cx="536010" cy="535903"/>
            </a:xfrm>
            <a:custGeom>
              <a:rect b="b" l="l" r="r" t="t"/>
              <a:pathLst>
                <a:path extrusionOk="0" h="5761" w="5762">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
            <p:cNvSpPr/>
            <p:nvPr/>
          </p:nvSpPr>
          <p:spPr>
            <a:xfrm>
              <a:off x="5854764" y="2270757"/>
              <a:ext cx="548196" cy="548089"/>
            </a:xfrm>
            <a:custGeom>
              <a:rect b="b" l="l" r="r" t="t"/>
              <a:pathLst>
                <a:path extrusionOk="0" h="5892" w="5893">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
            <p:cNvSpPr/>
            <p:nvPr/>
          </p:nvSpPr>
          <p:spPr>
            <a:xfrm>
              <a:off x="5974114" y="2536711"/>
              <a:ext cx="309029" cy="275812"/>
            </a:xfrm>
            <a:custGeom>
              <a:rect b="b" l="l" r="r" t="t"/>
              <a:pathLst>
                <a:path extrusionOk="0" h="2965" w="3322">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5968347" y="2532339"/>
              <a:ext cx="320564" cy="286509"/>
            </a:xfrm>
            <a:custGeom>
              <a:rect b="b" l="l" r="r" t="t"/>
              <a:pathLst>
                <a:path extrusionOk="0" h="3080" w="3446">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6041371" y="2339874"/>
              <a:ext cx="172561" cy="196929"/>
            </a:xfrm>
            <a:custGeom>
              <a:rect b="b" l="l" r="r" t="t"/>
              <a:pathLst>
                <a:path extrusionOk="0" h="2117" w="1855">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
            <p:cNvSpPr/>
            <p:nvPr/>
          </p:nvSpPr>
          <p:spPr>
            <a:xfrm>
              <a:off x="6035045" y="2331595"/>
              <a:ext cx="185213" cy="211068"/>
            </a:xfrm>
            <a:custGeom>
              <a:rect b="b" l="l" r="r" t="t"/>
              <a:pathLst>
                <a:path extrusionOk="0" h="2269" w="1991">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5"/>
          <p:cNvSpPr txBox="1"/>
          <p:nvPr>
            <p:ph type="title"/>
          </p:nvPr>
        </p:nvSpPr>
        <p:spPr>
          <a:xfrm>
            <a:off x="890725" y="755975"/>
            <a:ext cx="5023200" cy="60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Chi phí là gì ?</a:t>
            </a:r>
            <a:endParaRPr sz="2600"/>
          </a:p>
        </p:txBody>
      </p:sp>
      <p:sp>
        <p:nvSpPr>
          <p:cNvPr id="881" name="Google Shape;881;p5"/>
          <p:cNvSpPr txBox="1"/>
          <p:nvPr>
            <p:ph idx="1" type="body"/>
          </p:nvPr>
        </p:nvSpPr>
        <p:spPr>
          <a:xfrm>
            <a:off x="495925" y="1471850"/>
            <a:ext cx="4681800" cy="29610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Arial"/>
              <a:buChar char="●"/>
            </a:pPr>
            <a:r>
              <a:rPr lang="en" sz="1350">
                <a:latin typeface="Arial"/>
                <a:ea typeface="Arial"/>
                <a:cs typeface="Arial"/>
                <a:sym typeface="Arial"/>
              </a:rPr>
              <a:t>Chi phí của dự án là toàn bộ số tiền cần thiết để thực hiện dự án</a:t>
            </a:r>
            <a:endParaRPr sz="1350">
              <a:latin typeface="Arial"/>
              <a:ea typeface="Arial"/>
              <a:cs typeface="Arial"/>
              <a:sym typeface="Arial"/>
            </a:endParaRPr>
          </a:p>
          <a:p>
            <a:pPr indent="0" lvl="0" marL="457200" rtl="0" algn="l">
              <a:lnSpc>
                <a:spcPct val="150000"/>
              </a:lnSpc>
              <a:spcBef>
                <a:spcPts val="0"/>
              </a:spcBef>
              <a:spcAft>
                <a:spcPts val="0"/>
              </a:spcAft>
              <a:buNone/>
            </a:pPr>
            <a:r>
              <a:t/>
            </a:r>
            <a:endParaRPr sz="135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350">
                <a:latin typeface="Arial"/>
                <a:ea typeface="Arial"/>
                <a:cs typeface="Arial"/>
                <a:sym typeface="Arial"/>
              </a:rPr>
              <a:t>Chi phí thường được đo bằng tiền tệ, chẳng hạn như đô la Mỹ, euro,... Nó có thể được sử dụng để so sánh chi phí của các sản phẩm, dịch vụ hoặc dự án khác nhau.</a:t>
            </a:r>
            <a:endParaRPr sz="1350">
              <a:latin typeface="Arial"/>
              <a:ea typeface="Arial"/>
              <a:cs typeface="Arial"/>
              <a:sym typeface="Arial"/>
            </a:endParaRPr>
          </a:p>
        </p:txBody>
      </p:sp>
      <p:pic>
        <p:nvPicPr>
          <p:cNvPr id="882" name="Google Shape;882;p5"/>
          <p:cNvPicPr preferRelativeResize="0"/>
          <p:nvPr/>
        </p:nvPicPr>
        <p:blipFill>
          <a:blip r:embed="rId3">
            <a:alphaModFix/>
          </a:blip>
          <a:stretch>
            <a:fillRect/>
          </a:stretch>
        </p:blipFill>
        <p:spPr>
          <a:xfrm>
            <a:off x="5532875" y="1091250"/>
            <a:ext cx="2972617" cy="296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g277fa3e3af6_0_4"/>
          <p:cNvSpPr txBox="1"/>
          <p:nvPr>
            <p:ph type="title"/>
          </p:nvPr>
        </p:nvSpPr>
        <p:spPr>
          <a:xfrm>
            <a:off x="816025" y="670600"/>
            <a:ext cx="5023200" cy="60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Quản lý chi phí dự án ?</a:t>
            </a:r>
            <a:endParaRPr sz="2600"/>
          </a:p>
        </p:txBody>
      </p:sp>
      <p:sp>
        <p:nvSpPr>
          <p:cNvPr id="888" name="Google Shape;888;g277fa3e3af6_0_4"/>
          <p:cNvSpPr txBox="1"/>
          <p:nvPr>
            <p:ph idx="1" type="body"/>
          </p:nvPr>
        </p:nvSpPr>
        <p:spPr>
          <a:xfrm>
            <a:off x="3779725" y="1464800"/>
            <a:ext cx="4748700" cy="3042600"/>
          </a:xfrm>
          <a:prstGeom prst="rect">
            <a:avLst/>
          </a:prstGeom>
          <a:noFill/>
          <a:ln>
            <a:noFill/>
          </a:ln>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Font typeface="Arial"/>
              <a:buChar char="●"/>
            </a:pPr>
            <a:r>
              <a:rPr lang="en" sz="1350">
                <a:latin typeface="Arial"/>
                <a:ea typeface="Arial"/>
                <a:cs typeface="Arial"/>
                <a:sym typeface="Arial"/>
              </a:rPr>
              <a:t>Là quá trình ước tính, lập kế hoạch, thực hiện và kiểm soát chi phí của dự án để đảm bảo dự án được hoàn thành trong phạm vi ngân sách cho phép.</a:t>
            </a:r>
            <a:endParaRPr sz="1350">
              <a:latin typeface="Arial"/>
              <a:ea typeface="Arial"/>
              <a:cs typeface="Arial"/>
              <a:sym typeface="Arial"/>
            </a:endParaRPr>
          </a:p>
          <a:p>
            <a:pPr indent="-314325" lvl="0" marL="457200" rtl="0" algn="l">
              <a:lnSpc>
                <a:spcPct val="150000"/>
              </a:lnSpc>
              <a:spcBef>
                <a:spcPts val="0"/>
              </a:spcBef>
              <a:spcAft>
                <a:spcPts val="0"/>
              </a:spcAft>
              <a:buSzPts val="1350"/>
              <a:buFont typeface="Arial"/>
              <a:buChar char="●"/>
            </a:pPr>
            <a:r>
              <a:rPr b="1" lang="en" sz="1350">
                <a:latin typeface="Arial"/>
                <a:ea typeface="Arial"/>
                <a:cs typeface="Arial"/>
                <a:sym typeface="Arial"/>
              </a:rPr>
              <a:t>Quản lý chi phí bao gồm hai quy trình sau:</a:t>
            </a:r>
            <a:endParaRPr b="1" sz="1350">
              <a:latin typeface="Arial"/>
              <a:ea typeface="Arial"/>
              <a:cs typeface="Arial"/>
              <a:sym typeface="Arial"/>
            </a:endParaRPr>
          </a:p>
          <a:p>
            <a:pPr indent="-314325" lvl="0" marL="857250" rtl="0" algn="l">
              <a:lnSpc>
                <a:spcPct val="150000"/>
              </a:lnSpc>
              <a:spcBef>
                <a:spcPts val="0"/>
              </a:spcBef>
              <a:spcAft>
                <a:spcPts val="0"/>
              </a:spcAft>
              <a:buSzPts val="1350"/>
              <a:buFont typeface="Arial"/>
              <a:buAutoNum type="arabicPeriod"/>
            </a:pPr>
            <a:r>
              <a:rPr lang="en" sz="1350">
                <a:latin typeface="Arial"/>
                <a:ea typeface="Arial"/>
                <a:cs typeface="Arial"/>
                <a:sym typeface="Arial"/>
              </a:rPr>
              <a:t>Ước tính chi phí cho các hoạt động trong dự</a:t>
            </a:r>
            <a:r>
              <a:rPr lang="en" sz="1350">
                <a:latin typeface="Arial"/>
                <a:ea typeface="Arial"/>
                <a:cs typeface="Arial"/>
                <a:sym typeface="Arial"/>
              </a:rPr>
              <a:t> </a:t>
            </a:r>
            <a:r>
              <a:rPr lang="en" sz="1350">
                <a:latin typeface="Arial"/>
                <a:ea typeface="Arial"/>
                <a:cs typeface="Arial"/>
                <a:sym typeface="Arial"/>
              </a:rPr>
              <a:t>án</a:t>
            </a:r>
            <a:endParaRPr sz="1350">
              <a:latin typeface="Arial"/>
              <a:ea typeface="Arial"/>
              <a:cs typeface="Arial"/>
              <a:sym typeface="Arial"/>
            </a:endParaRPr>
          </a:p>
          <a:p>
            <a:pPr indent="-314325" lvl="0" marL="857250" rtl="0" algn="l">
              <a:lnSpc>
                <a:spcPct val="150000"/>
              </a:lnSpc>
              <a:spcBef>
                <a:spcPts val="0"/>
              </a:spcBef>
              <a:spcAft>
                <a:spcPts val="0"/>
              </a:spcAft>
              <a:buSzPts val="1350"/>
              <a:buFont typeface="Arial"/>
              <a:buAutoNum type="arabicPeriod"/>
            </a:pPr>
            <a:r>
              <a:rPr lang="en" sz="1350">
                <a:latin typeface="Arial"/>
                <a:ea typeface="Arial"/>
                <a:cs typeface="Arial"/>
                <a:sym typeface="Arial"/>
              </a:rPr>
              <a:t>Kiểm soát kinh phí dự án</a:t>
            </a:r>
            <a:endParaRPr sz="1350">
              <a:latin typeface="Arial"/>
              <a:ea typeface="Arial"/>
              <a:cs typeface="Arial"/>
              <a:sym typeface="Arial"/>
            </a:endParaRPr>
          </a:p>
          <a:p>
            <a:pPr indent="0" lvl="0" marL="0" rtl="0" algn="l">
              <a:lnSpc>
                <a:spcPct val="150000"/>
              </a:lnSpc>
              <a:spcBef>
                <a:spcPts val="0"/>
              </a:spcBef>
              <a:spcAft>
                <a:spcPts val="0"/>
              </a:spcAft>
              <a:buNone/>
            </a:pPr>
            <a:r>
              <a:t/>
            </a:r>
            <a:endParaRPr sz="1450">
              <a:latin typeface="Arial"/>
              <a:ea typeface="Arial"/>
              <a:cs typeface="Arial"/>
              <a:sym typeface="Arial"/>
            </a:endParaRPr>
          </a:p>
        </p:txBody>
      </p:sp>
      <p:pic>
        <p:nvPicPr>
          <p:cNvPr id="889" name="Google Shape;889;g277fa3e3af6_0_4"/>
          <p:cNvPicPr preferRelativeResize="0"/>
          <p:nvPr/>
        </p:nvPicPr>
        <p:blipFill>
          <a:blip r:embed="rId3">
            <a:alphaModFix/>
          </a:blip>
          <a:stretch>
            <a:fillRect/>
          </a:stretch>
        </p:blipFill>
        <p:spPr>
          <a:xfrm>
            <a:off x="616325" y="1806300"/>
            <a:ext cx="3110050" cy="193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24"/>
          <p:cNvSpPr txBox="1"/>
          <p:nvPr>
            <p:ph idx="5" type="subTitle"/>
          </p:nvPr>
        </p:nvSpPr>
        <p:spPr>
          <a:xfrm>
            <a:off x="453175" y="1458225"/>
            <a:ext cx="5247300" cy="299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Đảm bảo dự án được hoàn thành trong phạm vi ngân sách cho phép: </a:t>
            </a:r>
            <a:r>
              <a:rPr lang="en"/>
              <a:t>Quản lý chi phí tốt sẽ giúp dự án được hoàn thành trong phạm vi ngân sách cho phép, tránh tình trạng dự án vượt ngân sách.</a:t>
            </a:r>
            <a:endParaRPr/>
          </a:p>
          <a:p>
            <a:pPr indent="-317500" lvl="0" marL="457200" rtl="0" algn="l">
              <a:lnSpc>
                <a:spcPct val="115000"/>
              </a:lnSpc>
              <a:spcBef>
                <a:spcPts val="0"/>
              </a:spcBef>
              <a:spcAft>
                <a:spcPts val="0"/>
              </a:spcAft>
              <a:buSzPts val="1400"/>
              <a:buChar char="●"/>
            </a:pPr>
            <a:r>
              <a:rPr b="1" lang="en"/>
              <a:t>Tăng cường hiệu quả sử dụng nguồn lực:</a:t>
            </a:r>
            <a:r>
              <a:rPr lang="en"/>
              <a:t> Quản lý chi phí tốt sẽ giúp dự án sử dụng các nguồn lực một cách hiệu quả, tránh lãng phí.</a:t>
            </a:r>
            <a:endParaRPr/>
          </a:p>
          <a:p>
            <a:pPr indent="-317500" lvl="0" marL="457200" rtl="0" algn="l">
              <a:lnSpc>
                <a:spcPct val="115000"/>
              </a:lnSpc>
              <a:spcBef>
                <a:spcPts val="0"/>
              </a:spcBef>
              <a:spcAft>
                <a:spcPts val="0"/>
              </a:spcAft>
              <a:buSzPts val="1400"/>
              <a:buChar char="●"/>
            </a:pPr>
            <a:r>
              <a:rPr b="1" lang="en"/>
              <a:t>Nâng cao khả năng cạnh tranh của dự án:</a:t>
            </a:r>
            <a:r>
              <a:rPr lang="en"/>
              <a:t> Quản lý chi phí tốt sẽ giúp dự án có khả năng cạnh tranh cao hơn trên thị trường.</a:t>
            </a:r>
            <a:endParaRPr/>
          </a:p>
        </p:txBody>
      </p:sp>
      <p:sp>
        <p:nvSpPr>
          <p:cNvPr id="895" name="Google Shape;895;p24"/>
          <p:cNvSpPr txBox="1"/>
          <p:nvPr>
            <p:ph type="title"/>
          </p:nvPr>
        </p:nvSpPr>
        <p:spPr>
          <a:xfrm>
            <a:off x="645275" y="7281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t>Tại sao nên quản lý chi phí của dự án ?</a:t>
            </a:r>
            <a:endParaRPr sz="2500"/>
          </a:p>
        </p:txBody>
      </p:sp>
      <p:pic>
        <p:nvPicPr>
          <p:cNvPr id="896" name="Google Shape;896;p24"/>
          <p:cNvPicPr preferRelativeResize="0"/>
          <p:nvPr/>
        </p:nvPicPr>
        <p:blipFill>
          <a:blip r:embed="rId3">
            <a:alphaModFix/>
          </a:blip>
          <a:stretch>
            <a:fillRect/>
          </a:stretch>
        </p:blipFill>
        <p:spPr>
          <a:xfrm>
            <a:off x="5775175" y="1543600"/>
            <a:ext cx="2817249" cy="233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7"/>
          <p:cNvSpPr txBox="1"/>
          <p:nvPr>
            <p:ph type="title"/>
          </p:nvPr>
        </p:nvSpPr>
        <p:spPr>
          <a:xfrm>
            <a:off x="773375" y="3341449"/>
            <a:ext cx="47409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Quy trình quản lý chi phí</a:t>
            </a:r>
            <a:endParaRPr/>
          </a:p>
        </p:txBody>
      </p:sp>
      <p:sp>
        <p:nvSpPr>
          <p:cNvPr id="902" name="Google Shape;902;p7"/>
          <p:cNvSpPr txBox="1"/>
          <p:nvPr>
            <p:ph idx="2" type="title"/>
          </p:nvPr>
        </p:nvSpPr>
        <p:spPr>
          <a:xfrm>
            <a:off x="720000" y="1249000"/>
            <a:ext cx="170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sp>
        <p:nvSpPr>
          <p:cNvPr id="903" name="Google Shape;903;p7"/>
          <p:cNvSpPr/>
          <p:nvPr/>
        </p:nvSpPr>
        <p:spPr>
          <a:xfrm>
            <a:off x="5803693" y="2185455"/>
            <a:ext cx="14698" cy="116278"/>
          </a:xfrm>
          <a:custGeom>
            <a:rect b="b" l="l" r="r" t="t"/>
            <a:pathLst>
              <a:path extrusionOk="0" h="1250" w="158">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
          <p:cNvSpPr/>
          <p:nvPr/>
        </p:nvSpPr>
        <p:spPr>
          <a:xfrm>
            <a:off x="5827973" y="2173269"/>
            <a:ext cx="14698" cy="38604"/>
          </a:xfrm>
          <a:custGeom>
            <a:rect b="b" l="l" r="r" t="t"/>
            <a:pathLst>
              <a:path extrusionOk="0" h="415" w="158">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
          <p:cNvSpPr/>
          <p:nvPr/>
        </p:nvSpPr>
        <p:spPr>
          <a:xfrm>
            <a:off x="5992626" y="2673734"/>
            <a:ext cx="14233" cy="47721"/>
          </a:xfrm>
          <a:custGeom>
            <a:rect b="b" l="l" r="r" t="t"/>
            <a:pathLst>
              <a:path extrusionOk="0" h="513" w="153">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
          <p:cNvSpPr/>
          <p:nvPr/>
        </p:nvSpPr>
        <p:spPr>
          <a:xfrm>
            <a:off x="5872810" y="2486013"/>
            <a:ext cx="71257" cy="204091"/>
          </a:xfrm>
          <a:custGeom>
            <a:rect b="b" l="l" r="r" t="t"/>
            <a:pathLst>
              <a:path extrusionOk="0" h="2194" w="766">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5895229" y="2389734"/>
            <a:ext cx="46885" cy="86139"/>
          </a:xfrm>
          <a:custGeom>
            <a:rect b="b" l="l" r="r" t="t"/>
            <a:pathLst>
              <a:path extrusionOk="0" h="926" w="504">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5806112" y="2792432"/>
            <a:ext cx="20000" cy="114418"/>
          </a:xfrm>
          <a:custGeom>
            <a:rect b="b" l="l" r="r" t="t"/>
            <a:pathLst>
              <a:path extrusionOk="0" h="1230" w="215">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5838205" y="2897734"/>
            <a:ext cx="44931" cy="13023"/>
          </a:xfrm>
          <a:custGeom>
            <a:rect b="b" l="l" r="r" t="t"/>
            <a:pathLst>
              <a:path extrusionOk="0" h="140" w="483">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0" name="Google Shape;910;p7"/>
          <p:cNvGrpSpPr/>
          <p:nvPr/>
        </p:nvGrpSpPr>
        <p:grpSpPr>
          <a:xfrm>
            <a:off x="5694354" y="884490"/>
            <a:ext cx="3013346" cy="3724085"/>
            <a:chOff x="5694354" y="884490"/>
            <a:chExt cx="3013346" cy="3724085"/>
          </a:xfrm>
        </p:grpSpPr>
        <p:sp>
          <p:nvSpPr>
            <p:cNvPr id="911" name="Google Shape;911;p7"/>
            <p:cNvSpPr/>
            <p:nvPr/>
          </p:nvSpPr>
          <p:spPr>
            <a:xfrm>
              <a:off x="6556700" y="4150775"/>
              <a:ext cx="2151000" cy="457800"/>
            </a:xfrm>
            <a:prstGeom prst="ellipse">
              <a:avLst/>
            </a:prstGeom>
            <a:solidFill>
              <a:srgbClr val="3E285A">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2" name="Google Shape;912;p7"/>
            <p:cNvGrpSpPr/>
            <p:nvPr/>
          </p:nvGrpSpPr>
          <p:grpSpPr>
            <a:xfrm>
              <a:off x="5694354" y="884490"/>
              <a:ext cx="2375884" cy="1916779"/>
              <a:chOff x="1096075" y="487799"/>
              <a:chExt cx="4881618" cy="3938316"/>
            </a:xfrm>
          </p:grpSpPr>
          <p:sp>
            <p:nvSpPr>
              <p:cNvPr id="913" name="Google Shape;913;p7"/>
              <p:cNvSpPr/>
              <p:nvPr/>
            </p:nvSpPr>
            <p:spPr>
              <a:xfrm>
                <a:off x="2620705" y="1092792"/>
                <a:ext cx="3350449" cy="3322736"/>
              </a:xfrm>
              <a:custGeom>
                <a:rect b="b" l="l" r="r" t="t"/>
                <a:pathLst>
                  <a:path extrusionOk="0" h="21342" w="2152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7"/>
              <p:cNvSpPr/>
              <p:nvPr/>
            </p:nvSpPr>
            <p:spPr>
              <a:xfrm>
                <a:off x="2614166" y="1086253"/>
                <a:ext cx="3363527" cy="3339862"/>
              </a:xfrm>
              <a:custGeom>
                <a:rect b="b" l="l" r="r" t="t"/>
                <a:pathLst>
                  <a:path extrusionOk="0" h="21452" w="21604">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7"/>
              <p:cNvSpPr/>
              <p:nvPr/>
            </p:nvSpPr>
            <p:spPr>
              <a:xfrm>
                <a:off x="2875874" y="1269807"/>
                <a:ext cx="2840097" cy="2968697"/>
              </a:xfrm>
              <a:custGeom>
                <a:rect b="b" l="l" r="r" t="t"/>
                <a:pathLst>
                  <a:path extrusionOk="0" h="19068" w="18242">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7"/>
              <p:cNvSpPr/>
              <p:nvPr/>
            </p:nvSpPr>
            <p:spPr>
              <a:xfrm>
                <a:off x="2865288" y="1262334"/>
                <a:ext cx="2858001" cy="2983487"/>
              </a:xfrm>
              <a:custGeom>
                <a:rect b="b" l="l" r="r" t="t"/>
                <a:pathLst>
                  <a:path extrusionOk="0" h="19163" w="18357">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7"/>
              <p:cNvSpPr/>
              <p:nvPr/>
            </p:nvSpPr>
            <p:spPr>
              <a:xfrm>
                <a:off x="2767517" y="589773"/>
                <a:ext cx="1480768" cy="418339"/>
              </a:xfrm>
              <a:custGeom>
                <a:rect b="b" l="l" r="r" t="t"/>
                <a:pathLst>
                  <a:path extrusionOk="0" h="2687" w="9511">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7"/>
              <p:cNvSpPr/>
              <p:nvPr/>
            </p:nvSpPr>
            <p:spPr>
              <a:xfrm>
                <a:off x="3134468" y="671352"/>
                <a:ext cx="1052620" cy="387357"/>
              </a:xfrm>
              <a:custGeom>
                <a:rect b="b" l="l" r="r" t="t"/>
                <a:pathLst>
                  <a:path extrusionOk="0" h="2488" w="6761">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7"/>
              <p:cNvSpPr/>
              <p:nvPr/>
            </p:nvSpPr>
            <p:spPr>
              <a:xfrm>
                <a:off x="2654956" y="487799"/>
                <a:ext cx="795109" cy="285535"/>
              </a:xfrm>
              <a:custGeom>
                <a:rect b="b" l="l" r="r" t="t"/>
                <a:pathLst>
                  <a:path extrusionOk="0" h="1834" w="5107">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7"/>
              <p:cNvSpPr/>
              <p:nvPr/>
            </p:nvSpPr>
            <p:spPr>
              <a:xfrm>
                <a:off x="1102614" y="515511"/>
                <a:ext cx="2027862" cy="1118010"/>
              </a:xfrm>
              <a:custGeom>
                <a:rect b="b" l="l" r="r" t="t"/>
                <a:pathLst>
                  <a:path extrusionOk="0" h="7181" w="13025">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7"/>
              <p:cNvSpPr/>
              <p:nvPr/>
            </p:nvSpPr>
            <p:spPr>
              <a:xfrm>
                <a:off x="1096075" y="508193"/>
                <a:ext cx="2044988" cy="1135136"/>
              </a:xfrm>
              <a:custGeom>
                <a:rect b="b" l="l" r="r" t="t"/>
                <a:pathLst>
                  <a:path extrusionOk="0" h="7291" w="13135">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7"/>
              <p:cNvSpPr/>
              <p:nvPr/>
            </p:nvSpPr>
            <p:spPr>
              <a:xfrm>
                <a:off x="3130265" y="2288924"/>
                <a:ext cx="822822" cy="696401"/>
              </a:xfrm>
              <a:custGeom>
                <a:rect b="b" l="l" r="r" t="t"/>
                <a:pathLst>
                  <a:path extrusionOk="0" h="4473" w="5285">
                    <a:moveTo>
                      <a:pt x="1" y="0"/>
                    </a:moveTo>
                    <a:lnTo>
                      <a:pt x="1902" y="4472"/>
                    </a:lnTo>
                    <a:lnTo>
                      <a:pt x="3384" y="4472"/>
                    </a:lnTo>
                    <a:lnTo>
                      <a:pt x="5285" y="0"/>
                    </a:lnTo>
                    <a:lnTo>
                      <a:pt x="3777" y="0"/>
                    </a:lnTo>
                    <a:lnTo>
                      <a:pt x="2687" y="2619"/>
                    </a:lnTo>
                    <a:lnTo>
                      <a:pt x="16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7"/>
              <p:cNvSpPr/>
              <p:nvPr/>
            </p:nvSpPr>
            <p:spPr>
              <a:xfrm>
                <a:off x="3117343" y="2278337"/>
                <a:ext cx="848822" cy="716797"/>
              </a:xfrm>
              <a:custGeom>
                <a:rect b="b" l="l" r="r" t="t"/>
                <a:pathLst>
                  <a:path extrusionOk="0" h="4604" w="5452">
                    <a:moveTo>
                      <a:pt x="5279" y="110"/>
                    </a:moveTo>
                    <a:lnTo>
                      <a:pt x="3425" y="4499"/>
                    </a:lnTo>
                    <a:lnTo>
                      <a:pt x="2006" y="4499"/>
                    </a:lnTo>
                    <a:lnTo>
                      <a:pt x="173" y="110"/>
                    </a:lnTo>
                    <a:lnTo>
                      <a:pt x="1655" y="110"/>
                    </a:lnTo>
                    <a:lnTo>
                      <a:pt x="2770" y="2839"/>
                    </a:lnTo>
                    <a:lnTo>
                      <a:pt x="3907" y="110"/>
                    </a:lnTo>
                    <a:close/>
                    <a:moveTo>
                      <a:pt x="0" y="0"/>
                    </a:moveTo>
                    <a:lnTo>
                      <a:pt x="1943" y="4603"/>
                    </a:lnTo>
                    <a:lnTo>
                      <a:pt x="3488" y="4603"/>
                    </a:lnTo>
                    <a:lnTo>
                      <a:pt x="5452" y="0"/>
                    </a:lnTo>
                    <a:lnTo>
                      <a:pt x="3839" y="0"/>
                    </a:lnTo>
                    <a:lnTo>
                      <a:pt x="2770" y="2535"/>
                    </a:lnTo>
                    <a:lnTo>
                      <a:pt x="1744"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7"/>
              <p:cNvSpPr/>
              <p:nvPr/>
            </p:nvSpPr>
            <p:spPr>
              <a:xfrm>
                <a:off x="3973303" y="2288924"/>
                <a:ext cx="655766" cy="696401"/>
              </a:xfrm>
              <a:custGeom>
                <a:rect b="b" l="l" r="r" t="t"/>
                <a:pathLst>
                  <a:path extrusionOk="0" h="4473" w="4212">
                    <a:moveTo>
                      <a:pt x="2075" y="1158"/>
                    </a:moveTo>
                    <a:cubicBezTo>
                      <a:pt x="2268" y="1158"/>
                      <a:pt x="2420" y="1199"/>
                      <a:pt x="2530" y="1309"/>
                    </a:cubicBezTo>
                    <a:cubicBezTo>
                      <a:pt x="2640" y="1393"/>
                      <a:pt x="2682" y="1524"/>
                      <a:pt x="2682" y="1681"/>
                    </a:cubicBezTo>
                    <a:cubicBezTo>
                      <a:pt x="2682" y="1854"/>
                      <a:pt x="2640" y="1985"/>
                      <a:pt x="2530" y="2074"/>
                    </a:cubicBezTo>
                    <a:cubicBezTo>
                      <a:pt x="2420" y="2158"/>
                      <a:pt x="2268" y="2205"/>
                      <a:pt x="2075" y="2205"/>
                    </a:cubicBezTo>
                    <a:lnTo>
                      <a:pt x="1525" y="2205"/>
                    </a:lnTo>
                    <a:lnTo>
                      <a:pt x="1525" y="1158"/>
                    </a:lnTo>
                    <a:close/>
                    <a:moveTo>
                      <a:pt x="1" y="0"/>
                    </a:moveTo>
                    <a:lnTo>
                      <a:pt x="1" y="4472"/>
                    </a:lnTo>
                    <a:lnTo>
                      <a:pt x="1525" y="4472"/>
                    </a:lnTo>
                    <a:lnTo>
                      <a:pt x="1525" y="3383"/>
                    </a:lnTo>
                    <a:lnTo>
                      <a:pt x="2158" y="3383"/>
                    </a:lnTo>
                    <a:cubicBezTo>
                      <a:pt x="2572" y="3383"/>
                      <a:pt x="2944" y="3315"/>
                      <a:pt x="3253" y="3163"/>
                    </a:cubicBezTo>
                    <a:cubicBezTo>
                      <a:pt x="3557" y="3032"/>
                      <a:pt x="3798" y="2833"/>
                      <a:pt x="3970" y="2571"/>
                    </a:cubicBezTo>
                    <a:cubicBezTo>
                      <a:pt x="4122" y="2336"/>
                      <a:pt x="4211" y="2027"/>
                      <a:pt x="4211" y="1681"/>
                    </a:cubicBezTo>
                    <a:cubicBezTo>
                      <a:pt x="4211" y="1351"/>
                      <a:pt x="4122" y="1048"/>
                      <a:pt x="3970" y="786"/>
                    </a:cubicBezTo>
                    <a:cubicBezTo>
                      <a:pt x="3798" y="524"/>
                      <a:pt x="3557" y="325"/>
                      <a:pt x="3253" y="194"/>
                    </a:cubicBezTo>
                    <a:cubicBezTo>
                      <a:pt x="2944" y="63"/>
                      <a:pt x="2572" y="0"/>
                      <a:pt x="2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7"/>
              <p:cNvSpPr/>
              <p:nvPr/>
            </p:nvSpPr>
            <p:spPr>
              <a:xfrm>
                <a:off x="3965986" y="2278337"/>
                <a:ext cx="672892" cy="716797"/>
              </a:xfrm>
              <a:custGeom>
                <a:rect b="b" l="l" r="r" t="t"/>
                <a:pathLst>
                  <a:path extrusionOk="0" h="4604" w="4322">
                    <a:moveTo>
                      <a:pt x="2122" y="1288"/>
                    </a:moveTo>
                    <a:cubicBezTo>
                      <a:pt x="2315" y="1288"/>
                      <a:pt x="2446" y="1330"/>
                      <a:pt x="2535" y="1419"/>
                    </a:cubicBezTo>
                    <a:cubicBezTo>
                      <a:pt x="2619" y="1487"/>
                      <a:pt x="2687" y="1592"/>
                      <a:pt x="2687" y="1749"/>
                    </a:cubicBezTo>
                    <a:cubicBezTo>
                      <a:pt x="2687" y="1901"/>
                      <a:pt x="2619" y="2011"/>
                      <a:pt x="2535" y="2095"/>
                    </a:cubicBezTo>
                    <a:cubicBezTo>
                      <a:pt x="2446" y="2184"/>
                      <a:pt x="2315" y="2226"/>
                      <a:pt x="2122" y="2226"/>
                    </a:cubicBezTo>
                    <a:lnTo>
                      <a:pt x="1619" y="2226"/>
                    </a:lnTo>
                    <a:lnTo>
                      <a:pt x="1619" y="1288"/>
                    </a:lnTo>
                    <a:close/>
                    <a:moveTo>
                      <a:pt x="1509" y="1178"/>
                    </a:moveTo>
                    <a:lnTo>
                      <a:pt x="1509" y="2336"/>
                    </a:lnTo>
                    <a:lnTo>
                      <a:pt x="2122" y="2336"/>
                    </a:lnTo>
                    <a:cubicBezTo>
                      <a:pt x="2336" y="2336"/>
                      <a:pt x="2488" y="2294"/>
                      <a:pt x="2619" y="2184"/>
                    </a:cubicBezTo>
                    <a:cubicBezTo>
                      <a:pt x="2729" y="2074"/>
                      <a:pt x="2797" y="1922"/>
                      <a:pt x="2797" y="1749"/>
                    </a:cubicBezTo>
                    <a:cubicBezTo>
                      <a:pt x="2797" y="1571"/>
                      <a:pt x="2729" y="1419"/>
                      <a:pt x="2619" y="1330"/>
                    </a:cubicBezTo>
                    <a:cubicBezTo>
                      <a:pt x="2488" y="1226"/>
                      <a:pt x="2336" y="1178"/>
                      <a:pt x="2122" y="1178"/>
                    </a:cubicBezTo>
                    <a:close/>
                    <a:moveTo>
                      <a:pt x="2205" y="110"/>
                    </a:moveTo>
                    <a:cubicBezTo>
                      <a:pt x="2619" y="110"/>
                      <a:pt x="2970" y="178"/>
                      <a:pt x="3274" y="330"/>
                    </a:cubicBezTo>
                    <a:cubicBezTo>
                      <a:pt x="3583" y="461"/>
                      <a:pt x="3797" y="634"/>
                      <a:pt x="3955" y="896"/>
                    </a:cubicBezTo>
                    <a:cubicBezTo>
                      <a:pt x="4127" y="1137"/>
                      <a:pt x="4190" y="1419"/>
                      <a:pt x="4190" y="1749"/>
                    </a:cubicBezTo>
                    <a:cubicBezTo>
                      <a:pt x="4190" y="2095"/>
                      <a:pt x="4127" y="2378"/>
                      <a:pt x="3955" y="2619"/>
                    </a:cubicBezTo>
                    <a:cubicBezTo>
                      <a:pt x="3797" y="2859"/>
                      <a:pt x="3583" y="3058"/>
                      <a:pt x="3274" y="3189"/>
                    </a:cubicBezTo>
                    <a:cubicBezTo>
                      <a:pt x="2970" y="3320"/>
                      <a:pt x="2619" y="3383"/>
                      <a:pt x="2205" y="3383"/>
                    </a:cubicBezTo>
                    <a:lnTo>
                      <a:pt x="1509" y="3383"/>
                    </a:lnTo>
                    <a:lnTo>
                      <a:pt x="1509" y="4499"/>
                    </a:lnTo>
                    <a:lnTo>
                      <a:pt x="111" y="4499"/>
                    </a:lnTo>
                    <a:lnTo>
                      <a:pt x="111" y="110"/>
                    </a:lnTo>
                    <a:close/>
                    <a:moveTo>
                      <a:pt x="1" y="0"/>
                    </a:moveTo>
                    <a:lnTo>
                      <a:pt x="1" y="4603"/>
                    </a:lnTo>
                    <a:lnTo>
                      <a:pt x="1619" y="4603"/>
                    </a:lnTo>
                    <a:lnTo>
                      <a:pt x="1619" y="3493"/>
                    </a:lnTo>
                    <a:lnTo>
                      <a:pt x="2205" y="3493"/>
                    </a:lnTo>
                    <a:cubicBezTo>
                      <a:pt x="2645" y="3493"/>
                      <a:pt x="3012" y="3425"/>
                      <a:pt x="3321" y="3294"/>
                    </a:cubicBezTo>
                    <a:cubicBezTo>
                      <a:pt x="3625" y="3142"/>
                      <a:pt x="3887" y="2948"/>
                      <a:pt x="4059" y="2687"/>
                    </a:cubicBezTo>
                    <a:cubicBezTo>
                      <a:pt x="4237" y="2425"/>
                      <a:pt x="4321" y="2095"/>
                      <a:pt x="4321" y="1749"/>
                    </a:cubicBezTo>
                    <a:cubicBezTo>
                      <a:pt x="4321" y="1398"/>
                      <a:pt x="4237" y="1095"/>
                      <a:pt x="4059" y="833"/>
                    </a:cubicBezTo>
                    <a:cubicBezTo>
                      <a:pt x="3887" y="571"/>
                      <a:pt x="3625" y="351"/>
                      <a:pt x="3321" y="220"/>
                    </a:cubicBezTo>
                    <a:cubicBezTo>
                      <a:pt x="3012" y="68"/>
                      <a:pt x="2645" y="0"/>
                      <a:pt x="22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7"/>
              <p:cNvSpPr/>
              <p:nvPr/>
            </p:nvSpPr>
            <p:spPr>
              <a:xfrm>
                <a:off x="4707205" y="2288924"/>
                <a:ext cx="685814" cy="696401"/>
              </a:xfrm>
              <a:custGeom>
                <a:rect b="b" l="l" r="r" t="t"/>
                <a:pathLst>
                  <a:path extrusionOk="0" h="4473" w="4405">
                    <a:moveTo>
                      <a:pt x="0" y="0"/>
                    </a:moveTo>
                    <a:lnTo>
                      <a:pt x="0" y="4472"/>
                    </a:lnTo>
                    <a:lnTo>
                      <a:pt x="1461" y="4472"/>
                    </a:lnTo>
                    <a:lnTo>
                      <a:pt x="1461" y="2441"/>
                    </a:lnTo>
                    <a:lnTo>
                      <a:pt x="3163" y="4472"/>
                    </a:lnTo>
                    <a:lnTo>
                      <a:pt x="4404" y="4472"/>
                    </a:lnTo>
                    <a:lnTo>
                      <a:pt x="4404" y="0"/>
                    </a:lnTo>
                    <a:lnTo>
                      <a:pt x="2943" y="0"/>
                    </a:lnTo>
                    <a:lnTo>
                      <a:pt x="2943" y="2027"/>
                    </a:lnTo>
                    <a:lnTo>
                      <a:pt x="12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7"/>
              <p:cNvSpPr/>
              <p:nvPr/>
            </p:nvSpPr>
            <p:spPr>
              <a:xfrm>
                <a:off x="4696463" y="2278337"/>
                <a:ext cx="707144" cy="716797"/>
              </a:xfrm>
              <a:custGeom>
                <a:rect b="b" l="l" r="r" t="t"/>
                <a:pathLst>
                  <a:path extrusionOk="0" h="4604" w="4542">
                    <a:moveTo>
                      <a:pt x="4431" y="110"/>
                    </a:moveTo>
                    <a:lnTo>
                      <a:pt x="4431" y="4499"/>
                    </a:lnTo>
                    <a:lnTo>
                      <a:pt x="3253" y="4499"/>
                    </a:lnTo>
                    <a:lnTo>
                      <a:pt x="1488" y="2357"/>
                    </a:lnTo>
                    <a:lnTo>
                      <a:pt x="1488" y="4499"/>
                    </a:lnTo>
                    <a:lnTo>
                      <a:pt x="111" y="4499"/>
                    </a:lnTo>
                    <a:lnTo>
                      <a:pt x="111" y="110"/>
                    </a:lnTo>
                    <a:lnTo>
                      <a:pt x="1268" y="110"/>
                    </a:lnTo>
                    <a:lnTo>
                      <a:pt x="3059" y="2247"/>
                    </a:lnTo>
                    <a:lnTo>
                      <a:pt x="3059" y="110"/>
                    </a:lnTo>
                    <a:close/>
                    <a:moveTo>
                      <a:pt x="1" y="0"/>
                    </a:moveTo>
                    <a:lnTo>
                      <a:pt x="1" y="4603"/>
                    </a:lnTo>
                    <a:lnTo>
                      <a:pt x="1593" y="4603"/>
                    </a:lnTo>
                    <a:lnTo>
                      <a:pt x="1593" y="2666"/>
                    </a:lnTo>
                    <a:lnTo>
                      <a:pt x="3211" y="4603"/>
                    </a:lnTo>
                    <a:lnTo>
                      <a:pt x="4541" y="4603"/>
                    </a:lnTo>
                    <a:lnTo>
                      <a:pt x="4541" y="0"/>
                    </a:lnTo>
                    <a:lnTo>
                      <a:pt x="2949" y="0"/>
                    </a:lnTo>
                    <a:lnTo>
                      <a:pt x="2949" y="1943"/>
                    </a:lnTo>
                    <a:lnTo>
                      <a:pt x="1331"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7"/>
              <p:cNvSpPr/>
              <p:nvPr/>
            </p:nvSpPr>
            <p:spPr>
              <a:xfrm>
                <a:off x="1343927" y="1072397"/>
                <a:ext cx="461621" cy="288805"/>
              </a:xfrm>
              <a:custGeom>
                <a:rect b="b" l="l" r="r" t="t"/>
                <a:pathLst>
                  <a:path extrusionOk="0" h="1855" w="2965">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7"/>
              <p:cNvSpPr/>
              <p:nvPr/>
            </p:nvSpPr>
            <p:spPr>
              <a:xfrm>
                <a:off x="1333340" y="1062589"/>
                <a:ext cx="479681" cy="309200"/>
              </a:xfrm>
              <a:custGeom>
                <a:rect b="b" l="l" r="r" t="t"/>
                <a:pathLst>
                  <a:path extrusionOk="0" h="1986" w="3081">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1822505" y="1072397"/>
                <a:ext cx="462555" cy="288805"/>
              </a:xfrm>
              <a:custGeom>
                <a:rect b="b" l="l" r="r" t="t"/>
                <a:pathLst>
                  <a:path extrusionOk="0" h="1855" w="2971">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7"/>
              <p:cNvSpPr/>
              <p:nvPr/>
            </p:nvSpPr>
            <p:spPr>
              <a:xfrm>
                <a:off x="1812852" y="1062589"/>
                <a:ext cx="478747" cy="309200"/>
              </a:xfrm>
              <a:custGeom>
                <a:rect b="b" l="l" r="r" t="t"/>
                <a:pathLst>
                  <a:path extrusionOk="0" h="1986" w="3075">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
              <p:cNvSpPr/>
              <p:nvPr/>
            </p:nvSpPr>
            <p:spPr>
              <a:xfrm>
                <a:off x="2302017" y="1072397"/>
                <a:ext cx="461621" cy="288805"/>
              </a:xfrm>
              <a:custGeom>
                <a:rect b="b" l="l" r="r" t="t"/>
                <a:pathLst>
                  <a:path extrusionOk="0" h="1855" w="2965">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7"/>
              <p:cNvSpPr/>
              <p:nvPr/>
            </p:nvSpPr>
            <p:spPr>
              <a:xfrm>
                <a:off x="2294699" y="1062589"/>
                <a:ext cx="476256" cy="309200"/>
              </a:xfrm>
              <a:custGeom>
                <a:rect b="b" l="l" r="r" t="t"/>
                <a:pathLst>
                  <a:path extrusionOk="0" h="1986" w="3059">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7"/>
            <p:cNvGrpSpPr/>
            <p:nvPr/>
          </p:nvGrpSpPr>
          <p:grpSpPr>
            <a:xfrm>
              <a:off x="7046150" y="2436861"/>
              <a:ext cx="1384634" cy="2112141"/>
              <a:chOff x="3759700" y="491525"/>
              <a:chExt cx="2495735" cy="3806346"/>
            </a:xfrm>
          </p:grpSpPr>
          <p:sp>
            <p:nvSpPr>
              <p:cNvPr id="935" name="Google Shape;935;p7"/>
              <p:cNvSpPr/>
              <p:nvPr/>
            </p:nvSpPr>
            <p:spPr>
              <a:xfrm>
                <a:off x="4730003" y="869546"/>
                <a:ext cx="1463021" cy="1860933"/>
              </a:xfrm>
              <a:custGeom>
                <a:rect b="b" l="l" r="r" t="t"/>
                <a:pathLst>
                  <a:path extrusionOk="0" h="10466" w="8228">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7"/>
              <p:cNvSpPr/>
              <p:nvPr/>
            </p:nvSpPr>
            <p:spPr>
              <a:xfrm>
                <a:off x="4733737" y="859589"/>
                <a:ext cx="1455553" cy="1882804"/>
              </a:xfrm>
              <a:custGeom>
                <a:rect b="b" l="l" r="r" t="t"/>
                <a:pathLst>
                  <a:path extrusionOk="0" h="10589" w="8186">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7"/>
              <p:cNvSpPr/>
              <p:nvPr/>
            </p:nvSpPr>
            <p:spPr>
              <a:xfrm>
                <a:off x="4225204" y="855677"/>
                <a:ext cx="594419" cy="574496"/>
              </a:xfrm>
              <a:custGeom>
                <a:rect b="b" l="l" r="r" t="t"/>
                <a:pathLst>
                  <a:path extrusionOk="0" h="3231" w="3343">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7"/>
              <p:cNvSpPr/>
              <p:nvPr/>
            </p:nvSpPr>
            <p:spPr>
              <a:xfrm>
                <a:off x="4241206" y="846609"/>
                <a:ext cx="574682" cy="595655"/>
              </a:xfrm>
              <a:custGeom>
                <a:rect b="b" l="l" r="r" t="t"/>
                <a:pathLst>
                  <a:path extrusionOk="0" h="3350" w="3232">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7"/>
              <p:cNvSpPr/>
              <p:nvPr/>
            </p:nvSpPr>
            <p:spPr>
              <a:xfrm>
                <a:off x="4663858" y="753793"/>
                <a:ext cx="198614" cy="482747"/>
              </a:xfrm>
              <a:custGeom>
                <a:rect b="b" l="l" r="r" t="t"/>
                <a:pathLst>
                  <a:path extrusionOk="0" h="2715" w="1117">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7"/>
              <p:cNvSpPr/>
              <p:nvPr/>
            </p:nvSpPr>
            <p:spPr>
              <a:xfrm>
                <a:off x="4663858" y="743835"/>
                <a:ext cx="194880" cy="496439"/>
              </a:xfrm>
              <a:custGeom>
                <a:rect b="b" l="l" r="r" t="t"/>
                <a:pathLst>
                  <a:path extrusionOk="0" h="2792" w="1096">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7"/>
              <p:cNvSpPr/>
              <p:nvPr/>
            </p:nvSpPr>
            <p:spPr>
              <a:xfrm>
                <a:off x="4497251" y="538466"/>
                <a:ext cx="166786" cy="375885"/>
              </a:xfrm>
              <a:custGeom>
                <a:rect b="b" l="l" r="r" t="t"/>
                <a:pathLst>
                  <a:path extrusionOk="0" h="2114" w="938">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7"/>
              <p:cNvSpPr/>
              <p:nvPr/>
            </p:nvSpPr>
            <p:spPr>
              <a:xfrm>
                <a:off x="4497251" y="530643"/>
                <a:ext cx="178877" cy="349214"/>
              </a:xfrm>
              <a:custGeom>
                <a:rect b="b" l="l" r="r" t="t"/>
                <a:pathLst>
                  <a:path extrusionOk="0" h="1964" w="1006">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7"/>
              <p:cNvSpPr/>
              <p:nvPr/>
            </p:nvSpPr>
            <p:spPr>
              <a:xfrm>
                <a:off x="4396611" y="502549"/>
                <a:ext cx="197547" cy="438829"/>
              </a:xfrm>
              <a:custGeom>
                <a:rect b="b" l="l" r="r" t="t"/>
                <a:pathLst>
                  <a:path extrusionOk="0" h="2468" w="1111">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7"/>
              <p:cNvSpPr/>
              <p:nvPr/>
            </p:nvSpPr>
            <p:spPr>
              <a:xfrm>
                <a:off x="4388254" y="491525"/>
                <a:ext cx="205904" cy="411624"/>
              </a:xfrm>
              <a:custGeom>
                <a:rect b="b" l="l" r="r" t="t"/>
                <a:pathLst>
                  <a:path extrusionOk="0" h="2315" w="1158">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7"/>
              <p:cNvSpPr/>
              <p:nvPr/>
            </p:nvSpPr>
            <p:spPr>
              <a:xfrm>
                <a:off x="4310907" y="581496"/>
                <a:ext cx="179055" cy="383175"/>
              </a:xfrm>
              <a:custGeom>
                <a:rect b="b" l="l" r="r" t="t"/>
                <a:pathLst>
                  <a:path extrusionOk="0" h="2155" w="1007">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7"/>
              <p:cNvSpPr/>
              <p:nvPr/>
            </p:nvSpPr>
            <p:spPr>
              <a:xfrm>
                <a:off x="4307173" y="572428"/>
                <a:ext cx="182789" cy="372685"/>
              </a:xfrm>
              <a:custGeom>
                <a:rect b="b" l="l" r="r" t="t"/>
                <a:pathLst>
                  <a:path extrusionOk="0" h="2096" w="1028">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7"/>
              <p:cNvSpPr/>
              <p:nvPr/>
            </p:nvSpPr>
            <p:spPr>
              <a:xfrm>
                <a:off x="4190886" y="685692"/>
                <a:ext cx="197547" cy="391710"/>
              </a:xfrm>
              <a:custGeom>
                <a:rect b="b" l="l" r="r" t="t"/>
                <a:pathLst>
                  <a:path extrusionOk="0" h="2203" w="1111">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7"/>
              <p:cNvSpPr/>
              <p:nvPr/>
            </p:nvSpPr>
            <p:spPr>
              <a:xfrm>
                <a:off x="4187152" y="673957"/>
                <a:ext cx="197547" cy="419270"/>
              </a:xfrm>
              <a:custGeom>
                <a:rect b="b" l="l" r="r" t="t"/>
                <a:pathLst>
                  <a:path extrusionOk="0" h="2358" w="1111">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7"/>
              <p:cNvSpPr/>
              <p:nvPr/>
            </p:nvSpPr>
            <p:spPr>
              <a:xfrm>
                <a:off x="4350025" y="1266949"/>
                <a:ext cx="942571" cy="1091205"/>
              </a:xfrm>
              <a:custGeom>
                <a:rect b="b" l="l" r="r" t="t"/>
                <a:pathLst>
                  <a:path extrusionOk="0" h="6137" w="5301">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7"/>
              <p:cNvSpPr/>
              <p:nvPr/>
            </p:nvSpPr>
            <p:spPr>
              <a:xfrm>
                <a:off x="4377052" y="1257347"/>
                <a:ext cx="927635" cy="1109874"/>
              </a:xfrm>
              <a:custGeom>
                <a:rect b="b" l="l" r="r" t="t"/>
                <a:pathLst>
                  <a:path extrusionOk="0" h="6242" w="5217">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7"/>
              <p:cNvSpPr/>
              <p:nvPr/>
            </p:nvSpPr>
            <p:spPr>
              <a:xfrm>
                <a:off x="3859451" y="2984758"/>
                <a:ext cx="1499294" cy="832139"/>
              </a:xfrm>
              <a:custGeom>
                <a:rect b="b" l="l" r="r" t="t"/>
                <a:pathLst>
                  <a:path extrusionOk="0" h="4680" w="8432">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7"/>
              <p:cNvSpPr/>
              <p:nvPr/>
            </p:nvSpPr>
            <p:spPr>
              <a:xfrm>
                <a:off x="3868697" y="2973912"/>
                <a:ext cx="1497516" cy="850275"/>
              </a:xfrm>
              <a:custGeom>
                <a:rect b="b" l="l" r="r" t="t"/>
                <a:pathLst>
                  <a:path extrusionOk="0" h="4782" w="8422">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7"/>
              <p:cNvSpPr/>
              <p:nvPr/>
            </p:nvSpPr>
            <p:spPr>
              <a:xfrm>
                <a:off x="4513076" y="3389806"/>
                <a:ext cx="1559749" cy="826805"/>
              </a:xfrm>
              <a:custGeom>
                <a:rect b="b" l="l" r="r" t="t"/>
                <a:pathLst>
                  <a:path extrusionOk="0" h="4650" w="8772">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7"/>
              <p:cNvSpPr/>
              <p:nvPr/>
            </p:nvSpPr>
            <p:spPr>
              <a:xfrm>
                <a:off x="4543837" y="3379671"/>
                <a:ext cx="1536456" cy="846542"/>
              </a:xfrm>
              <a:custGeom>
                <a:rect b="b" l="l" r="r" t="t"/>
                <a:pathLst>
                  <a:path extrusionOk="0" h="4761" w="8641">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7"/>
              <p:cNvSpPr/>
              <p:nvPr/>
            </p:nvSpPr>
            <p:spPr>
              <a:xfrm>
                <a:off x="5292412" y="1740986"/>
                <a:ext cx="543921" cy="693983"/>
              </a:xfrm>
              <a:custGeom>
                <a:rect b="b" l="l" r="r" t="t"/>
                <a:pathLst>
                  <a:path extrusionOk="0" h="3903" w="3059">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7"/>
              <p:cNvSpPr/>
              <p:nvPr/>
            </p:nvSpPr>
            <p:spPr>
              <a:xfrm>
                <a:off x="5281210" y="1728895"/>
                <a:ext cx="558857" cy="729366"/>
              </a:xfrm>
              <a:custGeom>
                <a:rect b="b" l="l" r="r" t="t"/>
                <a:pathLst>
                  <a:path extrusionOk="0" h="4102" w="3143">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7"/>
              <p:cNvSpPr/>
              <p:nvPr/>
            </p:nvSpPr>
            <p:spPr>
              <a:xfrm>
                <a:off x="5021432" y="2027792"/>
                <a:ext cx="1089620" cy="1734157"/>
              </a:xfrm>
              <a:custGeom>
                <a:rect b="b" l="l" r="r" t="t"/>
                <a:pathLst>
                  <a:path extrusionOk="0" h="9753" w="6128">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7"/>
              <p:cNvSpPr/>
              <p:nvPr/>
            </p:nvSpPr>
            <p:spPr>
              <a:xfrm>
                <a:off x="5005607" y="2015701"/>
                <a:ext cx="1101711" cy="1762072"/>
              </a:xfrm>
              <a:custGeom>
                <a:rect b="b" l="l" r="r" t="t"/>
                <a:pathLst>
                  <a:path extrusionOk="0" h="9910" w="6196">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7"/>
              <p:cNvSpPr/>
              <p:nvPr/>
            </p:nvSpPr>
            <p:spPr>
              <a:xfrm>
                <a:off x="4790636" y="1957913"/>
                <a:ext cx="575571" cy="1400767"/>
              </a:xfrm>
              <a:custGeom>
                <a:rect b="b" l="l" r="r" t="t"/>
                <a:pathLst>
                  <a:path extrusionOk="0" h="7878" w="3237">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7"/>
              <p:cNvSpPr/>
              <p:nvPr/>
            </p:nvSpPr>
            <p:spPr>
              <a:xfrm>
                <a:off x="4788680" y="1947422"/>
                <a:ext cx="589618" cy="1423349"/>
              </a:xfrm>
              <a:custGeom>
                <a:rect b="b" l="l" r="r" t="t"/>
                <a:pathLst>
                  <a:path extrusionOk="0" h="8005" w="3316">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7"/>
              <p:cNvSpPr/>
              <p:nvPr/>
            </p:nvSpPr>
            <p:spPr>
              <a:xfrm>
                <a:off x="4919903" y="2842333"/>
                <a:ext cx="1094421" cy="480258"/>
              </a:xfrm>
              <a:custGeom>
                <a:rect b="b" l="l" r="r" t="t"/>
                <a:pathLst>
                  <a:path extrusionOk="0" h="2701" w="6155">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7"/>
              <p:cNvSpPr/>
              <p:nvPr/>
            </p:nvSpPr>
            <p:spPr>
              <a:xfrm>
                <a:off x="4912435" y="2830598"/>
                <a:ext cx="1110246" cy="503373"/>
              </a:xfrm>
              <a:custGeom>
                <a:rect b="b" l="l" r="r" t="t"/>
                <a:pathLst>
                  <a:path extrusionOk="0" h="2831" w="6244">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7"/>
              <p:cNvSpPr/>
              <p:nvPr/>
            </p:nvSpPr>
            <p:spPr>
              <a:xfrm>
                <a:off x="3759700" y="2991159"/>
                <a:ext cx="861489" cy="996433"/>
              </a:xfrm>
              <a:custGeom>
                <a:rect b="b" l="l" r="r" t="t"/>
                <a:pathLst>
                  <a:path extrusionOk="0" h="5604" w="4845">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
              <p:cNvSpPr/>
              <p:nvPr/>
            </p:nvSpPr>
            <p:spPr>
              <a:xfrm>
                <a:off x="3759700" y="2979957"/>
                <a:ext cx="873581" cy="1016703"/>
              </a:xfrm>
              <a:custGeom>
                <a:rect b="b" l="l" r="r" t="t"/>
                <a:pathLst>
                  <a:path extrusionOk="0" h="5718" w="4913">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7"/>
              <p:cNvSpPr/>
              <p:nvPr/>
            </p:nvSpPr>
            <p:spPr>
              <a:xfrm>
                <a:off x="3825845" y="3756270"/>
                <a:ext cx="900608" cy="520265"/>
              </a:xfrm>
              <a:custGeom>
                <a:rect b="b" l="l" r="r" t="t"/>
                <a:pathLst>
                  <a:path extrusionOk="0" h="2926" w="5065">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7"/>
              <p:cNvSpPr/>
              <p:nvPr/>
            </p:nvSpPr>
            <p:spPr>
              <a:xfrm>
                <a:off x="3884522" y="3746313"/>
                <a:ext cx="845664" cy="540713"/>
              </a:xfrm>
              <a:custGeom>
                <a:rect b="b" l="l" r="r" t="t"/>
                <a:pathLst>
                  <a:path extrusionOk="0" h="3041" w="4756">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7"/>
              <p:cNvSpPr/>
              <p:nvPr/>
            </p:nvSpPr>
            <p:spPr>
              <a:xfrm>
                <a:off x="4008277" y="3810501"/>
                <a:ext cx="737734" cy="476880"/>
              </a:xfrm>
              <a:custGeom>
                <a:rect b="b" l="l" r="r" t="t"/>
                <a:pathLst>
                  <a:path extrusionOk="0" h="2682" w="4149">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7"/>
              <p:cNvSpPr/>
              <p:nvPr/>
            </p:nvSpPr>
            <p:spPr>
              <a:xfrm>
                <a:off x="4024102" y="3799477"/>
                <a:ext cx="718175" cy="498394"/>
              </a:xfrm>
              <a:custGeom>
                <a:rect b="b" l="l" r="r" t="t"/>
                <a:pathLst>
                  <a:path extrusionOk="0" h="2803" w="4039">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7"/>
              <p:cNvSpPr/>
              <p:nvPr/>
            </p:nvSpPr>
            <p:spPr>
              <a:xfrm>
                <a:off x="4353759" y="2385898"/>
                <a:ext cx="213372" cy="305118"/>
              </a:xfrm>
              <a:custGeom>
                <a:rect b="b" l="l" r="r" t="t"/>
                <a:pathLst>
                  <a:path extrusionOk="0" h="1716" w="120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7"/>
              <p:cNvSpPr/>
              <p:nvPr/>
            </p:nvSpPr>
            <p:spPr>
              <a:xfrm>
                <a:off x="4350025" y="2375586"/>
                <a:ext cx="229197" cy="327521"/>
              </a:xfrm>
              <a:custGeom>
                <a:rect b="b" l="l" r="r" t="t"/>
                <a:pathLst>
                  <a:path extrusionOk="0" h="1842" w="1289">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7"/>
              <p:cNvSpPr/>
              <p:nvPr/>
            </p:nvSpPr>
            <p:spPr>
              <a:xfrm>
                <a:off x="4310907" y="2194576"/>
                <a:ext cx="240399" cy="384775"/>
              </a:xfrm>
              <a:custGeom>
                <a:rect b="b" l="l" r="r" t="t"/>
                <a:pathLst>
                  <a:path extrusionOk="0" h="2164" w="1352">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7"/>
              <p:cNvSpPr/>
              <p:nvPr/>
            </p:nvSpPr>
            <p:spPr>
              <a:xfrm>
                <a:off x="4299705" y="2185686"/>
                <a:ext cx="263692" cy="404868"/>
              </a:xfrm>
              <a:custGeom>
                <a:rect b="b" l="l" r="r" t="t"/>
                <a:pathLst>
                  <a:path extrusionOk="0" h="2277" w="1483">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7"/>
              <p:cNvSpPr/>
              <p:nvPr/>
            </p:nvSpPr>
            <p:spPr>
              <a:xfrm>
                <a:off x="4341668" y="2120608"/>
                <a:ext cx="241288" cy="346013"/>
              </a:xfrm>
              <a:custGeom>
                <a:rect b="b" l="l" r="r" t="t"/>
                <a:pathLst>
                  <a:path extrusionOk="0" h="1946" w="1357">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7"/>
              <p:cNvSpPr/>
              <p:nvPr/>
            </p:nvSpPr>
            <p:spPr>
              <a:xfrm>
                <a:off x="4330466" y="2111718"/>
                <a:ext cx="263692" cy="366106"/>
              </a:xfrm>
              <a:custGeom>
                <a:rect b="b" l="l" r="r" t="t"/>
                <a:pathLst>
                  <a:path extrusionOk="0" h="2059" w="1483">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7"/>
              <p:cNvSpPr/>
              <p:nvPr/>
            </p:nvSpPr>
            <p:spPr>
              <a:xfrm>
                <a:off x="4357493" y="2043617"/>
                <a:ext cx="295342" cy="353304"/>
              </a:xfrm>
              <a:custGeom>
                <a:rect b="b" l="l" r="r" t="t"/>
                <a:pathLst>
                  <a:path extrusionOk="0" h="1987" w="1661">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
              <p:cNvSpPr/>
              <p:nvPr/>
            </p:nvSpPr>
            <p:spPr>
              <a:xfrm>
                <a:off x="4350025" y="2035260"/>
                <a:ext cx="310278" cy="369128"/>
              </a:xfrm>
              <a:custGeom>
                <a:rect b="b" l="l" r="r" t="t"/>
                <a:pathLst>
                  <a:path extrusionOk="0" h="2076" w="1745">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
              <p:cNvSpPr/>
              <p:nvPr/>
            </p:nvSpPr>
            <p:spPr>
              <a:xfrm>
                <a:off x="4500985" y="2293260"/>
                <a:ext cx="454482" cy="511374"/>
              </a:xfrm>
              <a:custGeom>
                <a:rect b="b" l="l" r="r" t="t"/>
                <a:pathLst>
                  <a:path extrusionOk="0" h="2876" w="2556">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
              <p:cNvSpPr/>
              <p:nvPr/>
            </p:nvSpPr>
            <p:spPr>
              <a:xfrm>
                <a:off x="4513076" y="2284014"/>
                <a:ext cx="453593" cy="531822"/>
              </a:xfrm>
              <a:custGeom>
                <a:rect b="b" l="l" r="r" t="t"/>
                <a:pathLst>
                  <a:path extrusionOk="0" h="2991" w="2551">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
              <p:cNvSpPr/>
              <p:nvPr/>
            </p:nvSpPr>
            <p:spPr>
              <a:xfrm>
                <a:off x="4807350" y="2212179"/>
                <a:ext cx="1448085" cy="838718"/>
              </a:xfrm>
              <a:custGeom>
                <a:rect b="b" l="l" r="r" t="t"/>
                <a:pathLst>
                  <a:path extrusionOk="0" h="4717" w="8144">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
              <p:cNvSpPr/>
              <p:nvPr/>
            </p:nvSpPr>
            <p:spPr>
              <a:xfrm>
                <a:off x="4796148" y="2203822"/>
                <a:ext cx="1435994" cy="858277"/>
              </a:xfrm>
              <a:custGeom>
                <a:rect b="b" l="l" r="r" t="t"/>
                <a:pathLst>
                  <a:path extrusionOk="0" h="4827" w="8076">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
              <p:cNvSpPr/>
              <p:nvPr/>
            </p:nvSpPr>
            <p:spPr>
              <a:xfrm>
                <a:off x="4636831" y="2126476"/>
                <a:ext cx="236665" cy="309029"/>
              </a:xfrm>
              <a:custGeom>
                <a:rect b="b" l="l" r="r" t="t"/>
                <a:pathLst>
                  <a:path extrusionOk="0" h="1738" w="1331">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
              <p:cNvSpPr/>
              <p:nvPr/>
            </p:nvSpPr>
            <p:spPr>
              <a:xfrm>
                <a:off x="4629363" y="2117230"/>
                <a:ext cx="247867" cy="306540"/>
              </a:xfrm>
              <a:custGeom>
                <a:rect b="b" l="l" r="r" t="t"/>
                <a:pathLst>
                  <a:path extrusionOk="0" h="1724" w="1394">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
              <p:cNvSpPr/>
              <p:nvPr/>
            </p:nvSpPr>
            <p:spPr>
              <a:xfrm>
                <a:off x="5137896" y="1100342"/>
                <a:ext cx="899541" cy="770973"/>
              </a:xfrm>
              <a:custGeom>
                <a:rect b="b" l="l" r="r" t="t"/>
                <a:pathLst>
                  <a:path extrusionOk="0" h="4336" w="5059">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
              <p:cNvSpPr/>
              <p:nvPr/>
            </p:nvSpPr>
            <p:spPr>
              <a:xfrm>
                <a:off x="5145364" y="1093052"/>
                <a:ext cx="877315" cy="788932"/>
              </a:xfrm>
              <a:custGeom>
                <a:rect b="b" l="l" r="r" t="t"/>
                <a:pathLst>
                  <a:path extrusionOk="0" h="4437" w="4934">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
              <p:cNvSpPr/>
              <p:nvPr/>
            </p:nvSpPr>
            <p:spPr>
              <a:xfrm>
                <a:off x="5874381" y="1519437"/>
                <a:ext cx="82148" cy="85881"/>
              </a:xfrm>
              <a:custGeom>
                <a:rect b="b" l="l" r="r" t="t"/>
                <a:pathLst>
                  <a:path extrusionOk="0" h="483" w="462">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7"/>
              <p:cNvSpPr/>
              <p:nvPr/>
            </p:nvSpPr>
            <p:spPr>
              <a:xfrm>
                <a:off x="5242092" y="1294153"/>
                <a:ext cx="89616" cy="148647"/>
              </a:xfrm>
              <a:custGeom>
                <a:rect b="b" l="l" r="r" t="t"/>
                <a:pathLst>
                  <a:path extrusionOk="0" h="836" w="504">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
              <p:cNvSpPr/>
              <p:nvPr/>
            </p:nvSpPr>
            <p:spPr>
              <a:xfrm>
                <a:off x="5560548" y="1394793"/>
                <a:ext cx="127845" cy="121443"/>
              </a:xfrm>
              <a:custGeom>
                <a:rect b="b" l="l" r="r" t="t"/>
                <a:pathLst>
                  <a:path extrusionOk="0" h="683" w="719">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7"/>
              <p:cNvSpPr/>
              <p:nvPr/>
            </p:nvSpPr>
            <p:spPr>
              <a:xfrm>
                <a:off x="5338998" y="1457026"/>
                <a:ext cx="62589" cy="93349"/>
              </a:xfrm>
              <a:custGeom>
                <a:rect b="b" l="l" r="r" t="t"/>
                <a:pathLst>
                  <a:path extrusionOk="0" h="525" w="352">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7"/>
              <p:cNvSpPr/>
              <p:nvPr/>
            </p:nvSpPr>
            <p:spPr>
              <a:xfrm>
                <a:off x="5292412" y="1561400"/>
                <a:ext cx="212483" cy="139757"/>
              </a:xfrm>
              <a:custGeom>
                <a:rect b="b" l="l" r="r" t="t"/>
                <a:pathLst>
                  <a:path extrusionOk="0" h="786" w="1195">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7"/>
              <p:cNvSpPr/>
              <p:nvPr/>
            </p:nvSpPr>
            <p:spPr>
              <a:xfrm>
                <a:off x="5288678" y="1550198"/>
                <a:ext cx="225463" cy="162160"/>
              </a:xfrm>
              <a:custGeom>
                <a:rect b="b" l="l" r="r" t="t"/>
                <a:pathLst>
                  <a:path extrusionOk="0" h="912" w="1268">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7"/>
              <p:cNvSpPr/>
              <p:nvPr/>
            </p:nvSpPr>
            <p:spPr>
              <a:xfrm>
                <a:off x="5319439" y="1561400"/>
                <a:ext cx="171409" cy="60099"/>
              </a:xfrm>
              <a:custGeom>
                <a:rect b="b" l="l" r="r" t="t"/>
                <a:pathLst>
                  <a:path extrusionOk="0" h="338" w="964">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7"/>
              <p:cNvSpPr/>
              <p:nvPr/>
            </p:nvSpPr>
            <p:spPr>
              <a:xfrm>
                <a:off x="5311971" y="1550198"/>
                <a:ext cx="190079" cy="80902"/>
              </a:xfrm>
              <a:custGeom>
                <a:rect b="b" l="l" r="r" t="t"/>
                <a:pathLst>
                  <a:path extrusionOk="0" h="455" w="1069">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7"/>
              <p:cNvSpPr/>
              <p:nvPr/>
            </p:nvSpPr>
            <p:spPr>
              <a:xfrm>
                <a:off x="5319439" y="1630745"/>
                <a:ext cx="151850" cy="70056"/>
              </a:xfrm>
              <a:custGeom>
                <a:rect b="b" l="l" r="r" t="t"/>
                <a:pathLst>
                  <a:path extrusionOk="0" h="394" w="854">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7"/>
              <p:cNvSpPr/>
              <p:nvPr/>
            </p:nvSpPr>
            <p:spPr>
              <a:xfrm>
                <a:off x="5308237" y="1618654"/>
                <a:ext cx="174254" cy="93171"/>
              </a:xfrm>
              <a:custGeom>
                <a:rect b="b" l="l" r="r" t="t"/>
                <a:pathLst>
                  <a:path extrusionOk="0" h="524" w="98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
              <p:cNvSpPr/>
              <p:nvPr/>
            </p:nvSpPr>
            <p:spPr>
              <a:xfrm>
                <a:off x="5249560" y="1196536"/>
                <a:ext cx="175321" cy="92993"/>
              </a:xfrm>
              <a:custGeom>
                <a:rect b="b" l="l" r="r" t="t"/>
                <a:pathLst>
                  <a:path extrusionOk="0" h="523" w="986">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
              <p:cNvSpPr/>
              <p:nvPr/>
            </p:nvSpPr>
            <p:spPr>
              <a:xfrm>
                <a:off x="5245826" y="1188357"/>
                <a:ext cx="179055" cy="112019"/>
              </a:xfrm>
              <a:custGeom>
                <a:rect b="b" l="l" r="r" t="t"/>
                <a:pathLst>
                  <a:path extrusionOk="0" h="630" w="1007">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
              <p:cNvSpPr/>
              <p:nvPr/>
            </p:nvSpPr>
            <p:spPr>
              <a:xfrm>
                <a:off x="5548457" y="1274239"/>
                <a:ext cx="209638" cy="109885"/>
              </a:xfrm>
              <a:custGeom>
                <a:rect b="b" l="l" r="r" t="t"/>
                <a:pathLst>
                  <a:path extrusionOk="0" h="618" w="1179">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7"/>
              <p:cNvSpPr/>
              <p:nvPr/>
            </p:nvSpPr>
            <p:spPr>
              <a:xfrm>
                <a:off x="5544723" y="1264281"/>
                <a:ext cx="217106" cy="130511"/>
              </a:xfrm>
              <a:custGeom>
                <a:rect b="b" l="l" r="r" t="t"/>
                <a:pathLst>
                  <a:path extrusionOk="0" h="734" w="1221">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9" name="Google Shape;999;p7"/>
            <p:cNvSpPr/>
            <p:nvPr/>
          </p:nvSpPr>
          <p:spPr>
            <a:xfrm>
              <a:off x="5791507" y="2154757"/>
              <a:ext cx="667920" cy="769854"/>
            </a:xfrm>
            <a:custGeom>
              <a:rect b="b" l="l" r="r" t="t"/>
              <a:pathLst>
                <a:path extrusionOk="0" h="8276" w="718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
            <p:cNvSpPr/>
            <p:nvPr/>
          </p:nvSpPr>
          <p:spPr>
            <a:xfrm>
              <a:off x="5787600" y="2150851"/>
              <a:ext cx="678152" cy="777668"/>
            </a:xfrm>
            <a:custGeom>
              <a:rect b="b" l="l" r="r" t="t"/>
              <a:pathLst>
                <a:path extrusionOk="0" h="8360" w="729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
            <p:cNvSpPr/>
            <p:nvPr/>
          </p:nvSpPr>
          <p:spPr>
            <a:xfrm>
              <a:off x="5860624" y="2276618"/>
              <a:ext cx="536010" cy="535903"/>
            </a:xfrm>
            <a:custGeom>
              <a:rect b="b" l="l" r="r" t="t"/>
              <a:pathLst>
                <a:path extrusionOk="0" h="5761" w="5762">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
            <p:cNvSpPr/>
            <p:nvPr/>
          </p:nvSpPr>
          <p:spPr>
            <a:xfrm>
              <a:off x="5854764" y="2270757"/>
              <a:ext cx="548196" cy="548089"/>
            </a:xfrm>
            <a:custGeom>
              <a:rect b="b" l="l" r="r" t="t"/>
              <a:pathLst>
                <a:path extrusionOk="0" h="5892" w="5893">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7"/>
            <p:cNvSpPr/>
            <p:nvPr/>
          </p:nvSpPr>
          <p:spPr>
            <a:xfrm>
              <a:off x="5974114" y="2536711"/>
              <a:ext cx="309029" cy="275812"/>
            </a:xfrm>
            <a:custGeom>
              <a:rect b="b" l="l" r="r" t="t"/>
              <a:pathLst>
                <a:path extrusionOk="0" h="2965" w="3322">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7"/>
            <p:cNvSpPr/>
            <p:nvPr/>
          </p:nvSpPr>
          <p:spPr>
            <a:xfrm>
              <a:off x="5968347" y="2532339"/>
              <a:ext cx="320564" cy="286509"/>
            </a:xfrm>
            <a:custGeom>
              <a:rect b="b" l="l" r="r" t="t"/>
              <a:pathLst>
                <a:path extrusionOk="0" h="3080" w="3446">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7"/>
            <p:cNvSpPr/>
            <p:nvPr/>
          </p:nvSpPr>
          <p:spPr>
            <a:xfrm>
              <a:off x="6041371" y="2339874"/>
              <a:ext cx="172561" cy="196929"/>
            </a:xfrm>
            <a:custGeom>
              <a:rect b="b" l="l" r="r" t="t"/>
              <a:pathLst>
                <a:path extrusionOk="0" h="2117" w="1855">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
            <p:cNvSpPr/>
            <p:nvPr/>
          </p:nvSpPr>
          <p:spPr>
            <a:xfrm>
              <a:off x="6035045" y="2331595"/>
              <a:ext cx="185213" cy="211068"/>
            </a:xfrm>
            <a:custGeom>
              <a:rect b="b" l="l" r="r" t="t"/>
              <a:pathLst>
                <a:path extrusionOk="0" h="2269" w="1991">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g23ee547010a_0_35"/>
          <p:cNvSpPr/>
          <p:nvPr/>
        </p:nvSpPr>
        <p:spPr>
          <a:xfrm>
            <a:off x="5898809" y="2152438"/>
            <a:ext cx="616800" cy="616800"/>
          </a:xfrm>
          <a:prstGeom prst="ellipse">
            <a:avLst/>
          </a:prstGeom>
          <a:solidFill>
            <a:srgbClr val="AEE2F4">
              <a:alpha val="30590"/>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Montserrat Black"/>
                <a:ea typeface="Montserrat Black"/>
                <a:cs typeface="Montserrat Black"/>
                <a:sym typeface="Montserrat Black"/>
              </a:rPr>
              <a:t>2</a:t>
            </a:r>
            <a:endParaRPr i="0" sz="1400" u="none" cap="none" strike="noStrike">
              <a:solidFill>
                <a:schemeClr val="dk1"/>
              </a:solidFill>
              <a:latin typeface="Montserrat Black"/>
              <a:ea typeface="Montserrat Black"/>
              <a:cs typeface="Montserrat Black"/>
              <a:sym typeface="Montserrat Black"/>
            </a:endParaRPr>
          </a:p>
        </p:txBody>
      </p:sp>
      <p:sp>
        <p:nvSpPr>
          <p:cNvPr id="1012" name="Google Shape;1012;g23ee547010a_0_35"/>
          <p:cNvSpPr/>
          <p:nvPr/>
        </p:nvSpPr>
        <p:spPr>
          <a:xfrm>
            <a:off x="2628391" y="2152438"/>
            <a:ext cx="616800" cy="616800"/>
          </a:xfrm>
          <a:prstGeom prst="ellipse">
            <a:avLst/>
          </a:prstGeom>
          <a:solidFill>
            <a:srgbClr val="AEE2F4">
              <a:alpha val="30590"/>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Montserrat Black"/>
                <a:ea typeface="Montserrat Black"/>
                <a:cs typeface="Montserrat Black"/>
                <a:sym typeface="Montserrat Black"/>
              </a:rPr>
              <a:t>1</a:t>
            </a:r>
            <a:endParaRPr i="0" sz="1400" u="none" cap="none" strike="noStrike">
              <a:solidFill>
                <a:schemeClr val="dk1"/>
              </a:solidFill>
              <a:latin typeface="Montserrat Black"/>
              <a:ea typeface="Montserrat Black"/>
              <a:cs typeface="Montserrat Black"/>
              <a:sym typeface="Montserrat Black"/>
            </a:endParaRPr>
          </a:p>
        </p:txBody>
      </p:sp>
      <p:sp>
        <p:nvSpPr>
          <p:cNvPr id="1013" name="Google Shape;1013;g23ee547010a_0_35"/>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3000"/>
              <a:buFont typeface="Arial"/>
              <a:buNone/>
            </a:pPr>
            <a:r>
              <a:rPr lang="en"/>
              <a:t>QUY TRÌNH QUẢN LÝ CHI PHÍ</a:t>
            </a:r>
            <a:endParaRPr/>
          </a:p>
        </p:txBody>
      </p:sp>
      <p:sp>
        <p:nvSpPr>
          <p:cNvPr id="1014" name="Google Shape;1014;g23ee547010a_0_35"/>
          <p:cNvSpPr txBox="1"/>
          <p:nvPr>
            <p:ph idx="4294967295" type="subTitle"/>
          </p:nvPr>
        </p:nvSpPr>
        <p:spPr>
          <a:xfrm>
            <a:off x="4780709" y="2945275"/>
            <a:ext cx="2853000" cy="414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b="1" lang="en">
                <a:latin typeface="Montserrat"/>
                <a:ea typeface="Montserrat"/>
                <a:cs typeface="Montserrat"/>
                <a:sym typeface="Montserrat"/>
              </a:rPr>
              <a:t>KIỂM </a:t>
            </a:r>
            <a:r>
              <a:rPr b="1" lang="en">
                <a:latin typeface="Montserrat"/>
                <a:ea typeface="Montserrat"/>
                <a:cs typeface="Montserrat"/>
                <a:sym typeface="Montserrat"/>
              </a:rPr>
              <a:t>SOÁT KINH PHÍ DỰ ÁN</a:t>
            </a:r>
            <a:endParaRPr b="1">
              <a:latin typeface="Montserrat"/>
              <a:ea typeface="Montserrat"/>
              <a:cs typeface="Montserrat"/>
              <a:sym typeface="Montserrat"/>
            </a:endParaRPr>
          </a:p>
        </p:txBody>
      </p:sp>
      <p:sp>
        <p:nvSpPr>
          <p:cNvPr id="1015" name="Google Shape;1015;g23ee547010a_0_35"/>
          <p:cNvSpPr txBox="1"/>
          <p:nvPr>
            <p:ph idx="4294967295" type="subTitle"/>
          </p:nvPr>
        </p:nvSpPr>
        <p:spPr>
          <a:xfrm>
            <a:off x="1510291" y="2945275"/>
            <a:ext cx="2853000" cy="414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b="1" lang="en">
                <a:latin typeface="Montserrat"/>
                <a:ea typeface="Montserrat"/>
                <a:cs typeface="Montserrat"/>
                <a:sym typeface="Montserrat"/>
              </a:rPr>
              <a:t>ƯỚC TÍNH CHI PHÍ</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Maxsys</dc:creator>
</cp:coreProperties>
</file>