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3"/>
  </p:notesMasterIdLst>
  <p:sldIdLst>
    <p:sldId id="256" r:id="rId2"/>
    <p:sldId id="273" r:id="rId3"/>
    <p:sldId id="258" r:id="rId4"/>
    <p:sldId id="259" r:id="rId5"/>
    <p:sldId id="260" r:id="rId6"/>
    <p:sldId id="295" r:id="rId7"/>
    <p:sldId id="261" r:id="rId8"/>
    <p:sldId id="262" r:id="rId9"/>
    <p:sldId id="294" r:id="rId10"/>
    <p:sldId id="275" r:id="rId11"/>
    <p:sldId id="274" r:id="rId12"/>
  </p:sldIdLst>
  <p:sldSz cx="9144000" cy="5143500" type="screen16x9"/>
  <p:notesSz cx="6858000" cy="9144000"/>
  <p:embeddedFontLst>
    <p:embeddedFont>
      <p:font typeface="Impact" panose="020B0806030902050204" pitchFamily="34" charset="0"/>
      <p:regular r:id="rId14"/>
    </p:embeddedFont>
    <p:embeddedFont>
      <p:font typeface="Roboto Thin" panose="020B0604020202020204" charset="0"/>
      <p:regular r:id="rId15"/>
      <p:bold r:id="rId16"/>
      <p:italic r:id="rId17"/>
      <p:boldItalic r:id="rId18"/>
    </p:embeddedFont>
    <p:embeddedFont>
      <p:font typeface="Bree Serif" panose="020B0604020202020204" charset="0"/>
      <p:regular r:id="rId19"/>
    </p:embeddedFont>
    <p:embeddedFont>
      <p:font typeface="Roboto Black" panose="020B0604020202020204" charset="0"/>
      <p:bold r:id="rId20"/>
      <p:boldItalic r:id="rId21"/>
    </p:embeddedFont>
    <p:embeddedFont>
      <p:font typeface="Roboto Mono Thin" panose="020B0604020202020204" charset="0"/>
      <p:regular r:id="rId22"/>
      <p:bold r:id="rId23"/>
      <p:italic r:id="rId24"/>
      <p:boldItalic r:id="rId25"/>
    </p:embeddedFont>
    <p:embeddedFont>
      <p:font typeface="Roboto Light" panose="020B0604020202020204" charset="0"/>
      <p:regular r:id="rId26"/>
      <p:bold r:id="rId27"/>
      <p:italic r:id="rId28"/>
      <p:boldItalic r:id="rId29"/>
    </p:embeddedFont>
    <p:embeddedFont>
      <p:font typeface="Didact Gothic" panose="020B0604020202020204"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6F521C-A32D-4A94-B786-C5C66D9ADA49}">
  <a:tblStyle styleId="{636F521C-A32D-4A94-B786-C5C66D9ADA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7"/>
        <p:cNvGrpSpPr/>
        <p:nvPr/>
      </p:nvGrpSpPr>
      <p:grpSpPr>
        <a:xfrm>
          <a:off x="0" y="0"/>
          <a:ext cx="0" cy="0"/>
          <a:chOff x="0" y="0"/>
          <a:chExt cx="0" cy="0"/>
        </a:xfrm>
      </p:grpSpPr>
      <p:sp>
        <p:nvSpPr>
          <p:cNvPr id="1278" name="Google Shape;1278;g5d5c1b5ee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9" name="Google Shape;1279;g5d5c1b5ee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mtClean="0">
                <a:latin typeface="Times New Roman" panose="02020603050405020304" pitchFamily="18" charset="0"/>
                <a:cs typeface="Times New Roman" panose="02020603050405020304" pitchFamily="18" charset="0"/>
              </a:rPr>
              <a:t>Lập trình là một công việc trong đó người lập trình viên sử dụng các ngôn ngữ lập trình; các đoạn mã lệnh (code), và các tiện ích có sẵn. Qua đó họ xây dựng nên các chương trình, phần mềm, trò chơi, ứng dụng, hệ thống xử lý, các trang web… Giúp người dùng có thể thực hiện các mệnh lệnh với máy tính, hoặc tương tác qua lại với nhau thông qua các thiết bị điện tử.</a:t>
            </a:r>
            <a:endParaRPr lang="en-US" smtClean="0">
              <a:latin typeface="Times New Roman" panose="02020603050405020304" pitchFamily="18" charset="0"/>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mtClean="0">
                <a:cs typeface="Times New Roman" panose="02020603050405020304" pitchFamily="18" charset="0"/>
              </a:rPr>
              <a:t>HTML (viết tắt của từ HyperText Markup Language, hay là "Ngôn ngữ Đánh dấu Siêu văn bản") là một ngôn ngữ đánh dấu được thiết kế ra để tạo nên các trang web trên World Wide Web. Nó có thể được trợ giúp bởi các công nghệ như CSS và các ngôn ngữ kịch bản giống như JavaScript</a:t>
            </a:r>
            <a:r>
              <a:rPr lang="en-US" smtClean="0">
                <a:cs typeface="Arial"/>
              </a:rPr>
              <a:t>.</a:t>
            </a:r>
          </a:p>
          <a:p>
            <a:pPr marL="0" lvl="0" indent="0" algn="l" rtl="0">
              <a:spcBef>
                <a:spcPts val="0"/>
              </a:spcBef>
              <a:spcAft>
                <a:spcPts val="0"/>
              </a:spcAft>
              <a:buNone/>
            </a:pPr>
            <a:r>
              <a:rPr lang="vi-VN" smtClean="0"/>
              <a:t>Trong tin học, các tập tin định kiểu theo tầng – dịch từ tiếng Anh là Cascading Style Sheets (CSS) – được dùng để miêu tả cách trình bày các tài liệu viết bằng ngôn ngữ HTML và XHTML</a:t>
            </a:r>
            <a:r>
              <a:rPr lang="en-US" smtClean="0"/>
              <a:t>.</a:t>
            </a:r>
          </a:p>
          <a:p>
            <a:pPr marL="0" lvl="0" indent="0" algn="l" rtl="0">
              <a:spcBef>
                <a:spcPts val="0"/>
              </a:spcBef>
              <a:spcAft>
                <a:spcPts val="0"/>
              </a:spcAft>
              <a:buNone/>
            </a:pPr>
            <a:r>
              <a:rPr lang="vi-VN" smtClean="0"/>
              <a:t>JavaScript, theo phiên bản hiện hành, là một ngôn ngữ lập trình thông dịch được phát triển từ các ý niệm nguyên mẫu</a:t>
            </a:r>
            <a:r>
              <a:rPr lang="en-US" smtClean="0"/>
              <a:t>.</a:t>
            </a:r>
            <a:endParaRPr lang="en-US" smtClean="0">
              <a:cs typeface="Times New Roman" panose="02020603050405020304" pitchFamily="18" charset="0"/>
            </a:endParaRPr>
          </a:p>
          <a:p>
            <a:pPr marL="0" lvl="0" indent="0" algn="l" rtl="0">
              <a:spcBef>
                <a:spcPts val="0"/>
              </a:spcBef>
              <a:spcAft>
                <a:spcPts val="0"/>
              </a:spcAft>
              <a:buNone/>
            </a:pPr>
            <a:r>
              <a:rPr lang="vi-VN" smtClean="0"/>
              <a:t>jQuery là một thư viện JavaScript</a:t>
            </a:r>
            <a:r>
              <a:rPr lang="en-US" smtClean="0"/>
              <a:t>.</a:t>
            </a:r>
          </a:p>
        </p:txBody>
      </p:sp>
    </p:spTree>
    <p:extLst>
      <p:ext uri="{BB962C8B-B14F-4D97-AF65-F5344CB8AC3E}">
        <p14:creationId xmlns:p14="http://schemas.microsoft.com/office/powerpoint/2010/main" val="359455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753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REDITS">
  <p:cSld name="TITLE_1_1_2_1_1">
    <p:bg>
      <p:bgPr>
        <a:gradFill>
          <a:gsLst>
            <a:gs pos="0">
              <a:srgbClr val="052643"/>
            </a:gs>
            <a:gs pos="100000">
              <a:srgbClr val="041523"/>
            </a:gs>
          </a:gsLst>
          <a:path path="circle">
            <a:fillToRect l="50000" t="50000" r="50000" b="50000"/>
          </a:path>
          <a:tileRect/>
        </a:gradFill>
        <a:effectLst/>
      </p:bgPr>
    </p:bg>
    <p:spTree>
      <p:nvGrpSpPr>
        <p:cNvPr id="1" name="Shape 88"/>
        <p:cNvGrpSpPr/>
        <p:nvPr/>
      </p:nvGrpSpPr>
      <p:grpSpPr>
        <a:xfrm>
          <a:off x="0" y="0"/>
          <a:ext cx="0" cy="0"/>
          <a:chOff x="0" y="0"/>
          <a:chExt cx="0" cy="0"/>
        </a:xfrm>
      </p:grpSpPr>
      <p:sp>
        <p:nvSpPr>
          <p:cNvPr id="89" name="Google Shape;89;p15"/>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txBox="1">
            <a:spLocks noGrp="1"/>
          </p:cNvSpPr>
          <p:nvPr>
            <p:ph type="body" idx="1"/>
          </p:nvPr>
        </p:nvSpPr>
        <p:spPr>
          <a:xfrm>
            <a:off x="810000" y="2169000"/>
            <a:ext cx="8520600" cy="3416400"/>
          </a:xfrm>
          <a:prstGeom prst="rect">
            <a:avLst/>
          </a:prstGeom>
        </p:spPr>
        <p:txBody>
          <a:bodyPr spcFirstLastPara="1" wrap="square" lIns="91425" tIns="91425" rIns="91425" bIns="91425" anchor="t" anchorCtr="0">
            <a:noAutofit/>
          </a:bodyPr>
          <a:lstStyle>
            <a:lvl1pPr marL="457200" lvl="0" indent="-292100" rtl="0">
              <a:lnSpc>
                <a:spcPct val="115000"/>
              </a:lnSpc>
              <a:spcBef>
                <a:spcPts val="0"/>
              </a:spcBef>
              <a:spcAft>
                <a:spcPts val="0"/>
              </a:spcAft>
              <a:buClr>
                <a:srgbClr val="161234"/>
              </a:buClr>
              <a:buSzPts val="1000"/>
              <a:buChar char="●"/>
              <a:defRPr sz="1000">
                <a:solidFill>
                  <a:srgbClr val="161234"/>
                </a:solidFill>
              </a:defRPr>
            </a:lvl1pPr>
            <a:lvl2pPr marL="914400" lvl="1" indent="-292100" rtl="0">
              <a:lnSpc>
                <a:spcPct val="115000"/>
              </a:lnSpc>
              <a:spcBef>
                <a:spcPts val="1600"/>
              </a:spcBef>
              <a:spcAft>
                <a:spcPts val="0"/>
              </a:spcAft>
              <a:buClr>
                <a:srgbClr val="161234"/>
              </a:buClr>
              <a:buSzPts val="1000"/>
              <a:buChar char="○"/>
              <a:defRPr sz="1000">
                <a:solidFill>
                  <a:srgbClr val="161234"/>
                </a:solidFill>
              </a:defRPr>
            </a:lvl2pPr>
            <a:lvl3pPr marL="1371600" lvl="2" indent="-292100" rtl="0">
              <a:lnSpc>
                <a:spcPct val="115000"/>
              </a:lnSpc>
              <a:spcBef>
                <a:spcPts val="1600"/>
              </a:spcBef>
              <a:spcAft>
                <a:spcPts val="0"/>
              </a:spcAft>
              <a:buClr>
                <a:srgbClr val="161234"/>
              </a:buClr>
              <a:buSzPts val="1000"/>
              <a:buChar char="■"/>
              <a:defRPr sz="1000">
                <a:solidFill>
                  <a:srgbClr val="161234"/>
                </a:solidFill>
              </a:defRPr>
            </a:lvl3pPr>
            <a:lvl4pPr marL="1828800" lvl="3" indent="-292100" rtl="0">
              <a:lnSpc>
                <a:spcPct val="115000"/>
              </a:lnSpc>
              <a:spcBef>
                <a:spcPts val="1600"/>
              </a:spcBef>
              <a:spcAft>
                <a:spcPts val="0"/>
              </a:spcAft>
              <a:buClr>
                <a:srgbClr val="161234"/>
              </a:buClr>
              <a:buSzPts val="1000"/>
              <a:buChar char="●"/>
              <a:defRPr sz="1000">
                <a:solidFill>
                  <a:srgbClr val="161234"/>
                </a:solidFill>
              </a:defRPr>
            </a:lvl4pPr>
            <a:lvl5pPr marL="2286000" lvl="4" indent="-292100" rtl="0">
              <a:lnSpc>
                <a:spcPct val="115000"/>
              </a:lnSpc>
              <a:spcBef>
                <a:spcPts val="1600"/>
              </a:spcBef>
              <a:spcAft>
                <a:spcPts val="0"/>
              </a:spcAft>
              <a:buClr>
                <a:srgbClr val="161234"/>
              </a:buClr>
              <a:buSzPts val="1000"/>
              <a:buChar char="○"/>
              <a:defRPr sz="1000">
                <a:solidFill>
                  <a:srgbClr val="161234"/>
                </a:solidFill>
              </a:defRPr>
            </a:lvl5pPr>
            <a:lvl6pPr marL="2743200" lvl="5" indent="-292100" rtl="0">
              <a:lnSpc>
                <a:spcPct val="115000"/>
              </a:lnSpc>
              <a:spcBef>
                <a:spcPts val="1600"/>
              </a:spcBef>
              <a:spcAft>
                <a:spcPts val="0"/>
              </a:spcAft>
              <a:buClr>
                <a:srgbClr val="161234"/>
              </a:buClr>
              <a:buSzPts val="1000"/>
              <a:buChar char="■"/>
              <a:defRPr sz="1000">
                <a:solidFill>
                  <a:srgbClr val="161234"/>
                </a:solidFill>
              </a:defRPr>
            </a:lvl6pPr>
            <a:lvl7pPr marL="3200400" lvl="6" indent="-292100" rtl="0">
              <a:lnSpc>
                <a:spcPct val="115000"/>
              </a:lnSpc>
              <a:spcBef>
                <a:spcPts val="1600"/>
              </a:spcBef>
              <a:spcAft>
                <a:spcPts val="0"/>
              </a:spcAft>
              <a:buClr>
                <a:srgbClr val="161234"/>
              </a:buClr>
              <a:buSzPts val="1000"/>
              <a:buChar char="●"/>
              <a:defRPr sz="1000">
                <a:solidFill>
                  <a:srgbClr val="161234"/>
                </a:solidFill>
              </a:defRPr>
            </a:lvl7pPr>
            <a:lvl8pPr marL="3657600" lvl="7" indent="-292100" rtl="0">
              <a:lnSpc>
                <a:spcPct val="115000"/>
              </a:lnSpc>
              <a:spcBef>
                <a:spcPts val="1600"/>
              </a:spcBef>
              <a:spcAft>
                <a:spcPts val="0"/>
              </a:spcAft>
              <a:buClr>
                <a:srgbClr val="161234"/>
              </a:buClr>
              <a:buSzPts val="1000"/>
              <a:buChar char="○"/>
              <a:defRPr sz="1000">
                <a:solidFill>
                  <a:srgbClr val="161234"/>
                </a:solidFill>
              </a:defRPr>
            </a:lvl8pPr>
            <a:lvl9pPr marL="4114800" lvl="8" indent="-292100"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91" name="Google Shape;91;p15"/>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5200"/>
              <a:buNone/>
              <a:defRPr sz="5200">
                <a:solidFill>
                  <a:srgbClr val="FFFFFF"/>
                </a:solidFill>
              </a:defRPr>
            </a:lvl2pPr>
            <a:lvl3pPr lvl="2" rtl="0">
              <a:spcBef>
                <a:spcPts val="0"/>
              </a:spcBef>
              <a:spcAft>
                <a:spcPts val="0"/>
              </a:spcAft>
              <a:buClr>
                <a:srgbClr val="FFFFFF"/>
              </a:buClr>
              <a:buSzPts val="5200"/>
              <a:buNone/>
              <a:defRPr sz="5200">
                <a:solidFill>
                  <a:srgbClr val="FFFFFF"/>
                </a:solidFill>
              </a:defRPr>
            </a:lvl3pPr>
            <a:lvl4pPr lvl="3" rtl="0">
              <a:spcBef>
                <a:spcPts val="0"/>
              </a:spcBef>
              <a:spcAft>
                <a:spcPts val="0"/>
              </a:spcAft>
              <a:buClr>
                <a:srgbClr val="FFFFFF"/>
              </a:buClr>
              <a:buSzPts val="5200"/>
              <a:buNone/>
              <a:defRPr sz="5200">
                <a:solidFill>
                  <a:srgbClr val="FFFFFF"/>
                </a:solidFill>
              </a:defRPr>
            </a:lvl4pPr>
            <a:lvl5pPr lvl="4" rtl="0">
              <a:spcBef>
                <a:spcPts val="0"/>
              </a:spcBef>
              <a:spcAft>
                <a:spcPts val="0"/>
              </a:spcAft>
              <a:buClr>
                <a:srgbClr val="FFFFFF"/>
              </a:buClr>
              <a:buSzPts val="5200"/>
              <a:buNone/>
              <a:defRPr sz="5200">
                <a:solidFill>
                  <a:srgbClr val="FFFFFF"/>
                </a:solidFill>
              </a:defRPr>
            </a:lvl5pPr>
            <a:lvl6pPr lvl="5" rtl="0">
              <a:spcBef>
                <a:spcPts val="0"/>
              </a:spcBef>
              <a:spcAft>
                <a:spcPts val="0"/>
              </a:spcAft>
              <a:buClr>
                <a:srgbClr val="FFFFFF"/>
              </a:buClr>
              <a:buSzPts val="5200"/>
              <a:buNone/>
              <a:defRPr sz="5200">
                <a:solidFill>
                  <a:srgbClr val="FFFFFF"/>
                </a:solidFill>
              </a:defRPr>
            </a:lvl6pPr>
            <a:lvl7pPr lvl="6" rtl="0">
              <a:spcBef>
                <a:spcPts val="0"/>
              </a:spcBef>
              <a:spcAft>
                <a:spcPts val="0"/>
              </a:spcAft>
              <a:buClr>
                <a:srgbClr val="FFFFFF"/>
              </a:buClr>
              <a:buSzPts val="5200"/>
              <a:buNone/>
              <a:defRPr sz="5200">
                <a:solidFill>
                  <a:srgbClr val="FFFFFF"/>
                </a:solidFill>
              </a:defRPr>
            </a:lvl7pPr>
            <a:lvl8pPr lvl="7" rtl="0">
              <a:spcBef>
                <a:spcPts val="0"/>
              </a:spcBef>
              <a:spcAft>
                <a:spcPts val="0"/>
              </a:spcAft>
              <a:buClr>
                <a:srgbClr val="FFFFFF"/>
              </a:buClr>
              <a:buSzPts val="5200"/>
              <a:buNone/>
              <a:defRPr sz="5200">
                <a:solidFill>
                  <a:srgbClr val="FFFFFF"/>
                </a:solidFill>
              </a:defRPr>
            </a:lvl8pPr>
            <a:lvl9pPr lvl="8"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6" r:id="rId7"/>
    <p:sldLayoutId id="2147483660" r:id="rId8"/>
    <p:sldLayoutId id="2147483661" r:id="rId9"/>
    <p:sldLayoutId id="214748366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000" smtClean="0">
                <a:solidFill>
                  <a:schemeClr val="accent1"/>
                </a:solidFill>
              </a:rPr>
              <a:t>TÌM HIỂU VỀ JQUERY</a:t>
            </a:r>
            <a:endParaRPr sz="4000">
              <a:solidFill>
                <a:schemeClr val="accent1"/>
              </a:solidFill>
            </a:endParaRPr>
          </a:p>
        </p:txBody>
      </p:sp>
      <p:sp>
        <p:nvSpPr>
          <p:cNvPr id="110" name="Google Shape;110;p2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sz="1800" smtClean="0"/>
              <a:t>BÁO CÁO ĐỒ ÁN CƠ SỞ</a:t>
            </a:r>
            <a:endParaRPr sz="180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
                                            <p:txEl>
                                              <p:pRg st="0" end="0"/>
                                            </p:txEl>
                                          </p:spTgt>
                                        </p:tgtEl>
                                        <p:attrNameLst>
                                          <p:attrName>style.visibility</p:attrName>
                                        </p:attrNameLst>
                                      </p:cBhvr>
                                      <p:to>
                                        <p:strVal val="visible"/>
                                      </p:to>
                                    </p:set>
                                    <p:anim calcmode="lin" valueType="num">
                                      <p:cBhvr additive="base">
                                        <p:cTn id="13" dur="500" fill="hold"/>
                                        <p:tgtEl>
                                          <p:spTgt spid="1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0"/>
        <p:cNvGrpSpPr/>
        <p:nvPr/>
      </p:nvGrpSpPr>
      <p:grpSpPr>
        <a:xfrm>
          <a:off x="0" y="0"/>
          <a:ext cx="0" cy="0"/>
          <a:chOff x="0" y="0"/>
          <a:chExt cx="0" cy="0"/>
        </a:xfrm>
      </p:grpSpPr>
      <p:sp>
        <p:nvSpPr>
          <p:cNvPr id="1281" name="Google Shape;1281;p41"/>
          <p:cNvSpPr txBox="1">
            <a:spLocks noGrp="1"/>
          </p:cNvSpPr>
          <p:nvPr>
            <p:ph type="ctrTitle"/>
          </p:nvPr>
        </p:nvSpPr>
        <p:spPr>
          <a:xfrm>
            <a:off x="892325" y="644550"/>
            <a:ext cx="7940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t>TÀI LIỆU THAM KHẢO</a:t>
            </a:r>
            <a:endParaRPr/>
          </a:p>
        </p:txBody>
      </p:sp>
      <p:sp>
        <p:nvSpPr>
          <p:cNvPr id="1282" name="Google Shape;1282;p41"/>
          <p:cNvSpPr txBox="1">
            <a:spLocks noGrp="1"/>
          </p:cNvSpPr>
          <p:nvPr>
            <p:ph type="body" idx="1"/>
          </p:nvPr>
        </p:nvSpPr>
        <p:spPr>
          <a:xfrm>
            <a:off x="63240" y="1803240"/>
            <a:ext cx="6276600" cy="2608740"/>
          </a:xfrm>
          <a:prstGeom prst="rect">
            <a:avLst/>
          </a:prstGeom>
        </p:spPr>
        <p:txBody>
          <a:bodyPr spcFirstLastPara="1" wrap="square" lIns="91425" tIns="91425" rIns="91425" bIns="91425" anchor="t" anchorCtr="0">
            <a:noAutofit/>
          </a:bodyPr>
          <a:lstStyle/>
          <a:p>
            <a:pPr marL="171450" indent="-171450">
              <a:lnSpc>
                <a:spcPct val="100000"/>
              </a:lnSpc>
              <a:spcBef>
                <a:spcPts val="300"/>
              </a:spcBef>
              <a:buClr>
                <a:schemeClr val="dk1"/>
              </a:buClr>
              <a:buSzPts val="1100"/>
            </a:pPr>
            <a:r>
              <a:rPr lang="en-US" sz="1600">
                <a:solidFill>
                  <a:schemeClr val="dk1"/>
                </a:solidFill>
              </a:rPr>
              <a:t>http://www.jquery.com</a:t>
            </a:r>
          </a:p>
          <a:p>
            <a:pPr marL="171450" indent="-171450">
              <a:lnSpc>
                <a:spcPct val="100000"/>
              </a:lnSpc>
              <a:spcBef>
                <a:spcPts val="300"/>
              </a:spcBef>
              <a:buClr>
                <a:schemeClr val="dk1"/>
              </a:buClr>
              <a:buSzPts val="1100"/>
            </a:pPr>
            <a:r>
              <a:rPr lang="en-US" sz="1600">
                <a:solidFill>
                  <a:schemeClr val="dk1"/>
                </a:solidFill>
              </a:rPr>
              <a:t>https://</a:t>
            </a:r>
            <a:r>
              <a:rPr lang="en-US" sz="1600" smtClean="0">
                <a:solidFill>
                  <a:schemeClr val="dk1"/>
                </a:solidFill>
              </a:rPr>
              <a:t>www.w3schools.com/jquery/default.asp</a:t>
            </a:r>
          </a:p>
          <a:p>
            <a:pPr marL="171450" indent="-171450">
              <a:lnSpc>
                <a:spcPct val="100000"/>
              </a:lnSpc>
              <a:spcBef>
                <a:spcPts val="300"/>
              </a:spcBef>
              <a:buClr>
                <a:schemeClr val="dk1"/>
              </a:buClr>
              <a:buSzPts val="1100"/>
            </a:pPr>
            <a:r>
              <a:rPr lang="en-US" sz="1600" smtClean="0">
                <a:solidFill>
                  <a:schemeClr val="dk1"/>
                </a:solidFill>
              </a:rPr>
              <a:t>https</a:t>
            </a:r>
            <a:r>
              <a:rPr lang="en-US" sz="1600">
                <a:solidFill>
                  <a:schemeClr val="dk1"/>
                </a:solidFill>
              </a:rPr>
              <a:t>://api.jquery.com/</a:t>
            </a:r>
          </a:p>
          <a:p>
            <a:pPr marL="171450" indent="-171450">
              <a:lnSpc>
                <a:spcPct val="100000"/>
              </a:lnSpc>
              <a:spcBef>
                <a:spcPts val="300"/>
              </a:spcBef>
              <a:buClr>
                <a:schemeClr val="dk1"/>
              </a:buClr>
              <a:buSzPts val="1100"/>
            </a:pPr>
            <a:r>
              <a:rPr lang="en-US" sz="1600" smtClean="0">
                <a:solidFill>
                  <a:schemeClr val="dk1"/>
                </a:solidFill>
              </a:rPr>
              <a:t>https</a:t>
            </a:r>
            <a:r>
              <a:rPr lang="en-US" sz="1600">
                <a:solidFill>
                  <a:schemeClr val="dk1"/>
                </a:solidFill>
              </a:rPr>
              <a:t>://jqueryui.com/</a:t>
            </a:r>
          </a:p>
          <a:p>
            <a:pPr marL="171450" indent="-171450">
              <a:lnSpc>
                <a:spcPct val="100000"/>
              </a:lnSpc>
              <a:spcBef>
                <a:spcPts val="300"/>
              </a:spcBef>
              <a:buClr>
                <a:schemeClr val="dk1"/>
              </a:buClr>
              <a:buSzPts val="1100"/>
            </a:pPr>
            <a:r>
              <a:rPr lang="en-US" sz="1600" smtClean="0">
                <a:solidFill>
                  <a:schemeClr val="dk1"/>
                </a:solidFill>
              </a:rPr>
              <a:t>https</a:t>
            </a:r>
            <a:r>
              <a:rPr lang="en-US" sz="1600">
                <a:solidFill>
                  <a:schemeClr val="dk1"/>
                </a:solidFill>
              </a:rPr>
              <a:t>://plugins.jquery.com/</a:t>
            </a:r>
          </a:p>
          <a:p>
            <a:pPr marL="171450" indent="-171450">
              <a:lnSpc>
                <a:spcPct val="100000"/>
              </a:lnSpc>
              <a:spcBef>
                <a:spcPts val="300"/>
              </a:spcBef>
              <a:buClr>
                <a:schemeClr val="dk1"/>
              </a:buClr>
              <a:buSzPts val="1100"/>
            </a:pPr>
            <a:r>
              <a:rPr lang="en-US" sz="1600" smtClean="0">
                <a:solidFill>
                  <a:schemeClr val="dk1"/>
                </a:solidFill>
              </a:rPr>
              <a:t>https</a:t>
            </a:r>
            <a:r>
              <a:rPr lang="en-US" sz="1600">
                <a:solidFill>
                  <a:schemeClr val="dk1"/>
                </a:solidFill>
              </a:rPr>
              <a:t>://en.wikipedia.org/wiki/JQuery</a:t>
            </a:r>
          </a:p>
          <a:p>
            <a:pPr marL="171450" indent="-171450">
              <a:lnSpc>
                <a:spcPct val="100000"/>
              </a:lnSpc>
              <a:spcBef>
                <a:spcPts val="300"/>
              </a:spcBef>
              <a:buClr>
                <a:schemeClr val="dk1"/>
              </a:buClr>
              <a:buSzPts val="1100"/>
            </a:pPr>
            <a:r>
              <a:rPr lang="en-US" sz="1600" smtClean="0">
                <a:solidFill>
                  <a:schemeClr val="dk1"/>
                </a:solidFill>
              </a:rPr>
              <a:t>http</a:t>
            </a:r>
            <a:r>
              <a:rPr lang="en-US" sz="1600">
                <a:solidFill>
                  <a:schemeClr val="dk1"/>
                </a:solidFill>
              </a:rPr>
              <a:t>://legiacong.blogspot.com/</a:t>
            </a:r>
          </a:p>
          <a:p>
            <a:pPr marL="171450" indent="-171450">
              <a:lnSpc>
                <a:spcPct val="100000"/>
              </a:lnSpc>
              <a:spcBef>
                <a:spcPts val="300"/>
              </a:spcBef>
              <a:buClr>
                <a:schemeClr val="dk1"/>
              </a:buClr>
              <a:buSzPts val="1100"/>
            </a:pPr>
            <a:r>
              <a:rPr lang="en-US" sz="1600" smtClean="0">
                <a:solidFill>
                  <a:schemeClr val="dk1"/>
                </a:solidFill>
              </a:rPr>
              <a:t>https</a:t>
            </a:r>
            <a:r>
              <a:rPr lang="en-US" sz="1600">
                <a:solidFill>
                  <a:schemeClr val="dk1"/>
                </a:solidFill>
              </a:rPr>
              <a:t>://</a:t>
            </a:r>
            <a:r>
              <a:rPr lang="en-US" sz="1600">
                <a:solidFill>
                  <a:schemeClr val="dk1"/>
                </a:solidFill>
              </a:rPr>
              <a:t>wiki.matbao.net/jquery-la-gi-tong-quan-ve-jquery-va-huong-dan-su-dung-jquery</a:t>
            </a:r>
            <a:r>
              <a:rPr lang="en-US" sz="1600" smtClean="0">
                <a:solidFill>
                  <a:schemeClr val="dk1"/>
                </a:solidFill>
              </a:rPr>
              <a:t>/</a:t>
            </a:r>
            <a:endParaRPr lang="en-US" sz="1600">
              <a:solidFill>
                <a:schemeClr val="dk1"/>
              </a:solidFill>
            </a:endParaRPr>
          </a:p>
        </p:txBody>
      </p:sp>
    </p:spTree>
  </p:cSld>
  <p:clrMapOvr>
    <a:masterClrMapping/>
  </p:clrMapOvr>
  <p:transition spd="slow">
    <p:randomBa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t>CẢM ƠN THẦY CÔ VÀ CÁC BẠN ĐÃ LẮNG NGHE!</a:t>
            </a:r>
            <a:endParaRPr/>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smtClean="0"/>
              <a:t>CÁC BẠN CÓ THẮC MẮC GÌ KHÔNG?</a:t>
            </a:r>
          </a:p>
          <a:p>
            <a:pPr marL="0" lvl="0" indent="0" algn="ctr" rtl="0">
              <a:spcBef>
                <a:spcPts val="0"/>
              </a:spcBef>
              <a:spcAft>
                <a:spcPts val="0"/>
              </a:spcAft>
              <a:buNone/>
            </a:pPr>
            <a:r>
              <a:rPr lang="es" sz="2000" smtClean="0"/>
              <a:t>NẾU KHÔNG THÌ CHÚC CÁC THẦY CÔ VÀ CÁC BẠN CÓ MỘT NGÀY TỐT LÀNH!</a:t>
            </a:r>
            <a:endParaRPr sz="200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4340" y="1424939"/>
            <a:ext cx="1363980" cy="3301573"/>
          </a:xfrm>
          <a:prstGeom prst="rect">
            <a:avLst/>
          </a:prstGeom>
        </p:spPr>
      </p:pic>
      <p:pic>
        <p:nvPicPr>
          <p:cNvPr id="2" name="Picture 1"/>
          <p:cNvPicPr>
            <a:picLocks noChangeAspect="1"/>
          </p:cNvPicPr>
          <p:nvPr/>
        </p:nvPicPr>
        <p:blipFill>
          <a:blip r:embed="rId4"/>
          <a:stretch>
            <a:fillRect/>
          </a:stretch>
        </p:blipFill>
        <p:spPr>
          <a:xfrm>
            <a:off x="1950720" y="1424941"/>
            <a:ext cx="1341120" cy="3301572"/>
          </a:xfrm>
          <a:prstGeom prst="rect">
            <a:avLst/>
          </a:prstGeom>
        </p:spPr>
      </p:pic>
      <p:pic>
        <p:nvPicPr>
          <p:cNvPr id="5" name="Picture 4"/>
          <p:cNvPicPr>
            <a:picLocks noChangeAspect="1"/>
          </p:cNvPicPr>
          <p:nvPr/>
        </p:nvPicPr>
        <p:blipFill>
          <a:blip r:embed="rId5"/>
          <a:stretch>
            <a:fillRect/>
          </a:stretch>
        </p:blipFill>
        <p:spPr>
          <a:xfrm>
            <a:off x="3568137" y="1424938"/>
            <a:ext cx="1118166" cy="3301573"/>
          </a:xfrm>
          <a:prstGeom prst="rect">
            <a:avLst/>
          </a:prstGeom>
        </p:spPr>
      </p:pic>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es"/>
              <a:t>THÀNH VIÊN TRONG NHÓM ĐỒ ÁN</a:t>
            </a:r>
            <a:endParaRPr/>
          </a:p>
        </p:txBody>
      </p:sp>
      <p:cxnSp>
        <p:nvCxnSpPr>
          <p:cNvPr id="1112" name="Google Shape;1112;p39"/>
          <p:cNvCxnSpPr/>
          <p:nvPr/>
        </p:nvCxnSpPr>
        <p:spPr>
          <a:xfrm>
            <a:off x="4038600" y="190500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3" name="Google Shape;1113;p39"/>
          <p:cNvCxnSpPr/>
          <p:nvPr/>
        </p:nvCxnSpPr>
        <p:spPr>
          <a:xfrm flipV="1">
            <a:off x="2758440" y="2971800"/>
            <a:ext cx="2737560" cy="762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a:off x="1152600" y="4038600"/>
            <a:ext cx="4343400" cy="0"/>
          </a:xfrm>
          <a:prstGeom prst="straightConnector1">
            <a:avLst/>
          </a:prstGeom>
          <a:noFill/>
          <a:ln w="28575" cap="flat" cmpd="sng">
            <a:solidFill>
              <a:srgbClr val="FFFFFF"/>
            </a:solidFill>
            <a:prstDash val="solid"/>
            <a:round/>
            <a:headEnd type="oval" w="med" len="med"/>
            <a:tailEnd type="oval" w="med" len="med"/>
          </a:ln>
        </p:spPr>
      </p:cxnSp>
      <p:sp>
        <p:nvSpPr>
          <p:cNvPr id="1115" name="Google Shape;1115;p39"/>
          <p:cNvSpPr txBox="1">
            <a:spLocks noGrp="1"/>
          </p:cNvSpPr>
          <p:nvPr>
            <p:ph type="subTitle" idx="4294967295"/>
          </p:nvPr>
        </p:nvSpPr>
        <p:spPr>
          <a:xfrm>
            <a:off x="5745892" y="19050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400" smtClean="0"/>
              <a:t>S</a:t>
            </a:r>
            <a:r>
              <a:rPr lang="es" sz="1400" smtClean="0"/>
              <a:t>inh viên thực hiện đồ án</a:t>
            </a:r>
            <a:endParaRPr sz="1400">
              <a:solidFill>
                <a:srgbClr val="FFFFFF"/>
              </a:solidFill>
            </a:endParaRPr>
          </a:p>
        </p:txBody>
      </p:sp>
      <p:sp>
        <p:nvSpPr>
          <p:cNvPr id="1116" name="Google Shape;1116;p39"/>
          <p:cNvSpPr txBox="1">
            <a:spLocks noGrp="1"/>
          </p:cNvSpPr>
          <p:nvPr>
            <p:ph type="subTitle" idx="4294967295"/>
          </p:nvPr>
        </p:nvSpPr>
        <p:spPr>
          <a:xfrm>
            <a:off x="5745892" y="2971800"/>
            <a:ext cx="2335200" cy="500700"/>
          </a:xfrm>
          <a:prstGeom prst="rect">
            <a:avLst/>
          </a:prstGeom>
        </p:spPr>
        <p:txBody>
          <a:bodyPr spcFirstLastPara="1" wrap="square" lIns="91425" tIns="91425" rIns="91425" bIns="91425" anchor="t" anchorCtr="0">
            <a:noAutofit/>
          </a:bodyPr>
          <a:lstStyle/>
          <a:p>
            <a:pPr marL="0" lvl="0" indent="0">
              <a:spcAft>
                <a:spcPts val="1600"/>
              </a:spcAft>
              <a:buNone/>
            </a:pPr>
            <a:r>
              <a:rPr lang="en-US" sz="1400"/>
              <a:t>Sinh viên thực hiện đồ án</a:t>
            </a:r>
          </a:p>
        </p:txBody>
      </p:sp>
      <p:sp>
        <p:nvSpPr>
          <p:cNvPr id="1117" name="Google Shape;1117;p39"/>
          <p:cNvSpPr txBox="1">
            <a:spLocks noGrp="1"/>
          </p:cNvSpPr>
          <p:nvPr>
            <p:ph type="subTitle" idx="4294967295"/>
          </p:nvPr>
        </p:nvSpPr>
        <p:spPr>
          <a:xfrm>
            <a:off x="5745892" y="4038600"/>
            <a:ext cx="2335200" cy="500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smtClean="0"/>
              <a:t>Giảng viên hướng dẫn</a:t>
            </a:r>
            <a:endParaRPr sz="1600">
              <a:solidFill>
                <a:srgbClr val="FFFFFF"/>
              </a:solidFill>
            </a:endParaRPr>
          </a:p>
        </p:txBody>
      </p:sp>
      <p:sp>
        <p:nvSpPr>
          <p:cNvPr id="1118" name="Google Shape;1118;p39"/>
          <p:cNvSpPr txBox="1">
            <a:spLocks noGrp="1"/>
          </p:cNvSpPr>
          <p:nvPr>
            <p:ph type="ctrTitle" idx="4294967295"/>
          </p:nvPr>
        </p:nvSpPr>
        <p:spPr>
          <a:xfrm>
            <a:off x="5745906" y="17087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200" smtClean="0"/>
              <a:t>HOÀNG NGHĨA MINH BẢO</a:t>
            </a:r>
            <a:endParaRPr sz="1200">
              <a:solidFill>
                <a:srgbClr val="FFFFFF"/>
              </a:solidFill>
            </a:endParaRPr>
          </a:p>
        </p:txBody>
      </p:sp>
      <p:sp>
        <p:nvSpPr>
          <p:cNvPr id="1119" name="Google Shape;1119;p39"/>
          <p:cNvSpPr txBox="1">
            <a:spLocks noGrp="1"/>
          </p:cNvSpPr>
          <p:nvPr>
            <p:ph type="ctrTitle" idx="4294967295"/>
          </p:nvPr>
        </p:nvSpPr>
        <p:spPr>
          <a:xfrm>
            <a:off x="5745906" y="27755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smtClean="0"/>
              <a:t>LƯU NGỌC QUỐC</a:t>
            </a:r>
            <a:endParaRPr sz="1800">
              <a:solidFill>
                <a:srgbClr val="FFFFFF"/>
              </a:solidFill>
            </a:endParaRPr>
          </a:p>
        </p:txBody>
      </p:sp>
      <p:sp>
        <p:nvSpPr>
          <p:cNvPr id="1120" name="Google Shape;1120;p39"/>
          <p:cNvSpPr txBox="1">
            <a:spLocks noGrp="1"/>
          </p:cNvSpPr>
          <p:nvPr>
            <p:ph type="ctrTitle" idx="4294967295"/>
          </p:nvPr>
        </p:nvSpPr>
        <p:spPr>
          <a:xfrm>
            <a:off x="5745906" y="3842388"/>
            <a:ext cx="2076000" cy="19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600" smtClean="0"/>
              <a:t>VÕ PHƯƠNG BÌNH</a:t>
            </a:r>
            <a:endParaRPr sz="1600">
              <a:solidFill>
                <a:srgbClr val="FFFFFF"/>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8"/>
                                        </p:tgtEl>
                                        <p:attrNameLst>
                                          <p:attrName>style.visibility</p:attrName>
                                        </p:attrNameLst>
                                      </p:cBhvr>
                                      <p:to>
                                        <p:strVal val="visible"/>
                                      </p:to>
                                    </p:set>
                                    <p:animEffect transition="in" filter="fade">
                                      <p:cBhvr>
                                        <p:cTn id="7" dur="500"/>
                                        <p:tgtEl>
                                          <p:spTgt spid="110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21"/>
                                        </p:tgtEl>
                                        <p:attrNameLst>
                                          <p:attrName>style.visibility</p:attrName>
                                        </p:attrNameLst>
                                      </p:cBhvr>
                                      <p:to>
                                        <p:strVal val="visible"/>
                                      </p:to>
                                    </p:set>
                                    <p:animEffect transition="in" filter="circle(in)">
                                      <p:cBhvr>
                                        <p:cTn id="12" dur="2000"/>
                                        <p:tgtEl>
                                          <p:spTgt spid="1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12"/>
                                        </p:tgtEl>
                                        <p:attrNameLst>
                                          <p:attrName>style.visibility</p:attrName>
                                        </p:attrNameLst>
                                      </p:cBhvr>
                                      <p:to>
                                        <p:strVal val="visible"/>
                                      </p:to>
                                    </p:set>
                                    <p:animEffect transition="in" filter="fade">
                                      <p:cBhvr>
                                        <p:cTn id="22" dur="500"/>
                                        <p:tgtEl>
                                          <p:spTgt spid="11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18"/>
                                        </p:tgtEl>
                                        <p:attrNameLst>
                                          <p:attrName>style.visibility</p:attrName>
                                        </p:attrNameLst>
                                      </p:cBhvr>
                                      <p:to>
                                        <p:strVal val="visible"/>
                                      </p:to>
                                    </p:set>
                                    <p:animEffect transition="in" filter="fade">
                                      <p:cBhvr>
                                        <p:cTn id="27" dur="500"/>
                                        <p:tgtEl>
                                          <p:spTgt spid="11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15">
                                            <p:txEl>
                                              <p:pRg st="0" end="0"/>
                                            </p:txEl>
                                          </p:spTgt>
                                        </p:tgtEl>
                                        <p:attrNameLst>
                                          <p:attrName>style.visibility</p:attrName>
                                        </p:attrNameLst>
                                      </p:cBhvr>
                                      <p:to>
                                        <p:strVal val="visible"/>
                                      </p:to>
                                    </p:set>
                                    <p:animEffect transition="in" filter="fade">
                                      <p:cBhvr>
                                        <p:cTn id="32" dur="500"/>
                                        <p:tgtEl>
                                          <p:spTgt spid="11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13"/>
                                        </p:tgtEl>
                                        <p:attrNameLst>
                                          <p:attrName>style.visibility</p:attrName>
                                        </p:attrNameLst>
                                      </p:cBhvr>
                                      <p:to>
                                        <p:strVal val="visible"/>
                                      </p:to>
                                    </p:set>
                                    <p:animEffect transition="in" filter="fade">
                                      <p:cBhvr>
                                        <p:cTn id="42" dur="500"/>
                                        <p:tgtEl>
                                          <p:spTgt spid="11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19"/>
                                        </p:tgtEl>
                                        <p:attrNameLst>
                                          <p:attrName>style.visibility</p:attrName>
                                        </p:attrNameLst>
                                      </p:cBhvr>
                                      <p:to>
                                        <p:strVal val="visible"/>
                                      </p:to>
                                    </p:set>
                                    <p:animEffect transition="in" filter="fade">
                                      <p:cBhvr>
                                        <p:cTn id="47" dur="500"/>
                                        <p:tgtEl>
                                          <p:spTgt spid="11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116">
                                            <p:txEl>
                                              <p:pRg st="0" end="0"/>
                                            </p:txEl>
                                          </p:spTgt>
                                        </p:tgtEl>
                                        <p:attrNameLst>
                                          <p:attrName>style.visibility</p:attrName>
                                        </p:attrNameLst>
                                      </p:cBhvr>
                                      <p:to>
                                        <p:strVal val="visible"/>
                                      </p:to>
                                    </p:set>
                                    <p:animEffect transition="in" filter="fade">
                                      <p:cBhvr>
                                        <p:cTn id="52" dur="500"/>
                                        <p:tgtEl>
                                          <p:spTgt spid="111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14"/>
                                        </p:tgtEl>
                                        <p:attrNameLst>
                                          <p:attrName>style.visibility</p:attrName>
                                        </p:attrNameLst>
                                      </p:cBhvr>
                                      <p:to>
                                        <p:strVal val="visible"/>
                                      </p:to>
                                    </p:set>
                                    <p:animEffect transition="in" filter="fade">
                                      <p:cBhvr>
                                        <p:cTn id="62" dur="500"/>
                                        <p:tgtEl>
                                          <p:spTgt spid="111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120"/>
                                        </p:tgtEl>
                                        <p:attrNameLst>
                                          <p:attrName>style.visibility</p:attrName>
                                        </p:attrNameLst>
                                      </p:cBhvr>
                                      <p:to>
                                        <p:strVal val="visible"/>
                                      </p:to>
                                    </p:set>
                                    <p:animEffect transition="in" filter="fade">
                                      <p:cBhvr>
                                        <p:cTn id="67" dur="500"/>
                                        <p:tgtEl>
                                          <p:spTgt spid="11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117">
                                            <p:txEl>
                                              <p:pRg st="0" end="0"/>
                                            </p:txEl>
                                          </p:spTgt>
                                        </p:tgtEl>
                                        <p:attrNameLst>
                                          <p:attrName>style.visibility</p:attrName>
                                        </p:attrNameLst>
                                      </p:cBhvr>
                                      <p:to>
                                        <p:strVal val="visible"/>
                                      </p:to>
                                    </p:set>
                                    <p:animEffect transition="in" filter="fade">
                                      <p:cBhvr>
                                        <p:cTn id="72" dur="500"/>
                                        <p:tgtEl>
                                          <p:spTgt spid="1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0"/>
      <p:bldP spid="1115" grpId="0" build="p"/>
      <p:bldP spid="1116" grpId="0" build="p"/>
      <p:bldP spid="1117" grpId="0" build="p"/>
      <p:bldP spid="1118" grpId="0"/>
      <p:bldP spid="1119" grpId="0"/>
      <p:bldP spid="11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smtClean="0"/>
              <a:t>LÝ DO CHỌN ĐỀ TÀI</a:t>
            </a:r>
            <a:endParaRPr sz="3000"/>
          </a:p>
        </p:txBody>
      </p:sp>
      <p:sp>
        <p:nvSpPr>
          <p:cNvPr id="263" name="Google Shape;263;p2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171450" lvl="0" indent="-171450">
              <a:buClr>
                <a:schemeClr val="dk1"/>
              </a:buClr>
              <a:buFont typeface="Arial" panose="020B0604020202020204" pitchFamily="34" charset="0"/>
              <a:buChar char="•"/>
            </a:pPr>
            <a:r>
              <a:rPr lang="vi-VN" sz="1400">
                <a:latin typeface="Roboto Black" panose="020B0604020202020204" charset="0"/>
                <a:ea typeface="Roboto Black" panose="020B0604020202020204" charset="0"/>
                <a:cs typeface="Times New Roman" panose="02020603050405020304" pitchFamily="18" charset="0"/>
              </a:rPr>
              <a:t>Lập trình là một công việc trong đó người lập trình viên sử dụng các ngôn ngữ lập trình; các đoạn mã lệnh (code), và các tiện ích có </a:t>
            </a:r>
            <a:r>
              <a:rPr lang="vi-VN" sz="1400" smtClean="0">
                <a:latin typeface="Roboto Black" panose="020B0604020202020204" charset="0"/>
                <a:ea typeface="Roboto Black" panose="020B0604020202020204" charset="0"/>
                <a:cs typeface="Times New Roman" panose="02020603050405020304" pitchFamily="18" charset="0"/>
              </a:rPr>
              <a:t>sẵn</a:t>
            </a:r>
            <a:r>
              <a:rPr lang="en-US" sz="1400" smtClean="0">
                <a:latin typeface="Roboto Black" panose="020B0604020202020204" charset="0"/>
                <a:ea typeface="Roboto Black" panose="020B0604020202020204" charset="0"/>
                <a:cs typeface="Times New Roman" panose="02020603050405020304" pitchFamily="18" charset="0"/>
              </a:rPr>
              <a:t>.</a:t>
            </a:r>
          </a:p>
          <a:p>
            <a:pPr marL="171450" lvl="0" indent="-171450">
              <a:buClr>
                <a:schemeClr val="dk1"/>
              </a:buClr>
              <a:buFont typeface="Arial" panose="020B0604020202020204" pitchFamily="34" charset="0"/>
              <a:buChar char="•"/>
            </a:pPr>
            <a:r>
              <a:rPr lang="vi-VN" sz="1400">
                <a:latin typeface="Roboto Black" panose="020B0604020202020204" charset="0"/>
                <a:ea typeface="Roboto Black" panose="020B0604020202020204" charset="0"/>
              </a:rPr>
              <a:t>Lập trình có sử dụng rất nhiều về xây dựng web, game, ứng dụng như C/C++, C#, HTML, CSS, JavaScript</a:t>
            </a:r>
            <a:r>
              <a:rPr lang="vi-VN" sz="1400" smtClean="0">
                <a:latin typeface="Roboto Black" panose="020B0604020202020204" charset="0"/>
                <a:ea typeface="Roboto Black" panose="020B0604020202020204" charset="0"/>
              </a:rPr>
              <a:t>,…</a:t>
            </a:r>
            <a:endParaRPr lang="en-US" sz="1400" smtClean="0">
              <a:latin typeface="Roboto Black" panose="020B0604020202020204" charset="0"/>
              <a:ea typeface="Roboto Black" panose="020B0604020202020204" charset="0"/>
            </a:endParaRPr>
          </a:p>
          <a:p>
            <a:pPr marL="171450" lvl="0" indent="-171450">
              <a:buClr>
                <a:schemeClr val="dk1"/>
              </a:buClr>
              <a:buFont typeface="Arial" panose="020B0604020202020204" pitchFamily="34" charset="0"/>
              <a:buChar char="•"/>
            </a:pPr>
            <a:r>
              <a:rPr lang="vi-VN" sz="1400">
                <a:latin typeface="Roboto Black" panose="020B0604020202020204" charset="0"/>
                <a:ea typeface="Roboto Black" panose="020B0604020202020204" charset="0"/>
              </a:rPr>
              <a:t>Hôm nay chúng ta tìm hiểu về đề tài:”Tìm hiểu về lập trình jQuery</a:t>
            </a:r>
            <a:r>
              <a:rPr lang="vi-VN" sz="1400" smtClean="0">
                <a:latin typeface="Roboto Black" panose="020B0604020202020204" charset="0"/>
                <a:ea typeface="Roboto Black" panose="020B0604020202020204" charset="0"/>
              </a:rPr>
              <a:t>”</a:t>
            </a:r>
          </a:p>
          <a:p>
            <a:pPr marL="0" lvl="0" indent="0">
              <a:buClr>
                <a:schemeClr val="dk1"/>
              </a:buClr>
            </a:pPr>
            <a:endParaRPr>
              <a:latin typeface="Roboto Black" panose="020B0604020202020204" charset="0"/>
              <a:ea typeface="Roboto Black" panose="020B0604020202020204" charset="0"/>
            </a:endParaRPr>
          </a:p>
        </p:txBody>
      </p:sp>
      <p:cxnSp>
        <p:nvCxnSpPr>
          <p:cNvPr id="264" name="Google Shape;264;p24"/>
          <p:cNvCxnSpPr/>
          <p:nvPr/>
        </p:nvCxnSpPr>
        <p:spPr>
          <a:xfrm>
            <a:off x="4969825" y="228385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70" name="Google Shape;270;p24"/>
          <p:cNvSpPr txBox="1">
            <a:spLocks noGrp="1"/>
          </p:cNvSpPr>
          <p:nvPr>
            <p:ph type="ctrTitle"/>
          </p:nvPr>
        </p:nvSpPr>
        <p:spPr>
          <a:xfrm>
            <a:off x="1047574" y="3192350"/>
            <a:ext cx="2686225"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mtClean="0">
                <a:solidFill>
                  <a:srgbClr val="48FFD5"/>
                </a:solidFill>
                <a:latin typeface="Impact"/>
                <a:ea typeface="Impact"/>
                <a:cs typeface="Impact"/>
                <a:sym typeface="Impact"/>
              </a:rPr>
              <a:t>INFORMATION</a:t>
            </a:r>
            <a:endParaRPr>
              <a:solidFill>
                <a:srgbClr val="48FFD5"/>
              </a:solidFill>
              <a:latin typeface="Impact"/>
              <a:ea typeface="Impact"/>
              <a:cs typeface="Impact"/>
              <a:sym typeface="Impac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224" y="1001622"/>
            <a:ext cx="4402409" cy="2046378"/>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2"/>
                                        </p:tgtEl>
                                        <p:attrNameLst>
                                          <p:attrName>style.visibility</p:attrName>
                                        </p:attrNameLst>
                                      </p:cBhvr>
                                      <p:to>
                                        <p:strVal val="visible"/>
                                      </p:to>
                                    </p:set>
                                    <p:animEffect transition="in" filter="barn(inVertical)">
                                      <p:cBhvr>
                                        <p:cTn id="7" dur="500"/>
                                        <p:tgtEl>
                                          <p:spTgt spid="2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4"/>
                                        </p:tgtEl>
                                        <p:attrNameLst>
                                          <p:attrName>style.visibility</p:attrName>
                                        </p:attrNameLst>
                                      </p:cBhvr>
                                      <p:to>
                                        <p:strVal val="visible"/>
                                      </p:to>
                                    </p:set>
                                    <p:animEffect transition="in" filter="fade">
                                      <p:cBhvr>
                                        <p:cTn id="12" dur="500"/>
                                        <p:tgtEl>
                                          <p:spTgt spid="26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63">
                                            <p:txEl>
                                              <p:pRg st="0" end="0"/>
                                            </p:txEl>
                                          </p:spTgt>
                                        </p:tgtEl>
                                        <p:attrNameLst>
                                          <p:attrName>style.visibility</p:attrName>
                                        </p:attrNameLst>
                                      </p:cBhvr>
                                      <p:to>
                                        <p:strVal val="visible"/>
                                      </p:to>
                                    </p:set>
                                    <p:animEffect transition="in" filter="wheel(1)">
                                      <p:cBhvr>
                                        <p:cTn id="17" dur="2000"/>
                                        <p:tgtEl>
                                          <p:spTgt spid="26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63">
                                            <p:txEl>
                                              <p:pRg st="1" end="1"/>
                                            </p:txEl>
                                          </p:spTgt>
                                        </p:tgtEl>
                                        <p:attrNameLst>
                                          <p:attrName>style.visibility</p:attrName>
                                        </p:attrNameLst>
                                      </p:cBhvr>
                                      <p:to>
                                        <p:strVal val="visible"/>
                                      </p:to>
                                    </p:set>
                                    <p:animEffect transition="in" filter="wheel(1)">
                                      <p:cBhvr>
                                        <p:cTn id="22" dur="2000"/>
                                        <p:tgtEl>
                                          <p:spTgt spid="26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63">
                                            <p:txEl>
                                              <p:pRg st="2" end="2"/>
                                            </p:txEl>
                                          </p:spTgt>
                                        </p:tgtEl>
                                        <p:attrNameLst>
                                          <p:attrName>style.visibility</p:attrName>
                                        </p:attrNameLst>
                                      </p:cBhvr>
                                      <p:to>
                                        <p:strVal val="visible"/>
                                      </p:to>
                                    </p:set>
                                    <p:animEffect transition="in" filter="wheel(1)">
                                      <p:cBhvr>
                                        <p:cTn id="27" dur="2000"/>
                                        <p:tgtEl>
                                          <p:spTgt spid="26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70"/>
                                        </p:tgtEl>
                                        <p:attrNameLst>
                                          <p:attrName>style.visibility</p:attrName>
                                        </p:attrNameLst>
                                      </p:cBhvr>
                                      <p:to>
                                        <p:strVal val="visible"/>
                                      </p:to>
                                    </p:set>
                                    <p:animEffect transition="in" filter="barn(inVertical)">
                                      <p:cBhvr>
                                        <p:cTn id="37"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build="p"/>
      <p:bldP spid="2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mtClean="0"/>
              <a:t>TÌM HIỂU VỀ JQUERY</a:t>
            </a:r>
            <a:endParaRPr/>
          </a:p>
        </p:txBody>
      </p:sp>
      <p:sp>
        <p:nvSpPr>
          <p:cNvPr id="276" name="Google Shape;276;p2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smtClean="0"/>
              <a:t>Đ</a:t>
            </a:r>
            <a:r>
              <a:rPr lang="es" sz="1800" smtClean="0"/>
              <a:t>ể tìm hiểu quá trình vận hành về HTML, CSS, Javascript và JQuery</a:t>
            </a:r>
            <a:endParaRPr sz="1800"/>
          </a:p>
        </p:txBody>
      </p:sp>
      <p:sp>
        <p:nvSpPr>
          <p:cNvPr id="277" name="Google Shape;277;p2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smtClean="0"/>
              <a:t>T</a:t>
            </a:r>
            <a:r>
              <a:rPr lang="es" sz="2000" smtClean="0"/>
              <a:t>riển khai về quá trình việc học và làm trên lập trình JQuery</a:t>
            </a:r>
            <a:endParaRPr sz="2000"/>
          </a:p>
        </p:txBody>
      </p:sp>
      <p:sp>
        <p:nvSpPr>
          <p:cNvPr id="278" name="Google Shape;278;p2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2000" smtClean="0"/>
              <a:t>Giúp cho việc lập trình sẽ đơn giản hơn so với Javascript</a:t>
            </a:r>
            <a:endParaRPr sz="2000"/>
          </a:p>
        </p:txBody>
      </p:sp>
      <p:sp>
        <p:nvSpPr>
          <p:cNvPr id="279" name="Google Shape;279;p2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400" smtClean="0"/>
              <a:t>MỤC ĐÍCH</a:t>
            </a:r>
            <a:endParaRPr sz="2400"/>
          </a:p>
        </p:txBody>
      </p:sp>
      <p:sp>
        <p:nvSpPr>
          <p:cNvPr id="280" name="Google Shape;280;p2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1800" smtClean="0"/>
              <a:t>NỘI DUNG ĐỀ TÀI</a:t>
            </a:r>
            <a:endParaRPr sz="1800"/>
          </a:p>
        </p:txBody>
      </p:sp>
      <p:sp>
        <p:nvSpPr>
          <p:cNvPr id="281" name="Google Shape;281;p2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z="2000" smtClean="0"/>
              <a:t>Ý NGHĨA ĐỀ TÀI</a:t>
            </a:r>
            <a:endParaRPr sz="2000"/>
          </a:p>
        </p:txBody>
      </p:sp>
      <p:sp>
        <p:nvSpPr>
          <p:cNvPr id="282" name="Google Shape;282;p25"/>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4081142" y="2083606"/>
            <a:ext cx="994978" cy="830447"/>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5"/>
          <p:cNvSpPr/>
          <p:nvPr/>
        </p:nvSpPr>
        <p:spPr>
          <a:xfrm>
            <a:off x="6877940" y="2077049"/>
            <a:ext cx="1002833" cy="837003"/>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19" name="Google Shape;5967;p52"/>
          <p:cNvGrpSpPr/>
          <p:nvPr/>
        </p:nvGrpSpPr>
        <p:grpSpPr>
          <a:xfrm>
            <a:off x="1524000" y="2212236"/>
            <a:ext cx="487680" cy="457173"/>
            <a:chOff x="5049725" y="1435050"/>
            <a:chExt cx="486550" cy="481850"/>
          </a:xfrm>
          <a:solidFill>
            <a:schemeClr val="accent2"/>
          </a:solidFill>
        </p:grpSpPr>
        <p:sp>
          <p:nvSpPr>
            <p:cNvPr id="20" name="Google Shape;5968;p52"/>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5969;p52"/>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5970;p52"/>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5971;p52"/>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4" name="Google Shape;6319;p53"/>
          <p:cNvSpPr/>
          <p:nvPr/>
        </p:nvSpPr>
        <p:spPr>
          <a:xfrm>
            <a:off x="4358640" y="2212236"/>
            <a:ext cx="419100" cy="427711"/>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6578;p53"/>
          <p:cNvGrpSpPr/>
          <p:nvPr/>
        </p:nvGrpSpPr>
        <p:grpSpPr>
          <a:xfrm>
            <a:off x="7071360" y="2212236"/>
            <a:ext cx="617220" cy="427710"/>
            <a:chOff x="-25094250" y="3547050"/>
            <a:chExt cx="295400" cy="295375"/>
          </a:xfrm>
          <a:solidFill>
            <a:schemeClr val="accent2"/>
          </a:solidFill>
        </p:grpSpPr>
        <p:sp>
          <p:nvSpPr>
            <p:cNvPr id="26" name="Google Shape;6579;p53"/>
            <p:cNvSpPr/>
            <p:nvPr/>
          </p:nvSpPr>
          <p:spPr>
            <a:xfrm>
              <a:off x="-24990275" y="358092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80;p53"/>
            <p:cNvSpPr/>
            <p:nvPr/>
          </p:nvSpPr>
          <p:spPr>
            <a:xfrm>
              <a:off x="-25041475" y="3668350"/>
              <a:ext cx="52025" cy="52000"/>
            </a:xfrm>
            <a:custGeom>
              <a:avLst/>
              <a:gdLst/>
              <a:ahLst/>
              <a:cxnLst/>
              <a:rect l="l" t="t" r="r" b="b"/>
              <a:pathLst>
                <a:path w="2081" h="2080" extrusionOk="0">
                  <a:moveTo>
                    <a:pt x="1" y="0"/>
                  </a:moveTo>
                  <a:lnTo>
                    <a:pt x="1" y="2080"/>
                  </a:lnTo>
                  <a:lnTo>
                    <a:pt x="2080" y="2080"/>
                  </a:lnTo>
                  <a:lnTo>
                    <a:pt x="20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81;p53"/>
            <p:cNvSpPr/>
            <p:nvPr/>
          </p:nvSpPr>
          <p:spPr>
            <a:xfrm>
              <a:off x="-25094250" y="3547050"/>
              <a:ext cx="224500" cy="295375"/>
            </a:xfrm>
            <a:custGeom>
              <a:avLst/>
              <a:gdLst/>
              <a:ahLst/>
              <a:cxnLst/>
              <a:rect l="l" t="t" r="r" b="b"/>
              <a:pathLst>
                <a:path w="8980" h="11815" extrusionOk="0">
                  <a:moveTo>
                    <a:pt x="4538" y="694"/>
                  </a:moveTo>
                  <a:cubicBezTo>
                    <a:pt x="5136" y="694"/>
                    <a:pt x="5577" y="1166"/>
                    <a:pt x="5577" y="1702"/>
                  </a:cubicBezTo>
                  <a:cubicBezTo>
                    <a:pt x="5577" y="1891"/>
                    <a:pt x="5735" y="2048"/>
                    <a:pt x="5924" y="2048"/>
                  </a:cubicBezTo>
                  <a:lnTo>
                    <a:pt x="6649" y="2048"/>
                  </a:lnTo>
                  <a:cubicBezTo>
                    <a:pt x="6838" y="2048"/>
                    <a:pt x="6995" y="2206"/>
                    <a:pt x="6995" y="2426"/>
                  </a:cubicBezTo>
                  <a:lnTo>
                    <a:pt x="6995" y="2773"/>
                  </a:lnTo>
                  <a:lnTo>
                    <a:pt x="2143" y="2773"/>
                  </a:lnTo>
                  <a:lnTo>
                    <a:pt x="2143" y="2426"/>
                  </a:lnTo>
                  <a:lnTo>
                    <a:pt x="2112" y="2426"/>
                  </a:lnTo>
                  <a:cubicBezTo>
                    <a:pt x="2112" y="2206"/>
                    <a:pt x="2269" y="2048"/>
                    <a:pt x="2458" y="2048"/>
                  </a:cubicBezTo>
                  <a:lnTo>
                    <a:pt x="3183" y="2048"/>
                  </a:lnTo>
                  <a:cubicBezTo>
                    <a:pt x="3372" y="2048"/>
                    <a:pt x="3530" y="1891"/>
                    <a:pt x="3530" y="1702"/>
                  </a:cubicBezTo>
                  <a:cubicBezTo>
                    <a:pt x="3530" y="1103"/>
                    <a:pt x="4002" y="694"/>
                    <a:pt x="4538" y="694"/>
                  </a:cubicBezTo>
                  <a:close/>
                  <a:moveTo>
                    <a:pt x="7310" y="4159"/>
                  </a:moveTo>
                  <a:cubicBezTo>
                    <a:pt x="7499" y="4159"/>
                    <a:pt x="7657" y="4317"/>
                    <a:pt x="7657" y="4506"/>
                  </a:cubicBezTo>
                  <a:cubicBezTo>
                    <a:pt x="7657" y="4695"/>
                    <a:pt x="7499" y="4852"/>
                    <a:pt x="7310" y="4852"/>
                  </a:cubicBezTo>
                  <a:lnTo>
                    <a:pt x="5924" y="4852"/>
                  </a:lnTo>
                  <a:cubicBezTo>
                    <a:pt x="5735" y="4852"/>
                    <a:pt x="5577" y="4695"/>
                    <a:pt x="5577" y="4506"/>
                  </a:cubicBezTo>
                  <a:cubicBezTo>
                    <a:pt x="5577" y="4317"/>
                    <a:pt x="5735" y="4159"/>
                    <a:pt x="5924" y="4159"/>
                  </a:cubicBezTo>
                  <a:close/>
                  <a:moveTo>
                    <a:pt x="7310" y="5514"/>
                  </a:moveTo>
                  <a:cubicBezTo>
                    <a:pt x="7499" y="5514"/>
                    <a:pt x="7657" y="5671"/>
                    <a:pt x="7657" y="5892"/>
                  </a:cubicBezTo>
                  <a:cubicBezTo>
                    <a:pt x="7657" y="6081"/>
                    <a:pt x="7499" y="6238"/>
                    <a:pt x="7310" y="6238"/>
                  </a:cubicBezTo>
                  <a:lnTo>
                    <a:pt x="5924" y="6238"/>
                  </a:lnTo>
                  <a:cubicBezTo>
                    <a:pt x="5735" y="6238"/>
                    <a:pt x="5577" y="6081"/>
                    <a:pt x="5577" y="5892"/>
                  </a:cubicBezTo>
                  <a:cubicBezTo>
                    <a:pt x="5577" y="5671"/>
                    <a:pt x="5735" y="5514"/>
                    <a:pt x="5924" y="5514"/>
                  </a:cubicBezTo>
                  <a:close/>
                  <a:moveTo>
                    <a:pt x="4506" y="4159"/>
                  </a:moveTo>
                  <a:cubicBezTo>
                    <a:pt x="4695" y="4159"/>
                    <a:pt x="4853" y="4317"/>
                    <a:pt x="4853" y="4506"/>
                  </a:cubicBezTo>
                  <a:lnTo>
                    <a:pt x="4853" y="7247"/>
                  </a:lnTo>
                  <a:cubicBezTo>
                    <a:pt x="4853" y="7467"/>
                    <a:pt x="4695" y="7593"/>
                    <a:pt x="4506" y="7593"/>
                  </a:cubicBezTo>
                  <a:lnTo>
                    <a:pt x="1734" y="7593"/>
                  </a:lnTo>
                  <a:cubicBezTo>
                    <a:pt x="1545" y="7593"/>
                    <a:pt x="1387" y="7467"/>
                    <a:pt x="1387" y="7247"/>
                  </a:cubicBezTo>
                  <a:lnTo>
                    <a:pt x="1387" y="4506"/>
                  </a:lnTo>
                  <a:cubicBezTo>
                    <a:pt x="1387" y="4317"/>
                    <a:pt x="1545" y="4159"/>
                    <a:pt x="1734" y="4159"/>
                  </a:cubicBezTo>
                  <a:close/>
                  <a:moveTo>
                    <a:pt x="7310" y="6900"/>
                  </a:moveTo>
                  <a:cubicBezTo>
                    <a:pt x="7499" y="6900"/>
                    <a:pt x="7657" y="7058"/>
                    <a:pt x="7657" y="7247"/>
                  </a:cubicBezTo>
                  <a:cubicBezTo>
                    <a:pt x="7657" y="7467"/>
                    <a:pt x="7499" y="7593"/>
                    <a:pt x="7310" y="7593"/>
                  </a:cubicBezTo>
                  <a:lnTo>
                    <a:pt x="5924" y="7593"/>
                  </a:lnTo>
                  <a:cubicBezTo>
                    <a:pt x="5735" y="7593"/>
                    <a:pt x="5577" y="7467"/>
                    <a:pt x="5577" y="7247"/>
                  </a:cubicBezTo>
                  <a:cubicBezTo>
                    <a:pt x="5577" y="7058"/>
                    <a:pt x="5735" y="6900"/>
                    <a:pt x="5924" y="6900"/>
                  </a:cubicBezTo>
                  <a:close/>
                  <a:moveTo>
                    <a:pt x="7310" y="8318"/>
                  </a:moveTo>
                  <a:cubicBezTo>
                    <a:pt x="7499" y="8318"/>
                    <a:pt x="7657" y="8475"/>
                    <a:pt x="7657" y="8664"/>
                  </a:cubicBezTo>
                  <a:cubicBezTo>
                    <a:pt x="7657" y="8853"/>
                    <a:pt x="7499" y="9011"/>
                    <a:pt x="7310" y="9011"/>
                  </a:cubicBezTo>
                  <a:lnTo>
                    <a:pt x="1734" y="9011"/>
                  </a:lnTo>
                  <a:cubicBezTo>
                    <a:pt x="1545" y="9011"/>
                    <a:pt x="1387" y="8853"/>
                    <a:pt x="1387" y="8664"/>
                  </a:cubicBezTo>
                  <a:cubicBezTo>
                    <a:pt x="1387" y="8475"/>
                    <a:pt x="1545" y="8318"/>
                    <a:pt x="1734" y="8318"/>
                  </a:cubicBezTo>
                  <a:close/>
                  <a:moveTo>
                    <a:pt x="7310" y="9704"/>
                  </a:moveTo>
                  <a:cubicBezTo>
                    <a:pt x="7499" y="9704"/>
                    <a:pt x="7657" y="9861"/>
                    <a:pt x="7657" y="10050"/>
                  </a:cubicBezTo>
                  <a:cubicBezTo>
                    <a:pt x="7657" y="10240"/>
                    <a:pt x="7499" y="10397"/>
                    <a:pt x="7310" y="10397"/>
                  </a:cubicBezTo>
                  <a:lnTo>
                    <a:pt x="1734" y="10397"/>
                  </a:lnTo>
                  <a:cubicBezTo>
                    <a:pt x="1545" y="10397"/>
                    <a:pt x="1387" y="10240"/>
                    <a:pt x="1387" y="10050"/>
                  </a:cubicBezTo>
                  <a:cubicBezTo>
                    <a:pt x="1387" y="9861"/>
                    <a:pt x="1545" y="9704"/>
                    <a:pt x="1734" y="9704"/>
                  </a:cubicBezTo>
                  <a:close/>
                  <a:moveTo>
                    <a:pt x="4506" y="0"/>
                  </a:moveTo>
                  <a:cubicBezTo>
                    <a:pt x="3687" y="0"/>
                    <a:pt x="2962" y="599"/>
                    <a:pt x="2805" y="1387"/>
                  </a:cubicBezTo>
                  <a:lnTo>
                    <a:pt x="2427" y="1387"/>
                  </a:lnTo>
                  <a:cubicBezTo>
                    <a:pt x="1986" y="1387"/>
                    <a:pt x="1576" y="1670"/>
                    <a:pt x="1419" y="2080"/>
                  </a:cubicBezTo>
                  <a:lnTo>
                    <a:pt x="1041" y="2080"/>
                  </a:lnTo>
                  <a:cubicBezTo>
                    <a:pt x="442" y="2080"/>
                    <a:pt x="1" y="2552"/>
                    <a:pt x="1" y="3119"/>
                  </a:cubicBezTo>
                  <a:lnTo>
                    <a:pt x="1" y="10807"/>
                  </a:lnTo>
                  <a:cubicBezTo>
                    <a:pt x="1" y="11342"/>
                    <a:pt x="474" y="11815"/>
                    <a:pt x="1041" y="11815"/>
                  </a:cubicBezTo>
                  <a:lnTo>
                    <a:pt x="7972" y="11815"/>
                  </a:lnTo>
                  <a:cubicBezTo>
                    <a:pt x="8570" y="11815"/>
                    <a:pt x="8980" y="11342"/>
                    <a:pt x="8980" y="10807"/>
                  </a:cubicBezTo>
                  <a:lnTo>
                    <a:pt x="8980" y="3119"/>
                  </a:lnTo>
                  <a:cubicBezTo>
                    <a:pt x="8980" y="2521"/>
                    <a:pt x="8507" y="2080"/>
                    <a:pt x="7972" y="2080"/>
                  </a:cubicBezTo>
                  <a:lnTo>
                    <a:pt x="7562" y="2080"/>
                  </a:lnTo>
                  <a:cubicBezTo>
                    <a:pt x="7405" y="1702"/>
                    <a:pt x="7058" y="1387"/>
                    <a:pt x="6585" y="1387"/>
                  </a:cubicBezTo>
                  <a:lnTo>
                    <a:pt x="6207" y="1387"/>
                  </a:lnTo>
                  <a:cubicBezTo>
                    <a:pt x="6050" y="599"/>
                    <a:pt x="532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82;p53"/>
            <p:cNvSpPr/>
            <p:nvPr/>
          </p:nvSpPr>
          <p:spPr>
            <a:xfrm>
              <a:off x="-24851650" y="3582300"/>
              <a:ext cx="52800" cy="190825"/>
            </a:xfrm>
            <a:custGeom>
              <a:avLst/>
              <a:gdLst/>
              <a:ahLst/>
              <a:cxnLst/>
              <a:rect l="l" t="t" r="r" b="b"/>
              <a:pathLst>
                <a:path w="2112" h="7633" extrusionOk="0">
                  <a:moveTo>
                    <a:pt x="1060" y="0"/>
                  </a:moveTo>
                  <a:cubicBezTo>
                    <a:pt x="930" y="0"/>
                    <a:pt x="804" y="55"/>
                    <a:pt x="757" y="166"/>
                  </a:cubicBezTo>
                  <a:lnTo>
                    <a:pt x="32" y="1552"/>
                  </a:lnTo>
                  <a:cubicBezTo>
                    <a:pt x="0" y="1583"/>
                    <a:pt x="0" y="1678"/>
                    <a:pt x="0" y="1709"/>
                  </a:cubicBezTo>
                  <a:lnTo>
                    <a:pt x="0" y="7632"/>
                  </a:lnTo>
                  <a:lnTo>
                    <a:pt x="2080" y="7632"/>
                  </a:lnTo>
                  <a:lnTo>
                    <a:pt x="2080" y="1709"/>
                  </a:lnTo>
                  <a:lnTo>
                    <a:pt x="2111" y="1709"/>
                  </a:lnTo>
                  <a:cubicBezTo>
                    <a:pt x="2111" y="1678"/>
                    <a:pt x="2111" y="1583"/>
                    <a:pt x="2080" y="1552"/>
                  </a:cubicBezTo>
                  <a:lnTo>
                    <a:pt x="1387" y="166"/>
                  </a:lnTo>
                  <a:cubicBezTo>
                    <a:pt x="1324" y="55"/>
                    <a:pt x="1190"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83;p53"/>
            <p:cNvSpPr/>
            <p:nvPr/>
          </p:nvSpPr>
          <p:spPr>
            <a:xfrm>
              <a:off x="-24850875" y="3788050"/>
              <a:ext cx="52025" cy="53600"/>
            </a:xfrm>
            <a:custGeom>
              <a:avLst/>
              <a:gdLst/>
              <a:ahLst/>
              <a:cxnLst/>
              <a:rect l="l" t="t" r="r" b="b"/>
              <a:pathLst>
                <a:path w="2081" h="2144" extrusionOk="0">
                  <a:moveTo>
                    <a:pt x="1" y="1"/>
                  </a:moveTo>
                  <a:lnTo>
                    <a:pt x="1" y="1104"/>
                  </a:lnTo>
                  <a:lnTo>
                    <a:pt x="64" y="1104"/>
                  </a:lnTo>
                  <a:cubicBezTo>
                    <a:pt x="64" y="1702"/>
                    <a:pt x="505" y="2143"/>
                    <a:pt x="1072" y="2143"/>
                  </a:cubicBezTo>
                  <a:cubicBezTo>
                    <a:pt x="1671" y="2143"/>
                    <a:pt x="2080" y="1671"/>
                    <a:pt x="2080" y="1104"/>
                  </a:cubicBezTo>
                  <a:lnTo>
                    <a:pt x="208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wipe(down)">
                                      <p:cBhvr>
                                        <p:cTn id="7" dur="5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91"/>
                                        </p:tgtEl>
                                        <p:attrNameLst>
                                          <p:attrName>style.visibility</p:attrName>
                                        </p:attrNameLst>
                                      </p:cBhvr>
                                      <p:to>
                                        <p:strVal val="visible"/>
                                      </p:to>
                                    </p:set>
                                    <p:animEffect transition="in" filter="wipe(down)">
                                      <p:cBhvr>
                                        <p:cTn id="12" dur="500"/>
                                        <p:tgtEl>
                                          <p:spTgt spid="29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82"/>
                                        </p:tgtEl>
                                        <p:attrNameLst>
                                          <p:attrName>style.visibility</p:attrName>
                                        </p:attrNameLst>
                                      </p:cBhvr>
                                      <p:to>
                                        <p:strVal val="visible"/>
                                      </p:to>
                                    </p:set>
                                    <p:animEffect transition="in" filter="fade">
                                      <p:cBhvr>
                                        <p:cTn id="17" dur="1000"/>
                                        <p:tgtEl>
                                          <p:spTgt spid="282"/>
                                        </p:tgtEl>
                                      </p:cBhvr>
                                    </p:animEffect>
                                    <p:anim calcmode="lin" valueType="num">
                                      <p:cBhvr>
                                        <p:cTn id="18" dur="1000" fill="hold"/>
                                        <p:tgtEl>
                                          <p:spTgt spid="282"/>
                                        </p:tgtEl>
                                        <p:attrNameLst>
                                          <p:attrName>ppt_x</p:attrName>
                                        </p:attrNameLst>
                                      </p:cBhvr>
                                      <p:tavLst>
                                        <p:tav tm="0">
                                          <p:val>
                                            <p:strVal val="#ppt_x"/>
                                          </p:val>
                                        </p:tav>
                                        <p:tav tm="100000">
                                          <p:val>
                                            <p:strVal val="#ppt_x"/>
                                          </p:val>
                                        </p:tav>
                                      </p:tavLst>
                                    </p:anim>
                                    <p:anim calcmode="lin" valueType="num">
                                      <p:cBhvr>
                                        <p:cTn id="19" dur="1000" fill="hold"/>
                                        <p:tgtEl>
                                          <p:spTgt spid="28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279"/>
                                        </p:tgtEl>
                                        <p:attrNameLst>
                                          <p:attrName>style.visibility</p:attrName>
                                        </p:attrNameLst>
                                      </p:cBhvr>
                                      <p:to>
                                        <p:strVal val="visible"/>
                                      </p:to>
                                    </p:set>
                                    <p:animEffect transition="in" filter="wipe(down)">
                                      <p:cBhvr>
                                        <p:cTn id="31" dur="500"/>
                                        <p:tgtEl>
                                          <p:spTgt spid="27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276">
                                            <p:txEl>
                                              <p:pRg st="0" end="0"/>
                                            </p:txEl>
                                          </p:spTgt>
                                        </p:tgtEl>
                                        <p:attrNameLst>
                                          <p:attrName>style.visibility</p:attrName>
                                        </p:attrNameLst>
                                      </p:cBhvr>
                                      <p:to>
                                        <p:strVal val="visible"/>
                                      </p:to>
                                    </p:set>
                                    <p:animEffect transition="in" filter="wipe(down)">
                                      <p:cBhvr>
                                        <p:cTn id="36" dur="500"/>
                                        <p:tgtEl>
                                          <p:spTgt spid="27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84"/>
                                        </p:tgtEl>
                                        <p:attrNameLst>
                                          <p:attrName>style.visibility</p:attrName>
                                        </p:attrNameLst>
                                      </p:cBhvr>
                                      <p:to>
                                        <p:strVal val="visible"/>
                                      </p:to>
                                    </p:set>
                                    <p:animEffect transition="in" filter="fade">
                                      <p:cBhvr>
                                        <p:cTn id="41" dur="1000"/>
                                        <p:tgtEl>
                                          <p:spTgt spid="284"/>
                                        </p:tgtEl>
                                      </p:cBhvr>
                                    </p:animEffect>
                                    <p:anim calcmode="lin" valueType="num">
                                      <p:cBhvr>
                                        <p:cTn id="42" dur="1000" fill="hold"/>
                                        <p:tgtEl>
                                          <p:spTgt spid="284"/>
                                        </p:tgtEl>
                                        <p:attrNameLst>
                                          <p:attrName>ppt_x</p:attrName>
                                        </p:attrNameLst>
                                      </p:cBhvr>
                                      <p:tavLst>
                                        <p:tav tm="0">
                                          <p:val>
                                            <p:strVal val="#ppt_x"/>
                                          </p:val>
                                        </p:tav>
                                        <p:tav tm="100000">
                                          <p:val>
                                            <p:strVal val="#ppt_x"/>
                                          </p:val>
                                        </p:tav>
                                      </p:tavLst>
                                    </p:anim>
                                    <p:anim calcmode="lin" valueType="num">
                                      <p:cBhvr>
                                        <p:cTn id="43" dur="1000" fill="hold"/>
                                        <p:tgtEl>
                                          <p:spTgt spid="284"/>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1000"/>
                                        <p:tgtEl>
                                          <p:spTgt spid="24"/>
                                        </p:tgtEl>
                                      </p:cBhvr>
                                    </p:animEffect>
                                    <p:anim calcmode="lin" valueType="num">
                                      <p:cBhvr>
                                        <p:cTn id="49" dur="1000" fill="hold"/>
                                        <p:tgtEl>
                                          <p:spTgt spid="24"/>
                                        </p:tgtEl>
                                        <p:attrNameLst>
                                          <p:attrName>ppt_x</p:attrName>
                                        </p:attrNameLst>
                                      </p:cBhvr>
                                      <p:tavLst>
                                        <p:tav tm="0">
                                          <p:val>
                                            <p:strVal val="#ppt_x"/>
                                          </p:val>
                                        </p:tav>
                                        <p:tav tm="100000">
                                          <p:val>
                                            <p:strVal val="#ppt_x"/>
                                          </p:val>
                                        </p:tav>
                                      </p:tavLst>
                                    </p:anim>
                                    <p:anim calcmode="lin" valueType="num">
                                      <p:cBhvr>
                                        <p:cTn id="5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1"/>
                                        </p:tgtEl>
                                        <p:attrNameLst>
                                          <p:attrName>style.visibility</p:attrName>
                                        </p:attrNameLst>
                                      </p:cBhvr>
                                      <p:to>
                                        <p:strVal val="visible"/>
                                      </p:to>
                                    </p:set>
                                    <p:animEffect transition="in" filter="wipe(down)">
                                      <p:cBhvr>
                                        <p:cTn id="55" dur="500"/>
                                        <p:tgtEl>
                                          <p:spTgt spid="28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78">
                                            <p:txEl>
                                              <p:pRg st="0" end="0"/>
                                            </p:txEl>
                                          </p:spTgt>
                                        </p:tgtEl>
                                        <p:attrNameLst>
                                          <p:attrName>style.visibility</p:attrName>
                                        </p:attrNameLst>
                                      </p:cBhvr>
                                      <p:to>
                                        <p:strVal val="visible"/>
                                      </p:to>
                                    </p:set>
                                    <p:animEffect transition="in" filter="wipe(down)">
                                      <p:cBhvr>
                                        <p:cTn id="60" dur="500"/>
                                        <p:tgtEl>
                                          <p:spTgt spid="27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288"/>
                                        </p:tgtEl>
                                        <p:attrNameLst>
                                          <p:attrName>style.visibility</p:attrName>
                                        </p:attrNameLst>
                                      </p:cBhvr>
                                      <p:to>
                                        <p:strVal val="visible"/>
                                      </p:to>
                                    </p:set>
                                    <p:animEffect transition="in" filter="fade">
                                      <p:cBhvr>
                                        <p:cTn id="65" dur="1000"/>
                                        <p:tgtEl>
                                          <p:spTgt spid="288"/>
                                        </p:tgtEl>
                                      </p:cBhvr>
                                    </p:animEffect>
                                    <p:anim calcmode="lin" valueType="num">
                                      <p:cBhvr>
                                        <p:cTn id="66" dur="1000" fill="hold"/>
                                        <p:tgtEl>
                                          <p:spTgt spid="288"/>
                                        </p:tgtEl>
                                        <p:attrNameLst>
                                          <p:attrName>ppt_x</p:attrName>
                                        </p:attrNameLst>
                                      </p:cBhvr>
                                      <p:tavLst>
                                        <p:tav tm="0">
                                          <p:val>
                                            <p:strVal val="#ppt_x"/>
                                          </p:val>
                                        </p:tav>
                                        <p:tav tm="100000">
                                          <p:val>
                                            <p:strVal val="#ppt_x"/>
                                          </p:val>
                                        </p:tav>
                                      </p:tavLst>
                                    </p:anim>
                                    <p:anim calcmode="lin" valueType="num">
                                      <p:cBhvr>
                                        <p:cTn id="67" dur="1000" fill="hold"/>
                                        <p:tgtEl>
                                          <p:spTgt spid="288"/>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80"/>
                                        </p:tgtEl>
                                        <p:attrNameLst>
                                          <p:attrName>style.visibility</p:attrName>
                                        </p:attrNameLst>
                                      </p:cBhvr>
                                      <p:to>
                                        <p:strVal val="visible"/>
                                      </p:to>
                                    </p:set>
                                    <p:animEffect transition="in" filter="wipe(down)">
                                      <p:cBhvr>
                                        <p:cTn id="79" dur="500"/>
                                        <p:tgtEl>
                                          <p:spTgt spid="280"/>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77">
                                            <p:txEl>
                                              <p:pRg st="0" end="0"/>
                                            </p:txEl>
                                          </p:spTgt>
                                        </p:tgtEl>
                                        <p:attrNameLst>
                                          <p:attrName>style.visibility</p:attrName>
                                        </p:attrNameLst>
                                      </p:cBhvr>
                                      <p:to>
                                        <p:strVal val="visible"/>
                                      </p:to>
                                    </p:set>
                                    <p:animEffect transition="in" filter="wipe(down)">
                                      <p:cBhvr>
                                        <p:cTn id="84" dur="500"/>
                                        <p:tgtEl>
                                          <p:spTgt spid="27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 grpId="0"/>
      <p:bldP spid="276" grpId="0" build="p"/>
      <p:bldP spid="277" grpId="0" build="p"/>
      <p:bldP spid="278" grpId="0" build="p"/>
      <p:bldP spid="279" grpId="0"/>
      <p:bldP spid="280" grpId="0"/>
      <p:bldP spid="281" grpId="0"/>
      <p:bldP spid="282" grpId="0" animBg="1"/>
      <p:bldP spid="284" grpId="0" animBg="1"/>
      <p:bldP spid="288"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t>TIẾN ĐỘ THỰC HIỆN</a:t>
            </a:r>
            <a:endParaRPr>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3200" smtClean="0">
                <a:solidFill>
                  <a:srgbClr val="FFFFFF"/>
                </a:solidFill>
              </a:rPr>
              <a:t>GỒM CÓ VỀ MẶT LÝ THUYẾT VÀ CHƯƠNG TRÌNH DEMO CHẠY</a:t>
            </a:r>
            <a:endParaRPr sz="320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6" name="Google Shape;346;p26"/>
          <p:cNvGrpSpPr/>
          <p:nvPr/>
        </p:nvGrpSpPr>
        <p:grpSpPr>
          <a:xfrm>
            <a:off x="2624430" y="1068391"/>
            <a:ext cx="373819" cy="412843"/>
            <a:chOff x="3040350" y="1113200"/>
            <a:chExt cx="1704600" cy="1882550"/>
          </a:xfrm>
        </p:grpSpPr>
        <p:sp>
          <p:nvSpPr>
            <p:cNvPr id="347" name="Google Shape;347;p26"/>
            <p:cNvSpPr/>
            <p:nvPr/>
          </p:nvSpPr>
          <p:spPr>
            <a:xfrm>
              <a:off x="3040350" y="2164475"/>
              <a:ext cx="1607250" cy="831275"/>
            </a:xfrm>
            <a:custGeom>
              <a:avLst/>
              <a:gdLst/>
              <a:ahLst/>
              <a:cxnLst/>
              <a:rect l="l" t="t" r="r" b="b"/>
              <a:pathLst>
                <a:path w="64290" h="33251" extrusionOk="0">
                  <a:moveTo>
                    <a:pt x="20497" y="1"/>
                  </a:moveTo>
                  <a:cubicBezTo>
                    <a:pt x="16743" y="1"/>
                    <a:pt x="13284" y="2001"/>
                    <a:pt x="11425" y="5248"/>
                  </a:cubicBezTo>
                  <a:lnTo>
                    <a:pt x="9931" y="7860"/>
                  </a:lnTo>
                  <a:cubicBezTo>
                    <a:pt x="8896" y="9649"/>
                    <a:pt x="7613" y="11296"/>
                    <a:pt x="6119" y="12731"/>
                  </a:cubicBezTo>
                  <a:lnTo>
                    <a:pt x="1" y="18614"/>
                  </a:lnTo>
                  <a:lnTo>
                    <a:pt x="8813" y="33251"/>
                  </a:lnTo>
                  <a:lnTo>
                    <a:pt x="14720" y="27733"/>
                  </a:lnTo>
                  <a:cubicBezTo>
                    <a:pt x="16214" y="26333"/>
                    <a:pt x="18191" y="25556"/>
                    <a:pt x="20238" y="25556"/>
                  </a:cubicBezTo>
                  <a:lnTo>
                    <a:pt x="35816" y="25556"/>
                  </a:lnTo>
                  <a:cubicBezTo>
                    <a:pt x="39487" y="25556"/>
                    <a:pt x="43028" y="24250"/>
                    <a:pt x="45817" y="21873"/>
                  </a:cubicBezTo>
                  <a:lnTo>
                    <a:pt x="62489" y="7684"/>
                  </a:lnTo>
                  <a:cubicBezTo>
                    <a:pt x="64030" y="6413"/>
                    <a:pt x="64289" y="4060"/>
                    <a:pt x="62983" y="2554"/>
                  </a:cubicBezTo>
                  <a:cubicBezTo>
                    <a:pt x="62278" y="1738"/>
                    <a:pt x="61283" y="1316"/>
                    <a:pt x="60281" y="1316"/>
                  </a:cubicBezTo>
                  <a:cubicBezTo>
                    <a:pt x="59478" y="1316"/>
                    <a:pt x="58671" y="1587"/>
                    <a:pt x="58006" y="2142"/>
                  </a:cubicBezTo>
                  <a:lnTo>
                    <a:pt x="47641" y="10778"/>
                  </a:lnTo>
                  <a:cubicBezTo>
                    <a:pt x="45640" y="12437"/>
                    <a:pt x="43122" y="13343"/>
                    <a:pt x="40522" y="13343"/>
                  </a:cubicBezTo>
                  <a:lnTo>
                    <a:pt x="28262" y="13343"/>
                  </a:lnTo>
                  <a:cubicBezTo>
                    <a:pt x="28255" y="13343"/>
                    <a:pt x="28248" y="13343"/>
                    <a:pt x="28241" y="13343"/>
                  </a:cubicBezTo>
                  <a:cubicBezTo>
                    <a:pt x="26403" y="13343"/>
                    <a:pt x="24921" y="11853"/>
                    <a:pt x="24921" y="10013"/>
                  </a:cubicBezTo>
                  <a:cubicBezTo>
                    <a:pt x="24921" y="8166"/>
                    <a:pt x="26415" y="6672"/>
                    <a:pt x="28262" y="6672"/>
                  </a:cubicBezTo>
                  <a:lnTo>
                    <a:pt x="40028" y="6672"/>
                  </a:lnTo>
                  <a:cubicBezTo>
                    <a:pt x="41864" y="6672"/>
                    <a:pt x="43358" y="5178"/>
                    <a:pt x="43358" y="3342"/>
                  </a:cubicBezTo>
                  <a:cubicBezTo>
                    <a:pt x="43358" y="1495"/>
                    <a:pt x="41864" y="1"/>
                    <a:pt x="40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sp>
          <p:nvSpPr>
            <p:cNvPr id="348" name="Google Shape;348;p26"/>
            <p:cNvSpPr/>
            <p:nvPr/>
          </p:nvSpPr>
          <p:spPr>
            <a:xfrm>
              <a:off x="3073300" y="1113200"/>
              <a:ext cx="1671650" cy="924525"/>
            </a:xfrm>
            <a:custGeom>
              <a:avLst/>
              <a:gdLst/>
              <a:ahLst/>
              <a:cxnLst/>
              <a:rect l="l" t="t" r="r" b="b"/>
              <a:pathLst>
                <a:path w="66866" h="36981" extrusionOk="0">
                  <a:moveTo>
                    <a:pt x="33427" y="0"/>
                  </a:moveTo>
                  <a:cubicBezTo>
                    <a:pt x="29803" y="0"/>
                    <a:pt x="27109" y="3342"/>
                    <a:pt x="27886" y="6883"/>
                  </a:cubicBezTo>
                  <a:cubicBezTo>
                    <a:pt x="15826" y="9307"/>
                    <a:pt x="6519" y="19473"/>
                    <a:pt x="5413" y="31957"/>
                  </a:cubicBezTo>
                  <a:lnTo>
                    <a:pt x="0" y="31957"/>
                  </a:lnTo>
                  <a:lnTo>
                    <a:pt x="0" y="36981"/>
                  </a:lnTo>
                  <a:lnTo>
                    <a:pt x="66866" y="36981"/>
                  </a:lnTo>
                  <a:lnTo>
                    <a:pt x="66866" y="31957"/>
                  </a:lnTo>
                  <a:lnTo>
                    <a:pt x="61453" y="31957"/>
                  </a:lnTo>
                  <a:cubicBezTo>
                    <a:pt x="60347" y="19473"/>
                    <a:pt x="51041" y="9307"/>
                    <a:pt x="38981" y="6883"/>
                  </a:cubicBezTo>
                  <a:cubicBezTo>
                    <a:pt x="39745" y="3342"/>
                    <a:pt x="37051" y="0"/>
                    <a:pt x="334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highlight>
                  <a:srgbClr val="1EFFC1"/>
                </a:highlight>
              </a:endParaRPr>
            </a:p>
          </p:txBody>
        </p:sp>
      </p:grpSp>
      <p:grpSp>
        <p:nvGrpSpPr>
          <p:cNvPr id="349" name="Google Shape;349;p26"/>
          <p:cNvGrpSpPr/>
          <p:nvPr/>
        </p:nvGrpSpPr>
        <p:grpSpPr>
          <a:xfrm>
            <a:off x="3390291" y="1782576"/>
            <a:ext cx="406573" cy="402537"/>
            <a:chOff x="462200" y="569000"/>
            <a:chExt cx="1901650" cy="1882775"/>
          </a:xfrm>
        </p:grpSpPr>
        <p:sp>
          <p:nvSpPr>
            <p:cNvPr id="350" name="Google Shape;350;p26"/>
            <p:cNvSpPr/>
            <p:nvPr/>
          </p:nvSpPr>
          <p:spPr>
            <a:xfrm>
              <a:off x="462200" y="890525"/>
              <a:ext cx="1573675" cy="1561250"/>
            </a:xfrm>
            <a:custGeom>
              <a:avLst/>
              <a:gdLst/>
              <a:ahLst/>
              <a:cxnLst/>
              <a:rect l="l" t="t" r="r" b="b"/>
              <a:pathLst>
                <a:path w="62947" h="62450" extrusionOk="0">
                  <a:moveTo>
                    <a:pt x="36971" y="12877"/>
                  </a:moveTo>
                  <a:cubicBezTo>
                    <a:pt x="38885" y="12877"/>
                    <a:pt x="40770" y="13628"/>
                    <a:pt x="42180" y="15037"/>
                  </a:cubicBezTo>
                  <a:cubicBezTo>
                    <a:pt x="45062" y="17897"/>
                    <a:pt x="45062" y="22568"/>
                    <a:pt x="42180" y="25427"/>
                  </a:cubicBezTo>
                  <a:cubicBezTo>
                    <a:pt x="40770" y="26837"/>
                    <a:pt x="38885" y="27587"/>
                    <a:pt x="36971" y="27587"/>
                  </a:cubicBezTo>
                  <a:cubicBezTo>
                    <a:pt x="36026" y="27587"/>
                    <a:pt x="35073" y="27404"/>
                    <a:pt x="34167" y="27027"/>
                  </a:cubicBezTo>
                  <a:cubicBezTo>
                    <a:pt x="31414" y="25886"/>
                    <a:pt x="29625" y="23203"/>
                    <a:pt x="29625" y="20226"/>
                  </a:cubicBezTo>
                  <a:cubicBezTo>
                    <a:pt x="29625" y="17261"/>
                    <a:pt x="31414" y="14579"/>
                    <a:pt x="34167" y="13437"/>
                  </a:cubicBezTo>
                  <a:cubicBezTo>
                    <a:pt x="35073" y="13060"/>
                    <a:pt x="36026" y="12877"/>
                    <a:pt x="36971" y="12877"/>
                  </a:cubicBezTo>
                  <a:close/>
                  <a:moveTo>
                    <a:pt x="50965" y="26846"/>
                  </a:moveTo>
                  <a:cubicBezTo>
                    <a:pt x="51507" y="26846"/>
                    <a:pt x="52060" y="27048"/>
                    <a:pt x="52510" y="27498"/>
                  </a:cubicBezTo>
                  <a:cubicBezTo>
                    <a:pt x="53369" y="28356"/>
                    <a:pt x="53369" y="29757"/>
                    <a:pt x="52510" y="30615"/>
                  </a:cubicBezTo>
                  <a:cubicBezTo>
                    <a:pt x="52060" y="31065"/>
                    <a:pt x="51506" y="31267"/>
                    <a:pt x="50963" y="31267"/>
                  </a:cubicBezTo>
                  <a:cubicBezTo>
                    <a:pt x="49831" y="31267"/>
                    <a:pt x="48745" y="30390"/>
                    <a:pt x="48745" y="29062"/>
                  </a:cubicBezTo>
                  <a:cubicBezTo>
                    <a:pt x="48745" y="27726"/>
                    <a:pt x="49832" y="26846"/>
                    <a:pt x="50965" y="26846"/>
                  </a:cubicBezTo>
                  <a:close/>
                  <a:moveTo>
                    <a:pt x="27672" y="1"/>
                  </a:moveTo>
                  <a:lnTo>
                    <a:pt x="18342" y="20509"/>
                  </a:lnTo>
                  <a:cubicBezTo>
                    <a:pt x="26649" y="22238"/>
                    <a:pt x="31214" y="31216"/>
                    <a:pt x="27696" y="38946"/>
                  </a:cubicBezTo>
                  <a:cubicBezTo>
                    <a:pt x="25441" y="43910"/>
                    <a:pt x="20597" y="46703"/>
                    <a:pt x="15627" y="46703"/>
                  </a:cubicBezTo>
                  <a:cubicBezTo>
                    <a:pt x="12869" y="46703"/>
                    <a:pt x="10073" y="45843"/>
                    <a:pt x="7659" y="44017"/>
                  </a:cubicBezTo>
                  <a:lnTo>
                    <a:pt x="705" y="59324"/>
                  </a:lnTo>
                  <a:cubicBezTo>
                    <a:pt x="0" y="60870"/>
                    <a:pt x="1201" y="62449"/>
                    <a:pt x="2694" y="62449"/>
                  </a:cubicBezTo>
                  <a:cubicBezTo>
                    <a:pt x="2996" y="62449"/>
                    <a:pt x="3310" y="62385"/>
                    <a:pt x="3623" y="62242"/>
                  </a:cubicBezTo>
                  <a:lnTo>
                    <a:pt x="62946" y="35287"/>
                  </a:lnTo>
                  <a:lnTo>
                    <a:pt x="62864" y="35310"/>
                  </a:lnTo>
                  <a:lnTo>
                    <a:pt x="62111" y="33239"/>
                  </a:lnTo>
                  <a:cubicBezTo>
                    <a:pt x="59393" y="25803"/>
                    <a:pt x="55099" y="19038"/>
                    <a:pt x="49510" y="13437"/>
                  </a:cubicBezTo>
                  <a:cubicBezTo>
                    <a:pt x="43909" y="7849"/>
                    <a:pt x="37144" y="3554"/>
                    <a:pt x="29708" y="836"/>
                  </a:cubicBezTo>
                  <a:lnTo>
                    <a:pt x="27637" y="83"/>
                  </a:lnTo>
                  <a:lnTo>
                    <a:pt x="276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198700" y="569000"/>
              <a:ext cx="1165150" cy="1158700"/>
            </a:xfrm>
            <a:custGeom>
              <a:avLst/>
              <a:gdLst/>
              <a:ahLst/>
              <a:cxnLst/>
              <a:rect l="l" t="t" r="r" b="b"/>
              <a:pathLst>
                <a:path w="46606" h="46348" extrusionOk="0">
                  <a:moveTo>
                    <a:pt x="5478" y="1"/>
                  </a:moveTo>
                  <a:cubicBezTo>
                    <a:pt x="4634" y="1"/>
                    <a:pt x="3833" y="487"/>
                    <a:pt x="3460" y="1296"/>
                  </a:cubicBezTo>
                  <a:lnTo>
                    <a:pt x="1" y="8920"/>
                  </a:lnTo>
                  <a:lnTo>
                    <a:pt x="1754" y="9555"/>
                  </a:lnTo>
                  <a:cubicBezTo>
                    <a:pt x="9802" y="12485"/>
                    <a:pt x="17108" y="17133"/>
                    <a:pt x="23168" y="23180"/>
                  </a:cubicBezTo>
                  <a:cubicBezTo>
                    <a:pt x="29215" y="29240"/>
                    <a:pt x="33863" y="36546"/>
                    <a:pt x="36793" y="44594"/>
                  </a:cubicBezTo>
                  <a:lnTo>
                    <a:pt x="37428" y="46347"/>
                  </a:lnTo>
                  <a:lnTo>
                    <a:pt x="45052" y="42888"/>
                  </a:lnTo>
                  <a:cubicBezTo>
                    <a:pt x="46099" y="42406"/>
                    <a:pt x="46605" y="41206"/>
                    <a:pt x="46217" y="40123"/>
                  </a:cubicBezTo>
                  <a:cubicBezTo>
                    <a:pt x="42864" y="30946"/>
                    <a:pt x="37557" y="22604"/>
                    <a:pt x="30663" y="15685"/>
                  </a:cubicBezTo>
                  <a:cubicBezTo>
                    <a:pt x="23744" y="8791"/>
                    <a:pt x="15402" y="3484"/>
                    <a:pt x="6225" y="131"/>
                  </a:cubicBezTo>
                  <a:cubicBezTo>
                    <a:pt x="5979" y="43"/>
                    <a:pt x="5727" y="1"/>
                    <a:pt x="5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307825" y="1322925"/>
              <a:ext cx="159450" cy="146850"/>
            </a:xfrm>
            <a:custGeom>
              <a:avLst/>
              <a:gdLst/>
              <a:ahLst/>
              <a:cxnLst/>
              <a:rect l="l" t="t" r="r" b="b"/>
              <a:pathLst>
                <a:path w="6378" h="5874" extrusionOk="0">
                  <a:moveTo>
                    <a:pt x="3196" y="0"/>
                  </a:moveTo>
                  <a:cubicBezTo>
                    <a:pt x="3182" y="0"/>
                    <a:pt x="3168" y="0"/>
                    <a:pt x="3154" y="1"/>
                  </a:cubicBezTo>
                  <a:cubicBezTo>
                    <a:pt x="1754" y="1"/>
                    <a:pt x="542" y="989"/>
                    <a:pt x="271" y="2365"/>
                  </a:cubicBezTo>
                  <a:cubicBezTo>
                    <a:pt x="1" y="3742"/>
                    <a:pt x="742" y="5119"/>
                    <a:pt x="2036" y="5648"/>
                  </a:cubicBezTo>
                  <a:cubicBezTo>
                    <a:pt x="2402" y="5801"/>
                    <a:pt x="2783" y="5874"/>
                    <a:pt x="3160" y="5874"/>
                  </a:cubicBezTo>
                  <a:cubicBezTo>
                    <a:pt x="4117" y="5874"/>
                    <a:pt x="5044" y="5402"/>
                    <a:pt x="5601" y="4566"/>
                  </a:cubicBezTo>
                  <a:cubicBezTo>
                    <a:pt x="6378" y="3401"/>
                    <a:pt x="6225" y="1848"/>
                    <a:pt x="5237" y="848"/>
                  </a:cubicBezTo>
                  <a:cubicBezTo>
                    <a:pt x="4694" y="316"/>
                    <a:pt x="3958" y="0"/>
                    <a:pt x="31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701000" y="1507650"/>
              <a:ext cx="373300" cy="440175"/>
            </a:xfrm>
            <a:custGeom>
              <a:avLst/>
              <a:gdLst/>
              <a:ahLst/>
              <a:cxnLst/>
              <a:rect l="l" t="t" r="r" b="b"/>
              <a:pathLst>
                <a:path w="14932" h="17607" extrusionOk="0">
                  <a:moveTo>
                    <a:pt x="6896" y="0"/>
                  </a:moveTo>
                  <a:lnTo>
                    <a:pt x="1" y="15155"/>
                  </a:lnTo>
                  <a:cubicBezTo>
                    <a:pt x="1676" y="16760"/>
                    <a:pt x="3872" y="17606"/>
                    <a:pt x="6102" y="17606"/>
                  </a:cubicBezTo>
                  <a:cubicBezTo>
                    <a:pt x="7271" y="17606"/>
                    <a:pt x="8450" y="17374"/>
                    <a:pt x="9567" y="16896"/>
                  </a:cubicBezTo>
                  <a:cubicBezTo>
                    <a:pt x="12814" y="15508"/>
                    <a:pt x="14920" y="12319"/>
                    <a:pt x="14932" y="8790"/>
                  </a:cubicBezTo>
                  <a:cubicBezTo>
                    <a:pt x="14920" y="4224"/>
                    <a:pt x="11449" y="412"/>
                    <a:pt x="6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 name="Google Shape;354;p26"/>
          <p:cNvGrpSpPr/>
          <p:nvPr/>
        </p:nvGrpSpPr>
        <p:grpSpPr>
          <a:xfrm>
            <a:off x="3208667" y="3620568"/>
            <a:ext cx="372185" cy="370679"/>
            <a:chOff x="4991125" y="2436850"/>
            <a:chExt cx="1890225" cy="1882575"/>
          </a:xfrm>
        </p:grpSpPr>
        <p:sp>
          <p:nvSpPr>
            <p:cNvPr id="355" name="Google Shape;355;p26"/>
            <p:cNvSpPr/>
            <p:nvPr/>
          </p:nvSpPr>
          <p:spPr>
            <a:xfrm>
              <a:off x="4991125" y="3057800"/>
              <a:ext cx="1890225" cy="1261625"/>
            </a:xfrm>
            <a:custGeom>
              <a:avLst/>
              <a:gdLst/>
              <a:ahLst/>
              <a:cxnLst/>
              <a:rect l="l" t="t" r="r" b="b"/>
              <a:pathLst>
                <a:path w="75609" h="50465" extrusionOk="0">
                  <a:moveTo>
                    <a:pt x="61195" y="10084"/>
                  </a:moveTo>
                  <a:cubicBezTo>
                    <a:pt x="63254" y="10131"/>
                    <a:pt x="64901" y="11802"/>
                    <a:pt x="64901" y="13861"/>
                  </a:cubicBezTo>
                  <a:cubicBezTo>
                    <a:pt x="64901" y="15920"/>
                    <a:pt x="63254" y="17591"/>
                    <a:pt x="61195" y="17638"/>
                  </a:cubicBezTo>
                  <a:lnTo>
                    <a:pt x="56606" y="17638"/>
                  </a:lnTo>
                  <a:lnTo>
                    <a:pt x="56606" y="10084"/>
                  </a:lnTo>
                  <a:close/>
                  <a:moveTo>
                    <a:pt x="7907" y="1"/>
                  </a:moveTo>
                  <a:lnTo>
                    <a:pt x="7907" y="15520"/>
                  </a:lnTo>
                  <a:cubicBezTo>
                    <a:pt x="7907" y="24250"/>
                    <a:pt x="12296" y="32392"/>
                    <a:pt x="19579" y="37204"/>
                  </a:cubicBezTo>
                  <a:lnTo>
                    <a:pt x="1" y="37204"/>
                  </a:lnTo>
                  <a:lnTo>
                    <a:pt x="1" y="39416"/>
                  </a:lnTo>
                  <a:cubicBezTo>
                    <a:pt x="1" y="45511"/>
                    <a:pt x="4931" y="50453"/>
                    <a:pt x="11025" y="50464"/>
                  </a:cubicBezTo>
                  <a:lnTo>
                    <a:pt x="64266" y="50464"/>
                  </a:lnTo>
                  <a:cubicBezTo>
                    <a:pt x="70360" y="50453"/>
                    <a:pt x="75290" y="45511"/>
                    <a:pt x="75302" y="39416"/>
                  </a:cubicBezTo>
                  <a:lnTo>
                    <a:pt x="75302" y="37216"/>
                  </a:lnTo>
                  <a:lnTo>
                    <a:pt x="48170" y="37216"/>
                  </a:lnTo>
                  <a:cubicBezTo>
                    <a:pt x="51759" y="34839"/>
                    <a:pt x="54700" y="31615"/>
                    <a:pt x="56736" y="27827"/>
                  </a:cubicBezTo>
                  <a:lnTo>
                    <a:pt x="61360" y="27827"/>
                  </a:lnTo>
                  <a:cubicBezTo>
                    <a:pt x="68702" y="27756"/>
                    <a:pt x="74737" y="22014"/>
                    <a:pt x="75173" y="14684"/>
                  </a:cubicBezTo>
                  <a:cubicBezTo>
                    <a:pt x="75608" y="7354"/>
                    <a:pt x="70302" y="930"/>
                    <a:pt x="6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5188800" y="2813650"/>
              <a:ext cx="1298100" cy="133575"/>
            </a:xfrm>
            <a:custGeom>
              <a:avLst/>
              <a:gdLst/>
              <a:ahLst/>
              <a:cxnLst/>
              <a:rect l="l" t="t" r="r" b="b"/>
              <a:pathLst>
                <a:path w="51924" h="5343" extrusionOk="0">
                  <a:moveTo>
                    <a:pt x="0" y="1"/>
                  </a:moveTo>
                  <a:lnTo>
                    <a:pt x="0" y="5343"/>
                  </a:lnTo>
                  <a:lnTo>
                    <a:pt x="51923" y="5343"/>
                  </a:lnTo>
                  <a:lnTo>
                    <a:pt x="519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5615600" y="2436850"/>
              <a:ext cx="176800" cy="253575"/>
            </a:xfrm>
            <a:custGeom>
              <a:avLst/>
              <a:gdLst/>
              <a:ahLst/>
              <a:cxnLst/>
              <a:rect l="l" t="t" r="r" b="b"/>
              <a:pathLst>
                <a:path w="7072" h="10143" extrusionOk="0">
                  <a:moveTo>
                    <a:pt x="2660" y="1"/>
                  </a:moveTo>
                  <a:cubicBezTo>
                    <a:pt x="2660" y="271"/>
                    <a:pt x="2636" y="342"/>
                    <a:pt x="2013" y="942"/>
                  </a:cubicBezTo>
                  <a:cubicBezTo>
                    <a:pt x="1260" y="1660"/>
                    <a:pt x="1" y="2848"/>
                    <a:pt x="1" y="5072"/>
                  </a:cubicBezTo>
                  <a:cubicBezTo>
                    <a:pt x="1" y="7296"/>
                    <a:pt x="1260" y="8484"/>
                    <a:pt x="2013" y="9202"/>
                  </a:cubicBezTo>
                  <a:cubicBezTo>
                    <a:pt x="2636" y="9790"/>
                    <a:pt x="2660" y="9872"/>
                    <a:pt x="2660" y="10143"/>
                  </a:cubicBezTo>
                  <a:lnTo>
                    <a:pt x="7072" y="10143"/>
                  </a:lnTo>
                  <a:cubicBezTo>
                    <a:pt x="7072" y="7919"/>
                    <a:pt x="5813" y="6719"/>
                    <a:pt x="5048" y="6001"/>
                  </a:cubicBezTo>
                  <a:cubicBezTo>
                    <a:pt x="4425" y="5413"/>
                    <a:pt x="4413" y="5343"/>
                    <a:pt x="4413" y="5072"/>
                  </a:cubicBezTo>
                  <a:cubicBezTo>
                    <a:pt x="4413" y="4801"/>
                    <a:pt x="4425" y="4731"/>
                    <a:pt x="5048"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5851800" y="2436850"/>
              <a:ext cx="176800" cy="253575"/>
            </a:xfrm>
            <a:custGeom>
              <a:avLst/>
              <a:gdLst/>
              <a:ahLst/>
              <a:cxnLst/>
              <a:rect l="l" t="t" r="r" b="b"/>
              <a:pathLst>
                <a:path w="7072" h="10143" extrusionOk="0">
                  <a:moveTo>
                    <a:pt x="2660" y="1"/>
                  </a:moveTo>
                  <a:cubicBezTo>
                    <a:pt x="2660" y="271"/>
                    <a:pt x="2648" y="342"/>
                    <a:pt x="2024" y="942"/>
                  </a:cubicBezTo>
                  <a:cubicBezTo>
                    <a:pt x="1271" y="1660"/>
                    <a:pt x="1" y="2848"/>
                    <a:pt x="1" y="5072"/>
                  </a:cubicBezTo>
                  <a:cubicBezTo>
                    <a:pt x="1" y="7296"/>
                    <a:pt x="1260" y="8484"/>
                    <a:pt x="2024" y="9202"/>
                  </a:cubicBezTo>
                  <a:cubicBezTo>
                    <a:pt x="2648" y="9790"/>
                    <a:pt x="2660" y="9872"/>
                    <a:pt x="2660" y="10143"/>
                  </a:cubicBezTo>
                  <a:lnTo>
                    <a:pt x="7072" y="10143"/>
                  </a:lnTo>
                  <a:cubicBezTo>
                    <a:pt x="7072" y="7919"/>
                    <a:pt x="5813" y="6719"/>
                    <a:pt x="5060" y="6001"/>
                  </a:cubicBezTo>
                  <a:cubicBezTo>
                    <a:pt x="4436" y="5413"/>
                    <a:pt x="4413" y="5343"/>
                    <a:pt x="4413" y="5072"/>
                  </a:cubicBezTo>
                  <a:cubicBezTo>
                    <a:pt x="4413" y="4801"/>
                    <a:pt x="4436" y="4731"/>
                    <a:pt x="5060" y="4142"/>
                  </a:cubicBezTo>
                  <a:cubicBezTo>
                    <a:pt x="5813" y="3425"/>
                    <a:pt x="7072" y="2225"/>
                    <a:pt x="7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26"/>
          <p:cNvGrpSpPr/>
          <p:nvPr/>
        </p:nvGrpSpPr>
        <p:grpSpPr>
          <a:xfrm>
            <a:off x="1112845" y="3454559"/>
            <a:ext cx="372245" cy="369356"/>
            <a:chOff x="5249675" y="238125"/>
            <a:chExt cx="1897275" cy="1882550"/>
          </a:xfrm>
        </p:grpSpPr>
        <p:sp>
          <p:nvSpPr>
            <p:cNvPr id="360" name="Google Shape;360;p26"/>
            <p:cNvSpPr/>
            <p:nvPr/>
          </p:nvSpPr>
          <p:spPr>
            <a:xfrm>
              <a:off x="5367350" y="1455300"/>
              <a:ext cx="290050" cy="110325"/>
            </a:xfrm>
            <a:custGeom>
              <a:avLst/>
              <a:gdLst/>
              <a:ahLst/>
              <a:cxnLst/>
              <a:rect l="l" t="t" r="r" b="b"/>
              <a:pathLst>
                <a:path w="11602" h="4413" extrusionOk="0">
                  <a:moveTo>
                    <a:pt x="0" y="0"/>
                  </a:moveTo>
                  <a:lnTo>
                    <a:pt x="0" y="4412"/>
                  </a:lnTo>
                  <a:lnTo>
                    <a:pt x="11601" y="4412"/>
                  </a:lnTo>
                  <a:cubicBezTo>
                    <a:pt x="9272" y="1612"/>
                    <a:pt x="5836" y="0"/>
                    <a:pt x="221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367350" y="1234675"/>
              <a:ext cx="1661950" cy="276525"/>
            </a:xfrm>
            <a:custGeom>
              <a:avLst/>
              <a:gdLst/>
              <a:ahLst/>
              <a:cxnLst/>
              <a:rect l="l" t="t" r="r" b="b"/>
              <a:pathLst>
                <a:path w="66478" h="11061" extrusionOk="0">
                  <a:moveTo>
                    <a:pt x="0" y="1"/>
                  </a:moveTo>
                  <a:lnTo>
                    <a:pt x="0" y="4413"/>
                  </a:lnTo>
                  <a:lnTo>
                    <a:pt x="2212" y="4413"/>
                  </a:lnTo>
                  <a:cubicBezTo>
                    <a:pt x="7519" y="4413"/>
                    <a:pt x="12519" y="6896"/>
                    <a:pt x="15590" y="11061"/>
                  </a:cubicBezTo>
                  <a:cubicBezTo>
                    <a:pt x="18670" y="6880"/>
                    <a:pt x="23556" y="4413"/>
                    <a:pt x="28753" y="4413"/>
                  </a:cubicBezTo>
                  <a:cubicBezTo>
                    <a:pt x="28777" y="4413"/>
                    <a:pt x="28802" y="4413"/>
                    <a:pt x="28827" y="4413"/>
                  </a:cubicBezTo>
                  <a:lnTo>
                    <a:pt x="66477" y="4413"/>
                  </a:lnTo>
                  <a:lnTo>
                    <a:pt x="664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5249675" y="1675900"/>
              <a:ext cx="1897275" cy="444775"/>
            </a:xfrm>
            <a:custGeom>
              <a:avLst/>
              <a:gdLst/>
              <a:ahLst/>
              <a:cxnLst/>
              <a:rect l="l" t="t" r="r" b="b"/>
              <a:pathLst>
                <a:path w="75891" h="17791" extrusionOk="0">
                  <a:moveTo>
                    <a:pt x="2519" y="1"/>
                  </a:moveTo>
                  <a:cubicBezTo>
                    <a:pt x="1060" y="1"/>
                    <a:pt x="1" y="1389"/>
                    <a:pt x="366" y="2801"/>
                  </a:cubicBezTo>
                  <a:cubicBezTo>
                    <a:pt x="2589" y="11319"/>
                    <a:pt x="11084" y="17791"/>
                    <a:pt x="20297" y="17791"/>
                  </a:cubicBezTo>
                  <a:lnTo>
                    <a:pt x="55595" y="17791"/>
                  </a:lnTo>
                  <a:cubicBezTo>
                    <a:pt x="64807" y="17791"/>
                    <a:pt x="73302" y="11319"/>
                    <a:pt x="75526" y="2801"/>
                  </a:cubicBezTo>
                  <a:cubicBezTo>
                    <a:pt x="75891" y="1389"/>
                    <a:pt x="74832" y="1"/>
                    <a:pt x="73373" y="1"/>
                  </a:cubicBezTo>
                  <a:lnTo>
                    <a:pt x="68984" y="1"/>
                  </a:lnTo>
                  <a:cubicBezTo>
                    <a:pt x="64407" y="1"/>
                    <a:pt x="60077" y="2577"/>
                    <a:pt x="58030" y="6672"/>
                  </a:cubicBezTo>
                  <a:lnTo>
                    <a:pt x="57571" y="7601"/>
                  </a:lnTo>
                  <a:cubicBezTo>
                    <a:pt x="57165" y="8413"/>
                    <a:pt x="56380" y="8819"/>
                    <a:pt x="55595" y="8819"/>
                  </a:cubicBezTo>
                  <a:cubicBezTo>
                    <a:pt x="54809" y="8819"/>
                    <a:pt x="54024" y="8413"/>
                    <a:pt x="53618" y="7601"/>
                  </a:cubicBezTo>
                  <a:lnTo>
                    <a:pt x="53159" y="6672"/>
                  </a:lnTo>
                  <a:cubicBezTo>
                    <a:pt x="51112" y="2577"/>
                    <a:pt x="46935" y="1"/>
                    <a:pt x="42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5856800" y="1455300"/>
              <a:ext cx="1172500" cy="276525"/>
            </a:xfrm>
            <a:custGeom>
              <a:avLst/>
              <a:gdLst/>
              <a:ahLst/>
              <a:cxnLst/>
              <a:rect l="l" t="t" r="r" b="b"/>
              <a:pathLst>
                <a:path w="46900" h="11061" extrusionOk="0">
                  <a:moveTo>
                    <a:pt x="9249" y="0"/>
                  </a:moveTo>
                  <a:cubicBezTo>
                    <a:pt x="5660" y="0"/>
                    <a:pt x="2271" y="1624"/>
                    <a:pt x="1" y="4412"/>
                  </a:cubicBezTo>
                  <a:lnTo>
                    <a:pt x="18073" y="4412"/>
                  </a:lnTo>
                  <a:cubicBezTo>
                    <a:pt x="18098" y="4412"/>
                    <a:pt x="18122" y="4412"/>
                    <a:pt x="18147" y="4412"/>
                  </a:cubicBezTo>
                  <a:cubicBezTo>
                    <a:pt x="23343" y="4412"/>
                    <a:pt x="28230" y="6879"/>
                    <a:pt x="31310" y="11060"/>
                  </a:cubicBezTo>
                  <a:cubicBezTo>
                    <a:pt x="36581" y="3918"/>
                    <a:pt x="44252" y="4530"/>
                    <a:pt x="44699" y="4412"/>
                  </a:cubicBezTo>
                  <a:lnTo>
                    <a:pt x="46899" y="4412"/>
                  </a:lnTo>
                  <a:lnTo>
                    <a:pt x="46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5253500" y="238125"/>
              <a:ext cx="1889625" cy="886275"/>
            </a:xfrm>
            <a:custGeom>
              <a:avLst/>
              <a:gdLst/>
              <a:ahLst/>
              <a:cxnLst/>
              <a:rect l="l" t="t" r="r" b="b"/>
              <a:pathLst>
                <a:path w="75585" h="35451" extrusionOk="0">
                  <a:moveTo>
                    <a:pt x="24550" y="13381"/>
                  </a:moveTo>
                  <a:cubicBezTo>
                    <a:pt x="25115" y="13381"/>
                    <a:pt x="25680" y="13595"/>
                    <a:pt x="26109" y="14025"/>
                  </a:cubicBezTo>
                  <a:cubicBezTo>
                    <a:pt x="26968" y="14896"/>
                    <a:pt x="26968" y="16284"/>
                    <a:pt x="26109" y="17155"/>
                  </a:cubicBezTo>
                  <a:lnTo>
                    <a:pt x="21697" y="21567"/>
                  </a:lnTo>
                  <a:cubicBezTo>
                    <a:pt x="21268" y="21996"/>
                    <a:pt x="20703" y="22211"/>
                    <a:pt x="20138" y="22211"/>
                  </a:cubicBezTo>
                  <a:cubicBezTo>
                    <a:pt x="19573" y="22211"/>
                    <a:pt x="19009" y="21996"/>
                    <a:pt x="18579" y="21567"/>
                  </a:cubicBezTo>
                  <a:cubicBezTo>
                    <a:pt x="17720" y="20696"/>
                    <a:pt x="17720" y="19308"/>
                    <a:pt x="18579" y="18437"/>
                  </a:cubicBezTo>
                  <a:lnTo>
                    <a:pt x="22991" y="14025"/>
                  </a:lnTo>
                  <a:cubicBezTo>
                    <a:pt x="23421" y="13595"/>
                    <a:pt x="23986" y="13381"/>
                    <a:pt x="24550" y="13381"/>
                  </a:cubicBezTo>
                  <a:close/>
                  <a:moveTo>
                    <a:pt x="51023" y="13381"/>
                  </a:moveTo>
                  <a:cubicBezTo>
                    <a:pt x="51588" y="13381"/>
                    <a:pt x="52153" y="13595"/>
                    <a:pt x="52582" y="14025"/>
                  </a:cubicBezTo>
                  <a:lnTo>
                    <a:pt x="56995" y="18437"/>
                  </a:lnTo>
                  <a:cubicBezTo>
                    <a:pt x="57854" y="19308"/>
                    <a:pt x="57854" y="20696"/>
                    <a:pt x="56995" y="21567"/>
                  </a:cubicBezTo>
                  <a:cubicBezTo>
                    <a:pt x="56565" y="21996"/>
                    <a:pt x="56000" y="22211"/>
                    <a:pt x="55436" y="22211"/>
                  </a:cubicBezTo>
                  <a:cubicBezTo>
                    <a:pt x="54871" y="22211"/>
                    <a:pt x="54306" y="21996"/>
                    <a:pt x="53877" y="21567"/>
                  </a:cubicBezTo>
                  <a:lnTo>
                    <a:pt x="49464" y="17155"/>
                  </a:lnTo>
                  <a:cubicBezTo>
                    <a:pt x="48606" y="16284"/>
                    <a:pt x="48606" y="14896"/>
                    <a:pt x="49464" y="14025"/>
                  </a:cubicBezTo>
                  <a:cubicBezTo>
                    <a:pt x="49894" y="13595"/>
                    <a:pt x="50459" y="13381"/>
                    <a:pt x="51023" y="13381"/>
                  </a:cubicBezTo>
                  <a:close/>
                  <a:moveTo>
                    <a:pt x="37793" y="17802"/>
                  </a:moveTo>
                  <a:cubicBezTo>
                    <a:pt x="39016" y="17802"/>
                    <a:pt x="40005" y="18778"/>
                    <a:pt x="40005" y="20002"/>
                  </a:cubicBezTo>
                  <a:lnTo>
                    <a:pt x="40005" y="24414"/>
                  </a:lnTo>
                  <a:cubicBezTo>
                    <a:pt x="40005" y="25638"/>
                    <a:pt x="39016" y="26614"/>
                    <a:pt x="37793" y="26614"/>
                  </a:cubicBezTo>
                  <a:cubicBezTo>
                    <a:pt x="36569" y="26614"/>
                    <a:pt x="35593" y="25638"/>
                    <a:pt x="35593" y="24414"/>
                  </a:cubicBezTo>
                  <a:lnTo>
                    <a:pt x="35593" y="20002"/>
                  </a:lnTo>
                  <a:cubicBezTo>
                    <a:pt x="35593" y="18778"/>
                    <a:pt x="36569" y="17802"/>
                    <a:pt x="37793" y="17802"/>
                  </a:cubicBezTo>
                  <a:close/>
                  <a:moveTo>
                    <a:pt x="37793" y="0"/>
                  </a:moveTo>
                  <a:cubicBezTo>
                    <a:pt x="18685" y="0"/>
                    <a:pt x="2460" y="14519"/>
                    <a:pt x="154" y="33003"/>
                  </a:cubicBezTo>
                  <a:cubicBezTo>
                    <a:pt x="1" y="34309"/>
                    <a:pt x="1083" y="35451"/>
                    <a:pt x="2378" y="35451"/>
                  </a:cubicBezTo>
                  <a:lnTo>
                    <a:pt x="73208" y="35451"/>
                  </a:lnTo>
                  <a:cubicBezTo>
                    <a:pt x="74514" y="35451"/>
                    <a:pt x="75585" y="34309"/>
                    <a:pt x="75432" y="33003"/>
                  </a:cubicBezTo>
                  <a:cubicBezTo>
                    <a:pt x="73137" y="14519"/>
                    <a:pt x="56900" y="0"/>
                    <a:pt x="377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26"/>
          <p:cNvGrpSpPr/>
          <p:nvPr/>
        </p:nvGrpSpPr>
        <p:grpSpPr>
          <a:xfrm>
            <a:off x="1126337" y="1869842"/>
            <a:ext cx="357689" cy="347177"/>
            <a:chOff x="2652075" y="3639925"/>
            <a:chExt cx="1882575" cy="1827250"/>
          </a:xfrm>
        </p:grpSpPr>
        <p:sp>
          <p:nvSpPr>
            <p:cNvPr id="366" name="Google Shape;366;p26"/>
            <p:cNvSpPr/>
            <p:nvPr/>
          </p:nvSpPr>
          <p:spPr>
            <a:xfrm>
              <a:off x="2716200" y="3639925"/>
              <a:ext cx="628925" cy="694500"/>
            </a:xfrm>
            <a:custGeom>
              <a:avLst/>
              <a:gdLst/>
              <a:ahLst/>
              <a:cxnLst/>
              <a:rect l="l" t="t" r="r" b="b"/>
              <a:pathLst>
                <a:path w="25157" h="27780" extrusionOk="0">
                  <a:moveTo>
                    <a:pt x="5354" y="0"/>
                  </a:moveTo>
                  <a:lnTo>
                    <a:pt x="4519" y="1412"/>
                  </a:lnTo>
                  <a:cubicBezTo>
                    <a:pt x="4342" y="1718"/>
                    <a:pt x="118" y="8919"/>
                    <a:pt x="36" y="16696"/>
                  </a:cubicBezTo>
                  <a:cubicBezTo>
                    <a:pt x="1" y="19367"/>
                    <a:pt x="460" y="21826"/>
                    <a:pt x="1413" y="24003"/>
                  </a:cubicBezTo>
                  <a:cubicBezTo>
                    <a:pt x="2001" y="25356"/>
                    <a:pt x="2766" y="26626"/>
                    <a:pt x="3707" y="27779"/>
                  </a:cubicBezTo>
                  <a:lnTo>
                    <a:pt x="14932" y="27779"/>
                  </a:lnTo>
                  <a:lnTo>
                    <a:pt x="9049" y="14225"/>
                  </a:lnTo>
                  <a:lnTo>
                    <a:pt x="13202" y="12425"/>
                  </a:lnTo>
                  <a:lnTo>
                    <a:pt x="19861" y="27779"/>
                  </a:lnTo>
                  <a:lnTo>
                    <a:pt x="22450" y="27779"/>
                  </a:lnTo>
                  <a:cubicBezTo>
                    <a:pt x="22415" y="27368"/>
                    <a:pt x="22403" y="26956"/>
                    <a:pt x="22426" y="26556"/>
                  </a:cubicBezTo>
                  <a:cubicBezTo>
                    <a:pt x="22497" y="24532"/>
                    <a:pt x="23226" y="22591"/>
                    <a:pt x="24497" y="21026"/>
                  </a:cubicBezTo>
                  <a:lnTo>
                    <a:pt x="24591" y="20920"/>
                  </a:lnTo>
                  <a:cubicBezTo>
                    <a:pt x="24768" y="20708"/>
                    <a:pt x="24956" y="20496"/>
                    <a:pt x="25156" y="20308"/>
                  </a:cubicBezTo>
                  <a:cubicBezTo>
                    <a:pt x="21415" y="17473"/>
                    <a:pt x="20050" y="12484"/>
                    <a:pt x="21826" y="8142"/>
                  </a:cubicBezTo>
                  <a:cubicBezTo>
                    <a:pt x="20156" y="6518"/>
                    <a:pt x="18285" y="5130"/>
                    <a:pt x="16249" y="4024"/>
                  </a:cubicBezTo>
                  <a:cubicBezTo>
                    <a:pt x="13320" y="2389"/>
                    <a:pt x="10202" y="1165"/>
                    <a:pt x="6954" y="365"/>
                  </a:cubicBezTo>
                  <a:lnTo>
                    <a:pt x="53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3326275" y="3795950"/>
              <a:ext cx="282400" cy="286975"/>
            </a:xfrm>
            <a:custGeom>
              <a:avLst/>
              <a:gdLst/>
              <a:ahLst/>
              <a:cxnLst/>
              <a:rect l="l" t="t" r="r" b="b"/>
              <a:pathLst>
                <a:path w="11296" h="11479" extrusionOk="0">
                  <a:moveTo>
                    <a:pt x="6994" y="1"/>
                  </a:moveTo>
                  <a:cubicBezTo>
                    <a:pt x="5031" y="1"/>
                    <a:pt x="3085" y="984"/>
                    <a:pt x="1977" y="2866"/>
                  </a:cubicBezTo>
                  <a:cubicBezTo>
                    <a:pt x="0" y="6243"/>
                    <a:pt x="1847" y="10573"/>
                    <a:pt x="5659" y="11479"/>
                  </a:cubicBezTo>
                  <a:cubicBezTo>
                    <a:pt x="5836" y="11443"/>
                    <a:pt x="6024" y="11420"/>
                    <a:pt x="6201" y="11396"/>
                  </a:cubicBezTo>
                  <a:cubicBezTo>
                    <a:pt x="7213" y="9267"/>
                    <a:pt x="8966" y="7608"/>
                    <a:pt x="11142" y="6713"/>
                  </a:cubicBezTo>
                  <a:cubicBezTo>
                    <a:pt x="10813" y="5113"/>
                    <a:pt x="10872" y="3466"/>
                    <a:pt x="11295" y="1901"/>
                  </a:cubicBezTo>
                  <a:cubicBezTo>
                    <a:pt x="10124" y="620"/>
                    <a:pt x="8553" y="1"/>
                    <a:pt x="69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3696600" y="3760800"/>
              <a:ext cx="318000" cy="258600"/>
            </a:xfrm>
            <a:custGeom>
              <a:avLst/>
              <a:gdLst/>
              <a:ahLst/>
              <a:cxnLst/>
              <a:rect l="l" t="t" r="r" b="b"/>
              <a:pathLst>
                <a:path w="12720" h="10344" extrusionOk="0">
                  <a:moveTo>
                    <a:pt x="6708" y="0"/>
                  </a:moveTo>
                  <a:cubicBezTo>
                    <a:pt x="6378" y="0"/>
                    <a:pt x="6044" y="27"/>
                    <a:pt x="5707" y="83"/>
                  </a:cubicBezTo>
                  <a:cubicBezTo>
                    <a:pt x="2236" y="660"/>
                    <a:pt x="0" y="4048"/>
                    <a:pt x="824" y="7461"/>
                  </a:cubicBezTo>
                  <a:cubicBezTo>
                    <a:pt x="1400" y="7519"/>
                    <a:pt x="1965" y="7637"/>
                    <a:pt x="2518" y="7802"/>
                  </a:cubicBezTo>
                  <a:cubicBezTo>
                    <a:pt x="4095" y="8272"/>
                    <a:pt x="5518" y="9155"/>
                    <a:pt x="6648" y="10343"/>
                  </a:cubicBezTo>
                  <a:cubicBezTo>
                    <a:pt x="7083" y="10226"/>
                    <a:pt x="7530" y="10131"/>
                    <a:pt x="7989" y="10073"/>
                  </a:cubicBezTo>
                  <a:cubicBezTo>
                    <a:pt x="8954" y="8025"/>
                    <a:pt x="10637" y="6390"/>
                    <a:pt x="12719" y="5484"/>
                  </a:cubicBezTo>
                  <a:cubicBezTo>
                    <a:pt x="12422" y="2330"/>
                    <a:pt x="9766" y="0"/>
                    <a:pt x="6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3980450" y="3991375"/>
              <a:ext cx="455350" cy="343050"/>
            </a:xfrm>
            <a:custGeom>
              <a:avLst/>
              <a:gdLst/>
              <a:ahLst/>
              <a:cxnLst/>
              <a:rect l="l" t="t" r="r" b="b"/>
              <a:pathLst>
                <a:path w="18214" h="13722" extrusionOk="0">
                  <a:moveTo>
                    <a:pt x="5126" y="0"/>
                  </a:moveTo>
                  <a:cubicBezTo>
                    <a:pt x="3205" y="0"/>
                    <a:pt x="1451" y="1130"/>
                    <a:pt x="671" y="2897"/>
                  </a:cubicBezTo>
                  <a:cubicBezTo>
                    <a:pt x="565" y="3132"/>
                    <a:pt x="483" y="3379"/>
                    <a:pt x="424" y="3626"/>
                  </a:cubicBezTo>
                  <a:lnTo>
                    <a:pt x="0" y="5274"/>
                  </a:lnTo>
                  <a:cubicBezTo>
                    <a:pt x="294" y="5450"/>
                    <a:pt x="589" y="5626"/>
                    <a:pt x="859" y="5838"/>
                  </a:cubicBezTo>
                  <a:cubicBezTo>
                    <a:pt x="3377" y="7662"/>
                    <a:pt x="4824" y="10615"/>
                    <a:pt x="4718" y="13721"/>
                  </a:cubicBezTo>
                  <a:lnTo>
                    <a:pt x="15719" y="13721"/>
                  </a:lnTo>
                  <a:cubicBezTo>
                    <a:pt x="18214" y="10627"/>
                    <a:pt x="16120" y="6015"/>
                    <a:pt x="12154" y="5862"/>
                  </a:cubicBezTo>
                  <a:lnTo>
                    <a:pt x="12037" y="5862"/>
                  </a:lnTo>
                  <a:lnTo>
                    <a:pt x="10166" y="5827"/>
                  </a:lnTo>
                  <a:lnTo>
                    <a:pt x="9848" y="3991"/>
                  </a:lnTo>
                  <a:cubicBezTo>
                    <a:pt x="9448" y="1814"/>
                    <a:pt x="7636" y="179"/>
                    <a:pt x="5424" y="14"/>
                  </a:cubicBezTo>
                  <a:lnTo>
                    <a:pt x="5271" y="2"/>
                  </a:lnTo>
                  <a:cubicBezTo>
                    <a:pt x="5223" y="1"/>
                    <a:pt x="5174" y="0"/>
                    <a:pt x="5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3385675" y="4059600"/>
              <a:ext cx="602150" cy="274825"/>
            </a:xfrm>
            <a:custGeom>
              <a:avLst/>
              <a:gdLst/>
              <a:ahLst/>
              <a:cxnLst/>
              <a:rect l="l" t="t" r="r" b="b"/>
              <a:pathLst>
                <a:path w="24086" h="10993" extrusionOk="0">
                  <a:moveTo>
                    <a:pt x="12364" y="0"/>
                  </a:moveTo>
                  <a:cubicBezTo>
                    <a:pt x="10228" y="0"/>
                    <a:pt x="8173" y="1443"/>
                    <a:pt x="7625" y="3615"/>
                  </a:cubicBezTo>
                  <a:lnTo>
                    <a:pt x="7190" y="5298"/>
                  </a:lnTo>
                  <a:lnTo>
                    <a:pt x="7154" y="5451"/>
                  </a:lnTo>
                  <a:lnTo>
                    <a:pt x="6660" y="5415"/>
                  </a:lnTo>
                  <a:lnTo>
                    <a:pt x="5178" y="5309"/>
                  </a:lnTo>
                  <a:cubicBezTo>
                    <a:pt x="5105" y="5306"/>
                    <a:pt x="5032" y="5304"/>
                    <a:pt x="4960" y="5304"/>
                  </a:cubicBezTo>
                  <a:cubicBezTo>
                    <a:pt x="3521" y="5304"/>
                    <a:pt x="2155" y="5966"/>
                    <a:pt x="1248" y="7086"/>
                  </a:cubicBezTo>
                  <a:lnTo>
                    <a:pt x="1201" y="7145"/>
                  </a:lnTo>
                  <a:cubicBezTo>
                    <a:pt x="354" y="8227"/>
                    <a:pt x="1" y="9628"/>
                    <a:pt x="248" y="10992"/>
                  </a:cubicBezTo>
                  <a:lnTo>
                    <a:pt x="23980" y="10992"/>
                  </a:lnTo>
                  <a:cubicBezTo>
                    <a:pt x="23980" y="10945"/>
                    <a:pt x="23980" y="10910"/>
                    <a:pt x="23980" y="10863"/>
                  </a:cubicBezTo>
                  <a:cubicBezTo>
                    <a:pt x="24085" y="8204"/>
                    <a:pt x="22003" y="5957"/>
                    <a:pt x="19344" y="5851"/>
                  </a:cubicBezTo>
                  <a:lnTo>
                    <a:pt x="19226" y="5851"/>
                  </a:lnTo>
                  <a:lnTo>
                    <a:pt x="17367" y="5815"/>
                  </a:lnTo>
                  <a:lnTo>
                    <a:pt x="17261" y="5251"/>
                  </a:lnTo>
                  <a:cubicBezTo>
                    <a:pt x="17085" y="4203"/>
                    <a:pt x="16955" y="3227"/>
                    <a:pt x="16379" y="2309"/>
                  </a:cubicBezTo>
                  <a:cubicBezTo>
                    <a:pt x="15861" y="1462"/>
                    <a:pt x="15108" y="791"/>
                    <a:pt x="14202" y="380"/>
                  </a:cubicBezTo>
                  <a:cubicBezTo>
                    <a:pt x="13606" y="121"/>
                    <a:pt x="12981" y="0"/>
                    <a:pt x="12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2705900" y="4710325"/>
              <a:ext cx="1774625" cy="756850"/>
            </a:xfrm>
            <a:custGeom>
              <a:avLst/>
              <a:gdLst/>
              <a:ahLst/>
              <a:cxnLst/>
              <a:rect l="l" t="t" r="r" b="b"/>
              <a:pathLst>
                <a:path w="70985" h="30274" extrusionOk="0">
                  <a:moveTo>
                    <a:pt x="1" y="0"/>
                  </a:moveTo>
                  <a:cubicBezTo>
                    <a:pt x="907" y="2530"/>
                    <a:pt x="2083" y="4954"/>
                    <a:pt x="3507" y="7224"/>
                  </a:cubicBezTo>
                  <a:cubicBezTo>
                    <a:pt x="6896" y="12637"/>
                    <a:pt x="11602" y="17108"/>
                    <a:pt x="17191" y="20214"/>
                  </a:cubicBezTo>
                  <a:lnTo>
                    <a:pt x="17191" y="30274"/>
                  </a:lnTo>
                  <a:lnTo>
                    <a:pt x="53794" y="30274"/>
                  </a:lnTo>
                  <a:lnTo>
                    <a:pt x="53794" y="20214"/>
                  </a:lnTo>
                  <a:cubicBezTo>
                    <a:pt x="59383" y="17108"/>
                    <a:pt x="64089" y="12637"/>
                    <a:pt x="67478" y="7224"/>
                  </a:cubicBezTo>
                  <a:cubicBezTo>
                    <a:pt x="68902" y="4954"/>
                    <a:pt x="70078" y="2530"/>
                    <a:pt x="70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2652075" y="4447650"/>
              <a:ext cx="1882575" cy="149450"/>
            </a:xfrm>
            <a:custGeom>
              <a:avLst/>
              <a:gdLst/>
              <a:ahLst/>
              <a:cxnLst/>
              <a:rect l="l" t="t" r="r" b="b"/>
              <a:pathLst>
                <a:path w="75303" h="5978" extrusionOk="0">
                  <a:moveTo>
                    <a:pt x="1" y="0"/>
                  </a:moveTo>
                  <a:cubicBezTo>
                    <a:pt x="118" y="2012"/>
                    <a:pt x="401" y="4012"/>
                    <a:pt x="836" y="5977"/>
                  </a:cubicBezTo>
                  <a:lnTo>
                    <a:pt x="74455" y="5977"/>
                  </a:lnTo>
                  <a:cubicBezTo>
                    <a:pt x="74902" y="4012"/>
                    <a:pt x="75185" y="2012"/>
                    <a:pt x="75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circle(in)">
                                      <p:cBhvr>
                                        <p:cTn id="7" dur="2000"/>
                                        <p:tgtEl>
                                          <p:spTgt spid="29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circle(in)">
                                      <p:cBhvr>
                                        <p:cTn id="12" dur="2000"/>
                                        <p:tgtEl>
                                          <p:spTgt spid="29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97">
                                            <p:txEl>
                                              <p:pRg st="0" end="0"/>
                                            </p:txEl>
                                          </p:spTgt>
                                        </p:tgtEl>
                                        <p:attrNameLst>
                                          <p:attrName>style.visibility</p:attrName>
                                        </p:attrNameLst>
                                      </p:cBhvr>
                                      <p:to>
                                        <p:strVal val="visible"/>
                                      </p:to>
                                    </p:set>
                                    <p:animEffect transition="in" filter="circle(in)">
                                      <p:cBhvr>
                                        <p:cTn id="17" dur="2000"/>
                                        <p:tgtEl>
                                          <p:spTgt spid="29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t>VỀ MẶT LÝ THUYẾT</a:t>
            </a:r>
            <a:endParaRPr>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vi-VN" sz="1400"/>
              <a:t>jQuery là một thư viện JavaScript đa nền tảng được thiết kế để đơn giản hóa việc viết mã HTML phía máy khách.</a:t>
            </a:r>
          </a:p>
          <a:p>
            <a:pPr marL="171450" lvl="0" indent="-171450">
              <a:buFont typeface="Arial" panose="020B0604020202020204" pitchFamily="34" charset="0"/>
              <a:buChar char="•"/>
            </a:pPr>
            <a:r>
              <a:rPr lang="vi-VN" sz="1400"/>
              <a:t>jQuery bao gồm Mô hình Đối tượng Tài liệu.</a:t>
            </a:r>
          </a:p>
          <a:p>
            <a:pPr marL="171450" lvl="0" indent="-171450">
              <a:buFont typeface="Arial" panose="020B0604020202020204" pitchFamily="34" charset="0"/>
              <a:buChar char="•"/>
            </a:pPr>
            <a:r>
              <a:rPr lang="vi-VN" sz="1400"/>
              <a:t>jQuery được phát triển bởi nhóm jQuery.</a:t>
            </a:r>
          </a:p>
          <a:p>
            <a:pPr marL="171450" lvl="0" indent="-171450">
              <a:buFont typeface="Arial" panose="020B0604020202020204" pitchFamily="34" charset="0"/>
              <a:buChar char="•"/>
            </a:pPr>
            <a:r>
              <a:rPr lang="vi-VN" sz="1400"/>
              <a:t>jQuery dễ hơn JavaScript. Yêu cầu số dòng ít hơn để hoàn thành một nhiệm vụ</a:t>
            </a:r>
            <a:r>
              <a:rPr lang="vi-VN" sz="1400" smtClean="0"/>
              <a:t>.</a:t>
            </a:r>
            <a:endParaRPr lang="vi-VN" sz="1400"/>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pic>
        <p:nvPicPr>
          <p:cNvPr id="79" name="Picture 78"/>
          <p:cNvPicPr>
            <a:picLocks noChangeAspect="1"/>
          </p:cNvPicPr>
          <p:nvPr/>
        </p:nvPicPr>
        <p:blipFill>
          <a:blip r:embed="rId3"/>
          <a:stretch>
            <a:fillRect/>
          </a:stretch>
        </p:blipFill>
        <p:spPr>
          <a:xfrm>
            <a:off x="267854" y="288592"/>
            <a:ext cx="1880985" cy="2290143"/>
          </a:xfrm>
          <a:prstGeom prst="rect">
            <a:avLst/>
          </a:prstGeom>
        </p:spPr>
      </p:pic>
      <p:pic>
        <p:nvPicPr>
          <p:cNvPr id="80" name="Picture 79"/>
          <p:cNvPicPr>
            <a:picLocks noChangeAspect="1"/>
          </p:cNvPicPr>
          <p:nvPr/>
        </p:nvPicPr>
        <p:blipFill>
          <a:blip r:embed="rId4"/>
          <a:stretch>
            <a:fillRect/>
          </a:stretch>
        </p:blipFill>
        <p:spPr>
          <a:xfrm>
            <a:off x="2628900" y="288592"/>
            <a:ext cx="1963633" cy="2290143"/>
          </a:xfrm>
          <a:prstGeom prst="rect">
            <a:avLst/>
          </a:prstGeom>
        </p:spPr>
      </p:pic>
      <p:pic>
        <p:nvPicPr>
          <p:cNvPr id="81" name="Picture 80"/>
          <p:cNvPicPr>
            <a:picLocks noChangeAspect="1"/>
          </p:cNvPicPr>
          <p:nvPr/>
        </p:nvPicPr>
        <p:blipFill>
          <a:blip r:embed="rId5"/>
          <a:stretch>
            <a:fillRect/>
          </a:stretch>
        </p:blipFill>
        <p:spPr>
          <a:xfrm>
            <a:off x="267854" y="2746375"/>
            <a:ext cx="4324679" cy="1967445"/>
          </a:xfrm>
          <a:prstGeom prst="rect">
            <a:avLst/>
          </a:prstGeom>
        </p:spPr>
      </p:pic>
    </p:spTree>
    <p:extLst>
      <p:ext uri="{BB962C8B-B14F-4D97-AF65-F5344CB8AC3E}">
        <p14:creationId xmlns:p14="http://schemas.microsoft.com/office/powerpoint/2010/main" val="240858186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96"/>
                                        </p:tgtEl>
                                        <p:attrNameLst>
                                          <p:attrName>style.visibility</p:attrName>
                                        </p:attrNameLst>
                                      </p:cBhvr>
                                      <p:to>
                                        <p:strVal val="visible"/>
                                      </p:to>
                                    </p:set>
                                    <p:anim calcmode="lin" valueType="num">
                                      <p:cBhvr>
                                        <p:cTn id="7" dur="500" fill="hold"/>
                                        <p:tgtEl>
                                          <p:spTgt spid="296"/>
                                        </p:tgtEl>
                                        <p:attrNameLst>
                                          <p:attrName>ppt_w</p:attrName>
                                        </p:attrNameLst>
                                      </p:cBhvr>
                                      <p:tavLst>
                                        <p:tav tm="0">
                                          <p:val>
                                            <p:fltVal val="0"/>
                                          </p:val>
                                        </p:tav>
                                        <p:tav tm="100000">
                                          <p:val>
                                            <p:strVal val="#ppt_w"/>
                                          </p:val>
                                        </p:tav>
                                      </p:tavLst>
                                    </p:anim>
                                    <p:anim calcmode="lin" valueType="num">
                                      <p:cBhvr>
                                        <p:cTn id="8" dur="500" fill="hold"/>
                                        <p:tgtEl>
                                          <p:spTgt spid="296"/>
                                        </p:tgtEl>
                                        <p:attrNameLst>
                                          <p:attrName>ppt_h</p:attrName>
                                        </p:attrNameLst>
                                      </p:cBhvr>
                                      <p:tavLst>
                                        <p:tav tm="0">
                                          <p:val>
                                            <p:fltVal val="0"/>
                                          </p:val>
                                        </p:tav>
                                        <p:tav tm="100000">
                                          <p:val>
                                            <p:strVal val="#ppt_h"/>
                                          </p:val>
                                        </p:tav>
                                      </p:tavLst>
                                    </p:anim>
                                    <p:animEffect transition="in" filter="fade">
                                      <p:cBhvr>
                                        <p:cTn id="9" dur="500"/>
                                        <p:tgtEl>
                                          <p:spTgt spid="29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98"/>
                                        </p:tgtEl>
                                        <p:attrNameLst>
                                          <p:attrName>style.visibility</p:attrName>
                                        </p:attrNameLst>
                                      </p:cBhvr>
                                      <p:to>
                                        <p:strVal val="visible"/>
                                      </p:to>
                                    </p:set>
                                    <p:anim calcmode="lin" valueType="num">
                                      <p:cBhvr>
                                        <p:cTn id="14" dur="500" fill="hold"/>
                                        <p:tgtEl>
                                          <p:spTgt spid="298"/>
                                        </p:tgtEl>
                                        <p:attrNameLst>
                                          <p:attrName>ppt_w</p:attrName>
                                        </p:attrNameLst>
                                      </p:cBhvr>
                                      <p:tavLst>
                                        <p:tav tm="0">
                                          <p:val>
                                            <p:fltVal val="0"/>
                                          </p:val>
                                        </p:tav>
                                        <p:tav tm="100000">
                                          <p:val>
                                            <p:strVal val="#ppt_w"/>
                                          </p:val>
                                        </p:tav>
                                      </p:tavLst>
                                    </p:anim>
                                    <p:anim calcmode="lin" valueType="num">
                                      <p:cBhvr>
                                        <p:cTn id="15" dur="500" fill="hold"/>
                                        <p:tgtEl>
                                          <p:spTgt spid="298"/>
                                        </p:tgtEl>
                                        <p:attrNameLst>
                                          <p:attrName>ppt_h</p:attrName>
                                        </p:attrNameLst>
                                      </p:cBhvr>
                                      <p:tavLst>
                                        <p:tav tm="0">
                                          <p:val>
                                            <p:fltVal val="0"/>
                                          </p:val>
                                        </p:tav>
                                        <p:tav tm="100000">
                                          <p:val>
                                            <p:strVal val="#ppt_h"/>
                                          </p:val>
                                        </p:tav>
                                      </p:tavLst>
                                    </p:anim>
                                    <p:animEffect transition="in" filter="fade">
                                      <p:cBhvr>
                                        <p:cTn id="16" dur="500"/>
                                        <p:tgtEl>
                                          <p:spTgt spid="29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97">
                                            <p:txEl>
                                              <p:pRg st="0" end="0"/>
                                            </p:txEl>
                                          </p:spTgt>
                                        </p:tgtEl>
                                        <p:attrNameLst>
                                          <p:attrName>style.visibility</p:attrName>
                                        </p:attrNameLst>
                                      </p:cBhvr>
                                      <p:to>
                                        <p:strVal val="visible"/>
                                      </p:to>
                                    </p:set>
                                    <p:anim calcmode="lin" valueType="num">
                                      <p:cBhvr>
                                        <p:cTn id="21" dur="500" fill="hold"/>
                                        <p:tgtEl>
                                          <p:spTgt spid="297">
                                            <p:txEl>
                                              <p:pRg st="0" end="0"/>
                                            </p:txEl>
                                          </p:spTgt>
                                        </p:tgtEl>
                                        <p:attrNameLst>
                                          <p:attrName>ppt_w</p:attrName>
                                        </p:attrNameLst>
                                      </p:cBhvr>
                                      <p:tavLst>
                                        <p:tav tm="0">
                                          <p:val>
                                            <p:fltVal val="0"/>
                                          </p:val>
                                        </p:tav>
                                        <p:tav tm="100000">
                                          <p:val>
                                            <p:strVal val="#ppt_w"/>
                                          </p:val>
                                        </p:tav>
                                      </p:tavLst>
                                    </p:anim>
                                    <p:anim calcmode="lin" valueType="num">
                                      <p:cBhvr>
                                        <p:cTn id="22" dur="500" fill="hold"/>
                                        <p:tgtEl>
                                          <p:spTgt spid="297">
                                            <p:txEl>
                                              <p:pRg st="0" end="0"/>
                                            </p:txEl>
                                          </p:spTgt>
                                        </p:tgtEl>
                                        <p:attrNameLst>
                                          <p:attrName>ppt_h</p:attrName>
                                        </p:attrNameLst>
                                      </p:cBhvr>
                                      <p:tavLst>
                                        <p:tav tm="0">
                                          <p:val>
                                            <p:fltVal val="0"/>
                                          </p:val>
                                        </p:tav>
                                        <p:tav tm="100000">
                                          <p:val>
                                            <p:strVal val="#ppt_h"/>
                                          </p:val>
                                        </p:tav>
                                      </p:tavLst>
                                    </p:anim>
                                    <p:animEffect transition="in" filter="fade">
                                      <p:cBhvr>
                                        <p:cTn id="23" dur="500"/>
                                        <p:tgtEl>
                                          <p:spTgt spid="29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97">
                                            <p:txEl>
                                              <p:pRg st="1" end="1"/>
                                            </p:txEl>
                                          </p:spTgt>
                                        </p:tgtEl>
                                        <p:attrNameLst>
                                          <p:attrName>style.visibility</p:attrName>
                                        </p:attrNameLst>
                                      </p:cBhvr>
                                      <p:to>
                                        <p:strVal val="visible"/>
                                      </p:to>
                                    </p:set>
                                    <p:anim calcmode="lin" valueType="num">
                                      <p:cBhvr>
                                        <p:cTn id="28" dur="500" fill="hold"/>
                                        <p:tgtEl>
                                          <p:spTgt spid="297">
                                            <p:txEl>
                                              <p:pRg st="1" end="1"/>
                                            </p:txEl>
                                          </p:spTgt>
                                        </p:tgtEl>
                                        <p:attrNameLst>
                                          <p:attrName>ppt_w</p:attrName>
                                        </p:attrNameLst>
                                      </p:cBhvr>
                                      <p:tavLst>
                                        <p:tav tm="0">
                                          <p:val>
                                            <p:fltVal val="0"/>
                                          </p:val>
                                        </p:tav>
                                        <p:tav tm="100000">
                                          <p:val>
                                            <p:strVal val="#ppt_w"/>
                                          </p:val>
                                        </p:tav>
                                      </p:tavLst>
                                    </p:anim>
                                    <p:anim calcmode="lin" valueType="num">
                                      <p:cBhvr>
                                        <p:cTn id="29" dur="500" fill="hold"/>
                                        <p:tgtEl>
                                          <p:spTgt spid="297">
                                            <p:txEl>
                                              <p:pRg st="1" end="1"/>
                                            </p:txEl>
                                          </p:spTgt>
                                        </p:tgtEl>
                                        <p:attrNameLst>
                                          <p:attrName>ppt_h</p:attrName>
                                        </p:attrNameLst>
                                      </p:cBhvr>
                                      <p:tavLst>
                                        <p:tav tm="0">
                                          <p:val>
                                            <p:fltVal val="0"/>
                                          </p:val>
                                        </p:tav>
                                        <p:tav tm="100000">
                                          <p:val>
                                            <p:strVal val="#ppt_h"/>
                                          </p:val>
                                        </p:tav>
                                      </p:tavLst>
                                    </p:anim>
                                    <p:animEffect transition="in" filter="fade">
                                      <p:cBhvr>
                                        <p:cTn id="30" dur="500"/>
                                        <p:tgtEl>
                                          <p:spTgt spid="29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97">
                                            <p:txEl>
                                              <p:pRg st="2" end="2"/>
                                            </p:txEl>
                                          </p:spTgt>
                                        </p:tgtEl>
                                        <p:attrNameLst>
                                          <p:attrName>style.visibility</p:attrName>
                                        </p:attrNameLst>
                                      </p:cBhvr>
                                      <p:to>
                                        <p:strVal val="visible"/>
                                      </p:to>
                                    </p:set>
                                    <p:anim calcmode="lin" valueType="num">
                                      <p:cBhvr>
                                        <p:cTn id="35" dur="500" fill="hold"/>
                                        <p:tgtEl>
                                          <p:spTgt spid="297">
                                            <p:txEl>
                                              <p:pRg st="2" end="2"/>
                                            </p:txEl>
                                          </p:spTgt>
                                        </p:tgtEl>
                                        <p:attrNameLst>
                                          <p:attrName>ppt_w</p:attrName>
                                        </p:attrNameLst>
                                      </p:cBhvr>
                                      <p:tavLst>
                                        <p:tav tm="0">
                                          <p:val>
                                            <p:fltVal val="0"/>
                                          </p:val>
                                        </p:tav>
                                        <p:tav tm="100000">
                                          <p:val>
                                            <p:strVal val="#ppt_w"/>
                                          </p:val>
                                        </p:tav>
                                      </p:tavLst>
                                    </p:anim>
                                    <p:anim calcmode="lin" valueType="num">
                                      <p:cBhvr>
                                        <p:cTn id="36" dur="500" fill="hold"/>
                                        <p:tgtEl>
                                          <p:spTgt spid="297">
                                            <p:txEl>
                                              <p:pRg st="2" end="2"/>
                                            </p:txEl>
                                          </p:spTgt>
                                        </p:tgtEl>
                                        <p:attrNameLst>
                                          <p:attrName>ppt_h</p:attrName>
                                        </p:attrNameLst>
                                      </p:cBhvr>
                                      <p:tavLst>
                                        <p:tav tm="0">
                                          <p:val>
                                            <p:fltVal val="0"/>
                                          </p:val>
                                        </p:tav>
                                        <p:tav tm="100000">
                                          <p:val>
                                            <p:strVal val="#ppt_h"/>
                                          </p:val>
                                        </p:tav>
                                      </p:tavLst>
                                    </p:anim>
                                    <p:animEffect transition="in" filter="fade">
                                      <p:cBhvr>
                                        <p:cTn id="37" dur="500"/>
                                        <p:tgtEl>
                                          <p:spTgt spid="29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97">
                                            <p:txEl>
                                              <p:pRg st="3" end="3"/>
                                            </p:txEl>
                                          </p:spTgt>
                                        </p:tgtEl>
                                        <p:attrNameLst>
                                          <p:attrName>style.visibility</p:attrName>
                                        </p:attrNameLst>
                                      </p:cBhvr>
                                      <p:to>
                                        <p:strVal val="visible"/>
                                      </p:to>
                                    </p:set>
                                    <p:anim calcmode="lin" valueType="num">
                                      <p:cBhvr>
                                        <p:cTn id="42" dur="500" fill="hold"/>
                                        <p:tgtEl>
                                          <p:spTgt spid="297">
                                            <p:txEl>
                                              <p:pRg st="3" end="3"/>
                                            </p:txEl>
                                          </p:spTgt>
                                        </p:tgtEl>
                                        <p:attrNameLst>
                                          <p:attrName>ppt_w</p:attrName>
                                        </p:attrNameLst>
                                      </p:cBhvr>
                                      <p:tavLst>
                                        <p:tav tm="0">
                                          <p:val>
                                            <p:fltVal val="0"/>
                                          </p:val>
                                        </p:tav>
                                        <p:tav tm="100000">
                                          <p:val>
                                            <p:strVal val="#ppt_w"/>
                                          </p:val>
                                        </p:tav>
                                      </p:tavLst>
                                    </p:anim>
                                    <p:anim calcmode="lin" valueType="num">
                                      <p:cBhvr>
                                        <p:cTn id="43" dur="500" fill="hold"/>
                                        <p:tgtEl>
                                          <p:spTgt spid="297">
                                            <p:txEl>
                                              <p:pRg st="3" end="3"/>
                                            </p:txEl>
                                          </p:spTgt>
                                        </p:tgtEl>
                                        <p:attrNameLst>
                                          <p:attrName>ppt_h</p:attrName>
                                        </p:attrNameLst>
                                      </p:cBhvr>
                                      <p:tavLst>
                                        <p:tav tm="0">
                                          <p:val>
                                            <p:fltVal val="0"/>
                                          </p:val>
                                        </p:tav>
                                        <p:tav tm="100000">
                                          <p:val>
                                            <p:strVal val="#ppt_h"/>
                                          </p:val>
                                        </p:tav>
                                      </p:tavLst>
                                    </p:anim>
                                    <p:animEffect transition="in" filter="fade">
                                      <p:cBhvr>
                                        <p:cTn id="44" dur="500"/>
                                        <p:tgtEl>
                                          <p:spTgt spid="297">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circle(in)">
                                      <p:cBhvr>
                                        <p:cTn id="49" dur="2000"/>
                                        <p:tgtEl>
                                          <p:spTgt spid="79"/>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80"/>
                                        </p:tgtEl>
                                        <p:attrNameLst>
                                          <p:attrName>style.visibility</p:attrName>
                                        </p:attrNameLst>
                                      </p:cBhvr>
                                      <p:to>
                                        <p:strVal val="visible"/>
                                      </p:to>
                                    </p:set>
                                    <p:animEffect transition="in" filter="circle(in)">
                                      <p:cBhvr>
                                        <p:cTn id="54" dur="2000"/>
                                        <p:tgtEl>
                                          <p:spTgt spid="80"/>
                                        </p:tgtEl>
                                      </p:cBhvr>
                                    </p:animEffect>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nodeType="click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circle(in)">
                                      <p:cBhvr>
                                        <p:cTn id="59" dur="2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0"/>
      <p:bldP spid="29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2948502" y="636938"/>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784719" y="3707004"/>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2" y="2933780"/>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101912" y="3732129"/>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032075" y="862878"/>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406139" y="804152"/>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828947" y="804152"/>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406139" y="983982"/>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828947" y="983982"/>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406139" y="1165742"/>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828947" y="1165742"/>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406139" y="134750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828947" y="134750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101900" y="869185"/>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523596" y="911573"/>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523596" y="1153907"/>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580967" y="2995135"/>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749776" y="1768812"/>
            <a:ext cx="3530400" cy="194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smtClean="0"/>
              <a:t>CHƯƠNG TRÌNH BẢN DEMO</a:t>
            </a:r>
            <a:endParaRPr/>
          </a:p>
        </p:txBody>
      </p:sp>
      <p:pic>
        <p:nvPicPr>
          <p:cNvPr id="2" name="Picture 1"/>
          <p:cNvPicPr>
            <a:picLocks noChangeAspect="1"/>
          </p:cNvPicPr>
          <p:nvPr/>
        </p:nvPicPr>
        <p:blipFill>
          <a:blip r:embed="rId3"/>
          <a:stretch>
            <a:fillRect/>
          </a:stretch>
        </p:blipFill>
        <p:spPr>
          <a:xfrm>
            <a:off x="2794700" y="1441700"/>
            <a:ext cx="3440551" cy="19353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randombar(horizontal)">
                                      <p:cBhvr>
                                        <p:cTn id="7" dur="500"/>
                                        <p:tgtEl>
                                          <p:spTgt spid="39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1" name="Google Shape;401;p28"/>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mtClean="0"/>
              <a:t>KẾ HOẠCH TIẾP THEO</a:t>
            </a:r>
            <a:endParaRPr>
              <a:solidFill>
                <a:srgbClr val="FFFFFF"/>
              </a:solidFill>
            </a:endParaRPr>
          </a:p>
        </p:txBody>
      </p:sp>
      <p:sp>
        <p:nvSpPr>
          <p:cNvPr id="404" name="Google Shape;404;p28"/>
          <p:cNvSpPr txBox="1">
            <a:spLocks noGrp="1"/>
          </p:cNvSpPr>
          <p:nvPr>
            <p:ph type="ctrTitle"/>
          </p:nvPr>
        </p:nvSpPr>
        <p:spPr>
          <a:xfrm>
            <a:off x="1522150" y="220653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900" smtClean="0">
                <a:solidFill>
                  <a:schemeClr val="dk1"/>
                </a:solidFill>
              </a:rPr>
              <a:t>TẠO RA TRANG WEB CÓ SỬ DỤNG JQUERY NHƯ QUẢN LÝ BÁN HÀNG,…</a:t>
            </a:r>
            <a:endParaRPr sz="900">
              <a:solidFill>
                <a:schemeClr val="dk1"/>
              </a:solidFill>
            </a:endParaRPr>
          </a:p>
        </p:txBody>
      </p:sp>
      <p:sp>
        <p:nvSpPr>
          <p:cNvPr id="405" name="Google Shape;405;p28"/>
          <p:cNvSpPr txBox="1">
            <a:spLocks noGrp="1"/>
          </p:cNvSpPr>
          <p:nvPr>
            <p:ph type="ctrTitle" idx="2"/>
          </p:nvPr>
        </p:nvSpPr>
        <p:spPr>
          <a:xfrm>
            <a:off x="1557931" y="349058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900" smtClean="0">
                <a:solidFill>
                  <a:schemeClr val="dk1"/>
                </a:solidFill>
              </a:rPr>
              <a:t>TỰ CHO MÌNH RÚT RA BÀI HỌC KINH NGHIỆM VỀ LÀM ĐỒ ÁN</a:t>
            </a:r>
            <a:endParaRPr sz="900">
              <a:solidFill>
                <a:schemeClr val="dk1"/>
              </a:solidFill>
            </a:endParaRPr>
          </a:p>
        </p:txBody>
      </p:sp>
      <p:sp>
        <p:nvSpPr>
          <p:cNvPr id="406" name="Google Shape;406;p28"/>
          <p:cNvSpPr txBox="1">
            <a:spLocks noGrp="1"/>
          </p:cNvSpPr>
          <p:nvPr>
            <p:ph type="ctrTitle" idx="3"/>
          </p:nvPr>
        </p:nvSpPr>
        <p:spPr>
          <a:xfrm>
            <a:off x="1557931" y="2789242"/>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900" smtClean="0">
                <a:solidFill>
                  <a:schemeClr val="dk1"/>
                </a:solidFill>
              </a:rPr>
              <a:t>THIẾT LẬP RA TRANG WEB BẲNG CÁCH LẬP TRÌNH VỀ WEB</a:t>
            </a:r>
            <a:endParaRPr sz="900">
              <a:solidFill>
                <a:schemeClr val="dk1"/>
              </a:solidFill>
            </a:endParaRP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0" name="Google Shape;410;p28"/>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28"/>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412" name="Google Shape;412;p28"/>
          <p:cNvGrpSpPr/>
          <p:nvPr/>
        </p:nvGrpSpPr>
        <p:grpSpPr>
          <a:xfrm rot="10800000" flipH="1">
            <a:off x="880550" y="2712182"/>
            <a:ext cx="302125" cy="163726"/>
            <a:chOff x="1319675" y="779200"/>
            <a:chExt cx="2343875" cy="1270175"/>
          </a:xfrm>
        </p:grpSpPr>
        <p:sp>
          <p:nvSpPr>
            <p:cNvPr id="413" name="Google Shape;413;p28"/>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4" name="Google Shape;414;p28"/>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5" name="Google Shape;415;p28"/>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16" name="Google Shape;416;p28"/>
          <p:cNvGrpSpPr/>
          <p:nvPr/>
        </p:nvGrpSpPr>
        <p:grpSpPr>
          <a:xfrm>
            <a:off x="898731" y="3413525"/>
            <a:ext cx="265768" cy="163730"/>
            <a:chOff x="1319675" y="2389025"/>
            <a:chExt cx="2224000" cy="1370125"/>
          </a:xfrm>
        </p:grpSpPr>
        <p:sp>
          <p:nvSpPr>
            <p:cNvPr id="417" name="Google Shape;417;p28"/>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8" name="Google Shape;418;p28"/>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3"/>
                                        </p:tgtEl>
                                        <p:attrNameLst>
                                          <p:attrName>style.visibility</p:attrName>
                                        </p:attrNameLst>
                                      </p:cBhvr>
                                      <p:to>
                                        <p:strVal val="visible"/>
                                      </p:to>
                                    </p:set>
                                    <p:animEffect transition="in" filter="fade">
                                      <p:cBhvr>
                                        <p:cTn id="7" dur="1000"/>
                                        <p:tgtEl>
                                          <p:spTgt spid="403"/>
                                        </p:tgtEl>
                                      </p:cBhvr>
                                    </p:animEffect>
                                    <p:anim calcmode="lin" valueType="num">
                                      <p:cBhvr>
                                        <p:cTn id="8" dur="1000" fill="hold"/>
                                        <p:tgtEl>
                                          <p:spTgt spid="403"/>
                                        </p:tgtEl>
                                        <p:attrNameLst>
                                          <p:attrName>ppt_x</p:attrName>
                                        </p:attrNameLst>
                                      </p:cBhvr>
                                      <p:tavLst>
                                        <p:tav tm="0">
                                          <p:val>
                                            <p:strVal val="#ppt_x"/>
                                          </p:val>
                                        </p:tav>
                                        <p:tav tm="100000">
                                          <p:val>
                                            <p:strVal val="#ppt_x"/>
                                          </p:val>
                                        </p:tav>
                                      </p:tavLst>
                                    </p:anim>
                                    <p:anim calcmode="lin" valueType="num">
                                      <p:cBhvr>
                                        <p:cTn id="9" dur="1000" fill="hold"/>
                                        <p:tgtEl>
                                          <p:spTgt spid="4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7"/>
                                        </p:tgtEl>
                                        <p:attrNameLst>
                                          <p:attrName>style.visibility</p:attrName>
                                        </p:attrNameLst>
                                      </p:cBhvr>
                                      <p:to>
                                        <p:strVal val="visible"/>
                                      </p:to>
                                    </p:set>
                                    <p:anim calcmode="lin" valueType="num">
                                      <p:cBhvr>
                                        <p:cTn id="14" dur="500" fill="hold"/>
                                        <p:tgtEl>
                                          <p:spTgt spid="407"/>
                                        </p:tgtEl>
                                        <p:attrNameLst>
                                          <p:attrName>ppt_w</p:attrName>
                                        </p:attrNameLst>
                                      </p:cBhvr>
                                      <p:tavLst>
                                        <p:tav tm="0">
                                          <p:val>
                                            <p:fltVal val="0"/>
                                          </p:val>
                                        </p:tav>
                                        <p:tav tm="100000">
                                          <p:val>
                                            <p:strVal val="#ppt_w"/>
                                          </p:val>
                                        </p:tav>
                                      </p:tavLst>
                                    </p:anim>
                                    <p:anim calcmode="lin" valueType="num">
                                      <p:cBhvr>
                                        <p:cTn id="15" dur="500" fill="hold"/>
                                        <p:tgtEl>
                                          <p:spTgt spid="407"/>
                                        </p:tgtEl>
                                        <p:attrNameLst>
                                          <p:attrName>ppt_h</p:attrName>
                                        </p:attrNameLst>
                                      </p:cBhvr>
                                      <p:tavLst>
                                        <p:tav tm="0">
                                          <p:val>
                                            <p:fltVal val="0"/>
                                          </p:val>
                                        </p:tav>
                                        <p:tav tm="100000">
                                          <p:val>
                                            <p:strVal val="#ppt_h"/>
                                          </p:val>
                                        </p:tav>
                                      </p:tavLst>
                                    </p:anim>
                                    <p:animEffect transition="in" filter="fade">
                                      <p:cBhvr>
                                        <p:cTn id="16" dur="500"/>
                                        <p:tgtEl>
                                          <p:spTgt spid="40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8"/>
                                        </p:tgtEl>
                                        <p:attrNameLst>
                                          <p:attrName>style.visibility</p:attrName>
                                        </p:attrNameLst>
                                      </p:cBhvr>
                                      <p:to>
                                        <p:strVal val="visible"/>
                                      </p:to>
                                    </p:set>
                                    <p:animEffect transition="in" filter="wipe(down)">
                                      <p:cBhvr>
                                        <p:cTn id="21" dur="500"/>
                                        <p:tgtEl>
                                          <p:spTgt spid="40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410"/>
                                        </p:tgtEl>
                                        <p:attrNameLst>
                                          <p:attrName>style.visibility</p:attrName>
                                        </p:attrNameLst>
                                      </p:cBhvr>
                                      <p:to>
                                        <p:strVal val="visible"/>
                                      </p:to>
                                    </p:set>
                                    <p:animEffect transition="in" filter="wipe(down)">
                                      <p:cBhvr>
                                        <p:cTn id="26" dur="500"/>
                                        <p:tgtEl>
                                          <p:spTgt spid="4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02"/>
                                        </p:tgtEl>
                                        <p:attrNameLst>
                                          <p:attrName>style.visibility</p:attrName>
                                        </p:attrNameLst>
                                      </p:cBhvr>
                                      <p:to>
                                        <p:strVal val="visible"/>
                                      </p:to>
                                    </p:set>
                                    <p:animEffect transition="in" filter="wipe(down)">
                                      <p:cBhvr>
                                        <p:cTn id="31" dur="500"/>
                                        <p:tgtEl>
                                          <p:spTgt spid="40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04"/>
                                        </p:tgtEl>
                                        <p:attrNameLst>
                                          <p:attrName>style.visibility</p:attrName>
                                        </p:attrNameLst>
                                      </p:cBhvr>
                                      <p:to>
                                        <p:strVal val="visible"/>
                                      </p:to>
                                    </p:set>
                                    <p:animEffect transition="in" filter="wipe(down)">
                                      <p:cBhvr>
                                        <p:cTn id="36" dur="500"/>
                                        <p:tgtEl>
                                          <p:spTgt spid="40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09"/>
                                        </p:tgtEl>
                                        <p:attrNameLst>
                                          <p:attrName>style.visibility</p:attrName>
                                        </p:attrNameLst>
                                      </p:cBhvr>
                                      <p:to>
                                        <p:strVal val="visible"/>
                                      </p:to>
                                    </p:set>
                                    <p:animEffect transition="in" filter="wipe(down)">
                                      <p:cBhvr>
                                        <p:cTn id="41" dur="500"/>
                                        <p:tgtEl>
                                          <p:spTgt spid="40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412"/>
                                        </p:tgtEl>
                                        <p:attrNameLst>
                                          <p:attrName>style.visibility</p:attrName>
                                        </p:attrNameLst>
                                      </p:cBhvr>
                                      <p:to>
                                        <p:strVal val="visible"/>
                                      </p:to>
                                    </p:set>
                                    <p:animEffect transition="in" filter="wipe(down)">
                                      <p:cBhvr>
                                        <p:cTn id="46" dur="500"/>
                                        <p:tgtEl>
                                          <p:spTgt spid="4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01"/>
                                        </p:tgtEl>
                                        <p:attrNameLst>
                                          <p:attrName>style.visibility</p:attrName>
                                        </p:attrNameLst>
                                      </p:cBhvr>
                                      <p:to>
                                        <p:strVal val="visible"/>
                                      </p:to>
                                    </p:set>
                                    <p:animEffect transition="in" filter="wipe(down)">
                                      <p:cBhvr>
                                        <p:cTn id="51" dur="500"/>
                                        <p:tgtEl>
                                          <p:spTgt spid="40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406"/>
                                        </p:tgtEl>
                                        <p:attrNameLst>
                                          <p:attrName>style.visibility</p:attrName>
                                        </p:attrNameLst>
                                      </p:cBhvr>
                                      <p:to>
                                        <p:strVal val="visible"/>
                                      </p:to>
                                    </p:set>
                                    <p:animEffect transition="in" filter="wipe(down)">
                                      <p:cBhvr>
                                        <p:cTn id="56" dur="500"/>
                                        <p:tgtEl>
                                          <p:spTgt spid="40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411"/>
                                        </p:tgtEl>
                                        <p:attrNameLst>
                                          <p:attrName>style.visibility</p:attrName>
                                        </p:attrNameLst>
                                      </p:cBhvr>
                                      <p:to>
                                        <p:strVal val="visible"/>
                                      </p:to>
                                    </p:set>
                                    <p:animEffect transition="in" filter="wipe(down)">
                                      <p:cBhvr>
                                        <p:cTn id="61" dur="500"/>
                                        <p:tgtEl>
                                          <p:spTgt spid="41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416"/>
                                        </p:tgtEl>
                                        <p:attrNameLst>
                                          <p:attrName>style.visibility</p:attrName>
                                        </p:attrNameLst>
                                      </p:cBhvr>
                                      <p:to>
                                        <p:strVal val="visible"/>
                                      </p:to>
                                    </p:set>
                                    <p:animEffect transition="in" filter="wipe(down)">
                                      <p:cBhvr>
                                        <p:cTn id="66" dur="500"/>
                                        <p:tgtEl>
                                          <p:spTgt spid="41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400"/>
                                        </p:tgtEl>
                                        <p:attrNameLst>
                                          <p:attrName>style.visibility</p:attrName>
                                        </p:attrNameLst>
                                      </p:cBhvr>
                                      <p:to>
                                        <p:strVal val="visible"/>
                                      </p:to>
                                    </p:set>
                                    <p:animEffect transition="in" filter="wipe(down)">
                                      <p:cBhvr>
                                        <p:cTn id="71" dur="500"/>
                                        <p:tgtEl>
                                          <p:spTgt spid="400"/>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405"/>
                                        </p:tgtEl>
                                        <p:attrNameLst>
                                          <p:attrName>style.visibility</p:attrName>
                                        </p:attrNameLst>
                                      </p:cBhvr>
                                      <p:to>
                                        <p:strVal val="visible"/>
                                      </p:to>
                                    </p:set>
                                    <p:animEffect transition="in" filter="wipe(down)">
                                      <p:cBhvr>
                                        <p:cTn id="76" dur="5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animBg="1"/>
      <p:bldP spid="401" grpId="0" animBg="1"/>
      <p:bldP spid="402" grpId="0" animBg="1"/>
      <p:bldP spid="403" grpId="0"/>
      <p:bldP spid="404" grpId="0"/>
      <p:bldP spid="405" grpId="0"/>
      <p:bldP spid="406" grpId="0"/>
      <p:bldP spid="408" grpId="0" animBg="1"/>
      <p:bldP spid="409" grpId="0" animBg="1"/>
      <p:bldP spid="410" grpId="0" animBg="1"/>
      <p:bldP spid="4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5511050" y="19029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5511050" y="2606325"/>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mtClean="0"/>
              <a:t>KẾT LUẬN</a:t>
            </a:r>
            <a:endParaRPr>
              <a:solidFill>
                <a:srgbClr val="FFFFFF"/>
              </a:solidFill>
            </a:endParaRPr>
          </a:p>
        </p:txBody>
      </p:sp>
      <p:cxnSp>
        <p:nvCxnSpPr>
          <p:cNvPr id="458" name="Google Shape;458;p29"/>
          <p:cNvCxnSpPr/>
          <p:nvPr/>
        </p:nvCxnSpPr>
        <p:spPr>
          <a:xfrm>
            <a:off x="5882725" y="1195336"/>
            <a:ext cx="3340500" cy="0"/>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a:spLocks noGrp="1"/>
          </p:cNvSpPr>
          <p:nvPr>
            <p:ph type="ctrTitle"/>
          </p:nvPr>
        </p:nvSpPr>
        <p:spPr>
          <a:xfrm>
            <a:off x="5636300" y="219505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800" smtClean="0">
                <a:solidFill>
                  <a:srgbClr val="0E2A47"/>
                </a:solidFill>
              </a:rPr>
              <a:t>CHÚNG TA ĐÃ NẮM VỀ LOẠI LẬP TRÌNH VÀ BIẾT CÁCH SỬ DỤNG VỀ LOẠI LẬP TRÌNH ĐÓ</a:t>
            </a:r>
            <a:endParaRPr sz="800">
              <a:solidFill>
                <a:srgbClr val="0E2A47"/>
              </a:solidFill>
            </a:endParaRPr>
          </a:p>
        </p:txBody>
      </p:sp>
      <p:sp>
        <p:nvSpPr>
          <p:cNvPr id="557" name="Google Shape;557;p29"/>
          <p:cNvSpPr txBox="1">
            <a:spLocks noGrp="1"/>
          </p:cNvSpPr>
          <p:nvPr>
            <p:ph type="ctrTitle" idx="2"/>
          </p:nvPr>
        </p:nvSpPr>
        <p:spPr>
          <a:xfrm>
            <a:off x="5717084" y="358106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800" smtClean="0">
                <a:solidFill>
                  <a:srgbClr val="0E2A47"/>
                </a:solidFill>
              </a:rPr>
              <a:t>CHÚNG TA CẦN PHẢI KHẮC PHỤC BẰNG CÁCH BIẾT CÁCH SỬ DỤNG LẬP TRÌNH TRONG THỜI GIAN TỚI</a:t>
            </a:r>
            <a:endParaRPr sz="800">
              <a:solidFill>
                <a:srgbClr val="0E2A47"/>
              </a:solidFill>
            </a:endParaRPr>
          </a:p>
        </p:txBody>
      </p:sp>
      <p:sp>
        <p:nvSpPr>
          <p:cNvPr id="558" name="Google Shape;558;p29"/>
          <p:cNvSpPr txBox="1">
            <a:spLocks noGrp="1"/>
          </p:cNvSpPr>
          <p:nvPr>
            <p:ph type="ctrTitle" idx="3"/>
          </p:nvPr>
        </p:nvSpPr>
        <p:spPr>
          <a:xfrm>
            <a:off x="5636300" y="2878509"/>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sz="800" smtClean="0">
                <a:solidFill>
                  <a:srgbClr val="0E2A47"/>
                </a:solidFill>
              </a:rPr>
              <a:t>LẦN ĐẦU TIÊN CHÚNG TA BIẾT SỬ DỤNG LẬP TRÌNH VÀ CÁCH SỬ DỤNG VẪN CÒN BỞ NGỠ</a:t>
            </a:r>
            <a:endParaRPr sz="800">
              <a:solidFill>
                <a:srgbClr val="0E2A47"/>
              </a:solidFill>
            </a:endParaRPr>
          </a:p>
        </p:txBody>
      </p:sp>
      <p:grpSp>
        <p:nvGrpSpPr>
          <p:cNvPr id="115" name="Google Shape;6213;p52"/>
          <p:cNvGrpSpPr/>
          <p:nvPr/>
        </p:nvGrpSpPr>
        <p:grpSpPr>
          <a:xfrm>
            <a:off x="7952791" y="1901935"/>
            <a:ext cx="339253" cy="339253"/>
            <a:chOff x="1492675" y="4992125"/>
            <a:chExt cx="481825" cy="481825"/>
          </a:xfrm>
          <a:solidFill>
            <a:schemeClr val="accent2"/>
          </a:solidFill>
        </p:grpSpPr>
        <p:sp>
          <p:nvSpPr>
            <p:cNvPr id="116" name="Google Shape;6214;p52"/>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7" name="Google Shape;6215;p52"/>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8" name="Google Shape;6216;p52"/>
          <p:cNvGrpSpPr/>
          <p:nvPr/>
        </p:nvGrpSpPr>
        <p:grpSpPr>
          <a:xfrm>
            <a:off x="7952791" y="2627197"/>
            <a:ext cx="339253" cy="339253"/>
            <a:chOff x="2085525" y="4992125"/>
            <a:chExt cx="481825" cy="481825"/>
          </a:xfrm>
          <a:solidFill>
            <a:schemeClr val="accent2"/>
          </a:solidFill>
        </p:grpSpPr>
        <p:sp>
          <p:nvSpPr>
            <p:cNvPr id="119" name="Google Shape;6217;p52"/>
            <p:cNvSpPr/>
            <p:nvPr/>
          </p:nvSpPr>
          <p:spPr>
            <a:xfrm>
              <a:off x="2244150" y="5152125"/>
              <a:ext cx="164500" cy="161825"/>
            </a:xfrm>
            <a:custGeom>
              <a:avLst/>
              <a:gdLst/>
              <a:ahLst/>
              <a:cxnLst/>
              <a:rect l="l" t="t" r="r" b="b"/>
              <a:pathLst>
                <a:path w="6580" h="6473" extrusionOk="0">
                  <a:moveTo>
                    <a:pt x="618" y="1"/>
                  </a:moveTo>
                  <a:cubicBezTo>
                    <a:pt x="474" y="1"/>
                    <a:pt x="329" y="56"/>
                    <a:pt x="220" y="165"/>
                  </a:cubicBezTo>
                  <a:cubicBezTo>
                    <a:pt x="3" y="385"/>
                    <a:pt x="0" y="737"/>
                    <a:pt x="214" y="957"/>
                  </a:cubicBezTo>
                  <a:lnTo>
                    <a:pt x="2093" y="2836"/>
                  </a:lnTo>
                  <a:cubicBezTo>
                    <a:pt x="2313" y="3059"/>
                    <a:pt x="2313" y="3414"/>
                    <a:pt x="2093" y="3637"/>
                  </a:cubicBezTo>
                  <a:lnTo>
                    <a:pt x="214" y="5516"/>
                  </a:lnTo>
                  <a:cubicBezTo>
                    <a:pt x="0" y="5736"/>
                    <a:pt x="3" y="6088"/>
                    <a:pt x="220" y="6308"/>
                  </a:cubicBezTo>
                  <a:cubicBezTo>
                    <a:pt x="329" y="6418"/>
                    <a:pt x="474" y="6473"/>
                    <a:pt x="618" y="6473"/>
                  </a:cubicBezTo>
                  <a:cubicBezTo>
                    <a:pt x="760" y="6473"/>
                    <a:pt x="902" y="6420"/>
                    <a:pt x="1012" y="6314"/>
                  </a:cubicBezTo>
                  <a:lnTo>
                    <a:pt x="1018" y="6308"/>
                  </a:lnTo>
                  <a:lnTo>
                    <a:pt x="2897" y="4495"/>
                  </a:lnTo>
                  <a:cubicBezTo>
                    <a:pt x="3007" y="4390"/>
                    <a:pt x="3148" y="4337"/>
                    <a:pt x="3290" y="4337"/>
                  </a:cubicBezTo>
                  <a:cubicBezTo>
                    <a:pt x="3431" y="4337"/>
                    <a:pt x="3573" y="4390"/>
                    <a:pt x="3683" y="4495"/>
                  </a:cubicBezTo>
                  <a:lnTo>
                    <a:pt x="5562" y="6308"/>
                  </a:lnTo>
                  <a:lnTo>
                    <a:pt x="5568" y="6314"/>
                  </a:lnTo>
                  <a:cubicBezTo>
                    <a:pt x="5678" y="6420"/>
                    <a:pt x="5820" y="6473"/>
                    <a:pt x="5962" y="6473"/>
                  </a:cubicBezTo>
                  <a:cubicBezTo>
                    <a:pt x="6106" y="6473"/>
                    <a:pt x="6250" y="6418"/>
                    <a:pt x="6360" y="6308"/>
                  </a:cubicBezTo>
                  <a:cubicBezTo>
                    <a:pt x="6577" y="6088"/>
                    <a:pt x="6580" y="5736"/>
                    <a:pt x="6366" y="5516"/>
                  </a:cubicBezTo>
                  <a:lnTo>
                    <a:pt x="4487" y="3637"/>
                  </a:lnTo>
                  <a:cubicBezTo>
                    <a:pt x="4267" y="3414"/>
                    <a:pt x="4267" y="3059"/>
                    <a:pt x="4487" y="2836"/>
                  </a:cubicBezTo>
                  <a:lnTo>
                    <a:pt x="6366" y="957"/>
                  </a:lnTo>
                  <a:cubicBezTo>
                    <a:pt x="6580" y="737"/>
                    <a:pt x="6577" y="385"/>
                    <a:pt x="6360" y="165"/>
                  </a:cubicBezTo>
                  <a:cubicBezTo>
                    <a:pt x="6250" y="56"/>
                    <a:pt x="6106" y="1"/>
                    <a:pt x="5962" y="1"/>
                  </a:cubicBezTo>
                  <a:cubicBezTo>
                    <a:pt x="5820" y="1"/>
                    <a:pt x="5678" y="53"/>
                    <a:pt x="5568" y="159"/>
                  </a:cubicBezTo>
                  <a:lnTo>
                    <a:pt x="5562" y="165"/>
                  </a:lnTo>
                  <a:lnTo>
                    <a:pt x="3683" y="1978"/>
                  </a:lnTo>
                  <a:cubicBezTo>
                    <a:pt x="3573" y="2083"/>
                    <a:pt x="3431" y="2136"/>
                    <a:pt x="3290" y="2136"/>
                  </a:cubicBezTo>
                  <a:cubicBezTo>
                    <a:pt x="3148" y="2136"/>
                    <a:pt x="3007" y="2083"/>
                    <a:pt x="2897" y="1978"/>
                  </a:cubicBezTo>
                  <a:lnTo>
                    <a:pt x="1018" y="165"/>
                  </a:lnTo>
                  <a:lnTo>
                    <a:pt x="1012" y="159"/>
                  </a:lnTo>
                  <a:cubicBezTo>
                    <a:pt x="902" y="53"/>
                    <a:pt x="760" y="1"/>
                    <a:pt x="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0" name="Google Shape;6218;p52"/>
            <p:cNvSpPr/>
            <p:nvPr/>
          </p:nvSpPr>
          <p:spPr>
            <a:xfrm>
              <a:off x="2085525" y="4992125"/>
              <a:ext cx="481825" cy="481825"/>
            </a:xfrm>
            <a:custGeom>
              <a:avLst/>
              <a:gdLst/>
              <a:ahLst/>
              <a:cxnLst/>
              <a:rect l="l" t="t" r="r" b="b"/>
              <a:pathLst>
                <a:path w="19273" h="19273" extrusionOk="0">
                  <a:moveTo>
                    <a:pt x="12313" y="5263"/>
                  </a:moveTo>
                  <a:cubicBezTo>
                    <a:pt x="12748" y="5263"/>
                    <a:pt x="13183" y="5429"/>
                    <a:pt x="13515" y="5761"/>
                  </a:cubicBezTo>
                  <a:cubicBezTo>
                    <a:pt x="14174" y="6424"/>
                    <a:pt x="14171" y="7496"/>
                    <a:pt x="13509" y="8155"/>
                  </a:cubicBezTo>
                  <a:lnTo>
                    <a:pt x="12030" y="9637"/>
                  </a:lnTo>
                  <a:lnTo>
                    <a:pt x="13512" y="11118"/>
                  </a:lnTo>
                  <a:cubicBezTo>
                    <a:pt x="14174" y="11778"/>
                    <a:pt x="14177" y="12850"/>
                    <a:pt x="13515" y="13512"/>
                  </a:cubicBezTo>
                  <a:cubicBezTo>
                    <a:pt x="13184" y="13844"/>
                    <a:pt x="12749" y="14011"/>
                    <a:pt x="12315" y="14011"/>
                  </a:cubicBezTo>
                  <a:cubicBezTo>
                    <a:pt x="11883" y="14011"/>
                    <a:pt x="11451" y="13847"/>
                    <a:pt x="11121" y="13518"/>
                  </a:cubicBezTo>
                  <a:lnTo>
                    <a:pt x="9636" y="12088"/>
                  </a:lnTo>
                  <a:lnTo>
                    <a:pt x="8152" y="13518"/>
                  </a:lnTo>
                  <a:cubicBezTo>
                    <a:pt x="7822" y="13847"/>
                    <a:pt x="7390" y="14011"/>
                    <a:pt x="6958" y="14011"/>
                  </a:cubicBezTo>
                  <a:cubicBezTo>
                    <a:pt x="6523" y="14011"/>
                    <a:pt x="6087" y="13844"/>
                    <a:pt x="5755" y="13512"/>
                  </a:cubicBezTo>
                  <a:cubicBezTo>
                    <a:pt x="5095" y="12850"/>
                    <a:pt x="5098" y="11778"/>
                    <a:pt x="5761" y="11118"/>
                  </a:cubicBezTo>
                  <a:lnTo>
                    <a:pt x="7239" y="9637"/>
                  </a:lnTo>
                  <a:lnTo>
                    <a:pt x="5758" y="8155"/>
                  </a:lnTo>
                  <a:cubicBezTo>
                    <a:pt x="5095" y="7496"/>
                    <a:pt x="5092" y="6424"/>
                    <a:pt x="5755" y="5761"/>
                  </a:cubicBezTo>
                  <a:cubicBezTo>
                    <a:pt x="6085" y="5429"/>
                    <a:pt x="6519" y="5263"/>
                    <a:pt x="6954" y="5263"/>
                  </a:cubicBezTo>
                  <a:cubicBezTo>
                    <a:pt x="7386" y="5263"/>
                    <a:pt x="7818" y="5428"/>
                    <a:pt x="8149" y="5758"/>
                  </a:cubicBezTo>
                  <a:lnTo>
                    <a:pt x="9633" y="7188"/>
                  </a:lnTo>
                  <a:lnTo>
                    <a:pt x="11118" y="5758"/>
                  </a:lnTo>
                  <a:cubicBezTo>
                    <a:pt x="11448" y="5428"/>
                    <a:pt x="11881" y="5263"/>
                    <a:pt x="12313" y="5263"/>
                  </a:cubicBezTo>
                  <a:close/>
                  <a:moveTo>
                    <a:pt x="9636" y="1"/>
                  </a:moveTo>
                  <a:cubicBezTo>
                    <a:pt x="7095" y="1"/>
                    <a:pt x="4686" y="1012"/>
                    <a:pt x="2849" y="2849"/>
                  </a:cubicBezTo>
                  <a:cubicBezTo>
                    <a:pt x="1012" y="4686"/>
                    <a:pt x="0" y="7098"/>
                    <a:pt x="0" y="9637"/>
                  </a:cubicBezTo>
                  <a:cubicBezTo>
                    <a:pt x="0" y="12175"/>
                    <a:pt x="1012" y="14587"/>
                    <a:pt x="2849" y="16424"/>
                  </a:cubicBezTo>
                  <a:cubicBezTo>
                    <a:pt x="4686" y="18261"/>
                    <a:pt x="7095" y="19273"/>
                    <a:pt x="9636" y="19273"/>
                  </a:cubicBezTo>
                  <a:cubicBezTo>
                    <a:pt x="12175" y="19273"/>
                    <a:pt x="14584" y="18261"/>
                    <a:pt x="16421" y="16424"/>
                  </a:cubicBezTo>
                  <a:cubicBezTo>
                    <a:pt x="18261" y="14587"/>
                    <a:pt x="19272" y="12175"/>
                    <a:pt x="19272" y="9637"/>
                  </a:cubicBezTo>
                  <a:cubicBezTo>
                    <a:pt x="19272" y="7098"/>
                    <a:pt x="18261" y="4686"/>
                    <a:pt x="16421" y="2849"/>
                  </a:cubicBezTo>
                  <a:cubicBezTo>
                    <a:pt x="14584" y="1012"/>
                    <a:pt x="12175" y="1"/>
                    <a:pt x="9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1" name="Google Shape;6209;p52"/>
          <p:cNvGrpSpPr/>
          <p:nvPr/>
        </p:nvGrpSpPr>
        <p:grpSpPr>
          <a:xfrm>
            <a:off x="7952791" y="3312033"/>
            <a:ext cx="339253" cy="339253"/>
            <a:chOff x="899850" y="4992125"/>
            <a:chExt cx="481825" cy="481825"/>
          </a:xfrm>
          <a:solidFill>
            <a:schemeClr val="accent2"/>
          </a:solidFill>
        </p:grpSpPr>
        <p:sp>
          <p:nvSpPr>
            <p:cNvPr id="122" name="Google Shape;6210;p52"/>
            <p:cNvSpPr/>
            <p:nvPr/>
          </p:nvSpPr>
          <p:spPr>
            <a:xfrm>
              <a:off x="1126600" y="5360100"/>
              <a:ext cx="28250" cy="28250"/>
            </a:xfrm>
            <a:custGeom>
              <a:avLst/>
              <a:gdLst/>
              <a:ahLst/>
              <a:cxnLst/>
              <a:rect l="l" t="t" r="r" b="b"/>
              <a:pathLst>
                <a:path w="1130" h="1130" extrusionOk="0">
                  <a:moveTo>
                    <a:pt x="566" y="1"/>
                  </a:moveTo>
                  <a:cubicBezTo>
                    <a:pt x="253" y="1"/>
                    <a:pt x="0" y="250"/>
                    <a:pt x="0" y="564"/>
                  </a:cubicBezTo>
                  <a:cubicBezTo>
                    <a:pt x="0" y="877"/>
                    <a:pt x="253" y="1130"/>
                    <a:pt x="566" y="1130"/>
                  </a:cubicBezTo>
                  <a:cubicBezTo>
                    <a:pt x="876" y="1130"/>
                    <a:pt x="1129" y="877"/>
                    <a:pt x="1129" y="564"/>
                  </a:cubicBezTo>
                  <a:cubicBezTo>
                    <a:pt x="1129" y="250"/>
                    <a:pt x="876" y="1"/>
                    <a:pt x="5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3" name="Google Shape;6211;p52"/>
            <p:cNvSpPr/>
            <p:nvPr/>
          </p:nvSpPr>
          <p:spPr>
            <a:xfrm>
              <a:off x="1056050" y="5079900"/>
              <a:ext cx="169400" cy="194950"/>
            </a:xfrm>
            <a:custGeom>
              <a:avLst/>
              <a:gdLst/>
              <a:ahLst/>
              <a:cxnLst/>
              <a:rect l="l" t="t" r="r" b="b"/>
              <a:pathLst>
                <a:path w="6776" h="7798" extrusionOk="0">
                  <a:moveTo>
                    <a:pt x="3417" y="1"/>
                  </a:moveTo>
                  <a:cubicBezTo>
                    <a:pt x="1713" y="1"/>
                    <a:pt x="0" y="1115"/>
                    <a:pt x="0" y="3304"/>
                  </a:cubicBezTo>
                  <a:cubicBezTo>
                    <a:pt x="0" y="3614"/>
                    <a:pt x="250" y="3867"/>
                    <a:pt x="564" y="3867"/>
                  </a:cubicBezTo>
                  <a:cubicBezTo>
                    <a:pt x="877" y="3867"/>
                    <a:pt x="1130" y="3614"/>
                    <a:pt x="1130" y="3304"/>
                  </a:cubicBezTo>
                  <a:cubicBezTo>
                    <a:pt x="1130" y="2069"/>
                    <a:pt x="2111" y="1061"/>
                    <a:pt x="3388" y="1061"/>
                  </a:cubicBezTo>
                  <a:cubicBezTo>
                    <a:pt x="4665" y="1061"/>
                    <a:pt x="5647" y="2066"/>
                    <a:pt x="5647" y="3304"/>
                  </a:cubicBezTo>
                  <a:cubicBezTo>
                    <a:pt x="5647" y="4147"/>
                    <a:pt x="5174" y="4921"/>
                    <a:pt x="4424" y="5310"/>
                  </a:cubicBezTo>
                  <a:cubicBezTo>
                    <a:pt x="3617" y="5728"/>
                    <a:pt x="3108" y="6336"/>
                    <a:pt x="2912" y="7116"/>
                  </a:cubicBezTo>
                  <a:cubicBezTo>
                    <a:pt x="2870" y="7285"/>
                    <a:pt x="2906" y="7466"/>
                    <a:pt x="3015" y="7601"/>
                  </a:cubicBezTo>
                  <a:cubicBezTo>
                    <a:pt x="3118" y="7736"/>
                    <a:pt x="3277" y="7798"/>
                    <a:pt x="3439" y="7798"/>
                  </a:cubicBezTo>
                  <a:cubicBezTo>
                    <a:pt x="3686" y="7798"/>
                    <a:pt x="3938" y="7652"/>
                    <a:pt x="4005" y="7399"/>
                  </a:cubicBezTo>
                  <a:cubicBezTo>
                    <a:pt x="4129" y="6936"/>
                    <a:pt x="4445" y="6568"/>
                    <a:pt x="4945" y="6312"/>
                  </a:cubicBezTo>
                  <a:cubicBezTo>
                    <a:pt x="6071" y="5728"/>
                    <a:pt x="6776" y="4569"/>
                    <a:pt x="6776" y="3304"/>
                  </a:cubicBezTo>
                  <a:cubicBezTo>
                    <a:pt x="6776" y="1090"/>
                    <a:pt x="5101" y="1"/>
                    <a:pt x="34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4" name="Google Shape;6212;p52"/>
            <p:cNvSpPr/>
            <p:nvPr/>
          </p:nvSpPr>
          <p:spPr>
            <a:xfrm>
              <a:off x="899850" y="4992125"/>
              <a:ext cx="481825" cy="481825"/>
            </a:xfrm>
            <a:custGeom>
              <a:avLst/>
              <a:gdLst/>
              <a:ahLst/>
              <a:cxnLst/>
              <a:rect l="l" t="t" r="r" b="b"/>
              <a:pathLst>
                <a:path w="19273" h="19273" extrusionOk="0">
                  <a:moveTo>
                    <a:pt x="9636" y="2334"/>
                  </a:moveTo>
                  <a:cubicBezTo>
                    <a:pt x="12223" y="2334"/>
                    <a:pt x="14153" y="4367"/>
                    <a:pt x="14153" y="6815"/>
                  </a:cubicBezTo>
                  <a:cubicBezTo>
                    <a:pt x="14153" y="8501"/>
                    <a:pt x="13214" y="10049"/>
                    <a:pt x="11714" y="10826"/>
                  </a:cubicBezTo>
                  <a:cubicBezTo>
                    <a:pt x="11401" y="10986"/>
                    <a:pt x="11362" y="11142"/>
                    <a:pt x="11344" y="11202"/>
                  </a:cubicBezTo>
                  <a:cubicBezTo>
                    <a:pt x="11141" y="11958"/>
                    <a:pt x="10458" y="12455"/>
                    <a:pt x="9710" y="12455"/>
                  </a:cubicBezTo>
                  <a:cubicBezTo>
                    <a:pt x="9569" y="12455"/>
                    <a:pt x="9426" y="12438"/>
                    <a:pt x="9284" y="12401"/>
                  </a:cubicBezTo>
                  <a:cubicBezTo>
                    <a:pt x="8383" y="12169"/>
                    <a:pt x="7841" y="11254"/>
                    <a:pt x="8064" y="10353"/>
                  </a:cubicBezTo>
                  <a:cubicBezTo>
                    <a:pt x="8338" y="9260"/>
                    <a:pt x="9061" y="8384"/>
                    <a:pt x="10154" y="7818"/>
                  </a:cubicBezTo>
                  <a:cubicBezTo>
                    <a:pt x="10832" y="7465"/>
                    <a:pt x="10973" y="6556"/>
                    <a:pt x="10434" y="6017"/>
                  </a:cubicBezTo>
                  <a:cubicBezTo>
                    <a:pt x="10219" y="5801"/>
                    <a:pt x="9934" y="5700"/>
                    <a:pt x="9650" y="5700"/>
                  </a:cubicBezTo>
                  <a:cubicBezTo>
                    <a:pt x="9078" y="5700"/>
                    <a:pt x="8507" y="6109"/>
                    <a:pt x="8507" y="6815"/>
                  </a:cubicBezTo>
                  <a:cubicBezTo>
                    <a:pt x="8507" y="7749"/>
                    <a:pt x="7748" y="8507"/>
                    <a:pt x="6812" y="8507"/>
                  </a:cubicBezTo>
                  <a:cubicBezTo>
                    <a:pt x="5875" y="8507"/>
                    <a:pt x="5119" y="7749"/>
                    <a:pt x="5119" y="6815"/>
                  </a:cubicBezTo>
                  <a:cubicBezTo>
                    <a:pt x="5119" y="4388"/>
                    <a:pt x="7028" y="2334"/>
                    <a:pt x="9636" y="2334"/>
                  </a:cubicBezTo>
                  <a:close/>
                  <a:moveTo>
                    <a:pt x="9636" y="13588"/>
                  </a:moveTo>
                  <a:cubicBezTo>
                    <a:pt x="9854" y="13588"/>
                    <a:pt x="10074" y="13630"/>
                    <a:pt x="10284" y="13717"/>
                  </a:cubicBezTo>
                  <a:cubicBezTo>
                    <a:pt x="10916" y="13979"/>
                    <a:pt x="11328" y="14596"/>
                    <a:pt x="11328" y="15283"/>
                  </a:cubicBezTo>
                  <a:cubicBezTo>
                    <a:pt x="11328" y="16219"/>
                    <a:pt x="10570" y="16975"/>
                    <a:pt x="9636" y="16978"/>
                  </a:cubicBezTo>
                  <a:cubicBezTo>
                    <a:pt x="8950" y="16978"/>
                    <a:pt x="8332" y="16562"/>
                    <a:pt x="8070" y="15930"/>
                  </a:cubicBezTo>
                  <a:cubicBezTo>
                    <a:pt x="7808" y="15298"/>
                    <a:pt x="7953" y="14569"/>
                    <a:pt x="8438" y="14084"/>
                  </a:cubicBezTo>
                  <a:cubicBezTo>
                    <a:pt x="8762" y="13760"/>
                    <a:pt x="9195" y="13588"/>
                    <a:pt x="9636" y="13588"/>
                  </a:cubicBezTo>
                  <a:close/>
                  <a:moveTo>
                    <a:pt x="9636" y="1"/>
                  </a:moveTo>
                  <a:cubicBezTo>
                    <a:pt x="4330" y="1"/>
                    <a:pt x="0" y="4331"/>
                    <a:pt x="0" y="9637"/>
                  </a:cubicBezTo>
                  <a:cubicBezTo>
                    <a:pt x="0" y="14945"/>
                    <a:pt x="4330" y="19273"/>
                    <a:pt x="9636" y="19273"/>
                  </a:cubicBezTo>
                  <a:cubicBezTo>
                    <a:pt x="14939" y="19273"/>
                    <a:pt x="19272" y="14945"/>
                    <a:pt x="19272" y="9637"/>
                  </a:cubicBezTo>
                  <a:cubicBezTo>
                    <a:pt x="19272" y="4331"/>
                    <a:pt x="14942" y="1"/>
                    <a:pt x="96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126732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barn(inVertical)">
                                      <p:cBhvr>
                                        <p:cTn id="7" dur="500"/>
                                        <p:tgtEl>
                                          <p:spTgt spid="44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58"/>
                                        </p:tgtEl>
                                        <p:attrNameLst>
                                          <p:attrName>style.visibility</p:attrName>
                                        </p:attrNameLst>
                                      </p:cBhvr>
                                      <p:to>
                                        <p:strVal val="visible"/>
                                      </p:to>
                                    </p:set>
                                    <p:animEffect transition="in" filter="barn(inVertical)">
                                      <p:cBhvr>
                                        <p:cTn id="12" dur="500"/>
                                        <p:tgtEl>
                                          <p:spTgt spid="45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 calcmode="lin" valueType="num">
                                      <p:cBhvr>
                                        <p:cTn id="17" dur="500" fill="hold"/>
                                        <p:tgtEl>
                                          <p:spTgt spid="115"/>
                                        </p:tgtEl>
                                        <p:attrNameLst>
                                          <p:attrName>ppt_w</p:attrName>
                                        </p:attrNameLst>
                                      </p:cBhvr>
                                      <p:tavLst>
                                        <p:tav tm="0">
                                          <p:val>
                                            <p:fltVal val="0"/>
                                          </p:val>
                                        </p:tav>
                                        <p:tav tm="100000">
                                          <p:val>
                                            <p:strVal val="#ppt_w"/>
                                          </p:val>
                                        </p:tav>
                                      </p:tavLst>
                                    </p:anim>
                                    <p:anim calcmode="lin" valueType="num">
                                      <p:cBhvr>
                                        <p:cTn id="18" dur="500" fill="hold"/>
                                        <p:tgtEl>
                                          <p:spTgt spid="115"/>
                                        </p:tgtEl>
                                        <p:attrNameLst>
                                          <p:attrName>ppt_h</p:attrName>
                                        </p:attrNameLst>
                                      </p:cBhvr>
                                      <p:tavLst>
                                        <p:tav tm="0">
                                          <p:val>
                                            <p:fltVal val="0"/>
                                          </p:val>
                                        </p:tav>
                                        <p:tav tm="100000">
                                          <p:val>
                                            <p:strVal val="#ppt_h"/>
                                          </p:val>
                                        </p:tav>
                                      </p:tavLst>
                                    </p:anim>
                                    <p:animEffect transition="in" filter="fade">
                                      <p:cBhvr>
                                        <p:cTn id="19" dur="500"/>
                                        <p:tgtEl>
                                          <p:spTgt spid="115"/>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446"/>
                                        </p:tgtEl>
                                        <p:attrNameLst>
                                          <p:attrName>style.visibility</p:attrName>
                                        </p:attrNameLst>
                                      </p:cBhvr>
                                      <p:to>
                                        <p:strVal val="visible"/>
                                      </p:to>
                                    </p:set>
                                    <p:animEffect transition="in" filter="circle(in)">
                                      <p:cBhvr>
                                        <p:cTn id="24" dur="2000"/>
                                        <p:tgtEl>
                                          <p:spTgt spid="44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556"/>
                                        </p:tgtEl>
                                        <p:attrNameLst>
                                          <p:attrName>style.visibility</p:attrName>
                                        </p:attrNameLst>
                                      </p:cBhvr>
                                      <p:to>
                                        <p:strVal val="visible"/>
                                      </p:to>
                                    </p:set>
                                    <p:animEffect transition="in" filter="circle(in)">
                                      <p:cBhvr>
                                        <p:cTn id="29" dur="2000"/>
                                        <p:tgtEl>
                                          <p:spTgt spid="556"/>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18"/>
                                        </p:tgtEl>
                                        <p:attrNameLst>
                                          <p:attrName>style.visibility</p:attrName>
                                        </p:attrNameLst>
                                      </p:cBhvr>
                                      <p:to>
                                        <p:strVal val="visible"/>
                                      </p:to>
                                    </p:set>
                                    <p:anim calcmode="lin" valueType="num">
                                      <p:cBhvr>
                                        <p:cTn id="34" dur="500" fill="hold"/>
                                        <p:tgtEl>
                                          <p:spTgt spid="118"/>
                                        </p:tgtEl>
                                        <p:attrNameLst>
                                          <p:attrName>ppt_w</p:attrName>
                                        </p:attrNameLst>
                                      </p:cBhvr>
                                      <p:tavLst>
                                        <p:tav tm="0">
                                          <p:val>
                                            <p:fltVal val="0"/>
                                          </p:val>
                                        </p:tav>
                                        <p:tav tm="100000">
                                          <p:val>
                                            <p:strVal val="#ppt_w"/>
                                          </p:val>
                                        </p:tav>
                                      </p:tavLst>
                                    </p:anim>
                                    <p:anim calcmode="lin" valueType="num">
                                      <p:cBhvr>
                                        <p:cTn id="35" dur="500" fill="hold"/>
                                        <p:tgtEl>
                                          <p:spTgt spid="118"/>
                                        </p:tgtEl>
                                        <p:attrNameLst>
                                          <p:attrName>ppt_h</p:attrName>
                                        </p:attrNameLst>
                                      </p:cBhvr>
                                      <p:tavLst>
                                        <p:tav tm="0">
                                          <p:val>
                                            <p:fltVal val="0"/>
                                          </p:val>
                                        </p:tav>
                                        <p:tav tm="100000">
                                          <p:val>
                                            <p:strVal val="#ppt_h"/>
                                          </p:val>
                                        </p:tav>
                                      </p:tavLst>
                                    </p:anim>
                                    <p:animEffect transition="in" filter="fade">
                                      <p:cBhvr>
                                        <p:cTn id="36" dur="500"/>
                                        <p:tgtEl>
                                          <p:spTgt spid="11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447"/>
                                        </p:tgtEl>
                                        <p:attrNameLst>
                                          <p:attrName>style.visibility</p:attrName>
                                        </p:attrNameLst>
                                      </p:cBhvr>
                                      <p:to>
                                        <p:strVal val="visible"/>
                                      </p:to>
                                    </p:set>
                                    <p:animEffect transition="in" filter="circle(in)">
                                      <p:cBhvr>
                                        <p:cTn id="41" dur="2000"/>
                                        <p:tgtEl>
                                          <p:spTgt spid="447"/>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16" fill="hold" grpId="0" nodeType="clickEffect">
                                  <p:stCondLst>
                                    <p:cond delay="0"/>
                                  </p:stCondLst>
                                  <p:childTnLst>
                                    <p:set>
                                      <p:cBhvr>
                                        <p:cTn id="45" dur="1" fill="hold">
                                          <p:stCondLst>
                                            <p:cond delay="0"/>
                                          </p:stCondLst>
                                        </p:cTn>
                                        <p:tgtEl>
                                          <p:spTgt spid="558"/>
                                        </p:tgtEl>
                                        <p:attrNameLst>
                                          <p:attrName>style.visibility</p:attrName>
                                        </p:attrNameLst>
                                      </p:cBhvr>
                                      <p:to>
                                        <p:strVal val="visible"/>
                                      </p:to>
                                    </p:set>
                                    <p:animEffect transition="in" filter="circle(in)">
                                      <p:cBhvr>
                                        <p:cTn id="46" dur="2000"/>
                                        <p:tgtEl>
                                          <p:spTgt spid="558"/>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21"/>
                                        </p:tgtEl>
                                        <p:attrNameLst>
                                          <p:attrName>style.visibility</p:attrName>
                                        </p:attrNameLst>
                                      </p:cBhvr>
                                      <p:to>
                                        <p:strVal val="visible"/>
                                      </p:to>
                                    </p:set>
                                    <p:anim calcmode="lin" valueType="num">
                                      <p:cBhvr>
                                        <p:cTn id="51" dur="500" fill="hold"/>
                                        <p:tgtEl>
                                          <p:spTgt spid="121"/>
                                        </p:tgtEl>
                                        <p:attrNameLst>
                                          <p:attrName>ppt_w</p:attrName>
                                        </p:attrNameLst>
                                      </p:cBhvr>
                                      <p:tavLst>
                                        <p:tav tm="0">
                                          <p:val>
                                            <p:fltVal val="0"/>
                                          </p:val>
                                        </p:tav>
                                        <p:tav tm="100000">
                                          <p:val>
                                            <p:strVal val="#ppt_w"/>
                                          </p:val>
                                        </p:tav>
                                      </p:tavLst>
                                    </p:anim>
                                    <p:anim calcmode="lin" valueType="num">
                                      <p:cBhvr>
                                        <p:cTn id="52" dur="500" fill="hold"/>
                                        <p:tgtEl>
                                          <p:spTgt spid="121"/>
                                        </p:tgtEl>
                                        <p:attrNameLst>
                                          <p:attrName>ppt_h</p:attrName>
                                        </p:attrNameLst>
                                      </p:cBhvr>
                                      <p:tavLst>
                                        <p:tav tm="0">
                                          <p:val>
                                            <p:fltVal val="0"/>
                                          </p:val>
                                        </p:tav>
                                        <p:tav tm="100000">
                                          <p:val>
                                            <p:strVal val="#ppt_h"/>
                                          </p:val>
                                        </p:tav>
                                      </p:tavLst>
                                    </p:anim>
                                    <p:animEffect transition="in" filter="fade">
                                      <p:cBhvr>
                                        <p:cTn id="53" dur="500"/>
                                        <p:tgtEl>
                                          <p:spTgt spid="121"/>
                                        </p:tgtEl>
                                      </p:cBhvr>
                                    </p:animEffect>
                                  </p:childTnLst>
                                </p:cTn>
                              </p:par>
                            </p:childTnLst>
                          </p:cTn>
                        </p:par>
                      </p:childTnLst>
                    </p:cTn>
                  </p:par>
                  <p:par>
                    <p:cTn id="54" fill="hold">
                      <p:stCondLst>
                        <p:cond delay="indefinite"/>
                      </p:stCondLst>
                      <p:childTnLst>
                        <p:par>
                          <p:cTn id="55" fill="hold">
                            <p:stCondLst>
                              <p:cond delay="0"/>
                            </p:stCondLst>
                            <p:childTnLst>
                              <p:par>
                                <p:cTn id="56" presetID="6" presetClass="entr" presetSubtype="16" fill="hold" grpId="0" nodeType="clickEffect">
                                  <p:stCondLst>
                                    <p:cond delay="0"/>
                                  </p:stCondLst>
                                  <p:childTnLst>
                                    <p:set>
                                      <p:cBhvr>
                                        <p:cTn id="57" dur="1" fill="hold">
                                          <p:stCondLst>
                                            <p:cond delay="0"/>
                                          </p:stCondLst>
                                        </p:cTn>
                                        <p:tgtEl>
                                          <p:spTgt spid="448"/>
                                        </p:tgtEl>
                                        <p:attrNameLst>
                                          <p:attrName>style.visibility</p:attrName>
                                        </p:attrNameLst>
                                      </p:cBhvr>
                                      <p:to>
                                        <p:strVal val="visible"/>
                                      </p:to>
                                    </p:set>
                                    <p:animEffect transition="in" filter="circle(in)">
                                      <p:cBhvr>
                                        <p:cTn id="58" dur="2000"/>
                                        <p:tgtEl>
                                          <p:spTgt spid="448"/>
                                        </p:tgtEl>
                                      </p:cBhvr>
                                    </p:animEffect>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grpId="0" nodeType="clickEffect">
                                  <p:stCondLst>
                                    <p:cond delay="0"/>
                                  </p:stCondLst>
                                  <p:childTnLst>
                                    <p:set>
                                      <p:cBhvr>
                                        <p:cTn id="62" dur="1" fill="hold">
                                          <p:stCondLst>
                                            <p:cond delay="0"/>
                                          </p:stCondLst>
                                        </p:cTn>
                                        <p:tgtEl>
                                          <p:spTgt spid="557"/>
                                        </p:tgtEl>
                                        <p:attrNameLst>
                                          <p:attrName>style.visibility</p:attrName>
                                        </p:attrNameLst>
                                      </p:cBhvr>
                                      <p:to>
                                        <p:strVal val="visible"/>
                                      </p:to>
                                    </p:set>
                                    <p:animEffect transition="in" filter="circle(in)">
                                      <p:cBhvr>
                                        <p:cTn id="63" dur="20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 grpId="0" animBg="1"/>
      <p:bldP spid="447" grpId="0" animBg="1"/>
      <p:bldP spid="448" grpId="0" animBg="1"/>
      <p:bldP spid="449" grpId="0"/>
      <p:bldP spid="556" grpId="0"/>
      <p:bldP spid="557" grpId="0"/>
      <p:bldP spid="558" grpId="0"/>
    </p:bld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663</Words>
  <Application>Microsoft Office PowerPoint</Application>
  <PresentationFormat>On-screen Show (16:9)</PresentationFormat>
  <Paragraphs>54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Impact</vt:lpstr>
      <vt:lpstr>Arial</vt:lpstr>
      <vt:lpstr>Roboto Thin</vt:lpstr>
      <vt:lpstr>Times New Roman</vt:lpstr>
      <vt:lpstr>Bree Serif</vt:lpstr>
      <vt:lpstr>Roboto Black</vt:lpstr>
      <vt:lpstr>Roboto Mono Thin</vt:lpstr>
      <vt:lpstr>Roboto Light</vt:lpstr>
      <vt:lpstr>Didact Gothic</vt:lpstr>
      <vt:lpstr>WEB PROPOSAL</vt:lpstr>
      <vt:lpstr>TÌM HIỂU VỀ JQUERY</vt:lpstr>
      <vt:lpstr>THÀNH VIÊN TRONG NHÓM ĐỒ ÁN</vt:lpstr>
      <vt:lpstr>LÝ DO CHỌN ĐỀ TÀI</vt:lpstr>
      <vt:lpstr>TÌM HIỂU VỀ JQUERY</vt:lpstr>
      <vt:lpstr>TIẾN ĐỘ THỰC HIỆN</vt:lpstr>
      <vt:lpstr>VỀ MẶT LÝ THUYẾT</vt:lpstr>
      <vt:lpstr>CHƯƠNG TRÌNH BẢN DEMO</vt:lpstr>
      <vt:lpstr>KẾ HOẠCH TIẾP THEO</vt:lpstr>
      <vt:lpstr>KẾT LUẬN</vt:lpstr>
      <vt:lpstr>TÀI LIỆU THAM KHẢO</vt:lpstr>
      <vt:lpstr>CẢM ƠN THẦY CÔ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JQUERY</dc:title>
  <dc:creator>Maxsys</dc:creator>
  <cp:lastModifiedBy>Maxsys</cp:lastModifiedBy>
  <cp:revision>19</cp:revision>
  <dcterms:modified xsi:type="dcterms:W3CDTF">2022-06-16T02:25:26Z</dcterms:modified>
</cp:coreProperties>
</file>