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64" r:id="rId2"/>
    <p:sldId id="276" r:id="rId3"/>
    <p:sldId id="281" r:id="rId4"/>
    <p:sldId id="288" r:id="rId5"/>
    <p:sldId id="284" r:id="rId6"/>
    <p:sldId id="285" r:id="rId7"/>
    <p:sldId id="287" r:id="rId8"/>
    <p:sldId id="289" r:id="rId9"/>
    <p:sldId id="266"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68" d="100"/>
          <a:sy n="68" d="100"/>
        </p:scale>
        <p:origin x="616" y="48"/>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18/11/2022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18/11/2022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9</a:t>
            </a:fld>
            <a:endParaRPr lang="en-US"/>
          </a:p>
        </p:txBody>
      </p:sp>
    </p:spTree>
    <p:extLst>
      <p:ext uri="{BB962C8B-B14F-4D97-AF65-F5344CB8AC3E}">
        <p14:creationId xmlns:p14="http://schemas.microsoft.com/office/powerpoint/2010/main" val="2646662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smtClean="0"/>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18/11/2022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18/11/2022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18/11/2022</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18/11/2022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18/11/2022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18/11/2022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18/11/2022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smtClean="0"/>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18/11/2022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18/11/2022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18/11/2022</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8812" y="1498601"/>
            <a:ext cx="8482145" cy="2235199"/>
          </a:xfrm>
        </p:spPr>
        <p:txBody>
          <a:bodyPr>
            <a:normAutofit fontScale="90000"/>
          </a:bodyPr>
          <a:lstStyle/>
          <a:p>
            <a:pPr algn="ctr"/>
            <a:r>
              <a:rPr lang="en-US" sz="3200" b="1" smtClean="0">
                <a:latin typeface="Bahnschrift" panose="020B0502040204020203" pitchFamily="34" charset="0"/>
                <a:cs typeface="Adobe Hebrew" panose="02040503050201020203" pitchFamily="18" charset="-79"/>
              </a:rPr>
              <a:t>Lập trình mạng – CTK44</a:t>
            </a:r>
            <a:br>
              <a:rPr lang="en-US" sz="3200" b="1" smtClean="0">
                <a:latin typeface="Bahnschrift" panose="020B0502040204020203" pitchFamily="34" charset="0"/>
                <a:cs typeface="Adobe Hebrew" panose="02040503050201020203" pitchFamily="18" charset="-79"/>
              </a:rPr>
            </a:br>
            <a:r>
              <a:rPr lang="en-US" sz="3200" b="1" smtClean="0">
                <a:latin typeface="Bahnschrift" panose="020B0502040204020203" pitchFamily="34" charset="0"/>
                <a:cs typeface="Adobe Hebrew" panose="02040503050201020203" pitchFamily="18" charset="-79"/>
              </a:rPr>
              <a:t>BÁO CÁO ĐỀ TÀI</a:t>
            </a:r>
            <a:br>
              <a:rPr lang="en-US" sz="3200" b="1" smtClean="0">
                <a:latin typeface="Bahnschrift" panose="020B0502040204020203" pitchFamily="34" charset="0"/>
                <a:cs typeface="Adobe Hebrew" panose="02040503050201020203" pitchFamily="18" charset="-79"/>
              </a:rPr>
            </a:br>
            <a:r>
              <a:rPr lang="en-US" sz="3200" smtClean="0">
                <a:latin typeface="Bahnschrift" panose="020B0502040204020203" pitchFamily="34" charset="0"/>
                <a:cs typeface="Adobe Hebrew" panose="02040503050201020203" pitchFamily="18" charset="-79"/>
              </a:rPr>
              <a:t/>
            </a:r>
            <a:br>
              <a:rPr lang="en-US" sz="3200" smtClean="0">
                <a:latin typeface="Bahnschrift" panose="020B0502040204020203" pitchFamily="34" charset="0"/>
                <a:cs typeface="Adobe Hebrew" panose="02040503050201020203" pitchFamily="18" charset="-79"/>
              </a:rPr>
            </a:br>
            <a:r>
              <a:rPr lang="en-US" sz="3200" smtClean="0">
                <a:latin typeface="Bahnschrift" panose="020B0502040204020203" pitchFamily="34" charset="0"/>
                <a:cs typeface="Adobe Hebrew" panose="02040503050201020203" pitchFamily="18" charset="-79"/>
              </a:rPr>
              <a:t>Đề tài: Bài tập cơ bản về xây dựng gửi tin nhắn Client - Server</a:t>
            </a:r>
            <a:endParaRPr lang="en-US" sz="3200" dirty="0">
              <a:latin typeface="Bahnschrift" panose="020B0502040204020203" pitchFamily="34" charset="0"/>
              <a:cs typeface="Adobe Hebrew" panose="02040503050201020203" pitchFamily="18" charset="-79"/>
            </a:endParaRPr>
          </a:p>
        </p:txBody>
      </p:sp>
      <p:sp>
        <p:nvSpPr>
          <p:cNvPr id="3" name="Subtitle 2"/>
          <p:cNvSpPr>
            <a:spLocks noGrp="1"/>
          </p:cNvSpPr>
          <p:nvPr>
            <p:ph type="subTitle" idx="1"/>
          </p:nvPr>
        </p:nvSpPr>
        <p:spPr>
          <a:xfrm>
            <a:off x="3122612" y="4191000"/>
            <a:ext cx="8558346" cy="2286000"/>
          </a:xfrm>
        </p:spPr>
        <p:txBody>
          <a:bodyPr>
            <a:normAutofit fontScale="92500" lnSpcReduction="20000"/>
          </a:bodyPr>
          <a:lstStyle/>
          <a:p>
            <a:r>
              <a:rPr lang="en-US" dirty="0" err="1" smtClean="0"/>
              <a:t>Giảng</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a:t>
            </a:r>
            <a:r>
              <a:rPr lang="en-US" dirty="0" err="1" smtClean="0"/>
              <a:t>Thầy</a:t>
            </a:r>
            <a:r>
              <a:rPr lang="en-US" dirty="0" smtClean="0"/>
              <a:t> </a:t>
            </a:r>
            <a:r>
              <a:rPr lang="en-US" dirty="0" err="1" smtClean="0"/>
              <a:t>Trần</a:t>
            </a:r>
            <a:r>
              <a:rPr lang="en-US" dirty="0" smtClean="0"/>
              <a:t> </a:t>
            </a:r>
            <a:r>
              <a:rPr lang="en-US" dirty="0" err="1" smtClean="0"/>
              <a:t>Ngô</a:t>
            </a:r>
            <a:r>
              <a:rPr lang="en-US" dirty="0" smtClean="0"/>
              <a:t> </a:t>
            </a:r>
            <a:r>
              <a:rPr lang="en-US" dirty="0" err="1" smtClean="0"/>
              <a:t>Như</a:t>
            </a:r>
            <a:r>
              <a:rPr lang="en-US" dirty="0" smtClean="0"/>
              <a:t> </a:t>
            </a:r>
            <a:r>
              <a:rPr lang="en-US" dirty="0" err="1" smtClean="0"/>
              <a:t>Khánh</a:t>
            </a:r>
            <a:endParaRPr lang="en-US" dirty="0" smtClean="0"/>
          </a:p>
          <a:p>
            <a:endParaRPr lang="en-US" dirty="0" smtClean="0"/>
          </a:p>
          <a:p>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Hoàng</a:t>
            </a:r>
            <a:r>
              <a:rPr lang="en-US" dirty="0" smtClean="0"/>
              <a:t> </a:t>
            </a:r>
            <a:r>
              <a:rPr lang="en-US" dirty="0" err="1" smtClean="0"/>
              <a:t>Nghĩa</a:t>
            </a:r>
            <a:r>
              <a:rPr lang="en-US" dirty="0" smtClean="0"/>
              <a:t> Minh </a:t>
            </a:r>
            <a:r>
              <a:rPr lang="en-US" dirty="0" err="1" smtClean="0"/>
              <a:t>Bảo</a:t>
            </a:r>
            <a:r>
              <a:rPr lang="en-US" dirty="0" smtClean="0"/>
              <a:t> (2011356)</a:t>
            </a:r>
          </a:p>
          <a:p>
            <a:r>
              <a:rPr lang="en-US" dirty="0"/>
              <a:t> </a:t>
            </a:r>
            <a:r>
              <a:rPr lang="en-US" dirty="0" smtClean="0"/>
              <a:t>                                </a:t>
            </a:r>
            <a:r>
              <a:rPr lang="en-US" dirty="0" err="1" smtClean="0"/>
              <a:t>Phan</a:t>
            </a:r>
            <a:r>
              <a:rPr lang="en-US" dirty="0" smtClean="0"/>
              <a:t> </a:t>
            </a:r>
            <a:r>
              <a:rPr lang="en-US" dirty="0" err="1" smtClean="0"/>
              <a:t>Nguyễn</a:t>
            </a:r>
            <a:r>
              <a:rPr lang="en-US" dirty="0" smtClean="0"/>
              <a:t> </a:t>
            </a:r>
            <a:r>
              <a:rPr lang="en-US" dirty="0" err="1" smtClean="0"/>
              <a:t>Thiên</a:t>
            </a:r>
            <a:r>
              <a:rPr lang="en-US" dirty="0" smtClean="0"/>
              <a:t> </a:t>
            </a:r>
            <a:r>
              <a:rPr lang="en-US" dirty="0" err="1" smtClean="0"/>
              <a:t>Ân</a:t>
            </a:r>
            <a:r>
              <a:rPr lang="en-US" dirty="0" smtClean="0"/>
              <a:t> (2011350)</a:t>
            </a:r>
          </a:p>
          <a:p>
            <a:r>
              <a:rPr lang="en-US" dirty="0" smtClean="0"/>
              <a:t>                                 </a:t>
            </a:r>
            <a:r>
              <a:rPr lang="en-US" dirty="0" err="1" smtClean="0"/>
              <a:t>Lê</a:t>
            </a:r>
            <a:r>
              <a:rPr lang="en-US" dirty="0" smtClean="0"/>
              <a:t> Cao </a:t>
            </a:r>
            <a:r>
              <a:rPr lang="en-US" dirty="0" err="1" smtClean="0"/>
              <a:t>Trí</a:t>
            </a:r>
            <a:r>
              <a:rPr lang="en-US" dirty="0" smtClean="0"/>
              <a:t> (2012387)</a:t>
            </a:r>
          </a:p>
          <a:p>
            <a:r>
              <a:rPr lang="en-US" dirty="0"/>
              <a:t> </a:t>
            </a:r>
            <a:r>
              <a:rPr lang="en-US" dirty="0" smtClean="0"/>
              <a:t>                                Mai </a:t>
            </a:r>
            <a:r>
              <a:rPr lang="en-US" dirty="0" err="1" smtClean="0"/>
              <a:t>Lê</a:t>
            </a:r>
            <a:r>
              <a:rPr lang="en-US" dirty="0" smtClean="0"/>
              <a:t> </a:t>
            </a:r>
            <a:r>
              <a:rPr lang="en-US" dirty="0" err="1" smtClean="0"/>
              <a:t>Quốc</a:t>
            </a:r>
            <a:r>
              <a:rPr lang="en-US" dirty="0" smtClean="0"/>
              <a:t> </a:t>
            </a:r>
            <a:r>
              <a:rPr lang="en-US" dirty="0" err="1" smtClean="0"/>
              <a:t>Trọng</a:t>
            </a:r>
            <a:r>
              <a:rPr lang="en-US" dirty="0" smtClean="0"/>
              <a:t> ( 2011451)</a:t>
            </a:r>
            <a:endParaRPr lang="en-US" dirty="0"/>
          </a:p>
        </p:txBody>
      </p:sp>
      <p:cxnSp>
        <p:nvCxnSpPr>
          <p:cNvPr id="9" name="Straight Connector 8"/>
          <p:cNvCxnSpPr/>
          <p:nvPr/>
        </p:nvCxnSpPr>
        <p:spPr>
          <a:xfrm>
            <a:off x="5256212" y="2667000"/>
            <a:ext cx="44958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Nội dung báo cáo</a:t>
            </a:r>
            <a:endParaRPr lang="en-US" dirty="0"/>
          </a:p>
        </p:txBody>
      </p:sp>
      <p:sp>
        <p:nvSpPr>
          <p:cNvPr id="14" name="Content Placeholder 13"/>
          <p:cNvSpPr>
            <a:spLocks noGrp="1"/>
          </p:cNvSpPr>
          <p:nvPr>
            <p:ph idx="1"/>
          </p:nvPr>
        </p:nvSpPr>
        <p:spPr/>
        <p:txBody>
          <a:bodyPr/>
          <a:lstStyle/>
          <a:p>
            <a:r>
              <a:rPr lang="en-US" smtClean="0">
                <a:latin typeface="Adobe Hebrew" panose="02040503050201020203" pitchFamily="18" charset="-79"/>
                <a:cs typeface="Adobe Hebrew" panose="02040503050201020203" pitchFamily="18" charset="-79"/>
              </a:rPr>
              <a:t>Mô hình triển khai</a:t>
            </a:r>
          </a:p>
          <a:p>
            <a:r>
              <a:rPr lang="en-US" smtClean="0">
                <a:latin typeface="Adobe Hebrew" panose="02040503050201020203" pitchFamily="18" charset="-79"/>
                <a:cs typeface="Adobe Hebrew" panose="02040503050201020203" pitchFamily="18" charset="-79"/>
              </a:rPr>
              <a:t>Công nghệ và nền tảng sử dụng</a:t>
            </a:r>
          </a:p>
          <a:p>
            <a:r>
              <a:rPr lang="en-US" smtClean="0">
                <a:latin typeface="Adobe Hebrew" panose="02040503050201020203" pitchFamily="18" charset="-79"/>
                <a:cs typeface="Adobe Hebrew" panose="02040503050201020203" pitchFamily="18" charset="-79"/>
              </a:rPr>
              <a:t>Chức năng dự kiến</a:t>
            </a:r>
          </a:p>
          <a:p>
            <a:r>
              <a:rPr lang="en-US" smtClean="0">
                <a:latin typeface="Adobe Hebrew" panose="02040503050201020203" pitchFamily="18" charset="-79"/>
                <a:cs typeface="Adobe Hebrew" panose="02040503050201020203" pitchFamily="18" charset="-79"/>
              </a:rPr>
              <a:t>Demo minh họa</a:t>
            </a:r>
          </a:p>
          <a:p>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Cascadia Code" panose="020B0609020000020004" pitchFamily="49" charset="0"/>
                <a:cs typeface="Cascadia Code" panose="020B0609020000020004" pitchFamily="49" charset="0"/>
              </a:rPr>
              <a:t>Mô hình triển khai</a:t>
            </a:r>
            <a:endParaRPr lang="en-US" dirty="0">
              <a:latin typeface="Cascadia Code" panose="020B0609020000020004" pitchFamily="49" charset="0"/>
              <a:cs typeface="Cascadia Code" panose="020B0609020000020004" pitchFamily="49" charset="0"/>
            </a:endParaRPr>
          </a:p>
        </p:txBody>
      </p:sp>
      <p:pic>
        <p:nvPicPr>
          <p:cNvPr id="4" name="Content Placeholder 3"/>
          <p:cNvPicPr>
            <a:picLocks noGrp="1" noChangeAspect="1"/>
          </p:cNvPicPr>
          <p:nvPr>
            <p:ph idx="1"/>
          </p:nvPr>
        </p:nvPicPr>
        <p:blipFill>
          <a:blip r:embed="rId2"/>
          <a:stretch>
            <a:fillRect/>
          </a:stretch>
        </p:blipFill>
        <p:spPr>
          <a:xfrm>
            <a:off x="1117309" y="1600200"/>
            <a:ext cx="10157354" cy="4800600"/>
          </a:xfrm>
          <a:prstGeom prst="rect">
            <a:avLst/>
          </a:prstGeom>
        </p:spPr>
      </p:pic>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CÔNG NGHỆ VÀ NỀN TẢNG SỬ DỤNG</a:t>
            </a:r>
            <a:endParaRPr lang="en-US"/>
          </a:p>
        </p:txBody>
      </p:sp>
      <p:sp>
        <p:nvSpPr>
          <p:cNvPr id="3" name="Text Placeholder 2"/>
          <p:cNvSpPr>
            <a:spLocks noGrp="1"/>
          </p:cNvSpPr>
          <p:nvPr>
            <p:ph type="body" idx="1"/>
          </p:nvPr>
        </p:nvSpPr>
        <p:spPr/>
        <p:txBody>
          <a:bodyPr/>
          <a:lstStyle/>
          <a:p>
            <a:r>
              <a:rPr lang="en-US" smtClean="0"/>
              <a:t>CÔNG NGHỆ</a:t>
            </a:r>
            <a:endParaRPr lang="en-US"/>
          </a:p>
        </p:txBody>
      </p:sp>
      <p:sp>
        <p:nvSpPr>
          <p:cNvPr id="4" name="Content Placeholder 3"/>
          <p:cNvSpPr>
            <a:spLocks noGrp="1"/>
          </p:cNvSpPr>
          <p:nvPr>
            <p:ph sz="half" idx="2"/>
          </p:nvPr>
        </p:nvSpPr>
        <p:spPr/>
        <p:txBody>
          <a:bodyPr/>
          <a:lstStyle/>
          <a:p>
            <a:r>
              <a:rPr lang="en-US" smtClean="0"/>
              <a:t>Công nghệ chính là sử dụng công cụ lập trình visual studio ở dạng winform</a:t>
            </a:r>
          </a:p>
          <a:p>
            <a:r>
              <a:rPr lang="en-US" smtClean="0"/>
              <a:t>Ngoài ra còn có sử dụng SQL để tạo cơ sở dữ liệu cho sử dụng số lượng, tạo nhóm chat …</a:t>
            </a:r>
            <a:endParaRPr lang="en-US"/>
          </a:p>
        </p:txBody>
      </p:sp>
      <p:sp>
        <p:nvSpPr>
          <p:cNvPr id="5" name="Text Placeholder 4"/>
          <p:cNvSpPr>
            <a:spLocks noGrp="1"/>
          </p:cNvSpPr>
          <p:nvPr>
            <p:ph type="body" sz="quarter" idx="3"/>
          </p:nvPr>
        </p:nvSpPr>
        <p:spPr/>
        <p:txBody>
          <a:bodyPr/>
          <a:lstStyle/>
          <a:p>
            <a:r>
              <a:rPr lang="en-US" smtClean="0"/>
              <a:t>NỀN TẢNG SỬ DỤNG</a:t>
            </a:r>
            <a:endParaRPr lang="en-US"/>
          </a:p>
        </p:txBody>
      </p:sp>
      <p:sp>
        <p:nvSpPr>
          <p:cNvPr id="6" name="Content Placeholder 5"/>
          <p:cNvSpPr>
            <a:spLocks noGrp="1"/>
          </p:cNvSpPr>
          <p:nvPr>
            <p:ph sz="quarter" idx="4"/>
          </p:nvPr>
        </p:nvSpPr>
        <p:spPr/>
        <p:txBody>
          <a:bodyPr/>
          <a:lstStyle/>
          <a:p>
            <a:r>
              <a:rPr lang="en-US" smtClean="0"/>
              <a:t>Xây dựng về client – server về mô hình gửi tin nhắn bằng sử dụng winform để xây dựng có sử dụng Socket.</a:t>
            </a:r>
          </a:p>
          <a:p>
            <a:r>
              <a:rPr lang="en-US" smtClean="0"/>
              <a:t>Xây dựng một hướng đối tượng để tạo một tài khoản về phía client và tạo kết nối phía server bằng TCP/IP</a:t>
            </a:r>
            <a:endParaRPr lang="en-US"/>
          </a:p>
        </p:txBody>
      </p:sp>
    </p:spTree>
    <p:extLst>
      <p:ext uri="{BB962C8B-B14F-4D97-AF65-F5344CB8AC3E}">
        <p14:creationId xmlns:p14="http://schemas.microsoft.com/office/powerpoint/2010/main" val="345236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Winform C#</a:t>
            </a:r>
            <a:endParaRPr lang="en-US"/>
          </a:p>
        </p:txBody>
      </p:sp>
      <p:sp>
        <p:nvSpPr>
          <p:cNvPr id="3" name="Content Placeholder 2"/>
          <p:cNvSpPr>
            <a:spLocks noGrp="1"/>
          </p:cNvSpPr>
          <p:nvPr>
            <p:ph idx="1"/>
          </p:nvPr>
        </p:nvSpPr>
        <p:spPr/>
        <p:txBody>
          <a:bodyPr/>
          <a:lstStyle/>
          <a:p>
            <a:r>
              <a:rPr lang="en-US">
                <a:latin typeface="Verdana" panose="020B0604030504040204" pitchFamily="34" charset="0"/>
                <a:ea typeface="Verdana" panose="020B0604030504040204" pitchFamily="34" charset="0"/>
              </a:rPr>
              <a:t>Winform hay còn gọi là Windows form  là giải pháp chạy trên nền Windows. Winform là công nghệ của Microsoft, cho phép lập trình các ứng dụng Windows trên PC</a:t>
            </a:r>
            <a:r>
              <a:rPr lang="en-US" smtClean="0">
                <a:latin typeface="Verdana" panose="020B0604030504040204" pitchFamily="34" charset="0"/>
                <a:ea typeface="Verdana" panose="020B0604030504040204" pitchFamily="34" charset="0"/>
              </a:rPr>
              <a:t>.</a:t>
            </a:r>
          </a:p>
          <a:p>
            <a:r>
              <a:rPr lang="vi-VN"/>
              <a:t>Winform là thuật ngữ mô tả một ứng dụng được viết dùng .NET FrameWorrk và có giao diện người dùng Windows Forms.</a:t>
            </a:r>
            <a:endParaRPr lang="en-US"/>
          </a:p>
        </p:txBody>
      </p:sp>
    </p:spTree>
    <p:extLst>
      <p:ext uri="{BB962C8B-B14F-4D97-AF65-F5344CB8AC3E}">
        <p14:creationId xmlns:p14="http://schemas.microsoft.com/office/powerpoint/2010/main" val="2877967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SQL</a:t>
            </a:r>
            <a:endParaRPr lang="en-US"/>
          </a:p>
        </p:txBody>
      </p:sp>
      <p:sp>
        <p:nvSpPr>
          <p:cNvPr id="3" name="Content Placeholder 2"/>
          <p:cNvSpPr>
            <a:spLocks noGrp="1"/>
          </p:cNvSpPr>
          <p:nvPr>
            <p:ph idx="1"/>
          </p:nvPr>
        </p:nvSpPr>
        <p:spPr/>
        <p:txBody>
          <a:bodyPr/>
          <a:lstStyle/>
          <a:p>
            <a:r>
              <a:rPr lang="vi-VN"/>
              <a:t>Cơ sở dữ liệu (Database) là tập hợp dữ liệu có cấu trúc được lưu trữ và truy cập từ hệ thống máy tính.</a:t>
            </a:r>
          </a:p>
          <a:p>
            <a:r>
              <a:rPr lang="vi-VN"/>
              <a:t>Truy vấn cơ sở dữ liệu được hiểu đơn giản là một “bộ lọc” có khả năng thu thập thông tin từ nhiều bảng trong một hệ cơ sở dữ liệu và thiết lập các các tiêu chí để hệ quản trị cơ sở dữ liệu thích hợp.</a:t>
            </a:r>
          </a:p>
          <a:p>
            <a:r>
              <a:rPr lang="vi-VN"/>
              <a:t>SQL là viết tắt của Structured Query Language, nghĩa là ngôn ngữ truy vấn cơ sở dữ liệu. Có thể coi ngôn ngữ SQL là ngôn ngữ chung mà bất cứ hệ thống cơ sở dữ liệu quan hệ (RDBMS) nào cũng phải đáp ứng, điển hình như: Oracle Database, SQL Server, MySQL…</a:t>
            </a:r>
            <a:endParaRPr lang="en-US"/>
          </a:p>
        </p:txBody>
      </p:sp>
    </p:spTree>
    <p:extLst>
      <p:ext uri="{BB962C8B-B14F-4D97-AF65-F5344CB8AC3E}">
        <p14:creationId xmlns:p14="http://schemas.microsoft.com/office/powerpoint/2010/main" val="348747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Chức năng sử dụng và dự kiến</a:t>
            </a:r>
            <a:endParaRPr lang="en-US"/>
          </a:p>
        </p:txBody>
      </p:sp>
      <p:sp>
        <p:nvSpPr>
          <p:cNvPr id="3" name="Text Placeholder 2"/>
          <p:cNvSpPr>
            <a:spLocks noGrp="1"/>
          </p:cNvSpPr>
          <p:nvPr>
            <p:ph type="body" idx="1"/>
          </p:nvPr>
        </p:nvSpPr>
        <p:spPr/>
        <p:txBody>
          <a:bodyPr/>
          <a:lstStyle/>
          <a:p>
            <a:r>
              <a:rPr lang="en-US" smtClean="0"/>
              <a:t>Chức năng sử dụng</a:t>
            </a:r>
            <a:endParaRPr lang="en-US"/>
          </a:p>
        </p:txBody>
      </p:sp>
      <p:sp>
        <p:nvSpPr>
          <p:cNvPr id="4" name="Content Placeholder 3"/>
          <p:cNvSpPr>
            <a:spLocks noGrp="1"/>
          </p:cNvSpPr>
          <p:nvPr>
            <p:ph sz="half" idx="2"/>
          </p:nvPr>
        </p:nvSpPr>
        <p:spPr/>
        <p:txBody>
          <a:bodyPr>
            <a:normAutofit lnSpcReduction="10000"/>
          </a:bodyPr>
          <a:lstStyle/>
          <a:p>
            <a:r>
              <a:rPr lang="en-US" smtClean="0"/>
              <a:t>Đối với form Đăng Nhập: tbDangNhap, tbMatKhau, btnDangNhap, btnDangKy và btnThoat</a:t>
            </a:r>
          </a:p>
          <a:p>
            <a:r>
              <a:rPr lang="en-US" smtClean="0"/>
              <a:t>Đối với form Đăng Ký: tbDangKy, </a:t>
            </a:r>
            <a:r>
              <a:rPr lang="en-US"/>
              <a:t>tbMatKhau, </a:t>
            </a:r>
            <a:r>
              <a:rPr lang="en-US" smtClean="0"/>
              <a:t>btnDangKy và btnThoat</a:t>
            </a:r>
          </a:p>
          <a:p>
            <a:r>
              <a:rPr lang="en-US" smtClean="0"/>
              <a:t>Đối với form Client: lbMessage, tbMessage, btnSend, btnDangXuat và btnThoat</a:t>
            </a:r>
          </a:p>
          <a:p>
            <a:r>
              <a:rPr lang="en-US" smtClean="0"/>
              <a:t>Đối với form Server: </a:t>
            </a:r>
            <a:r>
              <a:rPr lang="en-US"/>
              <a:t>lbMessage, </a:t>
            </a:r>
            <a:r>
              <a:rPr lang="en-US" smtClean="0"/>
              <a:t>tbMessage và </a:t>
            </a:r>
            <a:r>
              <a:rPr lang="en-US"/>
              <a:t>btnSend</a:t>
            </a:r>
          </a:p>
        </p:txBody>
      </p:sp>
      <p:sp>
        <p:nvSpPr>
          <p:cNvPr id="5" name="Text Placeholder 4"/>
          <p:cNvSpPr>
            <a:spLocks noGrp="1"/>
          </p:cNvSpPr>
          <p:nvPr>
            <p:ph type="body" sz="quarter" idx="3"/>
          </p:nvPr>
        </p:nvSpPr>
        <p:spPr/>
        <p:txBody>
          <a:bodyPr/>
          <a:lstStyle/>
          <a:p>
            <a:r>
              <a:rPr lang="en-US" smtClean="0"/>
              <a:t>Chức năng dự kiến</a:t>
            </a:r>
            <a:endParaRPr lang="en-US"/>
          </a:p>
        </p:txBody>
      </p:sp>
      <p:sp>
        <p:nvSpPr>
          <p:cNvPr id="6" name="Content Placeholder 5"/>
          <p:cNvSpPr>
            <a:spLocks noGrp="1"/>
          </p:cNvSpPr>
          <p:nvPr>
            <p:ph sz="quarter" idx="4"/>
          </p:nvPr>
        </p:nvSpPr>
        <p:spPr/>
        <p:txBody>
          <a:bodyPr/>
          <a:lstStyle/>
          <a:p>
            <a:r>
              <a:rPr lang="en-US" smtClean="0"/>
              <a:t>Thêm chức năng “Thoát” ở trong Server.</a:t>
            </a:r>
          </a:p>
          <a:p>
            <a:r>
              <a:rPr lang="en-US" smtClean="0"/>
              <a:t>Tạo chức năng khác như là số lượng client chạy, tạo gửi tin nhắn trực tiếp vào client và xây dựng tạo nhóm chat.</a:t>
            </a:r>
            <a:endParaRPr lang="en-US"/>
          </a:p>
        </p:txBody>
      </p:sp>
    </p:spTree>
    <p:extLst>
      <p:ext uri="{BB962C8B-B14F-4D97-AF65-F5344CB8AC3E}">
        <p14:creationId xmlns:p14="http://schemas.microsoft.com/office/powerpoint/2010/main" val="27455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2514600"/>
            <a:ext cx="10157354" cy="1397000"/>
          </a:xfrm>
        </p:spPr>
        <p:txBody>
          <a:bodyPr/>
          <a:lstStyle/>
          <a:p>
            <a:pPr algn="ctr"/>
            <a:r>
              <a:rPr lang="en-US" sz="7200" smtClean="0"/>
              <a:t>DEMO MINH HỌA</a:t>
            </a:r>
            <a:endParaRPr lang="en-US"/>
          </a:p>
        </p:txBody>
      </p:sp>
    </p:spTree>
    <p:extLst>
      <p:ext uri="{BB962C8B-B14F-4D97-AF65-F5344CB8AC3E}">
        <p14:creationId xmlns:p14="http://schemas.microsoft.com/office/powerpoint/2010/main" val="247133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 FOR WATCHING</a:t>
            </a:r>
            <a:endParaRPr lang="en-US" dirty="0"/>
          </a:p>
        </p:txBody>
      </p:sp>
      <p:sp>
        <p:nvSpPr>
          <p:cNvPr id="3" name="Text Placeholder 2"/>
          <p:cNvSpPr>
            <a:spLocks noGrp="1"/>
          </p:cNvSpPr>
          <p:nvPr>
            <p:ph type="body" idx="1"/>
          </p:nvPr>
        </p:nvSpPr>
        <p:spPr/>
        <p:txBody>
          <a:bodyPr/>
          <a:lstStyle/>
          <a:p>
            <a:r>
              <a:rPr lang="en-US" smtClean="0"/>
              <a:t>Cảm ơn các bạn đã chú ý lắng nghe</a:t>
            </a:r>
            <a:endParaRPr lang="en-US" dirty="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312</TotalTime>
  <Words>308</Words>
  <Application>Microsoft Office PowerPoint</Application>
  <PresentationFormat>Custom</PresentationFormat>
  <Paragraphs>40</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Adobe Hebrew</vt:lpstr>
      <vt:lpstr>Arial</vt:lpstr>
      <vt:lpstr>Bahnschrift</vt:lpstr>
      <vt:lpstr>Cascadia Code</vt:lpstr>
      <vt:lpstr>Century Gothic</vt:lpstr>
      <vt:lpstr>Verdana</vt:lpstr>
      <vt:lpstr>Books 16x9</vt:lpstr>
      <vt:lpstr>Lập trình mạng – CTK44 BÁO CÁO ĐỀ TÀI  Đề tài: Bài tập cơ bản về xây dựng gửi tin nhắn Client - Server</vt:lpstr>
      <vt:lpstr>Nội dung báo cáo</vt:lpstr>
      <vt:lpstr>Mô hình triển khai</vt:lpstr>
      <vt:lpstr>CÔNG NGHỆ VÀ NỀN TẢNG SỬ DỤNG</vt:lpstr>
      <vt:lpstr>Winform C#</vt:lpstr>
      <vt:lpstr>DATABASE SQL</vt:lpstr>
      <vt:lpstr>Chức năng sử dụng và dự kiến</vt:lpstr>
      <vt:lpstr>DEMO MINH HỌA</vt:lpstr>
      <vt:lpstr>THANK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mạng</dc:title>
  <dc:creator>Maxsys</dc:creator>
  <cp:lastModifiedBy>Maxsys</cp:lastModifiedBy>
  <cp:revision>28</cp:revision>
  <dcterms:created xsi:type="dcterms:W3CDTF">2022-10-11T11:53:05Z</dcterms:created>
  <dcterms:modified xsi:type="dcterms:W3CDTF">2022-11-18T10:31:55Z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