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830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AA71D-D08E-4DAC-A733-D91ED99D19F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145E0A-2BEC-4AD0-8470-0E1F8A9642B6}">
      <dgm:prSet/>
      <dgm:spPr/>
      <dgm:t>
        <a:bodyPr/>
        <a:lstStyle/>
        <a:p>
          <a:r>
            <a:rPr lang="en-US"/>
            <a:t>Hệ thống quản lý yêu cầu thiết kế phần mềm linh hoạt, dễ bảo trì.</a:t>
          </a:r>
        </a:p>
      </dgm:t>
    </dgm:pt>
    <dgm:pt modelId="{FACA3AF1-2519-4CDF-821C-9A9016806C5A}" type="parTrans" cxnId="{BA59A637-D750-4547-BD6E-655A0FC4CE29}">
      <dgm:prSet/>
      <dgm:spPr/>
      <dgm:t>
        <a:bodyPr/>
        <a:lstStyle/>
        <a:p>
          <a:endParaRPr lang="en-US"/>
        </a:p>
      </dgm:t>
    </dgm:pt>
    <dgm:pt modelId="{54A53A97-5599-4B55-9CA3-919D96AEF9D6}" type="sibTrans" cxnId="{BA59A637-D750-4547-BD6E-655A0FC4CE29}">
      <dgm:prSet/>
      <dgm:spPr/>
      <dgm:t>
        <a:bodyPr/>
        <a:lstStyle/>
        <a:p>
          <a:endParaRPr lang="en-US"/>
        </a:p>
      </dgm:t>
    </dgm:pt>
    <dgm:pt modelId="{6C11312D-DD86-42B5-A243-E9BEDC29D541}">
      <dgm:prSet/>
      <dgm:spPr/>
      <dgm:t>
        <a:bodyPr/>
        <a:lstStyle/>
        <a:p>
          <a:r>
            <a:rPr lang="en-US"/>
            <a:t>Sử dụng Design Patterns giúp:</a:t>
          </a:r>
        </a:p>
      </dgm:t>
    </dgm:pt>
    <dgm:pt modelId="{2AB05290-DA36-4036-89D1-2A02E36C186A}" type="parTrans" cxnId="{CB2B5A8F-8876-4E4F-B6D2-00024341A270}">
      <dgm:prSet/>
      <dgm:spPr/>
      <dgm:t>
        <a:bodyPr/>
        <a:lstStyle/>
        <a:p>
          <a:endParaRPr lang="en-US"/>
        </a:p>
      </dgm:t>
    </dgm:pt>
    <dgm:pt modelId="{0DF65498-52C8-4958-8FF0-FC7FFA3E85FD}" type="sibTrans" cxnId="{CB2B5A8F-8876-4E4F-B6D2-00024341A270}">
      <dgm:prSet/>
      <dgm:spPr/>
      <dgm:t>
        <a:bodyPr/>
        <a:lstStyle/>
        <a:p>
          <a:endParaRPr lang="en-US"/>
        </a:p>
      </dgm:t>
    </dgm:pt>
    <dgm:pt modelId="{2561AD07-C142-47DB-AFA1-AFF07200A388}">
      <dgm:prSet/>
      <dgm:spPr/>
      <dgm:t>
        <a:bodyPr/>
        <a:lstStyle/>
        <a:p>
          <a:r>
            <a:rPr lang="en-US"/>
            <a:t>- Giảm phụ thuộc giữa các lớp</a:t>
          </a:r>
        </a:p>
      </dgm:t>
    </dgm:pt>
    <dgm:pt modelId="{D42A08B7-48A4-4B77-821E-B59D0C5E22F8}" type="parTrans" cxnId="{7D23A2BC-7D31-4BFC-92B7-6BA497CC7253}">
      <dgm:prSet/>
      <dgm:spPr/>
      <dgm:t>
        <a:bodyPr/>
        <a:lstStyle/>
        <a:p>
          <a:endParaRPr lang="en-US"/>
        </a:p>
      </dgm:t>
    </dgm:pt>
    <dgm:pt modelId="{4F0B1606-A53D-4BAB-B72D-EAB73E9D64D3}" type="sibTrans" cxnId="{7D23A2BC-7D31-4BFC-92B7-6BA497CC7253}">
      <dgm:prSet/>
      <dgm:spPr/>
      <dgm:t>
        <a:bodyPr/>
        <a:lstStyle/>
        <a:p>
          <a:endParaRPr lang="en-US"/>
        </a:p>
      </dgm:t>
    </dgm:pt>
    <dgm:pt modelId="{37E532EF-DC8B-417A-BD1A-579E281EAD71}">
      <dgm:prSet/>
      <dgm:spPr/>
      <dgm:t>
        <a:bodyPr/>
        <a:lstStyle/>
        <a:p>
          <a:r>
            <a:rPr lang="en-US"/>
            <a:t>- Tăng khả năng mở rộng</a:t>
          </a:r>
        </a:p>
      </dgm:t>
    </dgm:pt>
    <dgm:pt modelId="{DDCD26DB-E89E-49CF-A5A3-44D87E3C6A24}" type="parTrans" cxnId="{267EA28B-88CF-40A3-86BA-4638F6388144}">
      <dgm:prSet/>
      <dgm:spPr/>
      <dgm:t>
        <a:bodyPr/>
        <a:lstStyle/>
        <a:p>
          <a:endParaRPr lang="en-US"/>
        </a:p>
      </dgm:t>
    </dgm:pt>
    <dgm:pt modelId="{58C61DB8-D255-4EF9-AE93-4BC97DC2AAE9}" type="sibTrans" cxnId="{267EA28B-88CF-40A3-86BA-4638F6388144}">
      <dgm:prSet/>
      <dgm:spPr/>
      <dgm:t>
        <a:bodyPr/>
        <a:lstStyle/>
        <a:p>
          <a:endParaRPr lang="en-US"/>
        </a:p>
      </dgm:t>
    </dgm:pt>
    <dgm:pt modelId="{44009123-9521-4EB5-8A86-233E96DE7328}">
      <dgm:prSet/>
      <dgm:spPr/>
      <dgm:t>
        <a:bodyPr/>
        <a:lstStyle/>
        <a:p>
          <a:r>
            <a:rPr lang="en-US"/>
            <a:t>- Nâng cao tính bảo trì</a:t>
          </a:r>
        </a:p>
      </dgm:t>
    </dgm:pt>
    <dgm:pt modelId="{BB7CE26A-47D8-4CCE-8846-8A0494DB527D}" type="parTrans" cxnId="{57BBB13F-DC86-4D82-92FD-BC721042A453}">
      <dgm:prSet/>
      <dgm:spPr/>
      <dgm:t>
        <a:bodyPr/>
        <a:lstStyle/>
        <a:p>
          <a:endParaRPr lang="en-US"/>
        </a:p>
      </dgm:t>
    </dgm:pt>
    <dgm:pt modelId="{1680C7B2-7B61-4075-A296-86CF4EBBE88D}" type="sibTrans" cxnId="{57BBB13F-DC86-4D82-92FD-BC721042A453}">
      <dgm:prSet/>
      <dgm:spPr/>
      <dgm:t>
        <a:bodyPr/>
        <a:lstStyle/>
        <a:p>
          <a:endParaRPr lang="en-US"/>
        </a:p>
      </dgm:t>
    </dgm:pt>
    <dgm:pt modelId="{F062E75C-89AE-498D-83B7-A09EA69EEC3E}" type="pres">
      <dgm:prSet presAssocID="{3CAAA71D-D08E-4DAC-A733-D91ED99D19FB}" presName="outerComposite" presStyleCnt="0">
        <dgm:presLayoutVars>
          <dgm:chMax val="5"/>
          <dgm:dir/>
          <dgm:resizeHandles val="exact"/>
        </dgm:presLayoutVars>
      </dgm:prSet>
      <dgm:spPr/>
    </dgm:pt>
    <dgm:pt modelId="{71E743B8-CB8E-4196-83C1-FA510188ECFA}" type="pres">
      <dgm:prSet presAssocID="{3CAAA71D-D08E-4DAC-A733-D91ED99D19FB}" presName="dummyMaxCanvas" presStyleCnt="0">
        <dgm:presLayoutVars/>
      </dgm:prSet>
      <dgm:spPr/>
    </dgm:pt>
    <dgm:pt modelId="{391DBCDB-59F3-4743-8DED-99ED0313E1DD}" type="pres">
      <dgm:prSet presAssocID="{3CAAA71D-D08E-4DAC-A733-D91ED99D19FB}" presName="FiveNodes_1" presStyleLbl="node1" presStyleIdx="0" presStyleCnt="5">
        <dgm:presLayoutVars>
          <dgm:bulletEnabled val="1"/>
        </dgm:presLayoutVars>
      </dgm:prSet>
      <dgm:spPr/>
    </dgm:pt>
    <dgm:pt modelId="{8A04B4D3-A8D1-4587-A125-386E2FE121C3}" type="pres">
      <dgm:prSet presAssocID="{3CAAA71D-D08E-4DAC-A733-D91ED99D19FB}" presName="FiveNodes_2" presStyleLbl="node1" presStyleIdx="1" presStyleCnt="5">
        <dgm:presLayoutVars>
          <dgm:bulletEnabled val="1"/>
        </dgm:presLayoutVars>
      </dgm:prSet>
      <dgm:spPr/>
    </dgm:pt>
    <dgm:pt modelId="{A85C1D8C-E561-45EF-8CF5-7E2B9533283B}" type="pres">
      <dgm:prSet presAssocID="{3CAAA71D-D08E-4DAC-A733-D91ED99D19FB}" presName="FiveNodes_3" presStyleLbl="node1" presStyleIdx="2" presStyleCnt="5">
        <dgm:presLayoutVars>
          <dgm:bulletEnabled val="1"/>
        </dgm:presLayoutVars>
      </dgm:prSet>
      <dgm:spPr/>
    </dgm:pt>
    <dgm:pt modelId="{291ACFDC-66A6-41D0-A2B6-85881C071920}" type="pres">
      <dgm:prSet presAssocID="{3CAAA71D-D08E-4DAC-A733-D91ED99D19FB}" presName="FiveNodes_4" presStyleLbl="node1" presStyleIdx="3" presStyleCnt="5">
        <dgm:presLayoutVars>
          <dgm:bulletEnabled val="1"/>
        </dgm:presLayoutVars>
      </dgm:prSet>
      <dgm:spPr/>
    </dgm:pt>
    <dgm:pt modelId="{B4F5CFD9-4101-4AA7-BDB6-AE945FCB9B7E}" type="pres">
      <dgm:prSet presAssocID="{3CAAA71D-D08E-4DAC-A733-D91ED99D19FB}" presName="FiveNodes_5" presStyleLbl="node1" presStyleIdx="4" presStyleCnt="5">
        <dgm:presLayoutVars>
          <dgm:bulletEnabled val="1"/>
        </dgm:presLayoutVars>
      </dgm:prSet>
      <dgm:spPr/>
    </dgm:pt>
    <dgm:pt modelId="{17305314-1FEB-4C70-8621-C060990D567B}" type="pres">
      <dgm:prSet presAssocID="{3CAAA71D-D08E-4DAC-A733-D91ED99D19FB}" presName="FiveConn_1-2" presStyleLbl="fgAccFollowNode1" presStyleIdx="0" presStyleCnt="4">
        <dgm:presLayoutVars>
          <dgm:bulletEnabled val="1"/>
        </dgm:presLayoutVars>
      </dgm:prSet>
      <dgm:spPr/>
    </dgm:pt>
    <dgm:pt modelId="{C87D1612-264E-4DC3-9273-0A2FE3687EA1}" type="pres">
      <dgm:prSet presAssocID="{3CAAA71D-D08E-4DAC-A733-D91ED99D19FB}" presName="FiveConn_2-3" presStyleLbl="fgAccFollowNode1" presStyleIdx="1" presStyleCnt="4">
        <dgm:presLayoutVars>
          <dgm:bulletEnabled val="1"/>
        </dgm:presLayoutVars>
      </dgm:prSet>
      <dgm:spPr/>
    </dgm:pt>
    <dgm:pt modelId="{E7D0BE9E-8DEB-434E-8EBE-2B9AC727C569}" type="pres">
      <dgm:prSet presAssocID="{3CAAA71D-D08E-4DAC-A733-D91ED99D19FB}" presName="FiveConn_3-4" presStyleLbl="fgAccFollowNode1" presStyleIdx="2" presStyleCnt="4">
        <dgm:presLayoutVars>
          <dgm:bulletEnabled val="1"/>
        </dgm:presLayoutVars>
      </dgm:prSet>
      <dgm:spPr/>
    </dgm:pt>
    <dgm:pt modelId="{F9B19E5C-C017-4A6A-93ED-4FEC815342FB}" type="pres">
      <dgm:prSet presAssocID="{3CAAA71D-D08E-4DAC-A733-D91ED99D19FB}" presName="FiveConn_4-5" presStyleLbl="fgAccFollowNode1" presStyleIdx="3" presStyleCnt="4">
        <dgm:presLayoutVars>
          <dgm:bulletEnabled val="1"/>
        </dgm:presLayoutVars>
      </dgm:prSet>
      <dgm:spPr/>
    </dgm:pt>
    <dgm:pt modelId="{B87BF753-C9D6-4609-A8F1-F6C879A420D8}" type="pres">
      <dgm:prSet presAssocID="{3CAAA71D-D08E-4DAC-A733-D91ED99D19FB}" presName="FiveNodes_1_text" presStyleLbl="node1" presStyleIdx="4" presStyleCnt="5">
        <dgm:presLayoutVars>
          <dgm:bulletEnabled val="1"/>
        </dgm:presLayoutVars>
      </dgm:prSet>
      <dgm:spPr/>
    </dgm:pt>
    <dgm:pt modelId="{2186B64D-F779-49C1-B740-488F64C11647}" type="pres">
      <dgm:prSet presAssocID="{3CAAA71D-D08E-4DAC-A733-D91ED99D19FB}" presName="FiveNodes_2_text" presStyleLbl="node1" presStyleIdx="4" presStyleCnt="5">
        <dgm:presLayoutVars>
          <dgm:bulletEnabled val="1"/>
        </dgm:presLayoutVars>
      </dgm:prSet>
      <dgm:spPr/>
    </dgm:pt>
    <dgm:pt modelId="{CC86FA3F-B7A5-48CF-8DCC-9AB415482D8E}" type="pres">
      <dgm:prSet presAssocID="{3CAAA71D-D08E-4DAC-A733-D91ED99D19FB}" presName="FiveNodes_3_text" presStyleLbl="node1" presStyleIdx="4" presStyleCnt="5">
        <dgm:presLayoutVars>
          <dgm:bulletEnabled val="1"/>
        </dgm:presLayoutVars>
      </dgm:prSet>
      <dgm:spPr/>
    </dgm:pt>
    <dgm:pt modelId="{FC866D36-2215-43C1-9A0A-38D3A88AC69E}" type="pres">
      <dgm:prSet presAssocID="{3CAAA71D-D08E-4DAC-A733-D91ED99D19FB}" presName="FiveNodes_4_text" presStyleLbl="node1" presStyleIdx="4" presStyleCnt="5">
        <dgm:presLayoutVars>
          <dgm:bulletEnabled val="1"/>
        </dgm:presLayoutVars>
      </dgm:prSet>
      <dgm:spPr/>
    </dgm:pt>
    <dgm:pt modelId="{B763A5BA-5ADA-44DA-BE95-28CF0376951E}" type="pres">
      <dgm:prSet presAssocID="{3CAAA71D-D08E-4DAC-A733-D91ED99D19F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6C9F507-2896-4BEE-A6C5-C5059E90EEF5}" type="presOf" srcId="{6C11312D-DD86-42B5-A243-E9BEDC29D541}" destId="{8A04B4D3-A8D1-4587-A125-386E2FE121C3}" srcOrd="0" destOrd="0" presId="urn:microsoft.com/office/officeart/2005/8/layout/vProcess5"/>
    <dgm:cxn modelId="{AC68BD28-11B4-46AB-B9A3-09352CDF81F0}" type="presOf" srcId="{6C11312D-DD86-42B5-A243-E9BEDC29D541}" destId="{2186B64D-F779-49C1-B740-488F64C11647}" srcOrd="1" destOrd="0" presId="urn:microsoft.com/office/officeart/2005/8/layout/vProcess5"/>
    <dgm:cxn modelId="{BA59A637-D750-4547-BD6E-655A0FC4CE29}" srcId="{3CAAA71D-D08E-4DAC-A733-D91ED99D19FB}" destId="{EC145E0A-2BEC-4AD0-8470-0E1F8A9642B6}" srcOrd="0" destOrd="0" parTransId="{FACA3AF1-2519-4CDF-821C-9A9016806C5A}" sibTransId="{54A53A97-5599-4B55-9CA3-919D96AEF9D6}"/>
    <dgm:cxn modelId="{6453463E-B18C-4868-9741-F15851D1AE24}" type="presOf" srcId="{37E532EF-DC8B-417A-BD1A-579E281EAD71}" destId="{291ACFDC-66A6-41D0-A2B6-85881C071920}" srcOrd="0" destOrd="0" presId="urn:microsoft.com/office/officeart/2005/8/layout/vProcess5"/>
    <dgm:cxn modelId="{57BBB13F-DC86-4D82-92FD-BC721042A453}" srcId="{3CAAA71D-D08E-4DAC-A733-D91ED99D19FB}" destId="{44009123-9521-4EB5-8A86-233E96DE7328}" srcOrd="4" destOrd="0" parTransId="{BB7CE26A-47D8-4CCE-8846-8A0494DB527D}" sibTransId="{1680C7B2-7B61-4075-A296-86CF4EBBE88D}"/>
    <dgm:cxn modelId="{C6A06E5B-CF11-4FF0-B34D-69EDEB75B041}" type="presOf" srcId="{58C61DB8-D255-4EF9-AE93-4BC97DC2AAE9}" destId="{F9B19E5C-C017-4A6A-93ED-4FEC815342FB}" srcOrd="0" destOrd="0" presId="urn:microsoft.com/office/officeart/2005/8/layout/vProcess5"/>
    <dgm:cxn modelId="{AD2BEA5B-1B3E-40F4-BFCD-57BA43619F77}" type="presOf" srcId="{0DF65498-52C8-4958-8FF0-FC7FFA3E85FD}" destId="{C87D1612-264E-4DC3-9273-0A2FE3687EA1}" srcOrd="0" destOrd="0" presId="urn:microsoft.com/office/officeart/2005/8/layout/vProcess5"/>
    <dgm:cxn modelId="{C083DD42-0471-45A3-A7EB-B140EA996A14}" type="presOf" srcId="{2561AD07-C142-47DB-AFA1-AFF07200A388}" destId="{CC86FA3F-B7A5-48CF-8DCC-9AB415482D8E}" srcOrd="1" destOrd="0" presId="urn:microsoft.com/office/officeart/2005/8/layout/vProcess5"/>
    <dgm:cxn modelId="{7243094A-293F-4A25-A3A9-40CB478EAACC}" type="presOf" srcId="{54A53A97-5599-4B55-9CA3-919D96AEF9D6}" destId="{17305314-1FEB-4C70-8621-C060990D567B}" srcOrd="0" destOrd="0" presId="urn:microsoft.com/office/officeart/2005/8/layout/vProcess5"/>
    <dgm:cxn modelId="{0CCC6958-2D38-4078-9F51-03FFCFCFFDEC}" type="presOf" srcId="{EC145E0A-2BEC-4AD0-8470-0E1F8A9642B6}" destId="{B87BF753-C9D6-4609-A8F1-F6C879A420D8}" srcOrd="1" destOrd="0" presId="urn:microsoft.com/office/officeart/2005/8/layout/vProcess5"/>
    <dgm:cxn modelId="{2AA9FE7F-9393-445F-84CC-F0E41A88CE68}" type="presOf" srcId="{44009123-9521-4EB5-8A86-233E96DE7328}" destId="{B763A5BA-5ADA-44DA-BE95-28CF0376951E}" srcOrd="1" destOrd="0" presId="urn:microsoft.com/office/officeart/2005/8/layout/vProcess5"/>
    <dgm:cxn modelId="{267EA28B-88CF-40A3-86BA-4638F6388144}" srcId="{3CAAA71D-D08E-4DAC-A733-D91ED99D19FB}" destId="{37E532EF-DC8B-417A-BD1A-579E281EAD71}" srcOrd="3" destOrd="0" parTransId="{DDCD26DB-E89E-49CF-A5A3-44D87E3C6A24}" sibTransId="{58C61DB8-D255-4EF9-AE93-4BC97DC2AAE9}"/>
    <dgm:cxn modelId="{F1747F8C-AB85-4FC5-8A7D-BD9DC2765EDC}" type="presOf" srcId="{44009123-9521-4EB5-8A86-233E96DE7328}" destId="{B4F5CFD9-4101-4AA7-BDB6-AE945FCB9B7E}" srcOrd="0" destOrd="0" presId="urn:microsoft.com/office/officeart/2005/8/layout/vProcess5"/>
    <dgm:cxn modelId="{CB2B5A8F-8876-4E4F-B6D2-00024341A270}" srcId="{3CAAA71D-D08E-4DAC-A733-D91ED99D19FB}" destId="{6C11312D-DD86-42B5-A243-E9BEDC29D541}" srcOrd="1" destOrd="0" parTransId="{2AB05290-DA36-4036-89D1-2A02E36C186A}" sibTransId="{0DF65498-52C8-4958-8FF0-FC7FFA3E85FD}"/>
    <dgm:cxn modelId="{B2F0A390-BD97-4FAA-8453-B53B6CB37849}" type="presOf" srcId="{3CAAA71D-D08E-4DAC-A733-D91ED99D19FB}" destId="{F062E75C-89AE-498D-83B7-A09EA69EEC3E}" srcOrd="0" destOrd="0" presId="urn:microsoft.com/office/officeart/2005/8/layout/vProcess5"/>
    <dgm:cxn modelId="{7D23A2BC-7D31-4BFC-92B7-6BA497CC7253}" srcId="{3CAAA71D-D08E-4DAC-A733-D91ED99D19FB}" destId="{2561AD07-C142-47DB-AFA1-AFF07200A388}" srcOrd="2" destOrd="0" parTransId="{D42A08B7-48A4-4B77-821E-B59D0C5E22F8}" sibTransId="{4F0B1606-A53D-4BAB-B72D-EAB73E9D64D3}"/>
    <dgm:cxn modelId="{7E2F30CE-D238-48C1-AFAC-ED84B67C28F5}" type="presOf" srcId="{37E532EF-DC8B-417A-BD1A-579E281EAD71}" destId="{FC866D36-2215-43C1-9A0A-38D3A88AC69E}" srcOrd="1" destOrd="0" presId="urn:microsoft.com/office/officeart/2005/8/layout/vProcess5"/>
    <dgm:cxn modelId="{1C3996D9-A295-4FF6-A9A7-C49B78194CE3}" type="presOf" srcId="{2561AD07-C142-47DB-AFA1-AFF07200A388}" destId="{A85C1D8C-E561-45EF-8CF5-7E2B9533283B}" srcOrd="0" destOrd="0" presId="urn:microsoft.com/office/officeart/2005/8/layout/vProcess5"/>
    <dgm:cxn modelId="{D153D3E8-AF65-4708-BCD6-4F9DDA06D587}" type="presOf" srcId="{4F0B1606-A53D-4BAB-B72D-EAB73E9D64D3}" destId="{E7D0BE9E-8DEB-434E-8EBE-2B9AC727C569}" srcOrd="0" destOrd="0" presId="urn:microsoft.com/office/officeart/2005/8/layout/vProcess5"/>
    <dgm:cxn modelId="{A81111F9-485D-455D-A59B-4142A1CFBE63}" type="presOf" srcId="{EC145E0A-2BEC-4AD0-8470-0E1F8A9642B6}" destId="{391DBCDB-59F3-4743-8DED-99ED0313E1DD}" srcOrd="0" destOrd="0" presId="urn:microsoft.com/office/officeart/2005/8/layout/vProcess5"/>
    <dgm:cxn modelId="{931BA30A-9012-4E4E-88F5-9C9B6FBB8C54}" type="presParOf" srcId="{F062E75C-89AE-498D-83B7-A09EA69EEC3E}" destId="{71E743B8-CB8E-4196-83C1-FA510188ECFA}" srcOrd="0" destOrd="0" presId="urn:microsoft.com/office/officeart/2005/8/layout/vProcess5"/>
    <dgm:cxn modelId="{9D4876D7-3FDA-4DBE-9F93-8AEC5BFD37FC}" type="presParOf" srcId="{F062E75C-89AE-498D-83B7-A09EA69EEC3E}" destId="{391DBCDB-59F3-4743-8DED-99ED0313E1DD}" srcOrd="1" destOrd="0" presId="urn:microsoft.com/office/officeart/2005/8/layout/vProcess5"/>
    <dgm:cxn modelId="{40B0C981-109F-4089-8C53-EDBF26302056}" type="presParOf" srcId="{F062E75C-89AE-498D-83B7-A09EA69EEC3E}" destId="{8A04B4D3-A8D1-4587-A125-386E2FE121C3}" srcOrd="2" destOrd="0" presId="urn:microsoft.com/office/officeart/2005/8/layout/vProcess5"/>
    <dgm:cxn modelId="{AEB7C74E-7F04-4FF1-A26F-999F371CC108}" type="presParOf" srcId="{F062E75C-89AE-498D-83B7-A09EA69EEC3E}" destId="{A85C1D8C-E561-45EF-8CF5-7E2B9533283B}" srcOrd="3" destOrd="0" presId="urn:microsoft.com/office/officeart/2005/8/layout/vProcess5"/>
    <dgm:cxn modelId="{3A07573D-C262-47E3-BC64-99426312D4A6}" type="presParOf" srcId="{F062E75C-89AE-498D-83B7-A09EA69EEC3E}" destId="{291ACFDC-66A6-41D0-A2B6-85881C071920}" srcOrd="4" destOrd="0" presId="urn:microsoft.com/office/officeart/2005/8/layout/vProcess5"/>
    <dgm:cxn modelId="{8609C2D8-36D7-4DA6-80CD-6331077302E1}" type="presParOf" srcId="{F062E75C-89AE-498D-83B7-A09EA69EEC3E}" destId="{B4F5CFD9-4101-4AA7-BDB6-AE945FCB9B7E}" srcOrd="5" destOrd="0" presId="urn:microsoft.com/office/officeart/2005/8/layout/vProcess5"/>
    <dgm:cxn modelId="{5073C749-2D1A-4FF9-82A9-A0B85ADD4124}" type="presParOf" srcId="{F062E75C-89AE-498D-83B7-A09EA69EEC3E}" destId="{17305314-1FEB-4C70-8621-C060990D567B}" srcOrd="6" destOrd="0" presId="urn:microsoft.com/office/officeart/2005/8/layout/vProcess5"/>
    <dgm:cxn modelId="{7CE569DF-70F8-4CAF-9588-E33557219DB7}" type="presParOf" srcId="{F062E75C-89AE-498D-83B7-A09EA69EEC3E}" destId="{C87D1612-264E-4DC3-9273-0A2FE3687EA1}" srcOrd="7" destOrd="0" presId="urn:microsoft.com/office/officeart/2005/8/layout/vProcess5"/>
    <dgm:cxn modelId="{CDDC144B-DB62-43BB-ACE6-ED5983B5DF98}" type="presParOf" srcId="{F062E75C-89AE-498D-83B7-A09EA69EEC3E}" destId="{E7D0BE9E-8DEB-434E-8EBE-2B9AC727C569}" srcOrd="8" destOrd="0" presId="urn:microsoft.com/office/officeart/2005/8/layout/vProcess5"/>
    <dgm:cxn modelId="{E49B2F36-26CD-44F1-A079-EBC83985F076}" type="presParOf" srcId="{F062E75C-89AE-498D-83B7-A09EA69EEC3E}" destId="{F9B19E5C-C017-4A6A-93ED-4FEC815342FB}" srcOrd="9" destOrd="0" presId="urn:microsoft.com/office/officeart/2005/8/layout/vProcess5"/>
    <dgm:cxn modelId="{81401733-6D6A-45A1-A466-CA6A3A137CF6}" type="presParOf" srcId="{F062E75C-89AE-498D-83B7-A09EA69EEC3E}" destId="{B87BF753-C9D6-4609-A8F1-F6C879A420D8}" srcOrd="10" destOrd="0" presId="urn:microsoft.com/office/officeart/2005/8/layout/vProcess5"/>
    <dgm:cxn modelId="{7AE3BE5B-DEFF-4D8F-BFD0-70C9A6561F70}" type="presParOf" srcId="{F062E75C-89AE-498D-83B7-A09EA69EEC3E}" destId="{2186B64D-F779-49C1-B740-488F64C11647}" srcOrd="11" destOrd="0" presId="urn:microsoft.com/office/officeart/2005/8/layout/vProcess5"/>
    <dgm:cxn modelId="{CBC15324-549F-4EAC-8029-D987EB76A128}" type="presParOf" srcId="{F062E75C-89AE-498D-83B7-A09EA69EEC3E}" destId="{CC86FA3F-B7A5-48CF-8DCC-9AB415482D8E}" srcOrd="12" destOrd="0" presId="urn:microsoft.com/office/officeart/2005/8/layout/vProcess5"/>
    <dgm:cxn modelId="{7FF0978B-5613-4595-B9E3-3085CC7ED839}" type="presParOf" srcId="{F062E75C-89AE-498D-83B7-A09EA69EEC3E}" destId="{FC866D36-2215-43C1-9A0A-38D3A88AC69E}" srcOrd="13" destOrd="0" presId="urn:microsoft.com/office/officeart/2005/8/layout/vProcess5"/>
    <dgm:cxn modelId="{67B62168-BE9B-45CD-88EF-9A48DD95BBCA}" type="presParOf" srcId="{F062E75C-89AE-498D-83B7-A09EA69EEC3E}" destId="{B763A5BA-5ADA-44DA-BE95-28CF0376951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2DDEA-7EA2-490C-ABE7-F25C21A8B8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69105D-E35B-4F49-AD1D-8A5503D7280A}">
      <dgm:prSet/>
      <dgm:spPr/>
      <dgm:t>
        <a:bodyPr/>
        <a:lstStyle/>
        <a:p>
          <a:r>
            <a:rPr lang="en-US"/>
            <a:t>• Singleton: Đảm bảo chỉ một kết nối database (DatabaseConnection)</a:t>
          </a:r>
        </a:p>
      </dgm:t>
    </dgm:pt>
    <dgm:pt modelId="{7A8EF00A-39CA-464C-9091-8513D9CA2E88}" type="parTrans" cxnId="{CA453D2C-F145-4C71-9C33-79505D2FDA7F}">
      <dgm:prSet/>
      <dgm:spPr/>
      <dgm:t>
        <a:bodyPr/>
        <a:lstStyle/>
        <a:p>
          <a:endParaRPr lang="en-US"/>
        </a:p>
      </dgm:t>
    </dgm:pt>
    <dgm:pt modelId="{15556E12-432D-4616-AF49-5755507807D3}" type="sibTrans" cxnId="{CA453D2C-F145-4C71-9C33-79505D2FDA7F}">
      <dgm:prSet/>
      <dgm:spPr/>
      <dgm:t>
        <a:bodyPr/>
        <a:lstStyle/>
        <a:p>
          <a:endParaRPr lang="en-US"/>
        </a:p>
      </dgm:t>
    </dgm:pt>
    <dgm:pt modelId="{2FF3DCB2-A09A-4F97-B147-ACDDEECAC7B5}">
      <dgm:prSet/>
      <dgm:spPr/>
      <dgm:t>
        <a:bodyPr/>
        <a:lstStyle/>
        <a:p>
          <a:r>
            <a:rPr lang="en-US"/>
            <a:t>• Factory: Tạo user (Admin, Employee) linh hoạt không phụ thuộc lớp</a:t>
          </a:r>
        </a:p>
      </dgm:t>
    </dgm:pt>
    <dgm:pt modelId="{A89107B2-43C3-40CC-8B82-A8247F942558}" type="parTrans" cxnId="{F60EA9E4-FC1B-469B-9052-086E1E0C64F0}">
      <dgm:prSet/>
      <dgm:spPr/>
      <dgm:t>
        <a:bodyPr/>
        <a:lstStyle/>
        <a:p>
          <a:endParaRPr lang="en-US"/>
        </a:p>
      </dgm:t>
    </dgm:pt>
    <dgm:pt modelId="{57FC3419-7C88-422D-A537-28AFE618530D}" type="sibTrans" cxnId="{F60EA9E4-FC1B-469B-9052-086E1E0C64F0}">
      <dgm:prSet/>
      <dgm:spPr/>
      <dgm:t>
        <a:bodyPr/>
        <a:lstStyle/>
        <a:p>
          <a:endParaRPr lang="en-US"/>
        </a:p>
      </dgm:t>
    </dgm:pt>
    <dgm:pt modelId="{8E3B277B-2D56-4F8C-B771-1B0F70A1448A}">
      <dgm:prSet/>
      <dgm:spPr/>
      <dgm:t>
        <a:bodyPr/>
        <a:lstStyle/>
        <a:p>
          <a:r>
            <a:rPr lang="en-US"/>
            <a:t>• Observer: Thông báo logger khi có thay đổi dữ liệu (add user)</a:t>
          </a:r>
        </a:p>
      </dgm:t>
    </dgm:pt>
    <dgm:pt modelId="{DC447FB2-5226-4360-9904-7E51A31F8317}" type="parTrans" cxnId="{7AF42E7F-7A82-482A-9E75-B80EF8F163CD}">
      <dgm:prSet/>
      <dgm:spPr/>
      <dgm:t>
        <a:bodyPr/>
        <a:lstStyle/>
        <a:p>
          <a:endParaRPr lang="en-US"/>
        </a:p>
      </dgm:t>
    </dgm:pt>
    <dgm:pt modelId="{E1E29798-D992-43BC-B40C-A924D7AC52D0}" type="sibTrans" cxnId="{7AF42E7F-7A82-482A-9E75-B80EF8F163CD}">
      <dgm:prSet/>
      <dgm:spPr/>
      <dgm:t>
        <a:bodyPr/>
        <a:lstStyle/>
        <a:p>
          <a:endParaRPr lang="en-US"/>
        </a:p>
      </dgm:t>
    </dgm:pt>
    <dgm:pt modelId="{A1322B5A-E7DE-4443-97D6-0829C6472DD2}">
      <dgm:prSet/>
      <dgm:spPr/>
      <dgm:t>
        <a:bodyPr/>
        <a:lstStyle/>
        <a:p>
          <a:r>
            <a:rPr lang="en-US"/>
            <a:t>• Service Layer: Tách riêng nghiệp vụ và giao diện người dùng</a:t>
          </a:r>
        </a:p>
      </dgm:t>
    </dgm:pt>
    <dgm:pt modelId="{9F67F390-B0AB-4CB3-8688-F4BCA0B1274F}" type="parTrans" cxnId="{DC55D646-69B0-4175-8114-86B1C7DC15AE}">
      <dgm:prSet/>
      <dgm:spPr/>
      <dgm:t>
        <a:bodyPr/>
        <a:lstStyle/>
        <a:p>
          <a:endParaRPr lang="en-US"/>
        </a:p>
      </dgm:t>
    </dgm:pt>
    <dgm:pt modelId="{43DCDB57-E48F-44EB-8B13-CCB606F13D88}" type="sibTrans" cxnId="{DC55D646-69B0-4175-8114-86B1C7DC15AE}">
      <dgm:prSet/>
      <dgm:spPr/>
      <dgm:t>
        <a:bodyPr/>
        <a:lstStyle/>
        <a:p>
          <a:endParaRPr lang="en-US"/>
        </a:p>
      </dgm:t>
    </dgm:pt>
    <dgm:pt modelId="{180400CA-0E9D-447E-A0C6-C3268E0879B1}" type="pres">
      <dgm:prSet presAssocID="{67B2DDEA-7EA2-490C-ABE7-F25C21A8B8F9}" presName="root" presStyleCnt="0">
        <dgm:presLayoutVars>
          <dgm:dir/>
          <dgm:resizeHandles val="exact"/>
        </dgm:presLayoutVars>
      </dgm:prSet>
      <dgm:spPr/>
    </dgm:pt>
    <dgm:pt modelId="{50DF5F1A-0BBF-4077-B2DD-6EB959D6D36F}" type="pres">
      <dgm:prSet presAssocID="{CD69105D-E35B-4F49-AD1D-8A5503D7280A}" presName="compNode" presStyleCnt="0"/>
      <dgm:spPr/>
    </dgm:pt>
    <dgm:pt modelId="{0312D3E8-E359-4B6A-B70F-36FF0315D521}" type="pres">
      <dgm:prSet presAssocID="{CD69105D-E35B-4F49-AD1D-8A5503D7280A}" presName="bgRect" presStyleLbl="bgShp" presStyleIdx="0" presStyleCnt="4"/>
      <dgm:spPr/>
    </dgm:pt>
    <dgm:pt modelId="{69C7FFE2-5BEC-43C0-AA27-D711DA32C757}" type="pres">
      <dgm:prSet presAssocID="{CD69105D-E35B-4F49-AD1D-8A5503D728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BAB49B9-465E-4434-8BE9-F61DFA041B86}" type="pres">
      <dgm:prSet presAssocID="{CD69105D-E35B-4F49-AD1D-8A5503D7280A}" presName="spaceRect" presStyleCnt="0"/>
      <dgm:spPr/>
    </dgm:pt>
    <dgm:pt modelId="{043BEB40-AF41-42CC-8B46-E6F3FDBAB6FC}" type="pres">
      <dgm:prSet presAssocID="{CD69105D-E35B-4F49-AD1D-8A5503D7280A}" presName="parTx" presStyleLbl="revTx" presStyleIdx="0" presStyleCnt="4">
        <dgm:presLayoutVars>
          <dgm:chMax val="0"/>
          <dgm:chPref val="0"/>
        </dgm:presLayoutVars>
      </dgm:prSet>
      <dgm:spPr/>
    </dgm:pt>
    <dgm:pt modelId="{4BF9D885-595E-4AC7-BBA3-6A5ED3A7E835}" type="pres">
      <dgm:prSet presAssocID="{15556E12-432D-4616-AF49-5755507807D3}" presName="sibTrans" presStyleCnt="0"/>
      <dgm:spPr/>
    </dgm:pt>
    <dgm:pt modelId="{034938FE-5A9D-45CD-B7AC-E8346D7DFB3D}" type="pres">
      <dgm:prSet presAssocID="{2FF3DCB2-A09A-4F97-B147-ACDDEECAC7B5}" presName="compNode" presStyleCnt="0"/>
      <dgm:spPr/>
    </dgm:pt>
    <dgm:pt modelId="{AD36CA43-3E66-4775-B4FB-0B9202AF6192}" type="pres">
      <dgm:prSet presAssocID="{2FF3DCB2-A09A-4F97-B147-ACDDEECAC7B5}" presName="bgRect" presStyleLbl="bgShp" presStyleIdx="1" presStyleCnt="4"/>
      <dgm:spPr/>
    </dgm:pt>
    <dgm:pt modelId="{A4FBF301-7A11-4F95-B787-C04147BAE578}" type="pres">
      <dgm:prSet presAssocID="{2FF3DCB2-A09A-4F97-B147-ACDDEECAC7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2BFFD2D-8187-4EA5-9A5D-9E7A5CEA92E4}" type="pres">
      <dgm:prSet presAssocID="{2FF3DCB2-A09A-4F97-B147-ACDDEECAC7B5}" presName="spaceRect" presStyleCnt="0"/>
      <dgm:spPr/>
    </dgm:pt>
    <dgm:pt modelId="{34C4D9FE-392D-42FF-9561-77E31B6FE452}" type="pres">
      <dgm:prSet presAssocID="{2FF3DCB2-A09A-4F97-B147-ACDDEECAC7B5}" presName="parTx" presStyleLbl="revTx" presStyleIdx="1" presStyleCnt="4">
        <dgm:presLayoutVars>
          <dgm:chMax val="0"/>
          <dgm:chPref val="0"/>
        </dgm:presLayoutVars>
      </dgm:prSet>
      <dgm:spPr/>
    </dgm:pt>
    <dgm:pt modelId="{E0DCB9FE-DA20-432B-A4A9-D8D92FCA9CB4}" type="pres">
      <dgm:prSet presAssocID="{57FC3419-7C88-422D-A537-28AFE618530D}" presName="sibTrans" presStyleCnt="0"/>
      <dgm:spPr/>
    </dgm:pt>
    <dgm:pt modelId="{D73B6821-8547-400D-82EE-2944BFAE8D7C}" type="pres">
      <dgm:prSet presAssocID="{8E3B277B-2D56-4F8C-B771-1B0F70A1448A}" presName="compNode" presStyleCnt="0"/>
      <dgm:spPr/>
    </dgm:pt>
    <dgm:pt modelId="{89B9D9FC-31CE-48AB-A0B5-367C21C2BEE1}" type="pres">
      <dgm:prSet presAssocID="{8E3B277B-2D56-4F8C-B771-1B0F70A1448A}" presName="bgRect" presStyleLbl="bgShp" presStyleIdx="2" presStyleCnt="4"/>
      <dgm:spPr/>
    </dgm:pt>
    <dgm:pt modelId="{97987286-9572-470C-913E-2C8E42CDF6B6}" type="pres">
      <dgm:prSet presAssocID="{8E3B277B-2D56-4F8C-B771-1B0F70A144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D4B5904-EEA1-4D73-B515-5BF8BD7B445A}" type="pres">
      <dgm:prSet presAssocID="{8E3B277B-2D56-4F8C-B771-1B0F70A1448A}" presName="spaceRect" presStyleCnt="0"/>
      <dgm:spPr/>
    </dgm:pt>
    <dgm:pt modelId="{E4BF12C1-3797-425C-B76A-471859080963}" type="pres">
      <dgm:prSet presAssocID="{8E3B277B-2D56-4F8C-B771-1B0F70A1448A}" presName="parTx" presStyleLbl="revTx" presStyleIdx="2" presStyleCnt="4">
        <dgm:presLayoutVars>
          <dgm:chMax val="0"/>
          <dgm:chPref val="0"/>
        </dgm:presLayoutVars>
      </dgm:prSet>
      <dgm:spPr/>
    </dgm:pt>
    <dgm:pt modelId="{FCAB38FF-CE69-49AC-A0A9-3DAEDA4D5069}" type="pres">
      <dgm:prSet presAssocID="{E1E29798-D992-43BC-B40C-A924D7AC52D0}" presName="sibTrans" presStyleCnt="0"/>
      <dgm:spPr/>
    </dgm:pt>
    <dgm:pt modelId="{6BE9E7D7-BDE9-4C0D-BE32-C3D2DA42A69B}" type="pres">
      <dgm:prSet presAssocID="{A1322B5A-E7DE-4443-97D6-0829C6472DD2}" presName="compNode" presStyleCnt="0"/>
      <dgm:spPr/>
    </dgm:pt>
    <dgm:pt modelId="{8C79D7C7-4608-4180-94A4-8FDF5108A67C}" type="pres">
      <dgm:prSet presAssocID="{A1322B5A-E7DE-4443-97D6-0829C6472DD2}" presName="bgRect" presStyleLbl="bgShp" presStyleIdx="3" presStyleCnt="4"/>
      <dgm:spPr/>
    </dgm:pt>
    <dgm:pt modelId="{9F269F15-D51E-4D2E-8B80-10877845E46E}" type="pres">
      <dgm:prSet presAssocID="{A1322B5A-E7DE-4443-97D6-0829C6472D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02F045C-A9B5-43D7-B9ED-3145CCFDEBDD}" type="pres">
      <dgm:prSet presAssocID="{A1322B5A-E7DE-4443-97D6-0829C6472DD2}" presName="spaceRect" presStyleCnt="0"/>
      <dgm:spPr/>
    </dgm:pt>
    <dgm:pt modelId="{BCCA31F8-63C6-476F-ACBF-701892377D5C}" type="pres">
      <dgm:prSet presAssocID="{A1322B5A-E7DE-4443-97D6-0829C6472D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453D2C-F145-4C71-9C33-79505D2FDA7F}" srcId="{67B2DDEA-7EA2-490C-ABE7-F25C21A8B8F9}" destId="{CD69105D-E35B-4F49-AD1D-8A5503D7280A}" srcOrd="0" destOrd="0" parTransId="{7A8EF00A-39CA-464C-9091-8513D9CA2E88}" sibTransId="{15556E12-432D-4616-AF49-5755507807D3}"/>
    <dgm:cxn modelId="{DC55D646-69B0-4175-8114-86B1C7DC15AE}" srcId="{67B2DDEA-7EA2-490C-ABE7-F25C21A8B8F9}" destId="{A1322B5A-E7DE-4443-97D6-0829C6472DD2}" srcOrd="3" destOrd="0" parTransId="{9F67F390-B0AB-4CB3-8688-F4BCA0B1274F}" sibTransId="{43DCDB57-E48F-44EB-8B13-CCB606F13D88}"/>
    <dgm:cxn modelId="{4A961F72-C9CF-4239-B94E-48A0C1B320B7}" type="presOf" srcId="{8E3B277B-2D56-4F8C-B771-1B0F70A1448A}" destId="{E4BF12C1-3797-425C-B76A-471859080963}" srcOrd="0" destOrd="0" presId="urn:microsoft.com/office/officeart/2018/2/layout/IconVerticalSolidList"/>
    <dgm:cxn modelId="{DDD0B954-B0D0-4F18-869A-0BF1D4581035}" type="presOf" srcId="{2FF3DCB2-A09A-4F97-B147-ACDDEECAC7B5}" destId="{34C4D9FE-392D-42FF-9561-77E31B6FE452}" srcOrd="0" destOrd="0" presId="urn:microsoft.com/office/officeart/2018/2/layout/IconVerticalSolidList"/>
    <dgm:cxn modelId="{13D0FA7C-6B0E-4CF8-8C3D-154BF79544AF}" type="presOf" srcId="{CD69105D-E35B-4F49-AD1D-8A5503D7280A}" destId="{043BEB40-AF41-42CC-8B46-E6F3FDBAB6FC}" srcOrd="0" destOrd="0" presId="urn:microsoft.com/office/officeart/2018/2/layout/IconVerticalSolidList"/>
    <dgm:cxn modelId="{7AF42E7F-7A82-482A-9E75-B80EF8F163CD}" srcId="{67B2DDEA-7EA2-490C-ABE7-F25C21A8B8F9}" destId="{8E3B277B-2D56-4F8C-B771-1B0F70A1448A}" srcOrd="2" destOrd="0" parTransId="{DC447FB2-5226-4360-9904-7E51A31F8317}" sibTransId="{E1E29798-D992-43BC-B40C-A924D7AC52D0}"/>
    <dgm:cxn modelId="{DBB6759C-9F46-453D-B064-13085F81EB4D}" type="presOf" srcId="{A1322B5A-E7DE-4443-97D6-0829C6472DD2}" destId="{BCCA31F8-63C6-476F-ACBF-701892377D5C}" srcOrd="0" destOrd="0" presId="urn:microsoft.com/office/officeart/2018/2/layout/IconVerticalSolidList"/>
    <dgm:cxn modelId="{7B6685BC-10EC-428B-B6EE-D99763D4A286}" type="presOf" srcId="{67B2DDEA-7EA2-490C-ABE7-F25C21A8B8F9}" destId="{180400CA-0E9D-447E-A0C6-C3268E0879B1}" srcOrd="0" destOrd="0" presId="urn:microsoft.com/office/officeart/2018/2/layout/IconVerticalSolidList"/>
    <dgm:cxn modelId="{F60EA9E4-FC1B-469B-9052-086E1E0C64F0}" srcId="{67B2DDEA-7EA2-490C-ABE7-F25C21A8B8F9}" destId="{2FF3DCB2-A09A-4F97-B147-ACDDEECAC7B5}" srcOrd="1" destOrd="0" parTransId="{A89107B2-43C3-40CC-8B82-A8247F942558}" sibTransId="{57FC3419-7C88-422D-A537-28AFE618530D}"/>
    <dgm:cxn modelId="{F7696437-4318-4974-BEBE-F41BE657D204}" type="presParOf" srcId="{180400CA-0E9D-447E-A0C6-C3268E0879B1}" destId="{50DF5F1A-0BBF-4077-B2DD-6EB959D6D36F}" srcOrd="0" destOrd="0" presId="urn:microsoft.com/office/officeart/2018/2/layout/IconVerticalSolidList"/>
    <dgm:cxn modelId="{161F7E18-DCCD-4066-8DF7-7DFBD09BE2B3}" type="presParOf" srcId="{50DF5F1A-0BBF-4077-B2DD-6EB959D6D36F}" destId="{0312D3E8-E359-4B6A-B70F-36FF0315D521}" srcOrd="0" destOrd="0" presId="urn:microsoft.com/office/officeart/2018/2/layout/IconVerticalSolidList"/>
    <dgm:cxn modelId="{FB31E877-3630-4936-A307-B8CF31CB4AD1}" type="presParOf" srcId="{50DF5F1A-0BBF-4077-B2DD-6EB959D6D36F}" destId="{69C7FFE2-5BEC-43C0-AA27-D711DA32C757}" srcOrd="1" destOrd="0" presId="urn:microsoft.com/office/officeart/2018/2/layout/IconVerticalSolidList"/>
    <dgm:cxn modelId="{4AF66704-346B-4D5F-B638-E5BFB5030D8A}" type="presParOf" srcId="{50DF5F1A-0BBF-4077-B2DD-6EB959D6D36F}" destId="{4BAB49B9-465E-4434-8BE9-F61DFA041B86}" srcOrd="2" destOrd="0" presId="urn:microsoft.com/office/officeart/2018/2/layout/IconVerticalSolidList"/>
    <dgm:cxn modelId="{39C85D07-E8B2-41F4-8984-4F65FCCECE2E}" type="presParOf" srcId="{50DF5F1A-0BBF-4077-B2DD-6EB959D6D36F}" destId="{043BEB40-AF41-42CC-8B46-E6F3FDBAB6FC}" srcOrd="3" destOrd="0" presId="urn:microsoft.com/office/officeart/2018/2/layout/IconVerticalSolidList"/>
    <dgm:cxn modelId="{6A6FC208-5616-4833-8391-70D47B7982E5}" type="presParOf" srcId="{180400CA-0E9D-447E-A0C6-C3268E0879B1}" destId="{4BF9D885-595E-4AC7-BBA3-6A5ED3A7E835}" srcOrd="1" destOrd="0" presId="urn:microsoft.com/office/officeart/2018/2/layout/IconVerticalSolidList"/>
    <dgm:cxn modelId="{739016FA-4DD7-43A1-B0C5-E819ED866FB9}" type="presParOf" srcId="{180400CA-0E9D-447E-A0C6-C3268E0879B1}" destId="{034938FE-5A9D-45CD-B7AC-E8346D7DFB3D}" srcOrd="2" destOrd="0" presId="urn:microsoft.com/office/officeart/2018/2/layout/IconVerticalSolidList"/>
    <dgm:cxn modelId="{800F7697-8749-448D-98DC-17CDE0108354}" type="presParOf" srcId="{034938FE-5A9D-45CD-B7AC-E8346D7DFB3D}" destId="{AD36CA43-3E66-4775-B4FB-0B9202AF6192}" srcOrd="0" destOrd="0" presId="urn:microsoft.com/office/officeart/2018/2/layout/IconVerticalSolidList"/>
    <dgm:cxn modelId="{7ABF6F81-834D-4A40-8227-421805417D56}" type="presParOf" srcId="{034938FE-5A9D-45CD-B7AC-E8346D7DFB3D}" destId="{A4FBF301-7A11-4F95-B787-C04147BAE578}" srcOrd="1" destOrd="0" presId="urn:microsoft.com/office/officeart/2018/2/layout/IconVerticalSolidList"/>
    <dgm:cxn modelId="{73054C21-2EEE-4F28-BDC8-3557C01BD144}" type="presParOf" srcId="{034938FE-5A9D-45CD-B7AC-E8346D7DFB3D}" destId="{E2BFFD2D-8187-4EA5-9A5D-9E7A5CEA92E4}" srcOrd="2" destOrd="0" presId="urn:microsoft.com/office/officeart/2018/2/layout/IconVerticalSolidList"/>
    <dgm:cxn modelId="{91A690FD-1BBD-4192-9370-2D8B71B171AE}" type="presParOf" srcId="{034938FE-5A9D-45CD-B7AC-E8346D7DFB3D}" destId="{34C4D9FE-392D-42FF-9561-77E31B6FE452}" srcOrd="3" destOrd="0" presId="urn:microsoft.com/office/officeart/2018/2/layout/IconVerticalSolidList"/>
    <dgm:cxn modelId="{DAE4176D-8608-48B6-AE10-AA81AD96E6D8}" type="presParOf" srcId="{180400CA-0E9D-447E-A0C6-C3268E0879B1}" destId="{E0DCB9FE-DA20-432B-A4A9-D8D92FCA9CB4}" srcOrd="3" destOrd="0" presId="urn:microsoft.com/office/officeart/2018/2/layout/IconVerticalSolidList"/>
    <dgm:cxn modelId="{67599449-E350-4636-A16A-D671811C00D7}" type="presParOf" srcId="{180400CA-0E9D-447E-A0C6-C3268E0879B1}" destId="{D73B6821-8547-400D-82EE-2944BFAE8D7C}" srcOrd="4" destOrd="0" presId="urn:microsoft.com/office/officeart/2018/2/layout/IconVerticalSolidList"/>
    <dgm:cxn modelId="{D75ECD52-ECFD-4FCB-B261-D217C9927EF2}" type="presParOf" srcId="{D73B6821-8547-400D-82EE-2944BFAE8D7C}" destId="{89B9D9FC-31CE-48AB-A0B5-367C21C2BEE1}" srcOrd="0" destOrd="0" presId="urn:microsoft.com/office/officeart/2018/2/layout/IconVerticalSolidList"/>
    <dgm:cxn modelId="{0CAFA174-C1E1-4169-BC4F-2908B00A5B17}" type="presParOf" srcId="{D73B6821-8547-400D-82EE-2944BFAE8D7C}" destId="{97987286-9572-470C-913E-2C8E42CDF6B6}" srcOrd="1" destOrd="0" presId="urn:microsoft.com/office/officeart/2018/2/layout/IconVerticalSolidList"/>
    <dgm:cxn modelId="{DEBAEE2C-EACE-4DCE-B3B9-578B4735CA89}" type="presParOf" srcId="{D73B6821-8547-400D-82EE-2944BFAE8D7C}" destId="{AD4B5904-EEA1-4D73-B515-5BF8BD7B445A}" srcOrd="2" destOrd="0" presId="urn:microsoft.com/office/officeart/2018/2/layout/IconVerticalSolidList"/>
    <dgm:cxn modelId="{0068A1CC-6E31-42C4-889A-507F648F92F6}" type="presParOf" srcId="{D73B6821-8547-400D-82EE-2944BFAE8D7C}" destId="{E4BF12C1-3797-425C-B76A-471859080963}" srcOrd="3" destOrd="0" presId="urn:microsoft.com/office/officeart/2018/2/layout/IconVerticalSolidList"/>
    <dgm:cxn modelId="{5D64AD73-AC58-4D7D-882B-5D9C525002A9}" type="presParOf" srcId="{180400CA-0E9D-447E-A0C6-C3268E0879B1}" destId="{FCAB38FF-CE69-49AC-A0A9-3DAEDA4D5069}" srcOrd="5" destOrd="0" presId="urn:microsoft.com/office/officeart/2018/2/layout/IconVerticalSolidList"/>
    <dgm:cxn modelId="{55F3A436-23CD-4513-9503-0D520EE871CD}" type="presParOf" srcId="{180400CA-0E9D-447E-A0C6-C3268E0879B1}" destId="{6BE9E7D7-BDE9-4C0D-BE32-C3D2DA42A69B}" srcOrd="6" destOrd="0" presId="urn:microsoft.com/office/officeart/2018/2/layout/IconVerticalSolidList"/>
    <dgm:cxn modelId="{F700F886-669D-464C-8209-BF3EF7B7045C}" type="presParOf" srcId="{6BE9E7D7-BDE9-4C0D-BE32-C3D2DA42A69B}" destId="{8C79D7C7-4608-4180-94A4-8FDF5108A67C}" srcOrd="0" destOrd="0" presId="urn:microsoft.com/office/officeart/2018/2/layout/IconVerticalSolidList"/>
    <dgm:cxn modelId="{66450343-1CD6-4971-8828-C10561ABC79A}" type="presParOf" srcId="{6BE9E7D7-BDE9-4C0D-BE32-C3D2DA42A69B}" destId="{9F269F15-D51E-4D2E-8B80-10877845E46E}" srcOrd="1" destOrd="0" presId="urn:microsoft.com/office/officeart/2018/2/layout/IconVerticalSolidList"/>
    <dgm:cxn modelId="{759A6313-520B-43DB-96AD-4D993BE5A832}" type="presParOf" srcId="{6BE9E7D7-BDE9-4C0D-BE32-C3D2DA42A69B}" destId="{D02F045C-A9B5-43D7-B9ED-3145CCFDEBDD}" srcOrd="2" destOrd="0" presId="urn:microsoft.com/office/officeart/2018/2/layout/IconVerticalSolidList"/>
    <dgm:cxn modelId="{4F9CD11C-EB4D-412A-A24A-1C5085DF4371}" type="presParOf" srcId="{6BE9E7D7-BDE9-4C0D-BE32-C3D2DA42A69B}" destId="{BCCA31F8-63C6-476F-ACBF-701892377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F11E8-71D2-458A-9295-A0F4E92006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9FDA49-AA98-4098-9A22-C97DB6AE9AE5}">
      <dgm:prSet/>
      <dgm:spPr/>
      <dgm:t>
        <a:bodyPr/>
        <a:lstStyle/>
        <a:p>
          <a:r>
            <a:rPr lang="en-US"/>
            <a:t>- IUser, Admin, Employee: các lớp người dùng</a:t>
          </a:r>
        </a:p>
      </dgm:t>
    </dgm:pt>
    <dgm:pt modelId="{52ABECB9-532D-417B-8DF2-974EC3B6BAD9}" type="parTrans" cxnId="{C5315EFE-7DF2-4BED-A8AE-81FDDC28DF40}">
      <dgm:prSet/>
      <dgm:spPr/>
      <dgm:t>
        <a:bodyPr/>
        <a:lstStyle/>
        <a:p>
          <a:endParaRPr lang="en-US"/>
        </a:p>
      </dgm:t>
    </dgm:pt>
    <dgm:pt modelId="{EFCCBA57-3D4A-41B1-83BA-7B1C1A5EF4E9}" type="sibTrans" cxnId="{C5315EFE-7DF2-4BED-A8AE-81FDDC28DF40}">
      <dgm:prSet/>
      <dgm:spPr/>
      <dgm:t>
        <a:bodyPr/>
        <a:lstStyle/>
        <a:p>
          <a:endParaRPr lang="en-US"/>
        </a:p>
      </dgm:t>
    </dgm:pt>
    <dgm:pt modelId="{2CECE8A6-0828-4319-8A66-0C53A46C9206}">
      <dgm:prSet/>
      <dgm:spPr/>
      <dgm:t>
        <a:bodyPr/>
        <a:lstStyle/>
        <a:p>
          <a:r>
            <a:rPr lang="en-US"/>
            <a:t>- UserFactory: áp dụng Factory Pattern để tạo Admin/Employee</a:t>
          </a:r>
        </a:p>
      </dgm:t>
    </dgm:pt>
    <dgm:pt modelId="{3676EAD4-9F58-4A36-B1D9-ABE152AD587D}" type="parTrans" cxnId="{2C086A90-1353-439B-BC22-8360FC8A5CD5}">
      <dgm:prSet/>
      <dgm:spPr/>
      <dgm:t>
        <a:bodyPr/>
        <a:lstStyle/>
        <a:p>
          <a:endParaRPr lang="en-US"/>
        </a:p>
      </dgm:t>
    </dgm:pt>
    <dgm:pt modelId="{5FDC6212-540E-4FE2-9091-E4FF2B064D5A}" type="sibTrans" cxnId="{2C086A90-1353-439B-BC22-8360FC8A5CD5}">
      <dgm:prSet/>
      <dgm:spPr/>
      <dgm:t>
        <a:bodyPr/>
        <a:lstStyle/>
        <a:p>
          <a:endParaRPr lang="en-US"/>
        </a:p>
      </dgm:t>
    </dgm:pt>
    <dgm:pt modelId="{110606F6-7E93-4EE3-99B7-4FEE92068E3E}">
      <dgm:prSet/>
      <dgm:spPr/>
      <dgm:t>
        <a:bodyPr/>
        <a:lstStyle/>
        <a:p>
          <a:r>
            <a:rPr lang="en-US"/>
            <a:t>- DatabaseConnection: Singleton đảm bảo chỉ 1 kết nối database</a:t>
          </a:r>
        </a:p>
      </dgm:t>
    </dgm:pt>
    <dgm:pt modelId="{198F7C6B-E955-473A-921A-D65913E74060}" type="parTrans" cxnId="{08C48725-BFAB-46D2-8A5D-4833C73B4D44}">
      <dgm:prSet/>
      <dgm:spPr/>
      <dgm:t>
        <a:bodyPr/>
        <a:lstStyle/>
        <a:p>
          <a:endParaRPr lang="en-US"/>
        </a:p>
      </dgm:t>
    </dgm:pt>
    <dgm:pt modelId="{AE4EE1B2-D6D2-4332-AC9E-E3BB85B7C2D9}" type="sibTrans" cxnId="{08C48725-BFAB-46D2-8A5D-4833C73B4D44}">
      <dgm:prSet/>
      <dgm:spPr/>
      <dgm:t>
        <a:bodyPr/>
        <a:lstStyle/>
        <a:p>
          <a:endParaRPr lang="en-US"/>
        </a:p>
      </dgm:t>
    </dgm:pt>
    <dgm:pt modelId="{D52CDC99-B974-449D-B37A-426480CC035B}" type="pres">
      <dgm:prSet presAssocID="{DDBF11E8-71D2-458A-9295-A0F4E92006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C588F9-E428-4D16-AB1B-ADED4C358CCD}" type="pres">
      <dgm:prSet presAssocID="{EC9FDA49-AA98-4098-9A22-C97DB6AE9AE5}" presName="hierRoot1" presStyleCnt="0"/>
      <dgm:spPr/>
    </dgm:pt>
    <dgm:pt modelId="{7C211EDD-98E9-4B7E-9C08-729E868387E0}" type="pres">
      <dgm:prSet presAssocID="{EC9FDA49-AA98-4098-9A22-C97DB6AE9AE5}" presName="composite" presStyleCnt="0"/>
      <dgm:spPr/>
    </dgm:pt>
    <dgm:pt modelId="{828D6BA7-13F0-45AC-B016-0143BB9BC7D1}" type="pres">
      <dgm:prSet presAssocID="{EC9FDA49-AA98-4098-9A22-C97DB6AE9AE5}" presName="background" presStyleLbl="node0" presStyleIdx="0" presStyleCnt="3"/>
      <dgm:spPr/>
    </dgm:pt>
    <dgm:pt modelId="{F36795CA-7117-4A21-B9E4-F8F3CF9202C3}" type="pres">
      <dgm:prSet presAssocID="{EC9FDA49-AA98-4098-9A22-C97DB6AE9AE5}" presName="text" presStyleLbl="fgAcc0" presStyleIdx="0" presStyleCnt="3">
        <dgm:presLayoutVars>
          <dgm:chPref val="3"/>
        </dgm:presLayoutVars>
      </dgm:prSet>
      <dgm:spPr/>
    </dgm:pt>
    <dgm:pt modelId="{06059602-33E4-4386-B1FB-C74D08E0B9D9}" type="pres">
      <dgm:prSet presAssocID="{EC9FDA49-AA98-4098-9A22-C97DB6AE9AE5}" presName="hierChild2" presStyleCnt="0"/>
      <dgm:spPr/>
    </dgm:pt>
    <dgm:pt modelId="{538CA6E3-1816-47DE-9977-5AF3906D2EB2}" type="pres">
      <dgm:prSet presAssocID="{2CECE8A6-0828-4319-8A66-0C53A46C9206}" presName="hierRoot1" presStyleCnt="0"/>
      <dgm:spPr/>
    </dgm:pt>
    <dgm:pt modelId="{AAEDED2A-D950-4C70-8A52-AC36A8D8D353}" type="pres">
      <dgm:prSet presAssocID="{2CECE8A6-0828-4319-8A66-0C53A46C9206}" presName="composite" presStyleCnt="0"/>
      <dgm:spPr/>
    </dgm:pt>
    <dgm:pt modelId="{230241A7-EB1B-4123-8B1D-2177888A7F0E}" type="pres">
      <dgm:prSet presAssocID="{2CECE8A6-0828-4319-8A66-0C53A46C9206}" presName="background" presStyleLbl="node0" presStyleIdx="1" presStyleCnt="3"/>
      <dgm:spPr/>
    </dgm:pt>
    <dgm:pt modelId="{848ADFA2-E45D-42BA-8692-A1A45DFBF5BB}" type="pres">
      <dgm:prSet presAssocID="{2CECE8A6-0828-4319-8A66-0C53A46C9206}" presName="text" presStyleLbl="fgAcc0" presStyleIdx="1" presStyleCnt="3">
        <dgm:presLayoutVars>
          <dgm:chPref val="3"/>
        </dgm:presLayoutVars>
      </dgm:prSet>
      <dgm:spPr/>
    </dgm:pt>
    <dgm:pt modelId="{1F172571-B907-488C-9A37-C27BF4599AC4}" type="pres">
      <dgm:prSet presAssocID="{2CECE8A6-0828-4319-8A66-0C53A46C9206}" presName="hierChild2" presStyleCnt="0"/>
      <dgm:spPr/>
    </dgm:pt>
    <dgm:pt modelId="{59E9A811-5476-421F-B8A3-617714E3DA9A}" type="pres">
      <dgm:prSet presAssocID="{110606F6-7E93-4EE3-99B7-4FEE92068E3E}" presName="hierRoot1" presStyleCnt="0"/>
      <dgm:spPr/>
    </dgm:pt>
    <dgm:pt modelId="{B243E18B-825E-444A-98B8-C2FF1C386C49}" type="pres">
      <dgm:prSet presAssocID="{110606F6-7E93-4EE3-99B7-4FEE92068E3E}" presName="composite" presStyleCnt="0"/>
      <dgm:spPr/>
    </dgm:pt>
    <dgm:pt modelId="{1C087404-A4B1-4574-B4BC-FCBCD8BA7A15}" type="pres">
      <dgm:prSet presAssocID="{110606F6-7E93-4EE3-99B7-4FEE92068E3E}" presName="background" presStyleLbl="node0" presStyleIdx="2" presStyleCnt="3"/>
      <dgm:spPr/>
    </dgm:pt>
    <dgm:pt modelId="{7D70A9CA-85C9-460B-8FFE-5533AF6F729B}" type="pres">
      <dgm:prSet presAssocID="{110606F6-7E93-4EE3-99B7-4FEE92068E3E}" presName="text" presStyleLbl="fgAcc0" presStyleIdx="2" presStyleCnt="3">
        <dgm:presLayoutVars>
          <dgm:chPref val="3"/>
        </dgm:presLayoutVars>
      </dgm:prSet>
      <dgm:spPr/>
    </dgm:pt>
    <dgm:pt modelId="{ED8C8934-C7CC-4E8B-A05B-176D67AAFD97}" type="pres">
      <dgm:prSet presAssocID="{110606F6-7E93-4EE3-99B7-4FEE92068E3E}" presName="hierChild2" presStyleCnt="0"/>
      <dgm:spPr/>
    </dgm:pt>
  </dgm:ptLst>
  <dgm:cxnLst>
    <dgm:cxn modelId="{08C48725-BFAB-46D2-8A5D-4833C73B4D44}" srcId="{DDBF11E8-71D2-458A-9295-A0F4E92006DE}" destId="{110606F6-7E93-4EE3-99B7-4FEE92068E3E}" srcOrd="2" destOrd="0" parTransId="{198F7C6B-E955-473A-921A-D65913E74060}" sibTransId="{AE4EE1B2-D6D2-4332-AC9E-E3BB85B7C2D9}"/>
    <dgm:cxn modelId="{0468003E-95DF-42A9-97D0-1CE77BCD8F75}" type="presOf" srcId="{EC9FDA49-AA98-4098-9A22-C97DB6AE9AE5}" destId="{F36795CA-7117-4A21-B9E4-F8F3CF9202C3}" srcOrd="0" destOrd="0" presId="urn:microsoft.com/office/officeart/2005/8/layout/hierarchy1"/>
    <dgm:cxn modelId="{3ECF8E65-EE48-4012-96BC-609AAA05A734}" type="presOf" srcId="{2CECE8A6-0828-4319-8A66-0C53A46C9206}" destId="{848ADFA2-E45D-42BA-8692-A1A45DFBF5BB}" srcOrd="0" destOrd="0" presId="urn:microsoft.com/office/officeart/2005/8/layout/hierarchy1"/>
    <dgm:cxn modelId="{7414C66F-9CB7-48AC-A0D7-71E88091046D}" type="presOf" srcId="{DDBF11E8-71D2-458A-9295-A0F4E92006DE}" destId="{D52CDC99-B974-449D-B37A-426480CC035B}" srcOrd="0" destOrd="0" presId="urn:microsoft.com/office/officeart/2005/8/layout/hierarchy1"/>
    <dgm:cxn modelId="{2C086A90-1353-439B-BC22-8360FC8A5CD5}" srcId="{DDBF11E8-71D2-458A-9295-A0F4E92006DE}" destId="{2CECE8A6-0828-4319-8A66-0C53A46C9206}" srcOrd="1" destOrd="0" parTransId="{3676EAD4-9F58-4A36-B1D9-ABE152AD587D}" sibTransId="{5FDC6212-540E-4FE2-9091-E4FF2B064D5A}"/>
    <dgm:cxn modelId="{F701ECC0-9DED-45F8-8269-486EA89E8964}" type="presOf" srcId="{110606F6-7E93-4EE3-99B7-4FEE92068E3E}" destId="{7D70A9CA-85C9-460B-8FFE-5533AF6F729B}" srcOrd="0" destOrd="0" presId="urn:microsoft.com/office/officeart/2005/8/layout/hierarchy1"/>
    <dgm:cxn modelId="{C5315EFE-7DF2-4BED-A8AE-81FDDC28DF40}" srcId="{DDBF11E8-71D2-458A-9295-A0F4E92006DE}" destId="{EC9FDA49-AA98-4098-9A22-C97DB6AE9AE5}" srcOrd="0" destOrd="0" parTransId="{52ABECB9-532D-417B-8DF2-974EC3B6BAD9}" sibTransId="{EFCCBA57-3D4A-41B1-83BA-7B1C1A5EF4E9}"/>
    <dgm:cxn modelId="{4DFF3645-F2D4-4964-95CD-117AA77BE54F}" type="presParOf" srcId="{D52CDC99-B974-449D-B37A-426480CC035B}" destId="{C6C588F9-E428-4D16-AB1B-ADED4C358CCD}" srcOrd="0" destOrd="0" presId="urn:microsoft.com/office/officeart/2005/8/layout/hierarchy1"/>
    <dgm:cxn modelId="{362E6892-D02B-4573-98EE-FB7799E3CEA2}" type="presParOf" srcId="{C6C588F9-E428-4D16-AB1B-ADED4C358CCD}" destId="{7C211EDD-98E9-4B7E-9C08-729E868387E0}" srcOrd="0" destOrd="0" presId="urn:microsoft.com/office/officeart/2005/8/layout/hierarchy1"/>
    <dgm:cxn modelId="{682DCD6C-15DE-4FB9-B7DE-478DBE9C082D}" type="presParOf" srcId="{7C211EDD-98E9-4B7E-9C08-729E868387E0}" destId="{828D6BA7-13F0-45AC-B016-0143BB9BC7D1}" srcOrd="0" destOrd="0" presId="urn:microsoft.com/office/officeart/2005/8/layout/hierarchy1"/>
    <dgm:cxn modelId="{56540D3D-0535-4F56-988C-637441E37A52}" type="presParOf" srcId="{7C211EDD-98E9-4B7E-9C08-729E868387E0}" destId="{F36795CA-7117-4A21-B9E4-F8F3CF9202C3}" srcOrd="1" destOrd="0" presId="urn:microsoft.com/office/officeart/2005/8/layout/hierarchy1"/>
    <dgm:cxn modelId="{FCBB71B6-B7AA-4444-A932-4F83726F994D}" type="presParOf" srcId="{C6C588F9-E428-4D16-AB1B-ADED4C358CCD}" destId="{06059602-33E4-4386-B1FB-C74D08E0B9D9}" srcOrd="1" destOrd="0" presId="urn:microsoft.com/office/officeart/2005/8/layout/hierarchy1"/>
    <dgm:cxn modelId="{97F7BCBC-B2BF-4092-8096-D3DE72861264}" type="presParOf" srcId="{D52CDC99-B974-449D-B37A-426480CC035B}" destId="{538CA6E3-1816-47DE-9977-5AF3906D2EB2}" srcOrd="1" destOrd="0" presId="urn:microsoft.com/office/officeart/2005/8/layout/hierarchy1"/>
    <dgm:cxn modelId="{80F07819-7B07-476B-9A48-83A8CFB98274}" type="presParOf" srcId="{538CA6E3-1816-47DE-9977-5AF3906D2EB2}" destId="{AAEDED2A-D950-4C70-8A52-AC36A8D8D353}" srcOrd="0" destOrd="0" presId="urn:microsoft.com/office/officeart/2005/8/layout/hierarchy1"/>
    <dgm:cxn modelId="{2FF82F1F-9516-4855-ADFA-D6ADA34D1DAE}" type="presParOf" srcId="{AAEDED2A-D950-4C70-8A52-AC36A8D8D353}" destId="{230241A7-EB1B-4123-8B1D-2177888A7F0E}" srcOrd="0" destOrd="0" presId="urn:microsoft.com/office/officeart/2005/8/layout/hierarchy1"/>
    <dgm:cxn modelId="{8BFC9111-162B-42D7-8A83-E5FB5970D56C}" type="presParOf" srcId="{AAEDED2A-D950-4C70-8A52-AC36A8D8D353}" destId="{848ADFA2-E45D-42BA-8692-A1A45DFBF5BB}" srcOrd="1" destOrd="0" presId="urn:microsoft.com/office/officeart/2005/8/layout/hierarchy1"/>
    <dgm:cxn modelId="{E1018513-712C-4D49-A13F-F2CE144DF151}" type="presParOf" srcId="{538CA6E3-1816-47DE-9977-5AF3906D2EB2}" destId="{1F172571-B907-488C-9A37-C27BF4599AC4}" srcOrd="1" destOrd="0" presId="urn:microsoft.com/office/officeart/2005/8/layout/hierarchy1"/>
    <dgm:cxn modelId="{FE57D266-E328-4461-881D-30D05071007D}" type="presParOf" srcId="{D52CDC99-B974-449D-B37A-426480CC035B}" destId="{59E9A811-5476-421F-B8A3-617714E3DA9A}" srcOrd="2" destOrd="0" presId="urn:microsoft.com/office/officeart/2005/8/layout/hierarchy1"/>
    <dgm:cxn modelId="{A958651E-08D4-4DA0-AAF2-4C6E81017A8C}" type="presParOf" srcId="{59E9A811-5476-421F-B8A3-617714E3DA9A}" destId="{B243E18B-825E-444A-98B8-C2FF1C386C49}" srcOrd="0" destOrd="0" presId="urn:microsoft.com/office/officeart/2005/8/layout/hierarchy1"/>
    <dgm:cxn modelId="{56E8F8A6-8B79-4DE4-9404-F0462153124D}" type="presParOf" srcId="{B243E18B-825E-444A-98B8-C2FF1C386C49}" destId="{1C087404-A4B1-4574-B4BC-FCBCD8BA7A15}" srcOrd="0" destOrd="0" presId="urn:microsoft.com/office/officeart/2005/8/layout/hierarchy1"/>
    <dgm:cxn modelId="{155E4B89-25AD-4335-BCAC-A3FDE8F129FF}" type="presParOf" srcId="{B243E18B-825E-444A-98B8-C2FF1C386C49}" destId="{7D70A9CA-85C9-460B-8FFE-5533AF6F729B}" srcOrd="1" destOrd="0" presId="urn:microsoft.com/office/officeart/2005/8/layout/hierarchy1"/>
    <dgm:cxn modelId="{2842F862-4A01-4289-AC10-720969344BC8}" type="presParOf" srcId="{59E9A811-5476-421F-B8A3-617714E3DA9A}" destId="{ED8C8934-C7CC-4E8B-A05B-176D67AAFD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DBCDB-59F3-4743-8DED-99ED0313E1DD}">
      <dsp:nvSpPr>
        <dsp:cNvPr id="0" name=""/>
        <dsp:cNvSpPr/>
      </dsp:nvSpPr>
      <dsp:spPr>
        <a:xfrm>
          <a:off x="0" y="0"/>
          <a:ext cx="3399333" cy="8850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Hệ thống quản lý yêu cầu thiết kế phần mềm linh hoạt, dễ bảo trì.</a:t>
          </a:r>
        </a:p>
      </dsp:txBody>
      <dsp:txXfrm>
        <a:off x="25924" y="25924"/>
        <a:ext cx="2340686" cy="833249"/>
      </dsp:txXfrm>
    </dsp:sp>
    <dsp:sp modelId="{8A04B4D3-A8D1-4587-A125-386E2FE121C3}">
      <dsp:nvSpPr>
        <dsp:cNvPr id="0" name=""/>
        <dsp:cNvSpPr/>
      </dsp:nvSpPr>
      <dsp:spPr>
        <a:xfrm>
          <a:off x="253846" y="1008028"/>
          <a:ext cx="3399333" cy="8850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Sử dụng Design Patterns giúp:</a:t>
          </a:r>
        </a:p>
      </dsp:txBody>
      <dsp:txXfrm>
        <a:off x="279770" y="1033952"/>
        <a:ext cx="2518325" cy="833249"/>
      </dsp:txXfrm>
    </dsp:sp>
    <dsp:sp modelId="{A85C1D8C-E561-45EF-8CF5-7E2B9533283B}">
      <dsp:nvSpPr>
        <dsp:cNvPr id="0" name=""/>
        <dsp:cNvSpPr/>
      </dsp:nvSpPr>
      <dsp:spPr>
        <a:xfrm>
          <a:off x="507692" y="2016056"/>
          <a:ext cx="3399333" cy="8850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Giảm phụ thuộc giữa các lớp</a:t>
          </a:r>
        </a:p>
      </dsp:txBody>
      <dsp:txXfrm>
        <a:off x="533616" y="2041980"/>
        <a:ext cx="2518325" cy="833249"/>
      </dsp:txXfrm>
    </dsp:sp>
    <dsp:sp modelId="{291ACFDC-66A6-41D0-A2B6-85881C071920}">
      <dsp:nvSpPr>
        <dsp:cNvPr id="0" name=""/>
        <dsp:cNvSpPr/>
      </dsp:nvSpPr>
      <dsp:spPr>
        <a:xfrm>
          <a:off x="761539" y="3024084"/>
          <a:ext cx="3399333" cy="8850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Tăng khả năng mở rộng</a:t>
          </a:r>
        </a:p>
      </dsp:txBody>
      <dsp:txXfrm>
        <a:off x="787463" y="3050008"/>
        <a:ext cx="2518325" cy="833249"/>
      </dsp:txXfrm>
    </dsp:sp>
    <dsp:sp modelId="{B4F5CFD9-4101-4AA7-BDB6-AE945FCB9B7E}">
      <dsp:nvSpPr>
        <dsp:cNvPr id="0" name=""/>
        <dsp:cNvSpPr/>
      </dsp:nvSpPr>
      <dsp:spPr>
        <a:xfrm>
          <a:off x="1015385" y="4032113"/>
          <a:ext cx="3399333" cy="8850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Nâng cao tính bảo trì</a:t>
          </a:r>
        </a:p>
      </dsp:txBody>
      <dsp:txXfrm>
        <a:off x="1041309" y="4058037"/>
        <a:ext cx="2518325" cy="833249"/>
      </dsp:txXfrm>
    </dsp:sp>
    <dsp:sp modelId="{17305314-1FEB-4C70-8621-C060990D567B}">
      <dsp:nvSpPr>
        <dsp:cNvPr id="0" name=""/>
        <dsp:cNvSpPr/>
      </dsp:nvSpPr>
      <dsp:spPr>
        <a:xfrm>
          <a:off x="2824019" y="646613"/>
          <a:ext cx="575313" cy="575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953464" y="646613"/>
        <a:ext cx="316423" cy="432923"/>
      </dsp:txXfrm>
    </dsp:sp>
    <dsp:sp modelId="{C87D1612-264E-4DC3-9273-0A2FE3687EA1}">
      <dsp:nvSpPr>
        <dsp:cNvPr id="0" name=""/>
        <dsp:cNvSpPr/>
      </dsp:nvSpPr>
      <dsp:spPr>
        <a:xfrm>
          <a:off x="3077866" y="1654641"/>
          <a:ext cx="575313" cy="575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207311" y="1654641"/>
        <a:ext cx="316423" cy="432923"/>
      </dsp:txXfrm>
    </dsp:sp>
    <dsp:sp modelId="{E7D0BE9E-8DEB-434E-8EBE-2B9AC727C569}">
      <dsp:nvSpPr>
        <dsp:cNvPr id="0" name=""/>
        <dsp:cNvSpPr/>
      </dsp:nvSpPr>
      <dsp:spPr>
        <a:xfrm>
          <a:off x="3331712" y="2647918"/>
          <a:ext cx="575313" cy="575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461157" y="2647918"/>
        <a:ext cx="316423" cy="432923"/>
      </dsp:txXfrm>
    </dsp:sp>
    <dsp:sp modelId="{F9B19E5C-C017-4A6A-93ED-4FEC815342FB}">
      <dsp:nvSpPr>
        <dsp:cNvPr id="0" name=""/>
        <dsp:cNvSpPr/>
      </dsp:nvSpPr>
      <dsp:spPr>
        <a:xfrm>
          <a:off x="3585558" y="3665780"/>
          <a:ext cx="575313" cy="57531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715003" y="3665780"/>
        <a:ext cx="316423" cy="432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2D3E8-E359-4B6A-B70F-36FF0315D521}">
      <dsp:nvSpPr>
        <dsp:cNvPr id="0" name=""/>
        <dsp:cNvSpPr/>
      </dsp:nvSpPr>
      <dsp:spPr>
        <a:xfrm>
          <a:off x="0" y="2040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7FFE2-5BEC-43C0-AA27-D711DA32C757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BEB40-AF41-42CC-8B46-E6F3FDBAB6FC}">
      <dsp:nvSpPr>
        <dsp:cNvPr id="0" name=""/>
        <dsp:cNvSpPr/>
      </dsp:nvSpPr>
      <dsp:spPr>
        <a:xfrm>
          <a:off x="1194666" y="2040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Singleton: Đảm bảo chỉ một kết nối database (DatabaseConnection)</a:t>
          </a:r>
        </a:p>
      </dsp:txBody>
      <dsp:txXfrm>
        <a:off x="1194666" y="2040"/>
        <a:ext cx="3220052" cy="1034343"/>
      </dsp:txXfrm>
    </dsp:sp>
    <dsp:sp modelId="{AD36CA43-3E66-4775-B4FB-0B9202AF6192}">
      <dsp:nvSpPr>
        <dsp:cNvPr id="0" name=""/>
        <dsp:cNvSpPr/>
      </dsp:nvSpPr>
      <dsp:spPr>
        <a:xfrm>
          <a:off x="0" y="1294969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BF301-7A11-4F95-B787-C04147BAE578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D9FE-392D-42FF-9561-77E31B6FE452}">
      <dsp:nvSpPr>
        <dsp:cNvPr id="0" name=""/>
        <dsp:cNvSpPr/>
      </dsp:nvSpPr>
      <dsp:spPr>
        <a:xfrm>
          <a:off x="1194666" y="1294969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Factory: Tạo user (Admin, Employee) linh hoạt không phụ thuộc lớp</a:t>
          </a:r>
        </a:p>
      </dsp:txBody>
      <dsp:txXfrm>
        <a:off x="1194666" y="1294969"/>
        <a:ext cx="3220052" cy="1034343"/>
      </dsp:txXfrm>
    </dsp:sp>
    <dsp:sp modelId="{89B9D9FC-31CE-48AB-A0B5-367C21C2BEE1}">
      <dsp:nvSpPr>
        <dsp:cNvPr id="0" name=""/>
        <dsp:cNvSpPr/>
      </dsp:nvSpPr>
      <dsp:spPr>
        <a:xfrm>
          <a:off x="0" y="2587898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7286-9572-470C-913E-2C8E42CDF6B6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F12C1-3797-425C-B76A-471859080963}">
      <dsp:nvSpPr>
        <dsp:cNvPr id="0" name=""/>
        <dsp:cNvSpPr/>
      </dsp:nvSpPr>
      <dsp:spPr>
        <a:xfrm>
          <a:off x="1194666" y="2587898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Observer: Thông báo logger khi có thay đổi dữ liệu (add user)</a:t>
          </a:r>
        </a:p>
      </dsp:txBody>
      <dsp:txXfrm>
        <a:off x="1194666" y="2587898"/>
        <a:ext cx="3220052" cy="1034343"/>
      </dsp:txXfrm>
    </dsp:sp>
    <dsp:sp modelId="{8C79D7C7-4608-4180-94A4-8FDF5108A67C}">
      <dsp:nvSpPr>
        <dsp:cNvPr id="0" name=""/>
        <dsp:cNvSpPr/>
      </dsp:nvSpPr>
      <dsp:spPr>
        <a:xfrm>
          <a:off x="0" y="3880827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69F15-D51E-4D2E-8B80-10877845E46E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A31F8-63C6-476F-ACBF-701892377D5C}">
      <dsp:nvSpPr>
        <dsp:cNvPr id="0" name=""/>
        <dsp:cNvSpPr/>
      </dsp:nvSpPr>
      <dsp:spPr>
        <a:xfrm>
          <a:off x="1194666" y="3880827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Service Layer: Tách riêng nghiệp vụ và giao diện người dùng</a:t>
          </a:r>
        </a:p>
      </dsp:txBody>
      <dsp:txXfrm>
        <a:off x="1194666" y="3880827"/>
        <a:ext cx="3220052" cy="103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D6BA7-13F0-45AC-B016-0143BB9BC7D1}">
      <dsp:nvSpPr>
        <dsp:cNvPr id="0" name=""/>
        <dsp:cNvSpPr/>
      </dsp:nvSpPr>
      <dsp:spPr>
        <a:xfrm>
          <a:off x="0" y="901079"/>
          <a:ext cx="2137097" cy="1357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795CA-7117-4A21-B9E4-F8F3CF9202C3}">
      <dsp:nvSpPr>
        <dsp:cNvPr id="0" name=""/>
        <dsp:cNvSpPr/>
      </dsp:nvSpPr>
      <dsp:spPr>
        <a:xfrm>
          <a:off x="237455" y="1126662"/>
          <a:ext cx="2137097" cy="1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IUser, Admin, Employee: các lớp người dùng</a:t>
          </a:r>
        </a:p>
      </dsp:txBody>
      <dsp:txXfrm>
        <a:off x="277202" y="1166409"/>
        <a:ext cx="2057603" cy="1277562"/>
      </dsp:txXfrm>
    </dsp:sp>
    <dsp:sp modelId="{230241A7-EB1B-4123-8B1D-2177888A7F0E}">
      <dsp:nvSpPr>
        <dsp:cNvPr id="0" name=""/>
        <dsp:cNvSpPr/>
      </dsp:nvSpPr>
      <dsp:spPr>
        <a:xfrm>
          <a:off x="2612007" y="901079"/>
          <a:ext cx="2137097" cy="1357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ADFA2-E45D-42BA-8692-A1A45DFBF5BB}">
      <dsp:nvSpPr>
        <dsp:cNvPr id="0" name=""/>
        <dsp:cNvSpPr/>
      </dsp:nvSpPr>
      <dsp:spPr>
        <a:xfrm>
          <a:off x="2849462" y="1126662"/>
          <a:ext cx="2137097" cy="1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UserFactory: áp dụng Factory Pattern để tạo Admin/Employee</a:t>
          </a:r>
        </a:p>
      </dsp:txBody>
      <dsp:txXfrm>
        <a:off x="2889209" y="1166409"/>
        <a:ext cx="2057603" cy="1277562"/>
      </dsp:txXfrm>
    </dsp:sp>
    <dsp:sp modelId="{1C087404-A4B1-4574-B4BC-FCBCD8BA7A15}">
      <dsp:nvSpPr>
        <dsp:cNvPr id="0" name=""/>
        <dsp:cNvSpPr/>
      </dsp:nvSpPr>
      <dsp:spPr>
        <a:xfrm>
          <a:off x="5224015" y="901079"/>
          <a:ext cx="2137097" cy="1357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0A9CA-85C9-460B-8FFE-5533AF6F729B}">
      <dsp:nvSpPr>
        <dsp:cNvPr id="0" name=""/>
        <dsp:cNvSpPr/>
      </dsp:nvSpPr>
      <dsp:spPr>
        <a:xfrm>
          <a:off x="5461470" y="1126662"/>
          <a:ext cx="2137097" cy="1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DatabaseConnection: Singleton đảm bảo chỉ 1 kết nối database</a:t>
          </a:r>
        </a:p>
      </dsp:txBody>
      <dsp:txXfrm>
        <a:off x="5501217" y="1166409"/>
        <a:ext cx="2057603" cy="1277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9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0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0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24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1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5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7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1"/>
            <a:ext cx="9144000" cy="3992171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6711611" y="3306535"/>
            <a:ext cx="2432389" cy="1424039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857251"/>
            <a:ext cx="8708573" cy="3992171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407" y="1451503"/>
            <a:ext cx="6337187" cy="181609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ỨNG DỤNG DESIGN PATTERNS TRONG MÔ HÌNH QUẢN LÝ HỆ THỐNG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2853" y="3510881"/>
            <a:ext cx="5398295" cy="105410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err="1"/>
              <a:t>Nhóm</a:t>
            </a:r>
            <a:r>
              <a:rPr lang="en-US" sz="2400" dirty="0"/>
              <a:t> 10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Môn </a:t>
            </a:r>
            <a:r>
              <a:rPr lang="en-US" sz="2400" dirty="0" err="1"/>
              <a:t>học</a:t>
            </a:r>
            <a:r>
              <a:rPr lang="en-US" sz="2400" dirty="0"/>
              <a:t>: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endParaRPr lang="en-US" sz="2400" dirty="0"/>
          </a:p>
          <a:p>
            <a:pPr algn="ctr">
              <a:lnSpc>
                <a:spcPct val="90000"/>
              </a:lnSpc>
            </a:pP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 </a:t>
            </a:r>
            <a:r>
              <a:rPr lang="en-US" sz="2400" dirty="0" err="1"/>
              <a:t>Thầy</a:t>
            </a:r>
            <a:r>
              <a:rPr lang="en-US" sz="2400" dirty="0"/>
              <a:t> Nguyễn Minh </a:t>
            </a:r>
            <a:r>
              <a:rPr lang="en-US" sz="2400" dirty="0" err="1"/>
              <a:t>Hiệp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593" y="639097"/>
            <a:ext cx="4944806" cy="1612490"/>
          </a:xfrm>
        </p:spPr>
        <p:txBody>
          <a:bodyPr>
            <a:normAutofit/>
          </a:bodyPr>
          <a:lstStyle/>
          <a:p>
            <a:r>
              <a:t>Kết luận</a:t>
            </a:r>
          </a:p>
        </p:txBody>
      </p:sp>
      <p:pic>
        <p:nvPicPr>
          <p:cNvPr id="5" name="Picture 4" descr="Symbols in gold on a red background">
            <a:extLst>
              <a:ext uri="{FF2B5EF4-FFF2-40B4-BE49-F238E27FC236}">
                <a16:creationId xmlns:a16="http://schemas.microsoft.com/office/drawing/2014/main" id="{360ABE31-E229-1259-68C8-6794558F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277" r="27698"/>
          <a:stretch>
            <a:fillRect/>
          </a:stretch>
        </p:blipFill>
        <p:spPr>
          <a:xfrm>
            <a:off x="20" y="975"/>
            <a:ext cx="3476986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93" y="2251587"/>
            <a:ext cx="4944806" cy="3972232"/>
          </a:xfrm>
        </p:spPr>
        <p:txBody>
          <a:bodyPr>
            <a:normAutofit/>
          </a:bodyPr>
          <a:lstStyle/>
          <a:p>
            <a:r>
              <a:t>Design Patterns mang lại:</a:t>
            </a:r>
          </a:p>
          <a:p>
            <a:r>
              <a:t>- Giảm phụ thuộc</a:t>
            </a:r>
          </a:p>
          <a:p>
            <a:r>
              <a:t>- Mở rộng dễ dàng</a:t>
            </a:r>
          </a:p>
          <a:p>
            <a:r>
              <a:t>- Dễ bảo trì</a:t>
            </a:r>
          </a:p>
          <a:p>
            <a:endParaRPr/>
          </a:p>
          <a:p>
            <a:r>
              <a:t>Có thể mở rộng thêm:</a:t>
            </a:r>
          </a:p>
          <a:p>
            <a:r>
              <a:t>- Strategy (xuất báo cáo)</a:t>
            </a:r>
          </a:p>
          <a:p>
            <a:r>
              <a:t>- Command (undo/redo)</a:t>
            </a:r>
          </a:p>
          <a:p>
            <a:r>
              <a:t>- Proxy (bảo vệ tài nguyên)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66823-6A91-0A42-946C-3039FC88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07" y="1766951"/>
            <a:ext cx="4515133" cy="332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950"/>
              <a:t>CẢM ƠN THẦY VÀ CÁC BẠN ĐÃ LẮNG NGHE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DF1E8-C207-DD23-2067-A8317C2D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946" y="2423161"/>
            <a:ext cx="2357148" cy="20116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 VERY MUCH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55732-7844-BFE8-395F-33341056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37" y="639097"/>
            <a:ext cx="2514192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Thành viên nhóm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7AF326-8946-E5B2-C276-3D1DA809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001" y="2620219"/>
            <a:ext cx="10560364" cy="58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82718B-B777-78A3-3167-39B2F918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23977"/>
              </p:ext>
            </p:extLst>
          </p:nvPr>
        </p:nvGraphicFramePr>
        <p:xfrm>
          <a:off x="494072" y="639098"/>
          <a:ext cx="6027498" cy="558472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84295">
                  <a:extLst>
                    <a:ext uri="{9D8B030D-6E8A-4147-A177-3AD203B41FA5}">
                      <a16:colId xmlns:a16="http://schemas.microsoft.com/office/drawing/2014/main" val="2801161131"/>
                    </a:ext>
                  </a:extLst>
                </a:gridCol>
                <a:gridCol w="1343184">
                  <a:extLst>
                    <a:ext uri="{9D8B030D-6E8A-4147-A177-3AD203B41FA5}">
                      <a16:colId xmlns:a16="http://schemas.microsoft.com/office/drawing/2014/main" val="2691715035"/>
                    </a:ext>
                  </a:extLst>
                </a:gridCol>
                <a:gridCol w="2391080">
                  <a:extLst>
                    <a:ext uri="{9D8B030D-6E8A-4147-A177-3AD203B41FA5}">
                      <a16:colId xmlns:a16="http://schemas.microsoft.com/office/drawing/2014/main" val="2996494589"/>
                    </a:ext>
                  </a:extLst>
                </a:gridCol>
                <a:gridCol w="1208939">
                  <a:extLst>
                    <a:ext uri="{9D8B030D-6E8A-4147-A177-3AD203B41FA5}">
                      <a16:colId xmlns:a16="http://schemas.microsoft.com/office/drawing/2014/main" val="2679907306"/>
                    </a:ext>
                  </a:extLst>
                </a:gridCol>
              </a:tblGrid>
              <a:tr h="5950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STT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39463" marT="139463" marB="1394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MSSV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39463" marT="139463" marB="1394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Họ và tên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39463" marT="139463" marB="1394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Lớp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39463" marT="139463" marB="1394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21623"/>
                  </a:ext>
                </a:extLst>
              </a:tr>
              <a:tr h="71281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2011356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Hoàng Nghĩa Minh Bảo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CTK44-PM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55656"/>
                  </a:ext>
                </a:extLst>
              </a:tr>
              <a:tr h="71281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2012365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Nguyễn Minh Long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CTK44-PM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78004"/>
                  </a:ext>
                </a:extLst>
              </a:tr>
              <a:tr h="71281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2011433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Lê Văn Tài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CTK44-PM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3881"/>
                  </a:ext>
                </a:extLst>
              </a:tr>
              <a:tr h="71281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2011417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vi-V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Hồ Trương Huệ Nhật</a:t>
                      </a:r>
                      <a:endParaRPr lang="vi-V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CTK44-PM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65941"/>
                  </a:ext>
                </a:extLst>
              </a:tr>
              <a:tr h="71281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2012374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vi-VN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Lưu Ngọc Quốc</a:t>
                      </a:r>
                      <a:endParaRPr lang="vi-V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CTK44-PM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17384"/>
                  </a:ext>
                </a:extLst>
              </a:tr>
              <a:tr h="71281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2012349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Mai Quang Định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CTK44-PM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68069"/>
                  </a:ext>
                </a:extLst>
              </a:tr>
              <a:tr h="71281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2011384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Đoàn Đình Hoàng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CTK44-PM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32438" marR="120868" marT="120868" marB="1208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54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5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Giới thiệu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012270-7734-826D-8244-F2EC32598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815508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Các Design Pattern áp dụng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721199-E4F8-5AD1-730A-8115B98D9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003050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1" y="808055"/>
            <a:ext cx="2984404" cy="1453363"/>
          </a:xfrm>
        </p:spPr>
        <p:txBody>
          <a:bodyPr>
            <a:normAutofit/>
          </a:bodyPr>
          <a:lstStyle/>
          <a:p>
            <a:r>
              <a:t>Sơ đồ lớp (Class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33" y="2261420"/>
            <a:ext cx="3002202" cy="3637935"/>
          </a:xfrm>
        </p:spPr>
        <p:txBody>
          <a:bodyPr>
            <a:normAutofit/>
          </a:bodyPr>
          <a:lstStyle/>
          <a:p>
            <a:r>
              <a:rPr dirty="0" err="1"/>
              <a:t>Sơ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tả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mối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hệ</a:t>
            </a:r>
            <a:r>
              <a:rPr dirty="0"/>
              <a:t>:</a:t>
            </a:r>
          </a:p>
          <a:p>
            <a:r>
              <a:rPr dirty="0"/>
              <a:t>- UI → </a:t>
            </a:r>
            <a:r>
              <a:rPr dirty="0" err="1"/>
              <a:t>UserService</a:t>
            </a:r>
            <a:r>
              <a:rPr dirty="0"/>
              <a:t> → </a:t>
            </a:r>
            <a:r>
              <a:rPr dirty="0" err="1"/>
              <a:t>UserFactory</a:t>
            </a:r>
            <a:r>
              <a:rPr dirty="0"/>
              <a:t> → </a:t>
            </a:r>
            <a:r>
              <a:rPr dirty="0" err="1"/>
              <a:t>DatabaseConnection</a:t>
            </a:r>
            <a:r>
              <a:rPr dirty="0"/>
              <a:t> → Logger</a:t>
            </a:r>
          </a:p>
          <a:p>
            <a:r>
              <a:rPr dirty="0"/>
              <a:t>- Các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tiếp</a:t>
            </a:r>
            <a:r>
              <a:rPr dirty="0"/>
              <a:t> qua interface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giảm</a:t>
            </a:r>
            <a:r>
              <a:rPr dirty="0"/>
              <a:t> </a:t>
            </a:r>
            <a:r>
              <a:rPr dirty="0" err="1"/>
              <a:t>ràng</a:t>
            </a:r>
            <a:r>
              <a:rPr dirty="0"/>
              <a:t> </a:t>
            </a:r>
            <a:r>
              <a:rPr dirty="0" err="1"/>
              <a:t>buộc</a:t>
            </a:r>
            <a:r>
              <a:rPr dirty="0"/>
              <a:t>.</a:t>
            </a: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C78CEDEC-5034-AA62-C300-6341DBE08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14" y="1073467"/>
            <a:ext cx="4571694" cy="45488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4" y="643463"/>
            <a:ext cx="2780072" cy="1608124"/>
          </a:xfrm>
        </p:spPr>
        <p:txBody>
          <a:bodyPr>
            <a:normAutofit/>
          </a:bodyPr>
          <a:lstStyle/>
          <a:p>
            <a:r>
              <a:t>Sơ đồ tuần tự (Sequence Diagram)</a:t>
            </a:r>
          </a:p>
        </p:txBody>
      </p:sp>
      <p:pic>
        <p:nvPicPr>
          <p:cNvPr id="5" name="Picture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9F806C28-CFB1-9E07-E744-99C60E73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8" y="1888085"/>
            <a:ext cx="5173408" cy="30911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4" y="2251587"/>
            <a:ext cx="2780072" cy="3972232"/>
          </a:xfrm>
        </p:spPr>
        <p:txBody>
          <a:bodyPr>
            <a:normAutofit/>
          </a:bodyPr>
          <a:lstStyle/>
          <a:p>
            <a:r>
              <a:rPr dirty="0"/>
              <a:t>Quy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:</a:t>
            </a:r>
          </a:p>
          <a:p>
            <a:r>
              <a:rPr dirty="0"/>
              <a:t>1. UI </a:t>
            </a:r>
            <a:r>
              <a:rPr dirty="0" err="1"/>
              <a:t>gửi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AddUser</a:t>
            </a:r>
            <a:endParaRPr dirty="0"/>
          </a:p>
          <a:p>
            <a:r>
              <a:rPr dirty="0"/>
              <a:t>2. </a:t>
            </a:r>
            <a:r>
              <a:rPr dirty="0" err="1"/>
              <a:t>UserService</a:t>
            </a:r>
            <a:r>
              <a:rPr dirty="0"/>
              <a:t> </a:t>
            </a:r>
            <a:r>
              <a:rPr dirty="0" err="1"/>
              <a:t>tạo</a:t>
            </a:r>
            <a:r>
              <a:rPr dirty="0"/>
              <a:t> user, </a:t>
            </a:r>
            <a:r>
              <a:rPr dirty="0" err="1"/>
              <a:t>lưu</a:t>
            </a:r>
            <a:r>
              <a:rPr dirty="0"/>
              <a:t> database, </a:t>
            </a:r>
            <a:r>
              <a:rPr dirty="0" err="1"/>
              <a:t>ghi</a:t>
            </a:r>
            <a:r>
              <a:rPr dirty="0"/>
              <a:t> log</a:t>
            </a:r>
          </a:p>
          <a:p>
            <a:r>
              <a:rPr dirty="0"/>
              <a:t>3.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trả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dirty="0" err="1"/>
              <a:t>Mã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chính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3BFB0-76D5-BA8C-9DBB-F64082E67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864873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rPr dirty="0" err="1"/>
              <a:t>Mã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chính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r>
              <a:t>- Logger (Observer): ghi log</a:t>
            </a:r>
          </a:p>
          <a:p>
            <a:r>
              <a:t>- Subject: quản lý danh sách observer</a:t>
            </a:r>
          </a:p>
          <a:p>
            <a:r>
              <a:t>- UserService: nghiệp vụ chính AddUser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857250"/>
            <a:ext cx="6633872" cy="51435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32807"/>
            <a:ext cx="5551714" cy="1020536"/>
          </a:xfrm>
        </p:spPr>
        <p:txBody>
          <a:bodyPr>
            <a:normAutofit/>
          </a:bodyPr>
          <a:lstStyle/>
          <a:p>
            <a:r>
              <a:rPr lang="en-US"/>
              <a:t>Kết quả chạy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2253343"/>
            <a:ext cx="5551714" cy="2544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latin typeface="Consolas" panose="020B0609020204030204" pitchFamily="49" charset="0"/>
              </a:rPr>
              <a:t>Database connected.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</a:rPr>
              <a:t>[LOG] User 'Alice' of type 'Admin' added.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</a:rPr>
              <a:t>Alice is an Admin.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</a:rPr>
              <a:t>[LOG] User 'Bob' of type 'Employee' added.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</a:rPr>
              <a:t>Bob is an Employee.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432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Celestial</vt:lpstr>
      <vt:lpstr>ỨNG DỤNG DESIGN PATTERNS TRONG MÔ HÌNH QUẢN LÝ HỆ THỐNG</vt:lpstr>
      <vt:lpstr>Thành viên nhóm</vt:lpstr>
      <vt:lpstr>Giới thiệu</vt:lpstr>
      <vt:lpstr>Các Design Pattern áp dụng</vt:lpstr>
      <vt:lpstr>Sơ đồ lớp (Class Diagram)</vt:lpstr>
      <vt:lpstr>Sơ đồ tuần tự (Sequence Diagram)</vt:lpstr>
      <vt:lpstr>Mã nguồn chính</vt:lpstr>
      <vt:lpstr>Mã nguồn chính</vt:lpstr>
      <vt:lpstr>Kết quả chạy thử</vt:lpstr>
      <vt:lpstr>Kết luận</vt:lpstr>
      <vt:lpstr>CẢM ƠN THẦY VÀ CÁC BẠN ĐÃ LẮNG NGHE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Hoang Bao</cp:lastModifiedBy>
  <cp:revision>3</cp:revision>
  <dcterms:created xsi:type="dcterms:W3CDTF">2013-01-27T09:14:16Z</dcterms:created>
  <dcterms:modified xsi:type="dcterms:W3CDTF">2025-05-19T00:59:06Z</dcterms:modified>
  <cp:category/>
</cp:coreProperties>
</file>