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942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1FA5D6-0266-43BA-BA4C-9010A59FE1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01893B4C-58AB-4EC2-A49D-8FE247903251}">
      <dgm:prSet/>
      <dgm:spPr/>
      <dgm:t>
        <a:bodyPr/>
        <a:lstStyle/>
        <a:p>
          <a:pPr>
            <a:defRPr cap="all"/>
          </a:pPr>
          <a:r>
            <a:rPr lang="en-US"/>
            <a:t>Tìm hiểu Vue.js và áp dụng xây dựng website bán đồ điện tử.</a:t>
          </a:r>
        </a:p>
      </dgm:t>
    </dgm:pt>
    <dgm:pt modelId="{A88CE41C-0BC5-4B1F-9CC8-7CC2A82EEDA5}" type="parTrans" cxnId="{24ACD7EC-654B-4107-BF60-626249EB8586}">
      <dgm:prSet/>
      <dgm:spPr/>
      <dgm:t>
        <a:bodyPr/>
        <a:lstStyle/>
        <a:p>
          <a:endParaRPr lang="en-US"/>
        </a:p>
      </dgm:t>
    </dgm:pt>
    <dgm:pt modelId="{393F71DD-ABF6-48D5-B477-431194110FB1}" type="sibTrans" cxnId="{24ACD7EC-654B-4107-BF60-626249EB8586}">
      <dgm:prSet/>
      <dgm:spPr/>
      <dgm:t>
        <a:bodyPr/>
        <a:lstStyle/>
        <a:p>
          <a:endParaRPr lang="en-US"/>
        </a:p>
      </dgm:t>
    </dgm:pt>
    <dgm:pt modelId="{92E7C081-D31C-4659-BD07-B57135029D01}">
      <dgm:prSet/>
      <dgm:spPr/>
      <dgm:t>
        <a:bodyPr/>
        <a:lstStyle/>
        <a:p>
          <a:pPr>
            <a:defRPr cap="all"/>
          </a:pPr>
          <a:r>
            <a:rPr lang="en-US"/>
            <a:t>Kết hợp frontend (Vue.js) và backend (ASP.NET Core Web API).</a:t>
          </a:r>
        </a:p>
      </dgm:t>
    </dgm:pt>
    <dgm:pt modelId="{C90D84FD-4747-4269-963C-B4C227424262}" type="parTrans" cxnId="{C796C0AC-C102-4B0C-849E-073409DE75B6}">
      <dgm:prSet/>
      <dgm:spPr/>
      <dgm:t>
        <a:bodyPr/>
        <a:lstStyle/>
        <a:p>
          <a:endParaRPr lang="en-US"/>
        </a:p>
      </dgm:t>
    </dgm:pt>
    <dgm:pt modelId="{0CF5FA32-0F1D-497F-82B3-2F8C4DB46741}" type="sibTrans" cxnId="{C796C0AC-C102-4B0C-849E-073409DE75B6}">
      <dgm:prSet/>
      <dgm:spPr/>
      <dgm:t>
        <a:bodyPr/>
        <a:lstStyle/>
        <a:p>
          <a:endParaRPr lang="en-US"/>
        </a:p>
      </dgm:t>
    </dgm:pt>
    <dgm:pt modelId="{6E46A3CC-65A9-4DA1-A0C8-AFB2EB32B9DA}" type="pres">
      <dgm:prSet presAssocID="{431FA5D6-0266-43BA-BA4C-9010A59FE10A}" presName="root" presStyleCnt="0">
        <dgm:presLayoutVars>
          <dgm:dir/>
          <dgm:resizeHandles val="exact"/>
        </dgm:presLayoutVars>
      </dgm:prSet>
      <dgm:spPr/>
    </dgm:pt>
    <dgm:pt modelId="{5D9518C6-C0E6-4491-8178-79C60016E594}" type="pres">
      <dgm:prSet presAssocID="{01893B4C-58AB-4EC2-A49D-8FE247903251}" presName="compNode" presStyleCnt="0"/>
      <dgm:spPr/>
    </dgm:pt>
    <dgm:pt modelId="{BF361F78-89D5-4D77-855D-4674B1133E6A}" type="pres">
      <dgm:prSet presAssocID="{01893B4C-58AB-4EC2-A49D-8FE247903251}" presName="iconBgRect" presStyleLbl="bgShp" presStyleIdx="0" presStyleCnt="2"/>
      <dgm:spPr/>
    </dgm:pt>
    <dgm:pt modelId="{66DA7693-187A-4EE8-AF9B-A640DBA41996}" type="pres">
      <dgm:prSet presAssocID="{01893B4C-58AB-4EC2-A49D-8FE2479032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067D6BB9-2608-4C80-B5FA-DD6B0FF34A11}" type="pres">
      <dgm:prSet presAssocID="{01893B4C-58AB-4EC2-A49D-8FE247903251}" presName="spaceRect" presStyleCnt="0"/>
      <dgm:spPr/>
    </dgm:pt>
    <dgm:pt modelId="{7C9AF1CA-E9C6-4DE1-9752-8B87EE1E8F6B}" type="pres">
      <dgm:prSet presAssocID="{01893B4C-58AB-4EC2-A49D-8FE247903251}" presName="textRect" presStyleLbl="revTx" presStyleIdx="0" presStyleCnt="2">
        <dgm:presLayoutVars>
          <dgm:chMax val="1"/>
          <dgm:chPref val="1"/>
        </dgm:presLayoutVars>
      </dgm:prSet>
      <dgm:spPr/>
    </dgm:pt>
    <dgm:pt modelId="{E447D04E-3284-48DD-9A75-EE912F7359EF}" type="pres">
      <dgm:prSet presAssocID="{393F71DD-ABF6-48D5-B477-431194110FB1}" presName="sibTrans" presStyleCnt="0"/>
      <dgm:spPr/>
    </dgm:pt>
    <dgm:pt modelId="{E249FCD2-A633-41A6-A707-6ED25BB7C09B}" type="pres">
      <dgm:prSet presAssocID="{92E7C081-D31C-4659-BD07-B57135029D01}" presName="compNode" presStyleCnt="0"/>
      <dgm:spPr/>
    </dgm:pt>
    <dgm:pt modelId="{1FACEA27-ADCC-43E2-993C-AF5CD609DB8C}" type="pres">
      <dgm:prSet presAssocID="{92E7C081-D31C-4659-BD07-B57135029D01}" presName="iconBgRect" presStyleLbl="bgShp" presStyleIdx="1" presStyleCnt="2"/>
      <dgm:spPr/>
    </dgm:pt>
    <dgm:pt modelId="{4631388F-4597-4206-A959-035D092185DD}" type="pres">
      <dgm:prSet presAssocID="{92E7C081-D31C-4659-BD07-B57135029D0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97ABB00-02A5-4125-AD18-24E32892508A}" type="pres">
      <dgm:prSet presAssocID="{92E7C081-D31C-4659-BD07-B57135029D01}" presName="spaceRect" presStyleCnt="0"/>
      <dgm:spPr/>
    </dgm:pt>
    <dgm:pt modelId="{7EE4719A-EB44-48A6-A597-2FB47092E8B7}" type="pres">
      <dgm:prSet presAssocID="{92E7C081-D31C-4659-BD07-B57135029D0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6D803978-F85E-4C41-9055-057D1D35B4CB}" type="presOf" srcId="{431FA5D6-0266-43BA-BA4C-9010A59FE10A}" destId="{6E46A3CC-65A9-4DA1-A0C8-AFB2EB32B9DA}" srcOrd="0" destOrd="0" presId="urn:microsoft.com/office/officeart/2018/5/layout/IconCircleLabelList"/>
    <dgm:cxn modelId="{C796C0AC-C102-4B0C-849E-073409DE75B6}" srcId="{431FA5D6-0266-43BA-BA4C-9010A59FE10A}" destId="{92E7C081-D31C-4659-BD07-B57135029D01}" srcOrd="1" destOrd="0" parTransId="{C90D84FD-4747-4269-963C-B4C227424262}" sibTransId="{0CF5FA32-0F1D-497F-82B3-2F8C4DB46741}"/>
    <dgm:cxn modelId="{509E0CBD-5512-40A2-B29D-138C09E21B58}" type="presOf" srcId="{92E7C081-D31C-4659-BD07-B57135029D01}" destId="{7EE4719A-EB44-48A6-A597-2FB47092E8B7}" srcOrd="0" destOrd="0" presId="urn:microsoft.com/office/officeart/2018/5/layout/IconCircleLabelList"/>
    <dgm:cxn modelId="{467D40C6-B410-41D2-B9C8-BEF20B7243B7}" type="presOf" srcId="{01893B4C-58AB-4EC2-A49D-8FE247903251}" destId="{7C9AF1CA-E9C6-4DE1-9752-8B87EE1E8F6B}" srcOrd="0" destOrd="0" presId="urn:microsoft.com/office/officeart/2018/5/layout/IconCircleLabelList"/>
    <dgm:cxn modelId="{24ACD7EC-654B-4107-BF60-626249EB8586}" srcId="{431FA5D6-0266-43BA-BA4C-9010A59FE10A}" destId="{01893B4C-58AB-4EC2-A49D-8FE247903251}" srcOrd="0" destOrd="0" parTransId="{A88CE41C-0BC5-4B1F-9CC8-7CC2A82EEDA5}" sibTransId="{393F71DD-ABF6-48D5-B477-431194110FB1}"/>
    <dgm:cxn modelId="{B79F53D9-E570-4FAD-B882-29AB542E412C}" type="presParOf" srcId="{6E46A3CC-65A9-4DA1-A0C8-AFB2EB32B9DA}" destId="{5D9518C6-C0E6-4491-8178-79C60016E594}" srcOrd="0" destOrd="0" presId="urn:microsoft.com/office/officeart/2018/5/layout/IconCircleLabelList"/>
    <dgm:cxn modelId="{DA05EA01-B048-49AC-AE09-62BE69A46AC0}" type="presParOf" srcId="{5D9518C6-C0E6-4491-8178-79C60016E594}" destId="{BF361F78-89D5-4D77-855D-4674B1133E6A}" srcOrd="0" destOrd="0" presId="urn:microsoft.com/office/officeart/2018/5/layout/IconCircleLabelList"/>
    <dgm:cxn modelId="{DB76145E-4F31-4EAF-B3D6-DD6AC378D338}" type="presParOf" srcId="{5D9518C6-C0E6-4491-8178-79C60016E594}" destId="{66DA7693-187A-4EE8-AF9B-A640DBA41996}" srcOrd="1" destOrd="0" presId="urn:microsoft.com/office/officeart/2018/5/layout/IconCircleLabelList"/>
    <dgm:cxn modelId="{FCCCD46A-4BAB-4CE3-8C0A-5408684DF5B1}" type="presParOf" srcId="{5D9518C6-C0E6-4491-8178-79C60016E594}" destId="{067D6BB9-2608-4C80-B5FA-DD6B0FF34A11}" srcOrd="2" destOrd="0" presId="urn:microsoft.com/office/officeart/2018/5/layout/IconCircleLabelList"/>
    <dgm:cxn modelId="{9B1FC2D8-1098-46EC-9BDB-1674EB25D634}" type="presParOf" srcId="{5D9518C6-C0E6-4491-8178-79C60016E594}" destId="{7C9AF1CA-E9C6-4DE1-9752-8B87EE1E8F6B}" srcOrd="3" destOrd="0" presId="urn:microsoft.com/office/officeart/2018/5/layout/IconCircleLabelList"/>
    <dgm:cxn modelId="{A048A69C-72C1-49A3-9B85-D3C3CAB124AC}" type="presParOf" srcId="{6E46A3CC-65A9-4DA1-A0C8-AFB2EB32B9DA}" destId="{E447D04E-3284-48DD-9A75-EE912F7359EF}" srcOrd="1" destOrd="0" presId="urn:microsoft.com/office/officeart/2018/5/layout/IconCircleLabelList"/>
    <dgm:cxn modelId="{33841CBD-4ADB-4304-8238-98A07FC273B3}" type="presParOf" srcId="{6E46A3CC-65A9-4DA1-A0C8-AFB2EB32B9DA}" destId="{E249FCD2-A633-41A6-A707-6ED25BB7C09B}" srcOrd="2" destOrd="0" presId="urn:microsoft.com/office/officeart/2018/5/layout/IconCircleLabelList"/>
    <dgm:cxn modelId="{7EA778D7-767B-4251-80E0-BACD86E34DBC}" type="presParOf" srcId="{E249FCD2-A633-41A6-A707-6ED25BB7C09B}" destId="{1FACEA27-ADCC-43E2-993C-AF5CD609DB8C}" srcOrd="0" destOrd="0" presId="urn:microsoft.com/office/officeart/2018/5/layout/IconCircleLabelList"/>
    <dgm:cxn modelId="{34A67204-0BF5-475B-A315-887BAB237CD5}" type="presParOf" srcId="{E249FCD2-A633-41A6-A707-6ED25BB7C09B}" destId="{4631388F-4597-4206-A959-035D092185DD}" srcOrd="1" destOrd="0" presId="urn:microsoft.com/office/officeart/2018/5/layout/IconCircleLabelList"/>
    <dgm:cxn modelId="{AE68CD3C-9DC2-4460-887F-6B0A18E1B0FD}" type="presParOf" srcId="{E249FCD2-A633-41A6-A707-6ED25BB7C09B}" destId="{C97ABB00-02A5-4125-AD18-24E32892508A}" srcOrd="2" destOrd="0" presId="urn:microsoft.com/office/officeart/2018/5/layout/IconCircleLabelList"/>
    <dgm:cxn modelId="{6439928B-62CD-46BA-BFD5-A6D31116DE03}" type="presParOf" srcId="{E249FCD2-A633-41A6-A707-6ED25BB7C09B}" destId="{7EE4719A-EB44-48A6-A597-2FB47092E8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007912-9AAE-4C20-A124-D9C7AA7C5CC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E61F7C7-610C-4317-BCAB-1BDBF2476399}">
      <dgm:prSet/>
      <dgm:spPr/>
      <dgm:t>
        <a:bodyPr/>
        <a:lstStyle/>
        <a:p>
          <a:r>
            <a:rPr lang="en-US"/>
            <a:t>Framework frontend nhẹ, dễ học</a:t>
          </a:r>
        </a:p>
      </dgm:t>
    </dgm:pt>
    <dgm:pt modelId="{ACC861B0-3B44-4F6B-A929-8E0BF5537E4A}" type="parTrans" cxnId="{622E3D77-D008-414D-8ACF-28F18FC4E0EF}">
      <dgm:prSet/>
      <dgm:spPr/>
      <dgm:t>
        <a:bodyPr/>
        <a:lstStyle/>
        <a:p>
          <a:endParaRPr lang="en-US"/>
        </a:p>
      </dgm:t>
    </dgm:pt>
    <dgm:pt modelId="{29E91F2C-D43B-449C-92BB-181DB9B0E7F3}" type="sibTrans" cxnId="{622E3D77-D008-414D-8ACF-28F18FC4E0EF}">
      <dgm:prSet/>
      <dgm:spPr/>
      <dgm:t>
        <a:bodyPr/>
        <a:lstStyle/>
        <a:p>
          <a:endParaRPr lang="en-US"/>
        </a:p>
      </dgm:t>
    </dgm:pt>
    <dgm:pt modelId="{D5F5F612-BC8F-470D-AEFC-387DA99CB772}">
      <dgm:prSet/>
      <dgm:spPr/>
      <dgm:t>
        <a:bodyPr/>
        <a:lstStyle/>
        <a:p>
          <a:r>
            <a:rPr lang="en-US"/>
            <a:t>Reactive &amp; component-based</a:t>
          </a:r>
        </a:p>
      </dgm:t>
    </dgm:pt>
    <dgm:pt modelId="{DD09F627-65D3-4EB6-9A22-C7E4855074B1}" type="parTrans" cxnId="{C9B54F50-8889-4B4F-8C93-CA6D708ABE5B}">
      <dgm:prSet/>
      <dgm:spPr/>
      <dgm:t>
        <a:bodyPr/>
        <a:lstStyle/>
        <a:p>
          <a:endParaRPr lang="en-US"/>
        </a:p>
      </dgm:t>
    </dgm:pt>
    <dgm:pt modelId="{39F597E5-9BCB-431C-AA8B-402412A0A406}" type="sibTrans" cxnId="{C9B54F50-8889-4B4F-8C93-CA6D708ABE5B}">
      <dgm:prSet/>
      <dgm:spPr/>
      <dgm:t>
        <a:bodyPr/>
        <a:lstStyle/>
        <a:p>
          <a:endParaRPr lang="en-US"/>
        </a:p>
      </dgm:t>
    </dgm:pt>
    <dgm:pt modelId="{04B2B33A-3B09-462E-811C-22E4B2FBAC7A}">
      <dgm:prSet/>
      <dgm:spPr/>
      <dgm:t>
        <a:bodyPr/>
        <a:lstStyle/>
        <a:p>
          <a:r>
            <a:rPr lang="en-US"/>
            <a:t>Dễ tích hợp API</a:t>
          </a:r>
        </a:p>
      </dgm:t>
    </dgm:pt>
    <dgm:pt modelId="{3FFBD621-F00F-4563-A47D-BC1B860B2A7B}" type="parTrans" cxnId="{828E5621-2816-47E4-A860-B85E1FAF1FFA}">
      <dgm:prSet/>
      <dgm:spPr/>
      <dgm:t>
        <a:bodyPr/>
        <a:lstStyle/>
        <a:p>
          <a:endParaRPr lang="en-US"/>
        </a:p>
      </dgm:t>
    </dgm:pt>
    <dgm:pt modelId="{51F95B77-C840-4743-8797-041DCED59EB6}" type="sibTrans" cxnId="{828E5621-2816-47E4-A860-B85E1FAF1FFA}">
      <dgm:prSet/>
      <dgm:spPr/>
      <dgm:t>
        <a:bodyPr/>
        <a:lstStyle/>
        <a:p>
          <a:endParaRPr lang="en-US"/>
        </a:p>
      </dgm:t>
    </dgm:pt>
    <dgm:pt modelId="{10C1AFC6-87B2-4A24-819D-C13D21DF4096}">
      <dgm:prSet/>
      <dgm:spPr/>
      <dgm:t>
        <a:bodyPr/>
        <a:lstStyle/>
        <a:p>
          <a:r>
            <a:rPr lang="en-US"/>
            <a:t>Hỗ trợ Tailwind, TypeScript, Google Login...</a:t>
          </a:r>
        </a:p>
      </dgm:t>
    </dgm:pt>
    <dgm:pt modelId="{C2336827-3E6B-44C9-8733-30765346175F}" type="parTrans" cxnId="{F18C7EE4-8EE0-4369-992A-953DB6B6F1AE}">
      <dgm:prSet/>
      <dgm:spPr/>
      <dgm:t>
        <a:bodyPr/>
        <a:lstStyle/>
        <a:p>
          <a:endParaRPr lang="en-US"/>
        </a:p>
      </dgm:t>
    </dgm:pt>
    <dgm:pt modelId="{0CD49A5B-9082-4A31-96B2-DCD7C5BECDDA}" type="sibTrans" cxnId="{F18C7EE4-8EE0-4369-992A-953DB6B6F1AE}">
      <dgm:prSet/>
      <dgm:spPr/>
      <dgm:t>
        <a:bodyPr/>
        <a:lstStyle/>
        <a:p>
          <a:endParaRPr lang="en-US"/>
        </a:p>
      </dgm:t>
    </dgm:pt>
    <dgm:pt modelId="{CD62F453-EB16-41EC-AE05-D7A5CAE56355}" type="pres">
      <dgm:prSet presAssocID="{08007912-9AAE-4C20-A124-D9C7AA7C5CC1}" presName="root" presStyleCnt="0">
        <dgm:presLayoutVars>
          <dgm:dir/>
          <dgm:resizeHandles val="exact"/>
        </dgm:presLayoutVars>
      </dgm:prSet>
      <dgm:spPr/>
    </dgm:pt>
    <dgm:pt modelId="{8DAB3CDB-EDE2-4A69-833E-562986FF947B}" type="pres">
      <dgm:prSet presAssocID="{DE61F7C7-610C-4317-BCAB-1BDBF2476399}" presName="compNode" presStyleCnt="0"/>
      <dgm:spPr/>
    </dgm:pt>
    <dgm:pt modelId="{9A405D87-654D-49D0-B2BC-41BE35115ABA}" type="pres">
      <dgm:prSet presAssocID="{DE61F7C7-610C-4317-BCAB-1BDBF24763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E6E9FE4-3F48-4D9D-B230-3D6EADDFB716}" type="pres">
      <dgm:prSet presAssocID="{DE61F7C7-610C-4317-BCAB-1BDBF2476399}" presName="spaceRect" presStyleCnt="0"/>
      <dgm:spPr/>
    </dgm:pt>
    <dgm:pt modelId="{8F4C1831-8EE6-4D90-9957-B92D8500B446}" type="pres">
      <dgm:prSet presAssocID="{DE61F7C7-610C-4317-BCAB-1BDBF2476399}" presName="textRect" presStyleLbl="revTx" presStyleIdx="0" presStyleCnt="4">
        <dgm:presLayoutVars>
          <dgm:chMax val="1"/>
          <dgm:chPref val="1"/>
        </dgm:presLayoutVars>
      </dgm:prSet>
      <dgm:spPr/>
    </dgm:pt>
    <dgm:pt modelId="{88B56F32-CA19-4CA8-B4B7-5EF89B4AE22A}" type="pres">
      <dgm:prSet presAssocID="{29E91F2C-D43B-449C-92BB-181DB9B0E7F3}" presName="sibTrans" presStyleCnt="0"/>
      <dgm:spPr/>
    </dgm:pt>
    <dgm:pt modelId="{CD07B981-FB07-495F-9B90-47EBCDC557A8}" type="pres">
      <dgm:prSet presAssocID="{D5F5F612-BC8F-470D-AEFC-387DA99CB772}" presName="compNode" presStyleCnt="0"/>
      <dgm:spPr/>
    </dgm:pt>
    <dgm:pt modelId="{1F46AFE7-7BEA-4DB2-9280-DD976F5FF440}" type="pres">
      <dgm:prSet presAssocID="{D5F5F612-BC8F-470D-AEFC-387DA99CB7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4446672-AAEB-44BA-80C2-FF4B015667FE}" type="pres">
      <dgm:prSet presAssocID="{D5F5F612-BC8F-470D-AEFC-387DA99CB772}" presName="spaceRect" presStyleCnt="0"/>
      <dgm:spPr/>
    </dgm:pt>
    <dgm:pt modelId="{B9B35D88-E26C-4393-8B0F-9AF6FE3256F7}" type="pres">
      <dgm:prSet presAssocID="{D5F5F612-BC8F-470D-AEFC-387DA99CB772}" presName="textRect" presStyleLbl="revTx" presStyleIdx="1" presStyleCnt="4">
        <dgm:presLayoutVars>
          <dgm:chMax val="1"/>
          <dgm:chPref val="1"/>
        </dgm:presLayoutVars>
      </dgm:prSet>
      <dgm:spPr/>
    </dgm:pt>
    <dgm:pt modelId="{6967D0D3-F1A5-4B6B-A28D-95E532BDD707}" type="pres">
      <dgm:prSet presAssocID="{39F597E5-9BCB-431C-AA8B-402412A0A406}" presName="sibTrans" presStyleCnt="0"/>
      <dgm:spPr/>
    </dgm:pt>
    <dgm:pt modelId="{DC4FBCA2-6B24-4CD9-B539-3D2234658E0F}" type="pres">
      <dgm:prSet presAssocID="{04B2B33A-3B09-462E-811C-22E4B2FBAC7A}" presName="compNode" presStyleCnt="0"/>
      <dgm:spPr/>
    </dgm:pt>
    <dgm:pt modelId="{EDDE094F-6FE5-4B8C-817E-860CE2EF4A62}" type="pres">
      <dgm:prSet presAssocID="{04B2B33A-3B09-462E-811C-22E4B2FBAC7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210C83-0436-45F2-972B-453CD4E837F3}" type="pres">
      <dgm:prSet presAssocID="{04B2B33A-3B09-462E-811C-22E4B2FBAC7A}" presName="spaceRect" presStyleCnt="0"/>
      <dgm:spPr/>
    </dgm:pt>
    <dgm:pt modelId="{F1AE1443-AF48-4D16-AE4A-1F56ABEC6A45}" type="pres">
      <dgm:prSet presAssocID="{04B2B33A-3B09-462E-811C-22E4B2FBAC7A}" presName="textRect" presStyleLbl="revTx" presStyleIdx="2" presStyleCnt="4">
        <dgm:presLayoutVars>
          <dgm:chMax val="1"/>
          <dgm:chPref val="1"/>
        </dgm:presLayoutVars>
      </dgm:prSet>
      <dgm:spPr/>
    </dgm:pt>
    <dgm:pt modelId="{116F827B-9798-4502-8443-F73384762E5F}" type="pres">
      <dgm:prSet presAssocID="{51F95B77-C840-4743-8797-041DCED59EB6}" presName="sibTrans" presStyleCnt="0"/>
      <dgm:spPr/>
    </dgm:pt>
    <dgm:pt modelId="{7158355D-A492-4F50-90FA-5A4902D21B40}" type="pres">
      <dgm:prSet presAssocID="{10C1AFC6-87B2-4A24-819D-C13D21DF4096}" presName="compNode" presStyleCnt="0"/>
      <dgm:spPr/>
    </dgm:pt>
    <dgm:pt modelId="{3A0B7DCB-1B38-4885-BB73-5A9A69D237B6}" type="pres">
      <dgm:prSet presAssocID="{10C1AFC6-87B2-4A24-819D-C13D21DF40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894E82EA-1D87-4F3C-8C50-9671C159AAE2}" type="pres">
      <dgm:prSet presAssocID="{10C1AFC6-87B2-4A24-819D-C13D21DF4096}" presName="spaceRect" presStyleCnt="0"/>
      <dgm:spPr/>
    </dgm:pt>
    <dgm:pt modelId="{9652F774-DF9E-48F8-B2E0-B99AFADA9E59}" type="pres">
      <dgm:prSet presAssocID="{10C1AFC6-87B2-4A24-819D-C13D21DF409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5F7E18-150E-4DF2-B835-968C5332D413}" type="presOf" srcId="{D5F5F612-BC8F-470D-AEFC-387DA99CB772}" destId="{B9B35D88-E26C-4393-8B0F-9AF6FE3256F7}" srcOrd="0" destOrd="0" presId="urn:microsoft.com/office/officeart/2018/2/layout/IconLabelList"/>
    <dgm:cxn modelId="{828E5621-2816-47E4-A860-B85E1FAF1FFA}" srcId="{08007912-9AAE-4C20-A124-D9C7AA7C5CC1}" destId="{04B2B33A-3B09-462E-811C-22E4B2FBAC7A}" srcOrd="2" destOrd="0" parTransId="{3FFBD621-F00F-4563-A47D-BC1B860B2A7B}" sibTransId="{51F95B77-C840-4743-8797-041DCED59EB6}"/>
    <dgm:cxn modelId="{C9B54F50-8889-4B4F-8C93-CA6D708ABE5B}" srcId="{08007912-9AAE-4C20-A124-D9C7AA7C5CC1}" destId="{D5F5F612-BC8F-470D-AEFC-387DA99CB772}" srcOrd="1" destOrd="0" parTransId="{DD09F627-65D3-4EB6-9A22-C7E4855074B1}" sibTransId="{39F597E5-9BCB-431C-AA8B-402412A0A406}"/>
    <dgm:cxn modelId="{8B380752-8DE5-437B-8F54-09AE5137A067}" type="presOf" srcId="{04B2B33A-3B09-462E-811C-22E4B2FBAC7A}" destId="{F1AE1443-AF48-4D16-AE4A-1F56ABEC6A45}" srcOrd="0" destOrd="0" presId="urn:microsoft.com/office/officeart/2018/2/layout/IconLabelList"/>
    <dgm:cxn modelId="{622E3D77-D008-414D-8ACF-28F18FC4E0EF}" srcId="{08007912-9AAE-4C20-A124-D9C7AA7C5CC1}" destId="{DE61F7C7-610C-4317-BCAB-1BDBF2476399}" srcOrd="0" destOrd="0" parTransId="{ACC861B0-3B44-4F6B-A929-8E0BF5537E4A}" sibTransId="{29E91F2C-D43B-449C-92BB-181DB9B0E7F3}"/>
    <dgm:cxn modelId="{BC6DFD86-00D3-4B0E-BADC-9900B0B06656}" type="presOf" srcId="{DE61F7C7-610C-4317-BCAB-1BDBF2476399}" destId="{8F4C1831-8EE6-4D90-9957-B92D8500B446}" srcOrd="0" destOrd="0" presId="urn:microsoft.com/office/officeart/2018/2/layout/IconLabelList"/>
    <dgm:cxn modelId="{A5A93C91-ABA2-4B6B-906B-B5BF00971211}" type="presOf" srcId="{10C1AFC6-87B2-4A24-819D-C13D21DF4096}" destId="{9652F774-DF9E-48F8-B2E0-B99AFADA9E59}" srcOrd="0" destOrd="0" presId="urn:microsoft.com/office/officeart/2018/2/layout/IconLabelList"/>
    <dgm:cxn modelId="{FE5E9FCA-5EB0-4DAA-A5BC-BFDB1E7E5B5B}" type="presOf" srcId="{08007912-9AAE-4C20-A124-D9C7AA7C5CC1}" destId="{CD62F453-EB16-41EC-AE05-D7A5CAE56355}" srcOrd="0" destOrd="0" presId="urn:microsoft.com/office/officeart/2018/2/layout/IconLabelList"/>
    <dgm:cxn modelId="{F18C7EE4-8EE0-4369-992A-953DB6B6F1AE}" srcId="{08007912-9AAE-4C20-A124-D9C7AA7C5CC1}" destId="{10C1AFC6-87B2-4A24-819D-C13D21DF4096}" srcOrd="3" destOrd="0" parTransId="{C2336827-3E6B-44C9-8733-30765346175F}" sibTransId="{0CD49A5B-9082-4A31-96B2-DCD7C5BECDDA}"/>
    <dgm:cxn modelId="{DCF72FC5-0193-4245-B737-2FD37B3B1309}" type="presParOf" srcId="{CD62F453-EB16-41EC-AE05-D7A5CAE56355}" destId="{8DAB3CDB-EDE2-4A69-833E-562986FF947B}" srcOrd="0" destOrd="0" presId="urn:microsoft.com/office/officeart/2018/2/layout/IconLabelList"/>
    <dgm:cxn modelId="{60E50C1B-DFFA-4C85-AB65-ED0570C803FD}" type="presParOf" srcId="{8DAB3CDB-EDE2-4A69-833E-562986FF947B}" destId="{9A405D87-654D-49D0-B2BC-41BE35115ABA}" srcOrd="0" destOrd="0" presId="urn:microsoft.com/office/officeart/2018/2/layout/IconLabelList"/>
    <dgm:cxn modelId="{AC09D15F-3CDF-4E58-B8D8-48E3C27FC9E1}" type="presParOf" srcId="{8DAB3CDB-EDE2-4A69-833E-562986FF947B}" destId="{0E6E9FE4-3F48-4D9D-B230-3D6EADDFB716}" srcOrd="1" destOrd="0" presId="urn:microsoft.com/office/officeart/2018/2/layout/IconLabelList"/>
    <dgm:cxn modelId="{5370FA38-B8EF-47C4-89E3-B8B9D036130E}" type="presParOf" srcId="{8DAB3CDB-EDE2-4A69-833E-562986FF947B}" destId="{8F4C1831-8EE6-4D90-9957-B92D8500B446}" srcOrd="2" destOrd="0" presId="urn:microsoft.com/office/officeart/2018/2/layout/IconLabelList"/>
    <dgm:cxn modelId="{2BCE2992-FC9B-47A1-97C0-1AF38C931938}" type="presParOf" srcId="{CD62F453-EB16-41EC-AE05-D7A5CAE56355}" destId="{88B56F32-CA19-4CA8-B4B7-5EF89B4AE22A}" srcOrd="1" destOrd="0" presId="urn:microsoft.com/office/officeart/2018/2/layout/IconLabelList"/>
    <dgm:cxn modelId="{FFE33C7F-4255-4505-9881-ED2765343017}" type="presParOf" srcId="{CD62F453-EB16-41EC-AE05-D7A5CAE56355}" destId="{CD07B981-FB07-495F-9B90-47EBCDC557A8}" srcOrd="2" destOrd="0" presId="urn:microsoft.com/office/officeart/2018/2/layout/IconLabelList"/>
    <dgm:cxn modelId="{B7A4A6BC-31D8-4F6A-971C-E8057DE03312}" type="presParOf" srcId="{CD07B981-FB07-495F-9B90-47EBCDC557A8}" destId="{1F46AFE7-7BEA-4DB2-9280-DD976F5FF440}" srcOrd="0" destOrd="0" presId="urn:microsoft.com/office/officeart/2018/2/layout/IconLabelList"/>
    <dgm:cxn modelId="{95EF847E-F1BE-4EA5-ABBF-BBC605E7F57C}" type="presParOf" srcId="{CD07B981-FB07-495F-9B90-47EBCDC557A8}" destId="{F4446672-AAEB-44BA-80C2-FF4B015667FE}" srcOrd="1" destOrd="0" presId="urn:microsoft.com/office/officeart/2018/2/layout/IconLabelList"/>
    <dgm:cxn modelId="{6400C34C-49D7-4C4B-8291-E465485947D9}" type="presParOf" srcId="{CD07B981-FB07-495F-9B90-47EBCDC557A8}" destId="{B9B35D88-E26C-4393-8B0F-9AF6FE3256F7}" srcOrd="2" destOrd="0" presId="urn:microsoft.com/office/officeart/2018/2/layout/IconLabelList"/>
    <dgm:cxn modelId="{5B6BE59C-1F5A-4213-A88E-6042EC3320C8}" type="presParOf" srcId="{CD62F453-EB16-41EC-AE05-D7A5CAE56355}" destId="{6967D0D3-F1A5-4B6B-A28D-95E532BDD707}" srcOrd="3" destOrd="0" presId="urn:microsoft.com/office/officeart/2018/2/layout/IconLabelList"/>
    <dgm:cxn modelId="{A801ACE5-D338-4074-9C28-412691D27EE9}" type="presParOf" srcId="{CD62F453-EB16-41EC-AE05-D7A5CAE56355}" destId="{DC4FBCA2-6B24-4CD9-B539-3D2234658E0F}" srcOrd="4" destOrd="0" presId="urn:microsoft.com/office/officeart/2018/2/layout/IconLabelList"/>
    <dgm:cxn modelId="{5A6DBFC9-9292-4C6C-B1F1-974B2859D249}" type="presParOf" srcId="{DC4FBCA2-6B24-4CD9-B539-3D2234658E0F}" destId="{EDDE094F-6FE5-4B8C-817E-860CE2EF4A62}" srcOrd="0" destOrd="0" presId="urn:microsoft.com/office/officeart/2018/2/layout/IconLabelList"/>
    <dgm:cxn modelId="{E96E12D6-E048-435C-96AE-785D2A09CFDD}" type="presParOf" srcId="{DC4FBCA2-6B24-4CD9-B539-3D2234658E0F}" destId="{15210C83-0436-45F2-972B-453CD4E837F3}" srcOrd="1" destOrd="0" presId="urn:microsoft.com/office/officeart/2018/2/layout/IconLabelList"/>
    <dgm:cxn modelId="{9297BA1C-652B-4397-9E15-D4D372BDD53E}" type="presParOf" srcId="{DC4FBCA2-6B24-4CD9-B539-3D2234658E0F}" destId="{F1AE1443-AF48-4D16-AE4A-1F56ABEC6A45}" srcOrd="2" destOrd="0" presId="urn:microsoft.com/office/officeart/2018/2/layout/IconLabelList"/>
    <dgm:cxn modelId="{90DCB837-9EE8-4E5C-8ADC-6380AA807ED6}" type="presParOf" srcId="{CD62F453-EB16-41EC-AE05-D7A5CAE56355}" destId="{116F827B-9798-4502-8443-F73384762E5F}" srcOrd="5" destOrd="0" presId="urn:microsoft.com/office/officeart/2018/2/layout/IconLabelList"/>
    <dgm:cxn modelId="{C3399A0E-10DF-4F65-8899-DB0F42EF6300}" type="presParOf" srcId="{CD62F453-EB16-41EC-AE05-D7A5CAE56355}" destId="{7158355D-A492-4F50-90FA-5A4902D21B40}" srcOrd="6" destOrd="0" presId="urn:microsoft.com/office/officeart/2018/2/layout/IconLabelList"/>
    <dgm:cxn modelId="{CB4D9002-3125-440B-8484-E6EF821255B4}" type="presParOf" srcId="{7158355D-A492-4F50-90FA-5A4902D21B40}" destId="{3A0B7DCB-1B38-4885-BB73-5A9A69D237B6}" srcOrd="0" destOrd="0" presId="urn:microsoft.com/office/officeart/2018/2/layout/IconLabelList"/>
    <dgm:cxn modelId="{AEA8047C-216E-4CB7-9888-4A7FD1CA0EA5}" type="presParOf" srcId="{7158355D-A492-4F50-90FA-5A4902D21B40}" destId="{894E82EA-1D87-4F3C-8C50-9671C159AAE2}" srcOrd="1" destOrd="0" presId="urn:microsoft.com/office/officeart/2018/2/layout/IconLabelList"/>
    <dgm:cxn modelId="{92F8FC2C-A2C0-4BAC-82C4-C5A599ED5421}" type="presParOf" srcId="{7158355D-A492-4F50-90FA-5A4902D21B40}" destId="{9652F774-DF9E-48F8-B2E0-B99AFADA9E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CBB2504-7CBA-4EB7-A47B-4F5394155B31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F303642-CD3A-4CFF-BFC7-5CE5FC0E01AD}">
      <dgm:prSet/>
      <dgm:spPr/>
      <dgm:t>
        <a:bodyPr/>
        <a:lstStyle/>
        <a:p>
          <a:r>
            <a:rPr lang="en-US"/>
            <a:t>Đăng ký/Đăng nhập (JWT, Google)</a:t>
          </a:r>
        </a:p>
      </dgm:t>
    </dgm:pt>
    <dgm:pt modelId="{4C07A1B7-21F1-4D4E-9884-B296D49F6D1C}" type="parTrans" cxnId="{2042D681-A117-4558-A928-FAD49221828A}">
      <dgm:prSet/>
      <dgm:spPr/>
      <dgm:t>
        <a:bodyPr/>
        <a:lstStyle/>
        <a:p>
          <a:endParaRPr lang="en-US"/>
        </a:p>
      </dgm:t>
    </dgm:pt>
    <dgm:pt modelId="{40675899-0905-44CE-9ABC-EF962C767BF4}" type="sibTrans" cxnId="{2042D681-A117-4558-A928-FAD49221828A}">
      <dgm:prSet/>
      <dgm:spPr/>
      <dgm:t>
        <a:bodyPr/>
        <a:lstStyle/>
        <a:p>
          <a:endParaRPr lang="en-US"/>
        </a:p>
      </dgm:t>
    </dgm:pt>
    <dgm:pt modelId="{FAE982EC-09E5-44A8-AEA3-71A16D3F0E46}">
      <dgm:prSet/>
      <dgm:spPr/>
      <dgm:t>
        <a:bodyPr/>
        <a:lstStyle/>
        <a:p>
          <a:r>
            <a:rPr lang="en-US"/>
            <a:t>Quản lý sản phẩm, danh mục</a:t>
          </a:r>
        </a:p>
      </dgm:t>
    </dgm:pt>
    <dgm:pt modelId="{01243411-E1E4-44AE-BB61-EBE4C9D923EE}" type="parTrans" cxnId="{53BAB8F7-1DCF-4819-9676-D1DD3B99DF63}">
      <dgm:prSet/>
      <dgm:spPr/>
      <dgm:t>
        <a:bodyPr/>
        <a:lstStyle/>
        <a:p>
          <a:endParaRPr lang="en-US"/>
        </a:p>
      </dgm:t>
    </dgm:pt>
    <dgm:pt modelId="{9AA01982-BA52-4D35-8FAC-05DD7E142329}" type="sibTrans" cxnId="{53BAB8F7-1DCF-4819-9676-D1DD3B99DF63}">
      <dgm:prSet/>
      <dgm:spPr/>
      <dgm:t>
        <a:bodyPr/>
        <a:lstStyle/>
        <a:p>
          <a:endParaRPr lang="en-US"/>
        </a:p>
      </dgm:t>
    </dgm:pt>
    <dgm:pt modelId="{58324763-2224-4643-96E9-A2BB64D5DA94}">
      <dgm:prSet/>
      <dgm:spPr/>
      <dgm:t>
        <a:bodyPr/>
        <a:lstStyle/>
        <a:p>
          <a:r>
            <a:rPr lang="en-US"/>
            <a:t>Giỏ hàng, thanh toán Stripe</a:t>
          </a:r>
        </a:p>
      </dgm:t>
    </dgm:pt>
    <dgm:pt modelId="{65D75C57-142C-4DA8-80FB-D69551DD3307}" type="parTrans" cxnId="{78C2961B-D3E7-438C-B0C3-C1B4C2A40308}">
      <dgm:prSet/>
      <dgm:spPr/>
      <dgm:t>
        <a:bodyPr/>
        <a:lstStyle/>
        <a:p>
          <a:endParaRPr lang="en-US"/>
        </a:p>
      </dgm:t>
    </dgm:pt>
    <dgm:pt modelId="{060AAA0A-3F7B-42A2-82B0-B29AE25E2602}" type="sibTrans" cxnId="{78C2961B-D3E7-438C-B0C3-C1B4C2A40308}">
      <dgm:prSet/>
      <dgm:spPr/>
      <dgm:t>
        <a:bodyPr/>
        <a:lstStyle/>
        <a:p>
          <a:endParaRPr lang="en-US"/>
        </a:p>
      </dgm:t>
    </dgm:pt>
    <dgm:pt modelId="{4CE9B04A-419D-4252-B416-DB3144AD96FD}">
      <dgm:prSet/>
      <dgm:spPr/>
      <dgm:t>
        <a:bodyPr/>
        <a:lstStyle/>
        <a:p>
          <a:r>
            <a:rPr lang="en-US"/>
            <a:t>Quản lý đơn hàng, tồn kho, vai trò</a:t>
          </a:r>
        </a:p>
      </dgm:t>
    </dgm:pt>
    <dgm:pt modelId="{0C8A3A0C-D65B-433A-B83C-2E7D7D6A09A2}" type="parTrans" cxnId="{0E40A49B-C6F9-4257-8C2E-D06AABDE5B94}">
      <dgm:prSet/>
      <dgm:spPr/>
      <dgm:t>
        <a:bodyPr/>
        <a:lstStyle/>
        <a:p>
          <a:endParaRPr lang="en-US"/>
        </a:p>
      </dgm:t>
    </dgm:pt>
    <dgm:pt modelId="{CC8C85CB-4899-46DD-AC1E-9BB3443134B9}" type="sibTrans" cxnId="{0E40A49B-C6F9-4257-8C2E-D06AABDE5B94}">
      <dgm:prSet/>
      <dgm:spPr/>
      <dgm:t>
        <a:bodyPr/>
        <a:lstStyle/>
        <a:p>
          <a:endParaRPr lang="en-US"/>
        </a:p>
      </dgm:t>
    </dgm:pt>
    <dgm:pt modelId="{5A558245-B1C6-4A44-A233-8CEEEC0B322F}" type="pres">
      <dgm:prSet presAssocID="{7CBB2504-7CBA-4EB7-A47B-4F5394155B31}" presName="matrix" presStyleCnt="0">
        <dgm:presLayoutVars>
          <dgm:chMax val="1"/>
          <dgm:dir/>
          <dgm:resizeHandles val="exact"/>
        </dgm:presLayoutVars>
      </dgm:prSet>
      <dgm:spPr/>
    </dgm:pt>
    <dgm:pt modelId="{0367CD3D-D0C8-4BAE-8D09-AE5D0ED9CE34}" type="pres">
      <dgm:prSet presAssocID="{7CBB2504-7CBA-4EB7-A47B-4F5394155B31}" presName="diamond" presStyleLbl="bgShp" presStyleIdx="0" presStyleCnt="1"/>
      <dgm:spPr/>
    </dgm:pt>
    <dgm:pt modelId="{8727D987-BD05-4F1F-A634-E8F4E995AAF1}" type="pres">
      <dgm:prSet presAssocID="{7CBB2504-7CBA-4EB7-A47B-4F5394155B3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073D6A5-065C-4F93-B60A-81A9EE2C9455}" type="pres">
      <dgm:prSet presAssocID="{7CBB2504-7CBA-4EB7-A47B-4F5394155B3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D1F7433-5872-456D-ABCA-AAF69D9FBA1E}" type="pres">
      <dgm:prSet presAssocID="{7CBB2504-7CBA-4EB7-A47B-4F5394155B3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5608C1D-930C-41F7-A4C7-AC7B0C73B8D5}" type="pres">
      <dgm:prSet presAssocID="{7CBB2504-7CBA-4EB7-A47B-4F5394155B3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8C2961B-D3E7-438C-B0C3-C1B4C2A40308}" srcId="{7CBB2504-7CBA-4EB7-A47B-4F5394155B31}" destId="{58324763-2224-4643-96E9-A2BB64D5DA94}" srcOrd="2" destOrd="0" parTransId="{65D75C57-142C-4DA8-80FB-D69551DD3307}" sibTransId="{060AAA0A-3F7B-42A2-82B0-B29AE25E2602}"/>
    <dgm:cxn modelId="{2042D681-A117-4558-A928-FAD49221828A}" srcId="{7CBB2504-7CBA-4EB7-A47B-4F5394155B31}" destId="{2F303642-CD3A-4CFF-BFC7-5CE5FC0E01AD}" srcOrd="0" destOrd="0" parTransId="{4C07A1B7-21F1-4D4E-9884-B296D49F6D1C}" sibTransId="{40675899-0905-44CE-9ABC-EF962C767BF4}"/>
    <dgm:cxn modelId="{0E40A49B-C6F9-4257-8C2E-D06AABDE5B94}" srcId="{7CBB2504-7CBA-4EB7-A47B-4F5394155B31}" destId="{4CE9B04A-419D-4252-B416-DB3144AD96FD}" srcOrd="3" destOrd="0" parTransId="{0C8A3A0C-D65B-433A-B83C-2E7D7D6A09A2}" sibTransId="{CC8C85CB-4899-46DD-AC1E-9BB3443134B9}"/>
    <dgm:cxn modelId="{B7BD32A6-F7E4-41A0-9B30-278023982AD9}" type="presOf" srcId="{FAE982EC-09E5-44A8-AEA3-71A16D3F0E46}" destId="{C073D6A5-065C-4F93-B60A-81A9EE2C9455}" srcOrd="0" destOrd="0" presId="urn:microsoft.com/office/officeart/2005/8/layout/matrix3"/>
    <dgm:cxn modelId="{743959B2-CF9E-4B2D-9208-C7C3C740AFDC}" type="presOf" srcId="{58324763-2224-4643-96E9-A2BB64D5DA94}" destId="{6D1F7433-5872-456D-ABCA-AAF69D9FBA1E}" srcOrd="0" destOrd="0" presId="urn:microsoft.com/office/officeart/2005/8/layout/matrix3"/>
    <dgm:cxn modelId="{A056CAB7-9CD4-4FE5-AB96-670F93AFCB42}" type="presOf" srcId="{4CE9B04A-419D-4252-B416-DB3144AD96FD}" destId="{B5608C1D-930C-41F7-A4C7-AC7B0C73B8D5}" srcOrd="0" destOrd="0" presId="urn:microsoft.com/office/officeart/2005/8/layout/matrix3"/>
    <dgm:cxn modelId="{677C06CE-2E48-4424-9451-85D6B7516197}" type="presOf" srcId="{2F303642-CD3A-4CFF-BFC7-5CE5FC0E01AD}" destId="{8727D987-BD05-4F1F-A634-E8F4E995AAF1}" srcOrd="0" destOrd="0" presId="urn:microsoft.com/office/officeart/2005/8/layout/matrix3"/>
    <dgm:cxn modelId="{8E0C8BEA-E095-4079-825B-91338CFD0413}" type="presOf" srcId="{7CBB2504-7CBA-4EB7-A47B-4F5394155B31}" destId="{5A558245-B1C6-4A44-A233-8CEEEC0B322F}" srcOrd="0" destOrd="0" presId="urn:microsoft.com/office/officeart/2005/8/layout/matrix3"/>
    <dgm:cxn modelId="{53BAB8F7-1DCF-4819-9676-D1DD3B99DF63}" srcId="{7CBB2504-7CBA-4EB7-A47B-4F5394155B31}" destId="{FAE982EC-09E5-44A8-AEA3-71A16D3F0E46}" srcOrd="1" destOrd="0" parTransId="{01243411-E1E4-44AE-BB61-EBE4C9D923EE}" sibTransId="{9AA01982-BA52-4D35-8FAC-05DD7E142329}"/>
    <dgm:cxn modelId="{DC4F4162-8BAF-435D-A7E5-913D2F47CEED}" type="presParOf" srcId="{5A558245-B1C6-4A44-A233-8CEEEC0B322F}" destId="{0367CD3D-D0C8-4BAE-8D09-AE5D0ED9CE34}" srcOrd="0" destOrd="0" presId="urn:microsoft.com/office/officeart/2005/8/layout/matrix3"/>
    <dgm:cxn modelId="{EFB2BE06-F023-428B-9DD6-4245ABC82BCB}" type="presParOf" srcId="{5A558245-B1C6-4A44-A233-8CEEEC0B322F}" destId="{8727D987-BD05-4F1F-A634-E8F4E995AAF1}" srcOrd="1" destOrd="0" presId="urn:microsoft.com/office/officeart/2005/8/layout/matrix3"/>
    <dgm:cxn modelId="{0680A4F2-CF1A-4D31-A4DA-D0EC57C6C1C5}" type="presParOf" srcId="{5A558245-B1C6-4A44-A233-8CEEEC0B322F}" destId="{C073D6A5-065C-4F93-B60A-81A9EE2C9455}" srcOrd="2" destOrd="0" presId="urn:microsoft.com/office/officeart/2005/8/layout/matrix3"/>
    <dgm:cxn modelId="{C20E61DD-C256-49AF-ADED-041D2534EE07}" type="presParOf" srcId="{5A558245-B1C6-4A44-A233-8CEEEC0B322F}" destId="{6D1F7433-5872-456D-ABCA-AAF69D9FBA1E}" srcOrd="3" destOrd="0" presId="urn:microsoft.com/office/officeart/2005/8/layout/matrix3"/>
    <dgm:cxn modelId="{5D350FEC-44B1-4AA0-91B3-4C6EC2AE7143}" type="presParOf" srcId="{5A558245-B1C6-4A44-A233-8CEEEC0B322F}" destId="{B5608C1D-930C-41F7-A4C7-AC7B0C73B8D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47B114-7312-4720-9BE5-0FD548064F3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736E98-6AA8-48F9-8005-782FDA410F32}">
      <dgm:prSet/>
      <dgm:spPr/>
      <dgm:t>
        <a:bodyPr/>
        <a:lstStyle/>
        <a:p>
          <a:r>
            <a:rPr lang="en-US"/>
            <a:t>Frontend: Vue.js 3, TailwindCSS</a:t>
          </a:r>
        </a:p>
      </dgm:t>
    </dgm:pt>
    <dgm:pt modelId="{D8DC8387-2A1D-4417-8F77-0D82769F5EF1}" type="parTrans" cxnId="{5126EC6F-0543-487F-97CA-4BDBEB30B580}">
      <dgm:prSet/>
      <dgm:spPr/>
      <dgm:t>
        <a:bodyPr/>
        <a:lstStyle/>
        <a:p>
          <a:endParaRPr lang="en-US"/>
        </a:p>
      </dgm:t>
    </dgm:pt>
    <dgm:pt modelId="{E0CE2522-C06D-4095-8911-F1A7B3A523EB}" type="sibTrans" cxnId="{5126EC6F-0543-487F-97CA-4BDBEB30B580}">
      <dgm:prSet/>
      <dgm:spPr/>
      <dgm:t>
        <a:bodyPr/>
        <a:lstStyle/>
        <a:p>
          <a:endParaRPr lang="en-US"/>
        </a:p>
      </dgm:t>
    </dgm:pt>
    <dgm:pt modelId="{79798085-DE6D-4347-AF6F-AE233CD6BBA7}">
      <dgm:prSet/>
      <dgm:spPr/>
      <dgm:t>
        <a:bodyPr/>
        <a:lstStyle/>
        <a:p>
          <a:r>
            <a:rPr lang="en-US"/>
            <a:t>Backend: ASP.NET Core Web API</a:t>
          </a:r>
        </a:p>
      </dgm:t>
    </dgm:pt>
    <dgm:pt modelId="{D80684B5-6F84-4A74-984C-FBE30804FB38}" type="parTrans" cxnId="{3EE9752E-466C-4E62-84B1-B3AF2DD787D9}">
      <dgm:prSet/>
      <dgm:spPr/>
      <dgm:t>
        <a:bodyPr/>
        <a:lstStyle/>
        <a:p>
          <a:endParaRPr lang="en-US"/>
        </a:p>
      </dgm:t>
    </dgm:pt>
    <dgm:pt modelId="{BA851B50-51F9-4F6B-84D6-EEABA91E0110}" type="sibTrans" cxnId="{3EE9752E-466C-4E62-84B1-B3AF2DD787D9}">
      <dgm:prSet/>
      <dgm:spPr/>
      <dgm:t>
        <a:bodyPr/>
        <a:lstStyle/>
        <a:p>
          <a:endParaRPr lang="en-US"/>
        </a:p>
      </dgm:t>
    </dgm:pt>
    <dgm:pt modelId="{131B509F-CDFD-4D5C-A170-11EF97FBF870}">
      <dgm:prSet/>
      <dgm:spPr/>
      <dgm:t>
        <a:bodyPr/>
        <a:lstStyle/>
        <a:p>
          <a:r>
            <a:rPr lang="en-US"/>
            <a:t>DB: SQL Server</a:t>
          </a:r>
        </a:p>
      </dgm:t>
    </dgm:pt>
    <dgm:pt modelId="{FA3E6D8F-32AD-48E0-92E8-77B731AE2DC1}" type="parTrans" cxnId="{D42D3139-4E9A-4921-A725-E66E39612882}">
      <dgm:prSet/>
      <dgm:spPr/>
      <dgm:t>
        <a:bodyPr/>
        <a:lstStyle/>
        <a:p>
          <a:endParaRPr lang="en-US"/>
        </a:p>
      </dgm:t>
    </dgm:pt>
    <dgm:pt modelId="{84251BDF-399A-4EFD-8104-CE7F75AA53D7}" type="sibTrans" cxnId="{D42D3139-4E9A-4921-A725-E66E39612882}">
      <dgm:prSet/>
      <dgm:spPr/>
      <dgm:t>
        <a:bodyPr/>
        <a:lstStyle/>
        <a:p>
          <a:endParaRPr lang="en-US"/>
        </a:p>
      </dgm:t>
    </dgm:pt>
    <dgm:pt modelId="{28B32CF1-A415-4B77-AC24-F0C19692B712}">
      <dgm:prSet/>
      <dgm:spPr/>
      <dgm:t>
        <a:bodyPr/>
        <a:lstStyle/>
        <a:p>
          <a:r>
            <a:rPr lang="en-US"/>
            <a:t>Auth: JWT, Google OAuth</a:t>
          </a:r>
        </a:p>
      </dgm:t>
    </dgm:pt>
    <dgm:pt modelId="{0A5B6119-4FFF-4AB7-AE62-A6BAC44298C4}" type="parTrans" cxnId="{21389C91-116D-4C5C-9F55-43FBEBBE3C7A}">
      <dgm:prSet/>
      <dgm:spPr/>
      <dgm:t>
        <a:bodyPr/>
        <a:lstStyle/>
        <a:p>
          <a:endParaRPr lang="en-US"/>
        </a:p>
      </dgm:t>
    </dgm:pt>
    <dgm:pt modelId="{2ECE1689-1635-4AEA-8488-749A84B333F4}" type="sibTrans" cxnId="{21389C91-116D-4C5C-9F55-43FBEBBE3C7A}">
      <dgm:prSet/>
      <dgm:spPr/>
      <dgm:t>
        <a:bodyPr/>
        <a:lstStyle/>
        <a:p>
          <a:endParaRPr lang="en-US"/>
        </a:p>
      </dgm:t>
    </dgm:pt>
    <dgm:pt modelId="{197441A9-B481-4297-8106-CD4B3FCBADBD}">
      <dgm:prSet/>
      <dgm:spPr/>
      <dgm:t>
        <a:bodyPr/>
        <a:lstStyle/>
        <a:p>
          <a:r>
            <a:rPr lang="en-US"/>
            <a:t>Payment: Stripe</a:t>
          </a:r>
        </a:p>
      </dgm:t>
    </dgm:pt>
    <dgm:pt modelId="{7D61E92E-655B-4E63-960E-3680EC755834}" type="parTrans" cxnId="{E94EC08F-32EE-4A1F-9259-7D361ED00D38}">
      <dgm:prSet/>
      <dgm:spPr/>
      <dgm:t>
        <a:bodyPr/>
        <a:lstStyle/>
        <a:p>
          <a:endParaRPr lang="en-US"/>
        </a:p>
      </dgm:t>
    </dgm:pt>
    <dgm:pt modelId="{472DC42D-66B9-4398-B82E-939727905728}" type="sibTrans" cxnId="{E94EC08F-32EE-4A1F-9259-7D361ED00D38}">
      <dgm:prSet/>
      <dgm:spPr/>
      <dgm:t>
        <a:bodyPr/>
        <a:lstStyle/>
        <a:p>
          <a:endParaRPr lang="en-US"/>
        </a:p>
      </dgm:t>
    </dgm:pt>
    <dgm:pt modelId="{E9BC2FBA-7A3D-41CC-9AEB-8C396D743881}">
      <dgm:prSet/>
      <dgm:spPr/>
      <dgm:t>
        <a:bodyPr/>
        <a:lstStyle/>
        <a:p>
          <a:r>
            <a:rPr lang="en-US"/>
            <a:t>Email: SMTP</a:t>
          </a:r>
        </a:p>
      </dgm:t>
    </dgm:pt>
    <dgm:pt modelId="{89AE28FB-B9B5-4544-B38B-ED34280783B9}" type="parTrans" cxnId="{A2FF10A7-7EDD-4B83-B7C9-7062334CFB82}">
      <dgm:prSet/>
      <dgm:spPr/>
      <dgm:t>
        <a:bodyPr/>
        <a:lstStyle/>
        <a:p>
          <a:endParaRPr lang="en-US"/>
        </a:p>
      </dgm:t>
    </dgm:pt>
    <dgm:pt modelId="{DDC19723-86D8-4816-9486-9A75A22BC33A}" type="sibTrans" cxnId="{A2FF10A7-7EDD-4B83-B7C9-7062334CFB82}">
      <dgm:prSet/>
      <dgm:spPr/>
      <dgm:t>
        <a:bodyPr/>
        <a:lstStyle/>
        <a:p>
          <a:endParaRPr lang="en-US"/>
        </a:p>
      </dgm:t>
    </dgm:pt>
    <dgm:pt modelId="{C95E7741-EA54-40F9-AABA-60C38BFB7AE7}" type="pres">
      <dgm:prSet presAssocID="{BA47B114-7312-4720-9BE5-0FD548064F39}" presName="root" presStyleCnt="0">
        <dgm:presLayoutVars>
          <dgm:dir/>
          <dgm:resizeHandles val="exact"/>
        </dgm:presLayoutVars>
      </dgm:prSet>
      <dgm:spPr/>
    </dgm:pt>
    <dgm:pt modelId="{24B192A7-CD09-400F-8A02-798738CDE3D6}" type="pres">
      <dgm:prSet presAssocID="{6E736E98-6AA8-48F9-8005-782FDA410F32}" presName="compNode" presStyleCnt="0"/>
      <dgm:spPr/>
    </dgm:pt>
    <dgm:pt modelId="{8238F249-F96C-45BC-8BA7-ADFD4C13552B}" type="pres">
      <dgm:prSet presAssocID="{6E736E98-6AA8-48F9-8005-782FDA410F32}" presName="bgRect" presStyleLbl="bgShp" presStyleIdx="0" presStyleCnt="6"/>
      <dgm:spPr/>
    </dgm:pt>
    <dgm:pt modelId="{3960A565-DF46-4A0C-ABBC-C63E5D261307}" type="pres">
      <dgm:prSet presAssocID="{6E736E98-6AA8-48F9-8005-782FDA410F3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D645A506-4C55-4472-B685-0FD34B492D7F}" type="pres">
      <dgm:prSet presAssocID="{6E736E98-6AA8-48F9-8005-782FDA410F32}" presName="spaceRect" presStyleCnt="0"/>
      <dgm:spPr/>
    </dgm:pt>
    <dgm:pt modelId="{E5D38045-BDEF-4DDE-9D50-D6B74BB2E713}" type="pres">
      <dgm:prSet presAssocID="{6E736E98-6AA8-48F9-8005-782FDA410F32}" presName="parTx" presStyleLbl="revTx" presStyleIdx="0" presStyleCnt="6">
        <dgm:presLayoutVars>
          <dgm:chMax val="0"/>
          <dgm:chPref val="0"/>
        </dgm:presLayoutVars>
      </dgm:prSet>
      <dgm:spPr/>
    </dgm:pt>
    <dgm:pt modelId="{9CAED98F-CFF1-4B86-A967-EA5DA8DBD83C}" type="pres">
      <dgm:prSet presAssocID="{E0CE2522-C06D-4095-8911-F1A7B3A523EB}" presName="sibTrans" presStyleCnt="0"/>
      <dgm:spPr/>
    </dgm:pt>
    <dgm:pt modelId="{1B8286AD-E5CB-4A6E-AA5E-CCA3281B0793}" type="pres">
      <dgm:prSet presAssocID="{79798085-DE6D-4347-AF6F-AE233CD6BBA7}" presName="compNode" presStyleCnt="0"/>
      <dgm:spPr/>
    </dgm:pt>
    <dgm:pt modelId="{26DFB537-BD97-4094-8FE9-062FD756D57D}" type="pres">
      <dgm:prSet presAssocID="{79798085-DE6D-4347-AF6F-AE233CD6BBA7}" presName="bgRect" presStyleLbl="bgShp" presStyleIdx="1" presStyleCnt="6"/>
      <dgm:spPr/>
    </dgm:pt>
    <dgm:pt modelId="{C57A445F-80FB-4102-A4C5-ECF88B86B044}" type="pres">
      <dgm:prSet presAssocID="{79798085-DE6D-4347-AF6F-AE233CD6BBA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1787816-B434-4BC8-883B-60D3CC2D0D18}" type="pres">
      <dgm:prSet presAssocID="{79798085-DE6D-4347-AF6F-AE233CD6BBA7}" presName="spaceRect" presStyleCnt="0"/>
      <dgm:spPr/>
    </dgm:pt>
    <dgm:pt modelId="{A16BD1D5-1B36-4448-94D2-37888363B578}" type="pres">
      <dgm:prSet presAssocID="{79798085-DE6D-4347-AF6F-AE233CD6BBA7}" presName="parTx" presStyleLbl="revTx" presStyleIdx="1" presStyleCnt="6">
        <dgm:presLayoutVars>
          <dgm:chMax val="0"/>
          <dgm:chPref val="0"/>
        </dgm:presLayoutVars>
      </dgm:prSet>
      <dgm:spPr/>
    </dgm:pt>
    <dgm:pt modelId="{5CF5DA0E-4BF5-4194-9C88-FEACFD53812B}" type="pres">
      <dgm:prSet presAssocID="{BA851B50-51F9-4F6B-84D6-EEABA91E0110}" presName="sibTrans" presStyleCnt="0"/>
      <dgm:spPr/>
    </dgm:pt>
    <dgm:pt modelId="{8654A9CD-F9DC-4CD1-9272-3DA5DF37DA66}" type="pres">
      <dgm:prSet presAssocID="{131B509F-CDFD-4D5C-A170-11EF97FBF870}" presName="compNode" presStyleCnt="0"/>
      <dgm:spPr/>
    </dgm:pt>
    <dgm:pt modelId="{40385B30-B5E8-4110-9CAB-776E89DFAFD0}" type="pres">
      <dgm:prSet presAssocID="{131B509F-CDFD-4D5C-A170-11EF97FBF870}" presName="bgRect" presStyleLbl="bgShp" presStyleIdx="2" presStyleCnt="6"/>
      <dgm:spPr/>
    </dgm:pt>
    <dgm:pt modelId="{17C8ACF3-206C-4134-A947-7329E4EA722C}" type="pres">
      <dgm:prSet presAssocID="{131B509F-CDFD-4D5C-A170-11EF97FBF87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62F6F5E-E2A2-4AB2-8D2A-F6E320C5C7E3}" type="pres">
      <dgm:prSet presAssocID="{131B509F-CDFD-4D5C-A170-11EF97FBF870}" presName="spaceRect" presStyleCnt="0"/>
      <dgm:spPr/>
    </dgm:pt>
    <dgm:pt modelId="{DEEC3FDC-7DD7-429D-9C74-64FC195B94EA}" type="pres">
      <dgm:prSet presAssocID="{131B509F-CDFD-4D5C-A170-11EF97FBF870}" presName="parTx" presStyleLbl="revTx" presStyleIdx="2" presStyleCnt="6">
        <dgm:presLayoutVars>
          <dgm:chMax val="0"/>
          <dgm:chPref val="0"/>
        </dgm:presLayoutVars>
      </dgm:prSet>
      <dgm:spPr/>
    </dgm:pt>
    <dgm:pt modelId="{963C56FE-F910-4485-AE52-0266E6E6652F}" type="pres">
      <dgm:prSet presAssocID="{84251BDF-399A-4EFD-8104-CE7F75AA53D7}" presName="sibTrans" presStyleCnt="0"/>
      <dgm:spPr/>
    </dgm:pt>
    <dgm:pt modelId="{EAF90129-45CC-4A7F-8BE8-D7F423B376CD}" type="pres">
      <dgm:prSet presAssocID="{28B32CF1-A415-4B77-AC24-F0C19692B712}" presName="compNode" presStyleCnt="0"/>
      <dgm:spPr/>
    </dgm:pt>
    <dgm:pt modelId="{DC161392-2F54-4DE7-AE74-B735B8FB9DF6}" type="pres">
      <dgm:prSet presAssocID="{28B32CF1-A415-4B77-AC24-F0C19692B712}" presName="bgRect" presStyleLbl="bgShp" presStyleIdx="3" presStyleCnt="6"/>
      <dgm:spPr/>
    </dgm:pt>
    <dgm:pt modelId="{9F05A4E5-861E-4215-ADE7-5A302C30A65C}" type="pres">
      <dgm:prSet presAssocID="{28B32CF1-A415-4B77-AC24-F0C19692B712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DAB3C10-B5B3-4C17-B9C6-CADC38A553DD}" type="pres">
      <dgm:prSet presAssocID="{28B32CF1-A415-4B77-AC24-F0C19692B712}" presName="spaceRect" presStyleCnt="0"/>
      <dgm:spPr/>
    </dgm:pt>
    <dgm:pt modelId="{94DE83A1-222C-4158-86F7-6E4547A6076C}" type="pres">
      <dgm:prSet presAssocID="{28B32CF1-A415-4B77-AC24-F0C19692B712}" presName="parTx" presStyleLbl="revTx" presStyleIdx="3" presStyleCnt="6">
        <dgm:presLayoutVars>
          <dgm:chMax val="0"/>
          <dgm:chPref val="0"/>
        </dgm:presLayoutVars>
      </dgm:prSet>
      <dgm:spPr/>
    </dgm:pt>
    <dgm:pt modelId="{13B4E77E-C532-4EAC-B2FA-3C4F2F056CDF}" type="pres">
      <dgm:prSet presAssocID="{2ECE1689-1635-4AEA-8488-749A84B333F4}" presName="sibTrans" presStyleCnt="0"/>
      <dgm:spPr/>
    </dgm:pt>
    <dgm:pt modelId="{46F413B3-9012-4192-9C87-2CBB81DDE89C}" type="pres">
      <dgm:prSet presAssocID="{197441A9-B481-4297-8106-CD4B3FCBADBD}" presName="compNode" presStyleCnt="0"/>
      <dgm:spPr/>
    </dgm:pt>
    <dgm:pt modelId="{3A4D9EAD-9B75-4775-838A-31E6CACC10A9}" type="pres">
      <dgm:prSet presAssocID="{197441A9-B481-4297-8106-CD4B3FCBADBD}" presName="bgRect" presStyleLbl="bgShp" presStyleIdx="4" presStyleCnt="6"/>
      <dgm:spPr/>
    </dgm:pt>
    <dgm:pt modelId="{F0AAFA17-AD08-4B45-8090-BC99CDFA2B2E}" type="pres">
      <dgm:prSet presAssocID="{197441A9-B481-4297-8106-CD4B3FCBADB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DDECA41B-4D59-46E5-9410-355F73621878}" type="pres">
      <dgm:prSet presAssocID="{197441A9-B481-4297-8106-CD4B3FCBADBD}" presName="spaceRect" presStyleCnt="0"/>
      <dgm:spPr/>
    </dgm:pt>
    <dgm:pt modelId="{43443EC5-54BA-4CF8-87D6-B6524C5CEAA6}" type="pres">
      <dgm:prSet presAssocID="{197441A9-B481-4297-8106-CD4B3FCBADBD}" presName="parTx" presStyleLbl="revTx" presStyleIdx="4" presStyleCnt="6">
        <dgm:presLayoutVars>
          <dgm:chMax val="0"/>
          <dgm:chPref val="0"/>
        </dgm:presLayoutVars>
      </dgm:prSet>
      <dgm:spPr/>
    </dgm:pt>
    <dgm:pt modelId="{472F03DB-9FC7-4A80-95ED-803D5F487C01}" type="pres">
      <dgm:prSet presAssocID="{472DC42D-66B9-4398-B82E-939727905728}" presName="sibTrans" presStyleCnt="0"/>
      <dgm:spPr/>
    </dgm:pt>
    <dgm:pt modelId="{A7EC03C0-F425-43F5-9DF3-EB10F04730F2}" type="pres">
      <dgm:prSet presAssocID="{E9BC2FBA-7A3D-41CC-9AEB-8C396D743881}" presName="compNode" presStyleCnt="0"/>
      <dgm:spPr/>
    </dgm:pt>
    <dgm:pt modelId="{8F49022C-2935-48C8-8670-73273922A9CD}" type="pres">
      <dgm:prSet presAssocID="{E9BC2FBA-7A3D-41CC-9AEB-8C396D743881}" presName="bgRect" presStyleLbl="bgShp" presStyleIdx="5" presStyleCnt="6"/>
      <dgm:spPr/>
    </dgm:pt>
    <dgm:pt modelId="{BD409502-13B2-4D4A-B7DA-943D257E897A}" type="pres">
      <dgm:prSet presAssocID="{E9BC2FBA-7A3D-41CC-9AEB-8C396D74388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3872BBD0-BC08-47B6-8201-7616E84C21E6}" type="pres">
      <dgm:prSet presAssocID="{E9BC2FBA-7A3D-41CC-9AEB-8C396D743881}" presName="spaceRect" presStyleCnt="0"/>
      <dgm:spPr/>
    </dgm:pt>
    <dgm:pt modelId="{5E98DE29-D876-4529-9CFC-E66B43216C09}" type="pres">
      <dgm:prSet presAssocID="{E9BC2FBA-7A3D-41CC-9AEB-8C396D74388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C1F4B301-F975-4FC4-B92D-C5E54331708E}" type="presOf" srcId="{E9BC2FBA-7A3D-41CC-9AEB-8C396D743881}" destId="{5E98DE29-D876-4529-9CFC-E66B43216C09}" srcOrd="0" destOrd="0" presId="urn:microsoft.com/office/officeart/2018/2/layout/IconVerticalSolidList"/>
    <dgm:cxn modelId="{3EE9752E-466C-4E62-84B1-B3AF2DD787D9}" srcId="{BA47B114-7312-4720-9BE5-0FD548064F39}" destId="{79798085-DE6D-4347-AF6F-AE233CD6BBA7}" srcOrd="1" destOrd="0" parTransId="{D80684B5-6F84-4A74-984C-FBE30804FB38}" sibTransId="{BA851B50-51F9-4F6B-84D6-EEABA91E0110}"/>
    <dgm:cxn modelId="{D42D3139-4E9A-4921-A725-E66E39612882}" srcId="{BA47B114-7312-4720-9BE5-0FD548064F39}" destId="{131B509F-CDFD-4D5C-A170-11EF97FBF870}" srcOrd="2" destOrd="0" parTransId="{FA3E6D8F-32AD-48E0-92E8-77B731AE2DC1}" sibTransId="{84251BDF-399A-4EFD-8104-CE7F75AA53D7}"/>
    <dgm:cxn modelId="{5126EC6F-0543-487F-97CA-4BDBEB30B580}" srcId="{BA47B114-7312-4720-9BE5-0FD548064F39}" destId="{6E736E98-6AA8-48F9-8005-782FDA410F32}" srcOrd="0" destOrd="0" parTransId="{D8DC8387-2A1D-4417-8F77-0D82769F5EF1}" sibTransId="{E0CE2522-C06D-4095-8911-F1A7B3A523EB}"/>
    <dgm:cxn modelId="{E94EC08F-32EE-4A1F-9259-7D361ED00D38}" srcId="{BA47B114-7312-4720-9BE5-0FD548064F39}" destId="{197441A9-B481-4297-8106-CD4B3FCBADBD}" srcOrd="4" destOrd="0" parTransId="{7D61E92E-655B-4E63-960E-3680EC755834}" sibTransId="{472DC42D-66B9-4398-B82E-939727905728}"/>
    <dgm:cxn modelId="{21389C91-116D-4C5C-9F55-43FBEBBE3C7A}" srcId="{BA47B114-7312-4720-9BE5-0FD548064F39}" destId="{28B32CF1-A415-4B77-AC24-F0C19692B712}" srcOrd="3" destOrd="0" parTransId="{0A5B6119-4FFF-4AB7-AE62-A6BAC44298C4}" sibTransId="{2ECE1689-1635-4AEA-8488-749A84B333F4}"/>
    <dgm:cxn modelId="{698F1294-735D-4849-BD1C-71BA606F559F}" type="presOf" srcId="{6E736E98-6AA8-48F9-8005-782FDA410F32}" destId="{E5D38045-BDEF-4DDE-9D50-D6B74BB2E713}" srcOrd="0" destOrd="0" presId="urn:microsoft.com/office/officeart/2018/2/layout/IconVerticalSolidList"/>
    <dgm:cxn modelId="{9CA957A4-724B-45E2-AB19-FE1938F72FF7}" type="presOf" srcId="{28B32CF1-A415-4B77-AC24-F0C19692B712}" destId="{94DE83A1-222C-4158-86F7-6E4547A6076C}" srcOrd="0" destOrd="0" presId="urn:microsoft.com/office/officeart/2018/2/layout/IconVerticalSolidList"/>
    <dgm:cxn modelId="{A2FF10A7-7EDD-4B83-B7C9-7062334CFB82}" srcId="{BA47B114-7312-4720-9BE5-0FD548064F39}" destId="{E9BC2FBA-7A3D-41CC-9AEB-8C396D743881}" srcOrd="5" destOrd="0" parTransId="{89AE28FB-B9B5-4544-B38B-ED34280783B9}" sibTransId="{DDC19723-86D8-4816-9486-9A75A22BC33A}"/>
    <dgm:cxn modelId="{70F1B9B0-A5AE-401B-AFEB-3575063117CD}" type="presOf" srcId="{131B509F-CDFD-4D5C-A170-11EF97FBF870}" destId="{DEEC3FDC-7DD7-429D-9C74-64FC195B94EA}" srcOrd="0" destOrd="0" presId="urn:microsoft.com/office/officeart/2018/2/layout/IconVerticalSolidList"/>
    <dgm:cxn modelId="{76BF06B7-B9D4-4FF6-AEE4-E1C9C3E26909}" type="presOf" srcId="{79798085-DE6D-4347-AF6F-AE233CD6BBA7}" destId="{A16BD1D5-1B36-4448-94D2-37888363B578}" srcOrd="0" destOrd="0" presId="urn:microsoft.com/office/officeart/2018/2/layout/IconVerticalSolidList"/>
    <dgm:cxn modelId="{A5EB6BB7-CE87-4462-8B6A-4F75E5C69353}" type="presOf" srcId="{197441A9-B481-4297-8106-CD4B3FCBADBD}" destId="{43443EC5-54BA-4CF8-87D6-B6524C5CEAA6}" srcOrd="0" destOrd="0" presId="urn:microsoft.com/office/officeart/2018/2/layout/IconVerticalSolidList"/>
    <dgm:cxn modelId="{9533C6CD-53EB-4B28-97D3-3585B10C7E13}" type="presOf" srcId="{BA47B114-7312-4720-9BE5-0FD548064F39}" destId="{C95E7741-EA54-40F9-AABA-60C38BFB7AE7}" srcOrd="0" destOrd="0" presId="urn:microsoft.com/office/officeart/2018/2/layout/IconVerticalSolidList"/>
    <dgm:cxn modelId="{2946499B-13FA-4518-8570-B84B2BAEC39B}" type="presParOf" srcId="{C95E7741-EA54-40F9-AABA-60C38BFB7AE7}" destId="{24B192A7-CD09-400F-8A02-798738CDE3D6}" srcOrd="0" destOrd="0" presId="urn:microsoft.com/office/officeart/2018/2/layout/IconVerticalSolidList"/>
    <dgm:cxn modelId="{8D3C3629-F569-4B81-B8A0-C8945EE97A78}" type="presParOf" srcId="{24B192A7-CD09-400F-8A02-798738CDE3D6}" destId="{8238F249-F96C-45BC-8BA7-ADFD4C13552B}" srcOrd="0" destOrd="0" presId="urn:microsoft.com/office/officeart/2018/2/layout/IconVerticalSolidList"/>
    <dgm:cxn modelId="{200E09AE-1F2B-43D2-A95B-574FA5D0A794}" type="presParOf" srcId="{24B192A7-CD09-400F-8A02-798738CDE3D6}" destId="{3960A565-DF46-4A0C-ABBC-C63E5D261307}" srcOrd="1" destOrd="0" presId="urn:microsoft.com/office/officeart/2018/2/layout/IconVerticalSolidList"/>
    <dgm:cxn modelId="{BB5C24D5-8876-4AED-9BAB-364077C80E85}" type="presParOf" srcId="{24B192A7-CD09-400F-8A02-798738CDE3D6}" destId="{D645A506-4C55-4472-B685-0FD34B492D7F}" srcOrd="2" destOrd="0" presId="urn:microsoft.com/office/officeart/2018/2/layout/IconVerticalSolidList"/>
    <dgm:cxn modelId="{712071F6-A0A4-4389-93D2-A63566133EE0}" type="presParOf" srcId="{24B192A7-CD09-400F-8A02-798738CDE3D6}" destId="{E5D38045-BDEF-4DDE-9D50-D6B74BB2E713}" srcOrd="3" destOrd="0" presId="urn:microsoft.com/office/officeart/2018/2/layout/IconVerticalSolidList"/>
    <dgm:cxn modelId="{0C3A2724-F6C1-49C7-858F-3A5DC74A4281}" type="presParOf" srcId="{C95E7741-EA54-40F9-AABA-60C38BFB7AE7}" destId="{9CAED98F-CFF1-4B86-A967-EA5DA8DBD83C}" srcOrd="1" destOrd="0" presId="urn:microsoft.com/office/officeart/2018/2/layout/IconVerticalSolidList"/>
    <dgm:cxn modelId="{A96ECFA2-891C-4408-BC24-582022145D78}" type="presParOf" srcId="{C95E7741-EA54-40F9-AABA-60C38BFB7AE7}" destId="{1B8286AD-E5CB-4A6E-AA5E-CCA3281B0793}" srcOrd="2" destOrd="0" presId="urn:microsoft.com/office/officeart/2018/2/layout/IconVerticalSolidList"/>
    <dgm:cxn modelId="{F11F9983-285B-4073-9BD3-26834AF76890}" type="presParOf" srcId="{1B8286AD-E5CB-4A6E-AA5E-CCA3281B0793}" destId="{26DFB537-BD97-4094-8FE9-062FD756D57D}" srcOrd="0" destOrd="0" presId="urn:microsoft.com/office/officeart/2018/2/layout/IconVerticalSolidList"/>
    <dgm:cxn modelId="{27857EBF-E6E7-4DBF-A5ED-F9F4817FED2C}" type="presParOf" srcId="{1B8286AD-E5CB-4A6E-AA5E-CCA3281B0793}" destId="{C57A445F-80FB-4102-A4C5-ECF88B86B044}" srcOrd="1" destOrd="0" presId="urn:microsoft.com/office/officeart/2018/2/layout/IconVerticalSolidList"/>
    <dgm:cxn modelId="{32C9F4E7-783F-49F3-A233-E0784529861D}" type="presParOf" srcId="{1B8286AD-E5CB-4A6E-AA5E-CCA3281B0793}" destId="{E1787816-B434-4BC8-883B-60D3CC2D0D18}" srcOrd="2" destOrd="0" presId="urn:microsoft.com/office/officeart/2018/2/layout/IconVerticalSolidList"/>
    <dgm:cxn modelId="{FD4437DB-8168-4CBD-A988-2F5E2AB5B839}" type="presParOf" srcId="{1B8286AD-E5CB-4A6E-AA5E-CCA3281B0793}" destId="{A16BD1D5-1B36-4448-94D2-37888363B578}" srcOrd="3" destOrd="0" presId="urn:microsoft.com/office/officeart/2018/2/layout/IconVerticalSolidList"/>
    <dgm:cxn modelId="{3376716B-426E-4432-9AB7-849B6C3E0A9D}" type="presParOf" srcId="{C95E7741-EA54-40F9-AABA-60C38BFB7AE7}" destId="{5CF5DA0E-4BF5-4194-9C88-FEACFD53812B}" srcOrd="3" destOrd="0" presId="urn:microsoft.com/office/officeart/2018/2/layout/IconVerticalSolidList"/>
    <dgm:cxn modelId="{A6626F30-83D4-4126-94B4-3874F7E31711}" type="presParOf" srcId="{C95E7741-EA54-40F9-AABA-60C38BFB7AE7}" destId="{8654A9CD-F9DC-4CD1-9272-3DA5DF37DA66}" srcOrd="4" destOrd="0" presId="urn:microsoft.com/office/officeart/2018/2/layout/IconVerticalSolidList"/>
    <dgm:cxn modelId="{23E839F5-3AED-4EC3-9745-06E3BD2B850D}" type="presParOf" srcId="{8654A9CD-F9DC-4CD1-9272-3DA5DF37DA66}" destId="{40385B30-B5E8-4110-9CAB-776E89DFAFD0}" srcOrd="0" destOrd="0" presId="urn:microsoft.com/office/officeart/2018/2/layout/IconVerticalSolidList"/>
    <dgm:cxn modelId="{B9987CCB-FCF0-4E4C-BF76-86250C31EA27}" type="presParOf" srcId="{8654A9CD-F9DC-4CD1-9272-3DA5DF37DA66}" destId="{17C8ACF3-206C-4134-A947-7329E4EA722C}" srcOrd="1" destOrd="0" presId="urn:microsoft.com/office/officeart/2018/2/layout/IconVerticalSolidList"/>
    <dgm:cxn modelId="{9BC04168-C214-4270-A0DF-CDAB109C9348}" type="presParOf" srcId="{8654A9CD-F9DC-4CD1-9272-3DA5DF37DA66}" destId="{862F6F5E-E2A2-4AB2-8D2A-F6E320C5C7E3}" srcOrd="2" destOrd="0" presId="urn:microsoft.com/office/officeart/2018/2/layout/IconVerticalSolidList"/>
    <dgm:cxn modelId="{26C9C1CA-F5BC-4C61-8FAC-32C7992A83B1}" type="presParOf" srcId="{8654A9CD-F9DC-4CD1-9272-3DA5DF37DA66}" destId="{DEEC3FDC-7DD7-429D-9C74-64FC195B94EA}" srcOrd="3" destOrd="0" presId="urn:microsoft.com/office/officeart/2018/2/layout/IconVerticalSolidList"/>
    <dgm:cxn modelId="{C3B613AC-D948-4C19-A490-53EB19C7DBC0}" type="presParOf" srcId="{C95E7741-EA54-40F9-AABA-60C38BFB7AE7}" destId="{963C56FE-F910-4485-AE52-0266E6E6652F}" srcOrd="5" destOrd="0" presId="urn:microsoft.com/office/officeart/2018/2/layout/IconVerticalSolidList"/>
    <dgm:cxn modelId="{49A2BE12-C528-482E-BE51-6290B35E209B}" type="presParOf" srcId="{C95E7741-EA54-40F9-AABA-60C38BFB7AE7}" destId="{EAF90129-45CC-4A7F-8BE8-D7F423B376CD}" srcOrd="6" destOrd="0" presId="urn:microsoft.com/office/officeart/2018/2/layout/IconVerticalSolidList"/>
    <dgm:cxn modelId="{331C13D6-652A-4F88-8E00-570E2780C3F1}" type="presParOf" srcId="{EAF90129-45CC-4A7F-8BE8-D7F423B376CD}" destId="{DC161392-2F54-4DE7-AE74-B735B8FB9DF6}" srcOrd="0" destOrd="0" presId="urn:microsoft.com/office/officeart/2018/2/layout/IconVerticalSolidList"/>
    <dgm:cxn modelId="{520BC6BC-0481-465F-A321-FC51CEC0E6E0}" type="presParOf" srcId="{EAF90129-45CC-4A7F-8BE8-D7F423B376CD}" destId="{9F05A4E5-861E-4215-ADE7-5A302C30A65C}" srcOrd="1" destOrd="0" presId="urn:microsoft.com/office/officeart/2018/2/layout/IconVerticalSolidList"/>
    <dgm:cxn modelId="{637955AD-10A2-4ABF-BD8B-F297B52B2DFE}" type="presParOf" srcId="{EAF90129-45CC-4A7F-8BE8-D7F423B376CD}" destId="{DDAB3C10-B5B3-4C17-B9C6-CADC38A553DD}" srcOrd="2" destOrd="0" presId="urn:microsoft.com/office/officeart/2018/2/layout/IconVerticalSolidList"/>
    <dgm:cxn modelId="{365796B8-200B-4E09-8DE8-7F8B5A3070D2}" type="presParOf" srcId="{EAF90129-45CC-4A7F-8BE8-D7F423B376CD}" destId="{94DE83A1-222C-4158-86F7-6E4547A6076C}" srcOrd="3" destOrd="0" presId="urn:microsoft.com/office/officeart/2018/2/layout/IconVerticalSolidList"/>
    <dgm:cxn modelId="{DCE462A3-B1B4-4651-82AE-EE55E27835AD}" type="presParOf" srcId="{C95E7741-EA54-40F9-AABA-60C38BFB7AE7}" destId="{13B4E77E-C532-4EAC-B2FA-3C4F2F056CDF}" srcOrd="7" destOrd="0" presId="urn:microsoft.com/office/officeart/2018/2/layout/IconVerticalSolidList"/>
    <dgm:cxn modelId="{88B64A7F-280C-4D6C-A6C5-ECC3BC5D5465}" type="presParOf" srcId="{C95E7741-EA54-40F9-AABA-60C38BFB7AE7}" destId="{46F413B3-9012-4192-9C87-2CBB81DDE89C}" srcOrd="8" destOrd="0" presId="urn:microsoft.com/office/officeart/2018/2/layout/IconVerticalSolidList"/>
    <dgm:cxn modelId="{F903EF7E-2C42-4BC2-90CA-3F67FD9922C5}" type="presParOf" srcId="{46F413B3-9012-4192-9C87-2CBB81DDE89C}" destId="{3A4D9EAD-9B75-4775-838A-31E6CACC10A9}" srcOrd="0" destOrd="0" presId="urn:microsoft.com/office/officeart/2018/2/layout/IconVerticalSolidList"/>
    <dgm:cxn modelId="{0258BACE-B62B-46AB-B744-2EEE8BC03515}" type="presParOf" srcId="{46F413B3-9012-4192-9C87-2CBB81DDE89C}" destId="{F0AAFA17-AD08-4B45-8090-BC99CDFA2B2E}" srcOrd="1" destOrd="0" presId="urn:microsoft.com/office/officeart/2018/2/layout/IconVerticalSolidList"/>
    <dgm:cxn modelId="{7E35BE07-B033-4659-9058-C28E677C3E00}" type="presParOf" srcId="{46F413B3-9012-4192-9C87-2CBB81DDE89C}" destId="{DDECA41B-4D59-46E5-9410-355F73621878}" srcOrd="2" destOrd="0" presId="urn:microsoft.com/office/officeart/2018/2/layout/IconVerticalSolidList"/>
    <dgm:cxn modelId="{C68E5504-1982-48CC-BAD3-B01A3A634524}" type="presParOf" srcId="{46F413B3-9012-4192-9C87-2CBB81DDE89C}" destId="{43443EC5-54BA-4CF8-87D6-B6524C5CEAA6}" srcOrd="3" destOrd="0" presId="urn:microsoft.com/office/officeart/2018/2/layout/IconVerticalSolidList"/>
    <dgm:cxn modelId="{0296652A-8868-4759-A9CB-3545BD982E90}" type="presParOf" srcId="{C95E7741-EA54-40F9-AABA-60C38BFB7AE7}" destId="{472F03DB-9FC7-4A80-95ED-803D5F487C01}" srcOrd="9" destOrd="0" presId="urn:microsoft.com/office/officeart/2018/2/layout/IconVerticalSolidList"/>
    <dgm:cxn modelId="{C00D0F40-43CF-4437-8EC9-27BDF6594F30}" type="presParOf" srcId="{C95E7741-EA54-40F9-AABA-60C38BFB7AE7}" destId="{A7EC03C0-F425-43F5-9DF3-EB10F04730F2}" srcOrd="10" destOrd="0" presId="urn:microsoft.com/office/officeart/2018/2/layout/IconVerticalSolidList"/>
    <dgm:cxn modelId="{53F08D06-E79A-42D2-BC44-093C842B0B0F}" type="presParOf" srcId="{A7EC03C0-F425-43F5-9DF3-EB10F04730F2}" destId="{8F49022C-2935-48C8-8670-73273922A9CD}" srcOrd="0" destOrd="0" presId="urn:microsoft.com/office/officeart/2018/2/layout/IconVerticalSolidList"/>
    <dgm:cxn modelId="{092C239E-3D73-4FFB-BCCC-3531C4672949}" type="presParOf" srcId="{A7EC03C0-F425-43F5-9DF3-EB10F04730F2}" destId="{BD409502-13B2-4D4A-B7DA-943D257E897A}" srcOrd="1" destOrd="0" presId="urn:microsoft.com/office/officeart/2018/2/layout/IconVerticalSolidList"/>
    <dgm:cxn modelId="{ACD43528-C049-4EF0-9497-AACE11F02296}" type="presParOf" srcId="{A7EC03C0-F425-43F5-9DF3-EB10F04730F2}" destId="{3872BBD0-BC08-47B6-8201-7616E84C21E6}" srcOrd="2" destOrd="0" presId="urn:microsoft.com/office/officeart/2018/2/layout/IconVerticalSolidList"/>
    <dgm:cxn modelId="{E600B0BF-27EF-4ED4-B23A-BF2F181D1A07}" type="presParOf" srcId="{A7EC03C0-F425-43F5-9DF3-EB10F04730F2}" destId="{5E98DE29-D876-4529-9CFC-E66B43216C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08D4C4A-FCAD-40EB-A0E1-2D9031B02625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AEBA18-C76E-482A-AF8B-ED596E2BDC48}">
      <dgm:prSet/>
      <dgm:spPr/>
      <dgm:t>
        <a:bodyPr/>
        <a:lstStyle/>
        <a:p>
          <a:r>
            <a:rPr lang="en-US"/>
            <a:t>Vue.js dễ học, mạnh mẽ</a:t>
          </a:r>
        </a:p>
      </dgm:t>
    </dgm:pt>
    <dgm:pt modelId="{400CFD43-960C-40E4-BC16-7E81E863316B}" type="parTrans" cxnId="{193A65F0-055B-4E12-A687-BFA754FC1AC0}">
      <dgm:prSet/>
      <dgm:spPr/>
      <dgm:t>
        <a:bodyPr/>
        <a:lstStyle/>
        <a:p>
          <a:endParaRPr lang="en-US"/>
        </a:p>
      </dgm:t>
    </dgm:pt>
    <dgm:pt modelId="{C27EDE99-0120-43E4-BD78-528D6EDE9DFF}" type="sibTrans" cxnId="{193A65F0-055B-4E12-A687-BFA754FC1AC0}">
      <dgm:prSet/>
      <dgm:spPr/>
      <dgm:t>
        <a:bodyPr/>
        <a:lstStyle/>
        <a:p>
          <a:endParaRPr lang="en-US"/>
        </a:p>
      </dgm:t>
    </dgm:pt>
    <dgm:pt modelId="{A5686110-6DB8-4122-AA6D-1F95A7886296}">
      <dgm:prSet/>
      <dgm:spPr/>
      <dgm:t>
        <a:bodyPr/>
        <a:lstStyle/>
        <a:p>
          <a:r>
            <a:rPr lang="en-US"/>
            <a:t>ASP.NET API xử lý hiệu quả</a:t>
          </a:r>
        </a:p>
      </dgm:t>
    </dgm:pt>
    <dgm:pt modelId="{07CB086A-D925-48A1-BA99-97FA33D369BA}" type="parTrans" cxnId="{C4C22D2E-9634-40CB-9519-D4DC44BE3749}">
      <dgm:prSet/>
      <dgm:spPr/>
      <dgm:t>
        <a:bodyPr/>
        <a:lstStyle/>
        <a:p>
          <a:endParaRPr lang="en-US"/>
        </a:p>
      </dgm:t>
    </dgm:pt>
    <dgm:pt modelId="{4DDE060F-79D5-4473-9BC4-9FE1772EC7ED}" type="sibTrans" cxnId="{C4C22D2E-9634-40CB-9519-D4DC44BE3749}">
      <dgm:prSet/>
      <dgm:spPr/>
      <dgm:t>
        <a:bodyPr/>
        <a:lstStyle/>
        <a:p>
          <a:endParaRPr lang="en-US"/>
        </a:p>
      </dgm:t>
    </dgm:pt>
    <dgm:pt modelId="{707DA3DA-9026-4ED9-B818-F2E70E8F3944}">
      <dgm:prSet/>
      <dgm:spPr/>
      <dgm:t>
        <a:bodyPr/>
        <a:lstStyle/>
        <a:p>
          <a:r>
            <a:rPr lang="en-US"/>
            <a:t>Hệ thống dễ mở rộng, thực tế</a:t>
          </a:r>
        </a:p>
      </dgm:t>
    </dgm:pt>
    <dgm:pt modelId="{F84B5AB4-72C2-4763-8DA4-4EDDBD25B484}" type="parTrans" cxnId="{D5AD04A8-EF78-486A-9BBC-1BECA1CCE282}">
      <dgm:prSet/>
      <dgm:spPr/>
      <dgm:t>
        <a:bodyPr/>
        <a:lstStyle/>
        <a:p>
          <a:endParaRPr lang="en-US"/>
        </a:p>
      </dgm:t>
    </dgm:pt>
    <dgm:pt modelId="{F0C27E59-F7F9-44DF-9924-A768ACACAE65}" type="sibTrans" cxnId="{D5AD04A8-EF78-486A-9BBC-1BECA1CCE282}">
      <dgm:prSet/>
      <dgm:spPr/>
      <dgm:t>
        <a:bodyPr/>
        <a:lstStyle/>
        <a:p>
          <a:endParaRPr lang="en-US"/>
        </a:p>
      </dgm:t>
    </dgm:pt>
    <dgm:pt modelId="{7442B0A1-A957-495C-9D85-6F323A81AA0A}">
      <dgm:prSet/>
      <dgm:spPr/>
      <dgm:t>
        <a:bodyPr/>
        <a:lstStyle/>
        <a:p>
          <a:r>
            <a:rPr lang="en-US"/>
            <a:t>Có thể ứng dụng trong đồ án hoặc doanh nghiệp</a:t>
          </a:r>
        </a:p>
      </dgm:t>
    </dgm:pt>
    <dgm:pt modelId="{12B49D31-65C9-4549-BD2E-3D58E66B6281}" type="parTrans" cxnId="{7FBB078F-313C-4C77-86B7-E92711852246}">
      <dgm:prSet/>
      <dgm:spPr/>
      <dgm:t>
        <a:bodyPr/>
        <a:lstStyle/>
        <a:p>
          <a:endParaRPr lang="en-US"/>
        </a:p>
      </dgm:t>
    </dgm:pt>
    <dgm:pt modelId="{70136DAE-E89D-4E09-A034-A1C27FCF02AA}" type="sibTrans" cxnId="{7FBB078F-313C-4C77-86B7-E92711852246}">
      <dgm:prSet/>
      <dgm:spPr/>
      <dgm:t>
        <a:bodyPr/>
        <a:lstStyle/>
        <a:p>
          <a:endParaRPr lang="en-US"/>
        </a:p>
      </dgm:t>
    </dgm:pt>
    <dgm:pt modelId="{C4E31BBC-7D64-4CED-B5EA-EC337C7232D6}" type="pres">
      <dgm:prSet presAssocID="{108D4C4A-FCAD-40EB-A0E1-2D9031B02625}" presName="matrix" presStyleCnt="0">
        <dgm:presLayoutVars>
          <dgm:chMax val="1"/>
          <dgm:dir/>
          <dgm:resizeHandles val="exact"/>
        </dgm:presLayoutVars>
      </dgm:prSet>
      <dgm:spPr/>
    </dgm:pt>
    <dgm:pt modelId="{9AABF7A5-F6C1-4EC7-AAF4-2CF60034797C}" type="pres">
      <dgm:prSet presAssocID="{108D4C4A-FCAD-40EB-A0E1-2D9031B02625}" presName="diamond" presStyleLbl="bgShp" presStyleIdx="0" presStyleCnt="1"/>
      <dgm:spPr/>
    </dgm:pt>
    <dgm:pt modelId="{3F9A30B3-B95D-48DE-9148-D5DA42EB9C9A}" type="pres">
      <dgm:prSet presAssocID="{108D4C4A-FCAD-40EB-A0E1-2D9031B0262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7FD750E-5785-41C9-AC8B-06BAE44B5E8C}" type="pres">
      <dgm:prSet presAssocID="{108D4C4A-FCAD-40EB-A0E1-2D9031B0262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D6CD3B-CFC4-4ECF-9613-89469C7DE9C3}" type="pres">
      <dgm:prSet presAssocID="{108D4C4A-FCAD-40EB-A0E1-2D9031B0262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DB47B79-1D1E-4E38-8EC2-62A28811D6E8}" type="pres">
      <dgm:prSet presAssocID="{108D4C4A-FCAD-40EB-A0E1-2D9031B0262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414C212-4FC5-4111-A5EA-3F68D605A205}" type="presOf" srcId="{00AEBA18-C76E-482A-AF8B-ED596E2BDC48}" destId="{3F9A30B3-B95D-48DE-9148-D5DA42EB9C9A}" srcOrd="0" destOrd="0" presId="urn:microsoft.com/office/officeart/2005/8/layout/matrix3"/>
    <dgm:cxn modelId="{C4C22D2E-9634-40CB-9519-D4DC44BE3749}" srcId="{108D4C4A-FCAD-40EB-A0E1-2D9031B02625}" destId="{A5686110-6DB8-4122-AA6D-1F95A7886296}" srcOrd="1" destOrd="0" parTransId="{07CB086A-D925-48A1-BA99-97FA33D369BA}" sibTransId="{4DDE060F-79D5-4473-9BC4-9FE1772EC7ED}"/>
    <dgm:cxn modelId="{E0A2317F-21EC-4BEB-A335-B714F427C6F8}" type="presOf" srcId="{108D4C4A-FCAD-40EB-A0E1-2D9031B02625}" destId="{C4E31BBC-7D64-4CED-B5EA-EC337C7232D6}" srcOrd="0" destOrd="0" presId="urn:microsoft.com/office/officeart/2005/8/layout/matrix3"/>
    <dgm:cxn modelId="{7FBB078F-313C-4C77-86B7-E92711852246}" srcId="{108D4C4A-FCAD-40EB-A0E1-2D9031B02625}" destId="{7442B0A1-A957-495C-9D85-6F323A81AA0A}" srcOrd="3" destOrd="0" parTransId="{12B49D31-65C9-4549-BD2E-3D58E66B6281}" sibTransId="{70136DAE-E89D-4E09-A034-A1C27FCF02AA}"/>
    <dgm:cxn modelId="{3851529D-EB42-4E39-9007-9A08098AD2C8}" type="presOf" srcId="{7442B0A1-A957-495C-9D85-6F323A81AA0A}" destId="{EDB47B79-1D1E-4E38-8EC2-62A28811D6E8}" srcOrd="0" destOrd="0" presId="urn:microsoft.com/office/officeart/2005/8/layout/matrix3"/>
    <dgm:cxn modelId="{D5AD04A8-EF78-486A-9BBC-1BECA1CCE282}" srcId="{108D4C4A-FCAD-40EB-A0E1-2D9031B02625}" destId="{707DA3DA-9026-4ED9-B818-F2E70E8F3944}" srcOrd="2" destOrd="0" parTransId="{F84B5AB4-72C2-4763-8DA4-4EDDBD25B484}" sibTransId="{F0C27E59-F7F9-44DF-9924-A768ACACAE65}"/>
    <dgm:cxn modelId="{2CD9D1B9-0EAA-4442-8599-37E916F63A46}" type="presOf" srcId="{707DA3DA-9026-4ED9-B818-F2E70E8F3944}" destId="{0DD6CD3B-CFC4-4ECF-9613-89469C7DE9C3}" srcOrd="0" destOrd="0" presId="urn:microsoft.com/office/officeart/2005/8/layout/matrix3"/>
    <dgm:cxn modelId="{4F2F7DE9-F426-4E08-B354-296874785FFD}" type="presOf" srcId="{A5686110-6DB8-4122-AA6D-1F95A7886296}" destId="{C7FD750E-5785-41C9-AC8B-06BAE44B5E8C}" srcOrd="0" destOrd="0" presId="urn:microsoft.com/office/officeart/2005/8/layout/matrix3"/>
    <dgm:cxn modelId="{193A65F0-055B-4E12-A687-BFA754FC1AC0}" srcId="{108D4C4A-FCAD-40EB-A0E1-2D9031B02625}" destId="{00AEBA18-C76E-482A-AF8B-ED596E2BDC48}" srcOrd="0" destOrd="0" parTransId="{400CFD43-960C-40E4-BC16-7E81E863316B}" sibTransId="{C27EDE99-0120-43E4-BD78-528D6EDE9DFF}"/>
    <dgm:cxn modelId="{4B989B42-31C4-42B2-AA6A-79A3FF57AD63}" type="presParOf" srcId="{C4E31BBC-7D64-4CED-B5EA-EC337C7232D6}" destId="{9AABF7A5-F6C1-4EC7-AAF4-2CF60034797C}" srcOrd="0" destOrd="0" presId="urn:microsoft.com/office/officeart/2005/8/layout/matrix3"/>
    <dgm:cxn modelId="{6BAEF34A-0F7D-42D9-8693-A85455524D58}" type="presParOf" srcId="{C4E31BBC-7D64-4CED-B5EA-EC337C7232D6}" destId="{3F9A30B3-B95D-48DE-9148-D5DA42EB9C9A}" srcOrd="1" destOrd="0" presId="urn:microsoft.com/office/officeart/2005/8/layout/matrix3"/>
    <dgm:cxn modelId="{EE4ED782-B454-4968-91AA-4EA8972EC610}" type="presParOf" srcId="{C4E31BBC-7D64-4CED-B5EA-EC337C7232D6}" destId="{C7FD750E-5785-41C9-AC8B-06BAE44B5E8C}" srcOrd="2" destOrd="0" presId="urn:microsoft.com/office/officeart/2005/8/layout/matrix3"/>
    <dgm:cxn modelId="{27EBB95A-EF34-4AD1-8B06-56F527F3CE00}" type="presParOf" srcId="{C4E31BBC-7D64-4CED-B5EA-EC337C7232D6}" destId="{0DD6CD3B-CFC4-4ECF-9613-89469C7DE9C3}" srcOrd="3" destOrd="0" presId="urn:microsoft.com/office/officeart/2005/8/layout/matrix3"/>
    <dgm:cxn modelId="{CA97E564-3AE5-44E5-BCD1-0A98BE50292D}" type="presParOf" srcId="{C4E31BBC-7D64-4CED-B5EA-EC337C7232D6}" destId="{EDB47B79-1D1E-4E38-8EC2-62A28811D6E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A22F6F-463D-46F5-8B5D-E6238F82255E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7D252C5-B857-4652-A51A-8597F0915AE9}">
      <dgm:prSet/>
      <dgm:spPr/>
      <dgm:t>
        <a:bodyPr/>
        <a:lstStyle/>
        <a:p>
          <a:r>
            <a:rPr lang="en-US"/>
            <a:t>https://vuejs.org</a:t>
          </a:r>
        </a:p>
      </dgm:t>
    </dgm:pt>
    <dgm:pt modelId="{F7639E80-4EC6-4163-AA36-C35BD6255F52}" type="parTrans" cxnId="{DAD1CC7E-4FD1-463E-8010-EF48C4BCB6A7}">
      <dgm:prSet/>
      <dgm:spPr/>
      <dgm:t>
        <a:bodyPr/>
        <a:lstStyle/>
        <a:p>
          <a:endParaRPr lang="en-US"/>
        </a:p>
      </dgm:t>
    </dgm:pt>
    <dgm:pt modelId="{15B6DD23-A18C-44BD-83F6-4093595E3C88}" type="sibTrans" cxnId="{DAD1CC7E-4FD1-463E-8010-EF48C4BCB6A7}">
      <dgm:prSet/>
      <dgm:spPr/>
      <dgm:t>
        <a:bodyPr/>
        <a:lstStyle/>
        <a:p>
          <a:endParaRPr lang="en-US"/>
        </a:p>
      </dgm:t>
    </dgm:pt>
    <dgm:pt modelId="{76E5851D-E55F-4670-9763-71C95FDA5750}">
      <dgm:prSet/>
      <dgm:spPr/>
      <dgm:t>
        <a:bodyPr/>
        <a:lstStyle/>
        <a:p>
          <a:r>
            <a:rPr lang="en-US"/>
            <a:t>https://learn.microsoft.com</a:t>
          </a:r>
        </a:p>
      </dgm:t>
    </dgm:pt>
    <dgm:pt modelId="{7CE1E31D-E304-4E5B-A3CD-277E4FB1A77C}" type="parTrans" cxnId="{AA96BCEC-0258-422E-90AF-809F94083B04}">
      <dgm:prSet/>
      <dgm:spPr/>
      <dgm:t>
        <a:bodyPr/>
        <a:lstStyle/>
        <a:p>
          <a:endParaRPr lang="en-US"/>
        </a:p>
      </dgm:t>
    </dgm:pt>
    <dgm:pt modelId="{D63DC298-2B25-44B0-AA4E-336C21FB1B5A}" type="sibTrans" cxnId="{AA96BCEC-0258-422E-90AF-809F94083B04}">
      <dgm:prSet/>
      <dgm:spPr/>
      <dgm:t>
        <a:bodyPr/>
        <a:lstStyle/>
        <a:p>
          <a:endParaRPr lang="en-US"/>
        </a:p>
      </dgm:t>
    </dgm:pt>
    <dgm:pt modelId="{99C417B6-9FFF-4CCC-9F47-BEFAB8C4C02E}">
      <dgm:prSet/>
      <dgm:spPr/>
      <dgm:t>
        <a:bodyPr/>
        <a:lstStyle/>
        <a:p>
          <a:r>
            <a:rPr lang="en-US"/>
            <a:t>https://tailwindcss.com</a:t>
          </a:r>
        </a:p>
      </dgm:t>
    </dgm:pt>
    <dgm:pt modelId="{E071C14A-468C-4228-8829-1DB1923BBFE7}" type="parTrans" cxnId="{BED53282-2CAC-4CEA-9DD4-7D513D10FF8D}">
      <dgm:prSet/>
      <dgm:spPr/>
      <dgm:t>
        <a:bodyPr/>
        <a:lstStyle/>
        <a:p>
          <a:endParaRPr lang="en-US"/>
        </a:p>
      </dgm:t>
    </dgm:pt>
    <dgm:pt modelId="{BE90A2B0-D00A-4E70-9408-BC71FCF073F4}" type="sibTrans" cxnId="{BED53282-2CAC-4CEA-9DD4-7D513D10FF8D}">
      <dgm:prSet/>
      <dgm:spPr/>
      <dgm:t>
        <a:bodyPr/>
        <a:lstStyle/>
        <a:p>
          <a:endParaRPr lang="en-US"/>
        </a:p>
      </dgm:t>
    </dgm:pt>
    <dgm:pt modelId="{6ED32CB9-4AE0-48BA-979A-3F8D79F3DD3D}">
      <dgm:prSet/>
      <dgm:spPr/>
      <dgm:t>
        <a:bodyPr/>
        <a:lstStyle/>
        <a:p>
          <a:r>
            <a:rPr lang="en-US"/>
            <a:t>https://stripe.com/docs</a:t>
          </a:r>
        </a:p>
      </dgm:t>
    </dgm:pt>
    <dgm:pt modelId="{E11BF1E9-C1C2-4D0B-8169-36A7D2FCED75}" type="parTrans" cxnId="{FA646051-C0BD-4C7C-8C8D-62BF5D4E88EE}">
      <dgm:prSet/>
      <dgm:spPr/>
      <dgm:t>
        <a:bodyPr/>
        <a:lstStyle/>
        <a:p>
          <a:endParaRPr lang="en-US"/>
        </a:p>
      </dgm:t>
    </dgm:pt>
    <dgm:pt modelId="{5FCB6F98-53E3-4E33-A929-D313E3AFA34C}" type="sibTrans" cxnId="{FA646051-C0BD-4C7C-8C8D-62BF5D4E88EE}">
      <dgm:prSet/>
      <dgm:spPr/>
      <dgm:t>
        <a:bodyPr/>
        <a:lstStyle/>
        <a:p>
          <a:endParaRPr lang="en-US"/>
        </a:p>
      </dgm:t>
    </dgm:pt>
    <dgm:pt modelId="{DEC6858F-5805-458C-9714-136048CD5148}">
      <dgm:prSet/>
      <dgm:spPr/>
      <dgm:t>
        <a:bodyPr/>
        <a:lstStyle/>
        <a:p>
          <a:r>
            <a:rPr lang="en-US"/>
            <a:t>https://developers.google.com/identity</a:t>
          </a:r>
        </a:p>
      </dgm:t>
    </dgm:pt>
    <dgm:pt modelId="{FD1A14A2-9E23-4069-A981-556DB7B65C67}" type="parTrans" cxnId="{3C78075F-AF24-433D-BFE0-09A1E5F1967F}">
      <dgm:prSet/>
      <dgm:spPr/>
      <dgm:t>
        <a:bodyPr/>
        <a:lstStyle/>
        <a:p>
          <a:endParaRPr lang="en-US"/>
        </a:p>
      </dgm:t>
    </dgm:pt>
    <dgm:pt modelId="{F6D24F10-6117-47EC-8D59-425631B66C7C}" type="sibTrans" cxnId="{3C78075F-AF24-433D-BFE0-09A1E5F1967F}">
      <dgm:prSet/>
      <dgm:spPr/>
      <dgm:t>
        <a:bodyPr/>
        <a:lstStyle/>
        <a:p>
          <a:endParaRPr lang="en-US"/>
        </a:p>
      </dgm:t>
    </dgm:pt>
    <dgm:pt modelId="{E02C04D7-C2FB-4E77-85AD-01DC7B63C7F3}" type="pres">
      <dgm:prSet presAssocID="{17A22F6F-463D-46F5-8B5D-E6238F82255E}" presName="vert0" presStyleCnt="0">
        <dgm:presLayoutVars>
          <dgm:dir/>
          <dgm:animOne val="branch"/>
          <dgm:animLvl val="lvl"/>
        </dgm:presLayoutVars>
      </dgm:prSet>
      <dgm:spPr/>
    </dgm:pt>
    <dgm:pt modelId="{A794B694-9514-4748-857A-475C7AD56452}" type="pres">
      <dgm:prSet presAssocID="{A7D252C5-B857-4652-A51A-8597F0915AE9}" presName="thickLine" presStyleLbl="alignNode1" presStyleIdx="0" presStyleCnt="5"/>
      <dgm:spPr/>
    </dgm:pt>
    <dgm:pt modelId="{C789430E-DFF3-44AB-881B-CA8166FE126F}" type="pres">
      <dgm:prSet presAssocID="{A7D252C5-B857-4652-A51A-8597F0915AE9}" presName="horz1" presStyleCnt="0"/>
      <dgm:spPr/>
    </dgm:pt>
    <dgm:pt modelId="{0B06EA93-3AE8-46AB-B5E0-BE8F49D653DF}" type="pres">
      <dgm:prSet presAssocID="{A7D252C5-B857-4652-A51A-8597F0915AE9}" presName="tx1" presStyleLbl="revTx" presStyleIdx="0" presStyleCnt="5"/>
      <dgm:spPr/>
    </dgm:pt>
    <dgm:pt modelId="{0B176E28-A34D-4767-A399-D58E9343326F}" type="pres">
      <dgm:prSet presAssocID="{A7D252C5-B857-4652-A51A-8597F0915AE9}" presName="vert1" presStyleCnt="0"/>
      <dgm:spPr/>
    </dgm:pt>
    <dgm:pt modelId="{16F3E244-6E16-4716-827F-2824945A2E2C}" type="pres">
      <dgm:prSet presAssocID="{76E5851D-E55F-4670-9763-71C95FDA5750}" presName="thickLine" presStyleLbl="alignNode1" presStyleIdx="1" presStyleCnt="5"/>
      <dgm:spPr/>
    </dgm:pt>
    <dgm:pt modelId="{4C7B8FB0-786A-4CDE-9000-A5EA779C205E}" type="pres">
      <dgm:prSet presAssocID="{76E5851D-E55F-4670-9763-71C95FDA5750}" presName="horz1" presStyleCnt="0"/>
      <dgm:spPr/>
    </dgm:pt>
    <dgm:pt modelId="{D84EACD5-23FE-4594-AAF2-5260472844C6}" type="pres">
      <dgm:prSet presAssocID="{76E5851D-E55F-4670-9763-71C95FDA5750}" presName="tx1" presStyleLbl="revTx" presStyleIdx="1" presStyleCnt="5"/>
      <dgm:spPr/>
    </dgm:pt>
    <dgm:pt modelId="{0C29950E-64C6-4862-9D2F-D6DE3F98FA4F}" type="pres">
      <dgm:prSet presAssocID="{76E5851D-E55F-4670-9763-71C95FDA5750}" presName="vert1" presStyleCnt="0"/>
      <dgm:spPr/>
    </dgm:pt>
    <dgm:pt modelId="{4576E378-AF7A-4FA1-8C1E-945F590CC4BE}" type="pres">
      <dgm:prSet presAssocID="{99C417B6-9FFF-4CCC-9F47-BEFAB8C4C02E}" presName="thickLine" presStyleLbl="alignNode1" presStyleIdx="2" presStyleCnt="5"/>
      <dgm:spPr/>
    </dgm:pt>
    <dgm:pt modelId="{14827943-FCD5-4EC9-9389-08A78890A6C4}" type="pres">
      <dgm:prSet presAssocID="{99C417B6-9FFF-4CCC-9F47-BEFAB8C4C02E}" presName="horz1" presStyleCnt="0"/>
      <dgm:spPr/>
    </dgm:pt>
    <dgm:pt modelId="{A89BE1DA-9596-40E5-B957-8612C82B6697}" type="pres">
      <dgm:prSet presAssocID="{99C417B6-9FFF-4CCC-9F47-BEFAB8C4C02E}" presName="tx1" presStyleLbl="revTx" presStyleIdx="2" presStyleCnt="5"/>
      <dgm:spPr/>
    </dgm:pt>
    <dgm:pt modelId="{5A7F2772-8241-4E1A-9E38-281DB81FF5B5}" type="pres">
      <dgm:prSet presAssocID="{99C417B6-9FFF-4CCC-9F47-BEFAB8C4C02E}" presName="vert1" presStyleCnt="0"/>
      <dgm:spPr/>
    </dgm:pt>
    <dgm:pt modelId="{654FD06D-D8C9-49DC-90C6-A0BC05CA6AF7}" type="pres">
      <dgm:prSet presAssocID="{6ED32CB9-4AE0-48BA-979A-3F8D79F3DD3D}" presName="thickLine" presStyleLbl="alignNode1" presStyleIdx="3" presStyleCnt="5"/>
      <dgm:spPr/>
    </dgm:pt>
    <dgm:pt modelId="{01B92791-5129-4506-B6F2-056253546D92}" type="pres">
      <dgm:prSet presAssocID="{6ED32CB9-4AE0-48BA-979A-3F8D79F3DD3D}" presName="horz1" presStyleCnt="0"/>
      <dgm:spPr/>
    </dgm:pt>
    <dgm:pt modelId="{961491FF-71AB-4EDE-88D4-2E78B00356EC}" type="pres">
      <dgm:prSet presAssocID="{6ED32CB9-4AE0-48BA-979A-3F8D79F3DD3D}" presName="tx1" presStyleLbl="revTx" presStyleIdx="3" presStyleCnt="5"/>
      <dgm:spPr/>
    </dgm:pt>
    <dgm:pt modelId="{954A4A67-FCBD-402C-9036-03392DBE6E30}" type="pres">
      <dgm:prSet presAssocID="{6ED32CB9-4AE0-48BA-979A-3F8D79F3DD3D}" presName="vert1" presStyleCnt="0"/>
      <dgm:spPr/>
    </dgm:pt>
    <dgm:pt modelId="{96D5B0EC-F6D6-4B60-AEB2-060B3E6BB1E6}" type="pres">
      <dgm:prSet presAssocID="{DEC6858F-5805-458C-9714-136048CD5148}" presName="thickLine" presStyleLbl="alignNode1" presStyleIdx="4" presStyleCnt="5"/>
      <dgm:spPr/>
    </dgm:pt>
    <dgm:pt modelId="{884AC034-1919-457E-89A0-C5A10FE5FC68}" type="pres">
      <dgm:prSet presAssocID="{DEC6858F-5805-458C-9714-136048CD5148}" presName="horz1" presStyleCnt="0"/>
      <dgm:spPr/>
    </dgm:pt>
    <dgm:pt modelId="{D992D9CC-9B56-464C-ABDA-509067D99BE9}" type="pres">
      <dgm:prSet presAssocID="{DEC6858F-5805-458C-9714-136048CD5148}" presName="tx1" presStyleLbl="revTx" presStyleIdx="4" presStyleCnt="5"/>
      <dgm:spPr/>
    </dgm:pt>
    <dgm:pt modelId="{217530E6-143F-4214-97DD-452B905B0BA1}" type="pres">
      <dgm:prSet presAssocID="{DEC6858F-5805-458C-9714-136048CD5148}" presName="vert1" presStyleCnt="0"/>
      <dgm:spPr/>
    </dgm:pt>
  </dgm:ptLst>
  <dgm:cxnLst>
    <dgm:cxn modelId="{625FD508-5FA6-4FA2-833A-3E06917235EF}" type="presOf" srcId="{17A22F6F-463D-46F5-8B5D-E6238F82255E}" destId="{E02C04D7-C2FB-4E77-85AD-01DC7B63C7F3}" srcOrd="0" destOrd="0" presId="urn:microsoft.com/office/officeart/2008/layout/LinedList"/>
    <dgm:cxn modelId="{8A9C0331-9209-487E-AF5E-906CA80CA1B9}" type="presOf" srcId="{6ED32CB9-4AE0-48BA-979A-3F8D79F3DD3D}" destId="{961491FF-71AB-4EDE-88D4-2E78B00356EC}" srcOrd="0" destOrd="0" presId="urn:microsoft.com/office/officeart/2008/layout/LinedList"/>
    <dgm:cxn modelId="{2506D133-F9FC-4F68-BA96-DDDBC5DB5192}" type="presOf" srcId="{99C417B6-9FFF-4CCC-9F47-BEFAB8C4C02E}" destId="{A89BE1DA-9596-40E5-B957-8612C82B6697}" srcOrd="0" destOrd="0" presId="urn:microsoft.com/office/officeart/2008/layout/LinedList"/>
    <dgm:cxn modelId="{3C78075F-AF24-433D-BFE0-09A1E5F1967F}" srcId="{17A22F6F-463D-46F5-8B5D-E6238F82255E}" destId="{DEC6858F-5805-458C-9714-136048CD5148}" srcOrd="4" destOrd="0" parTransId="{FD1A14A2-9E23-4069-A981-556DB7B65C67}" sibTransId="{F6D24F10-6117-47EC-8D59-425631B66C7C}"/>
    <dgm:cxn modelId="{FA646051-C0BD-4C7C-8C8D-62BF5D4E88EE}" srcId="{17A22F6F-463D-46F5-8B5D-E6238F82255E}" destId="{6ED32CB9-4AE0-48BA-979A-3F8D79F3DD3D}" srcOrd="3" destOrd="0" parTransId="{E11BF1E9-C1C2-4D0B-8169-36A7D2FCED75}" sibTransId="{5FCB6F98-53E3-4E33-A929-D313E3AFA34C}"/>
    <dgm:cxn modelId="{420E7954-F82B-4F15-83D6-8FC75C9A0850}" type="presOf" srcId="{A7D252C5-B857-4652-A51A-8597F0915AE9}" destId="{0B06EA93-3AE8-46AB-B5E0-BE8F49D653DF}" srcOrd="0" destOrd="0" presId="urn:microsoft.com/office/officeart/2008/layout/LinedList"/>
    <dgm:cxn modelId="{DAD1CC7E-4FD1-463E-8010-EF48C4BCB6A7}" srcId="{17A22F6F-463D-46F5-8B5D-E6238F82255E}" destId="{A7D252C5-B857-4652-A51A-8597F0915AE9}" srcOrd="0" destOrd="0" parTransId="{F7639E80-4EC6-4163-AA36-C35BD6255F52}" sibTransId="{15B6DD23-A18C-44BD-83F6-4093595E3C88}"/>
    <dgm:cxn modelId="{0C51AD7F-F7B7-462A-9519-AEFECAC497C2}" type="presOf" srcId="{76E5851D-E55F-4670-9763-71C95FDA5750}" destId="{D84EACD5-23FE-4594-AAF2-5260472844C6}" srcOrd="0" destOrd="0" presId="urn:microsoft.com/office/officeart/2008/layout/LinedList"/>
    <dgm:cxn modelId="{BED53282-2CAC-4CEA-9DD4-7D513D10FF8D}" srcId="{17A22F6F-463D-46F5-8B5D-E6238F82255E}" destId="{99C417B6-9FFF-4CCC-9F47-BEFAB8C4C02E}" srcOrd="2" destOrd="0" parTransId="{E071C14A-468C-4228-8829-1DB1923BBFE7}" sibTransId="{BE90A2B0-D00A-4E70-9408-BC71FCF073F4}"/>
    <dgm:cxn modelId="{AA96BCEC-0258-422E-90AF-809F94083B04}" srcId="{17A22F6F-463D-46F5-8B5D-E6238F82255E}" destId="{76E5851D-E55F-4670-9763-71C95FDA5750}" srcOrd="1" destOrd="0" parTransId="{7CE1E31D-E304-4E5B-A3CD-277E4FB1A77C}" sibTransId="{D63DC298-2B25-44B0-AA4E-336C21FB1B5A}"/>
    <dgm:cxn modelId="{78F148F4-B06F-4850-8857-CFA5169EB650}" type="presOf" srcId="{DEC6858F-5805-458C-9714-136048CD5148}" destId="{D992D9CC-9B56-464C-ABDA-509067D99BE9}" srcOrd="0" destOrd="0" presId="urn:microsoft.com/office/officeart/2008/layout/LinedList"/>
    <dgm:cxn modelId="{1311BD99-DF1E-473C-8492-86D04400B32B}" type="presParOf" srcId="{E02C04D7-C2FB-4E77-85AD-01DC7B63C7F3}" destId="{A794B694-9514-4748-857A-475C7AD56452}" srcOrd="0" destOrd="0" presId="urn:microsoft.com/office/officeart/2008/layout/LinedList"/>
    <dgm:cxn modelId="{F24DCA89-89EA-4AE0-9BEC-F4D8F54B5EC1}" type="presParOf" srcId="{E02C04D7-C2FB-4E77-85AD-01DC7B63C7F3}" destId="{C789430E-DFF3-44AB-881B-CA8166FE126F}" srcOrd="1" destOrd="0" presId="urn:microsoft.com/office/officeart/2008/layout/LinedList"/>
    <dgm:cxn modelId="{2CD73859-00CD-44A1-ADD2-9A08F5BC93C9}" type="presParOf" srcId="{C789430E-DFF3-44AB-881B-CA8166FE126F}" destId="{0B06EA93-3AE8-46AB-B5E0-BE8F49D653DF}" srcOrd="0" destOrd="0" presId="urn:microsoft.com/office/officeart/2008/layout/LinedList"/>
    <dgm:cxn modelId="{C6BEAFC3-DCC7-4AB0-862C-43852A17FD9E}" type="presParOf" srcId="{C789430E-DFF3-44AB-881B-CA8166FE126F}" destId="{0B176E28-A34D-4767-A399-D58E9343326F}" srcOrd="1" destOrd="0" presId="urn:microsoft.com/office/officeart/2008/layout/LinedList"/>
    <dgm:cxn modelId="{6439114B-BEE6-4DA3-AA67-EFFCE9051A19}" type="presParOf" srcId="{E02C04D7-C2FB-4E77-85AD-01DC7B63C7F3}" destId="{16F3E244-6E16-4716-827F-2824945A2E2C}" srcOrd="2" destOrd="0" presId="urn:microsoft.com/office/officeart/2008/layout/LinedList"/>
    <dgm:cxn modelId="{F965D70B-F375-4070-915C-3AA4F5186E2A}" type="presParOf" srcId="{E02C04D7-C2FB-4E77-85AD-01DC7B63C7F3}" destId="{4C7B8FB0-786A-4CDE-9000-A5EA779C205E}" srcOrd="3" destOrd="0" presId="urn:microsoft.com/office/officeart/2008/layout/LinedList"/>
    <dgm:cxn modelId="{B32EE9D4-6064-4DA7-94DF-7E9D6227D310}" type="presParOf" srcId="{4C7B8FB0-786A-4CDE-9000-A5EA779C205E}" destId="{D84EACD5-23FE-4594-AAF2-5260472844C6}" srcOrd="0" destOrd="0" presId="urn:microsoft.com/office/officeart/2008/layout/LinedList"/>
    <dgm:cxn modelId="{331E89AB-4120-4C08-9468-AB18ADE7A17D}" type="presParOf" srcId="{4C7B8FB0-786A-4CDE-9000-A5EA779C205E}" destId="{0C29950E-64C6-4862-9D2F-D6DE3F98FA4F}" srcOrd="1" destOrd="0" presId="urn:microsoft.com/office/officeart/2008/layout/LinedList"/>
    <dgm:cxn modelId="{B23158C3-33BC-46B6-9738-9B4CFAC8BE27}" type="presParOf" srcId="{E02C04D7-C2FB-4E77-85AD-01DC7B63C7F3}" destId="{4576E378-AF7A-4FA1-8C1E-945F590CC4BE}" srcOrd="4" destOrd="0" presId="urn:microsoft.com/office/officeart/2008/layout/LinedList"/>
    <dgm:cxn modelId="{E4C48D70-DD52-4F6B-A824-663626DA1F92}" type="presParOf" srcId="{E02C04D7-C2FB-4E77-85AD-01DC7B63C7F3}" destId="{14827943-FCD5-4EC9-9389-08A78890A6C4}" srcOrd="5" destOrd="0" presId="urn:microsoft.com/office/officeart/2008/layout/LinedList"/>
    <dgm:cxn modelId="{2DA19EA6-25F7-4F30-A860-ECD9128178F9}" type="presParOf" srcId="{14827943-FCD5-4EC9-9389-08A78890A6C4}" destId="{A89BE1DA-9596-40E5-B957-8612C82B6697}" srcOrd="0" destOrd="0" presId="urn:microsoft.com/office/officeart/2008/layout/LinedList"/>
    <dgm:cxn modelId="{5D0A223A-411A-4C91-B65A-90A8BE76CB7C}" type="presParOf" srcId="{14827943-FCD5-4EC9-9389-08A78890A6C4}" destId="{5A7F2772-8241-4E1A-9E38-281DB81FF5B5}" srcOrd="1" destOrd="0" presId="urn:microsoft.com/office/officeart/2008/layout/LinedList"/>
    <dgm:cxn modelId="{22AE50C3-44CF-45B6-86CB-B5623971BEC8}" type="presParOf" srcId="{E02C04D7-C2FB-4E77-85AD-01DC7B63C7F3}" destId="{654FD06D-D8C9-49DC-90C6-A0BC05CA6AF7}" srcOrd="6" destOrd="0" presId="urn:microsoft.com/office/officeart/2008/layout/LinedList"/>
    <dgm:cxn modelId="{D6443829-757F-49CE-9DFF-D347C591A0C2}" type="presParOf" srcId="{E02C04D7-C2FB-4E77-85AD-01DC7B63C7F3}" destId="{01B92791-5129-4506-B6F2-056253546D92}" srcOrd="7" destOrd="0" presId="urn:microsoft.com/office/officeart/2008/layout/LinedList"/>
    <dgm:cxn modelId="{3BED91A3-8DC3-4D38-BE59-E66B8438344C}" type="presParOf" srcId="{01B92791-5129-4506-B6F2-056253546D92}" destId="{961491FF-71AB-4EDE-88D4-2E78B00356EC}" srcOrd="0" destOrd="0" presId="urn:microsoft.com/office/officeart/2008/layout/LinedList"/>
    <dgm:cxn modelId="{D863C90F-347C-4078-A399-4BCBA0098A94}" type="presParOf" srcId="{01B92791-5129-4506-B6F2-056253546D92}" destId="{954A4A67-FCBD-402C-9036-03392DBE6E30}" srcOrd="1" destOrd="0" presId="urn:microsoft.com/office/officeart/2008/layout/LinedList"/>
    <dgm:cxn modelId="{DBCB899C-5D76-4D70-8193-C425C3A9D6F4}" type="presParOf" srcId="{E02C04D7-C2FB-4E77-85AD-01DC7B63C7F3}" destId="{96D5B0EC-F6D6-4B60-AEB2-060B3E6BB1E6}" srcOrd="8" destOrd="0" presId="urn:microsoft.com/office/officeart/2008/layout/LinedList"/>
    <dgm:cxn modelId="{117E055C-B815-4E0B-8EB7-4AB4123A0ED5}" type="presParOf" srcId="{E02C04D7-C2FB-4E77-85AD-01DC7B63C7F3}" destId="{884AC034-1919-457E-89A0-C5A10FE5FC68}" srcOrd="9" destOrd="0" presId="urn:microsoft.com/office/officeart/2008/layout/LinedList"/>
    <dgm:cxn modelId="{801B6F51-703C-48E7-B7FA-24CD6A5B0248}" type="presParOf" srcId="{884AC034-1919-457E-89A0-C5A10FE5FC68}" destId="{D992D9CC-9B56-464C-ABDA-509067D99BE9}" srcOrd="0" destOrd="0" presId="urn:microsoft.com/office/officeart/2008/layout/LinedList"/>
    <dgm:cxn modelId="{BD2D76A6-6D20-42A3-B83E-303261F9623D}" type="presParOf" srcId="{884AC034-1919-457E-89A0-C5A10FE5FC68}" destId="{217530E6-143F-4214-97DD-452B905B0B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361F78-89D5-4D77-855D-4674B1133E6A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A7693-187A-4EE8-AF9B-A640DBA41996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AF1CA-E9C6-4DE1-9752-8B87EE1E8F6B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Tìm hiểu Vue.js và áp dụng xây dựng website bán đồ điện tử.</a:t>
          </a:r>
        </a:p>
      </dsp:txBody>
      <dsp:txXfrm>
        <a:off x="182935" y="3176402"/>
        <a:ext cx="3600000" cy="720000"/>
      </dsp:txXfrm>
    </dsp:sp>
    <dsp:sp modelId="{1FACEA27-ADCC-43E2-993C-AF5CD609DB8C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31388F-4597-4206-A959-035D092185DD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4719A-EB44-48A6-A597-2FB47092E8B7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Kết hợp frontend (Vue.js) và backend (ASP.NET Core Web API).</a:t>
          </a:r>
        </a:p>
      </dsp:txBody>
      <dsp:txXfrm>
        <a:off x="4412935" y="3176402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405D87-654D-49D0-B2BC-41BE35115ABA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4C1831-8EE6-4D90-9957-B92D8500B446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Framework frontend nhẹ, dễ học</a:t>
          </a:r>
        </a:p>
      </dsp:txBody>
      <dsp:txXfrm>
        <a:off x="25435" y="2276522"/>
        <a:ext cx="1800000" cy="720000"/>
      </dsp:txXfrm>
    </dsp:sp>
    <dsp:sp modelId="{1F46AFE7-7BEA-4DB2-9280-DD976F5FF440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35D88-E26C-4393-8B0F-9AF6FE3256F7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Reactive &amp; component-based</a:t>
          </a:r>
        </a:p>
      </dsp:txBody>
      <dsp:txXfrm>
        <a:off x="2140435" y="2276522"/>
        <a:ext cx="1800000" cy="720000"/>
      </dsp:txXfrm>
    </dsp:sp>
    <dsp:sp modelId="{EDDE094F-6FE5-4B8C-817E-860CE2EF4A62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E1443-AF48-4D16-AE4A-1F56ABEC6A45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Dễ tích hợp API</a:t>
          </a:r>
        </a:p>
      </dsp:txBody>
      <dsp:txXfrm>
        <a:off x="4255435" y="2276522"/>
        <a:ext cx="1800000" cy="720000"/>
      </dsp:txXfrm>
    </dsp:sp>
    <dsp:sp modelId="{3A0B7DCB-1B38-4885-BB73-5A9A69D237B6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52F774-DF9E-48F8-B2E0-B99AFADA9E59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Hỗ trợ Tailwind, TypeScript, Google Login...</a:t>
          </a:r>
        </a:p>
      </dsp:txBody>
      <dsp:txXfrm>
        <a:off x="6370435" y="227652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7CD3D-D0C8-4BAE-8D09-AE5D0ED9CE34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27D987-BD05-4F1F-A634-E8F4E995AAF1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Đăng ký/Đăng nhập (JWT, Google)</a:t>
          </a:r>
        </a:p>
      </dsp:txBody>
      <dsp:txXfrm>
        <a:off x="2367950" y="516132"/>
        <a:ext cx="1592793" cy="1592793"/>
      </dsp:txXfrm>
    </dsp:sp>
    <dsp:sp modelId="{C073D6A5-065C-4F93-B60A-81A9EE2C945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Quản lý sản phẩm, danh mục</a:t>
          </a:r>
        </a:p>
      </dsp:txBody>
      <dsp:txXfrm>
        <a:off x="4268855" y="516132"/>
        <a:ext cx="1592793" cy="1592793"/>
      </dsp:txXfrm>
    </dsp:sp>
    <dsp:sp modelId="{6D1F7433-5872-456D-ABCA-AAF69D9FBA1E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Giỏ hàng, thanh toán Stripe</a:t>
          </a:r>
        </a:p>
      </dsp:txBody>
      <dsp:txXfrm>
        <a:off x="2367950" y="2417036"/>
        <a:ext cx="1592793" cy="1592793"/>
      </dsp:txXfrm>
    </dsp:sp>
    <dsp:sp modelId="{B5608C1D-930C-41F7-A4C7-AC7B0C73B8D5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Quản lý đơn hàng, tồn kho, vai trò</a:t>
          </a:r>
        </a:p>
      </dsp:txBody>
      <dsp:txXfrm>
        <a:off x="4268855" y="2417036"/>
        <a:ext cx="1592793" cy="15927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8F249-F96C-45BC-8BA7-ADFD4C13552B}">
      <dsp:nvSpPr>
        <dsp:cNvPr id="0" name=""/>
        <dsp:cNvSpPr/>
      </dsp:nvSpPr>
      <dsp:spPr>
        <a:xfrm>
          <a:off x="0" y="190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0A565-DF46-4A0C-ABBC-C63E5D261307}">
      <dsp:nvSpPr>
        <dsp:cNvPr id="0" name=""/>
        <dsp:cNvSpPr/>
      </dsp:nvSpPr>
      <dsp:spPr>
        <a:xfrm>
          <a:off x="245129" y="184229"/>
          <a:ext cx="445690" cy="445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38045-BDEF-4DDE-9D50-D6B74BB2E713}">
      <dsp:nvSpPr>
        <dsp:cNvPr id="0" name=""/>
        <dsp:cNvSpPr/>
      </dsp:nvSpPr>
      <dsp:spPr>
        <a:xfrm>
          <a:off x="935949" y="190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Frontend: Vue.js 3, TailwindCSS</a:t>
          </a:r>
        </a:p>
      </dsp:txBody>
      <dsp:txXfrm>
        <a:off x="935949" y="1901"/>
        <a:ext cx="3790251" cy="810345"/>
      </dsp:txXfrm>
    </dsp:sp>
    <dsp:sp modelId="{26DFB537-BD97-4094-8FE9-062FD756D57D}">
      <dsp:nvSpPr>
        <dsp:cNvPr id="0" name=""/>
        <dsp:cNvSpPr/>
      </dsp:nvSpPr>
      <dsp:spPr>
        <a:xfrm>
          <a:off x="0" y="1014833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A445F-80FB-4102-A4C5-ECF88B86B044}">
      <dsp:nvSpPr>
        <dsp:cNvPr id="0" name=""/>
        <dsp:cNvSpPr/>
      </dsp:nvSpPr>
      <dsp:spPr>
        <a:xfrm>
          <a:off x="245129" y="1197161"/>
          <a:ext cx="445690" cy="445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BD1D5-1B36-4448-94D2-37888363B578}">
      <dsp:nvSpPr>
        <dsp:cNvPr id="0" name=""/>
        <dsp:cNvSpPr/>
      </dsp:nvSpPr>
      <dsp:spPr>
        <a:xfrm>
          <a:off x="935949" y="1014833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Backend: ASP.NET Core Web API</a:t>
          </a:r>
        </a:p>
      </dsp:txBody>
      <dsp:txXfrm>
        <a:off x="935949" y="1014833"/>
        <a:ext cx="3790251" cy="810345"/>
      </dsp:txXfrm>
    </dsp:sp>
    <dsp:sp modelId="{40385B30-B5E8-4110-9CAB-776E89DFAFD0}">
      <dsp:nvSpPr>
        <dsp:cNvPr id="0" name=""/>
        <dsp:cNvSpPr/>
      </dsp:nvSpPr>
      <dsp:spPr>
        <a:xfrm>
          <a:off x="0" y="2027765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8ACF3-206C-4134-A947-7329E4EA722C}">
      <dsp:nvSpPr>
        <dsp:cNvPr id="0" name=""/>
        <dsp:cNvSpPr/>
      </dsp:nvSpPr>
      <dsp:spPr>
        <a:xfrm>
          <a:off x="245129" y="2210093"/>
          <a:ext cx="445690" cy="445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EC3FDC-7DD7-429D-9C74-64FC195B94EA}">
      <dsp:nvSpPr>
        <dsp:cNvPr id="0" name=""/>
        <dsp:cNvSpPr/>
      </dsp:nvSpPr>
      <dsp:spPr>
        <a:xfrm>
          <a:off x="935949" y="2027765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DB: SQL Server</a:t>
          </a:r>
        </a:p>
      </dsp:txBody>
      <dsp:txXfrm>
        <a:off x="935949" y="2027765"/>
        <a:ext cx="3790251" cy="810345"/>
      </dsp:txXfrm>
    </dsp:sp>
    <dsp:sp modelId="{DC161392-2F54-4DE7-AE74-B735B8FB9DF6}">
      <dsp:nvSpPr>
        <dsp:cNvPr id="0" name=""/>
        <dsp:cNvSpPr/>
      </dsp:nvSpPr>
      <dsp:spPr>
        <a:xfrm>
          <a:off x="0" y="3040697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5A4E5-861E-4215-ADE7-5A302C30A65C}">
      <dsp:nvSpPr>
        <dsp:cNvPr id="0" name=""/>
        <dsp:cNvSpPr/>
      </dsp:nvSpPr>
      <dsp:spPr>
        <a:xfrm>
          <a:off x="245129" y="3223025"/>
          <a:ext cx="445690" cy="445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DE83A1-222C-4158-86F7-6E4547A6076C}">
      <dsp:nvSpPr>
        <dsp:cNvPr id="0" name=""/>
        <dsp:cNvSpPr/>
      </dsp:nvSpPr>
      <dsp:spPr>
        <a:xfrm>
          <a:off x="935949" y="3040697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Auth: JWT, Google OAuth</a:t>
          </a:r>
        </a:p>
      </dsp:txBody>
      <dsp:txXfrm>
        <a:off x="935949" y="3040697"/>
        <a:ext cx="3790251" cy="810345"/>
      </dsp:txXfrm>
    </dsp:sp>
    <dsp:sp modelId="{3A4D9EAD-9B75-4775-838A-31E6CACC10A9}">
      <dsp:nvSpPr>
        <dsp:cNvPr id="0" name=""/>
        <dsp:cNvSpPr/>
      </dsp:nvSpPr>
      <dsp:spPr>
        <a:xfrm>
          <a:off x="0" y="4053629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AFA17-AD08-4B45-8090-BC99CDFA2B2E}">
      <dsp:nvSpPr>
        <dsp:cNvPr id="0" name=""/>
        <dsp:cNvSpPr/>
      </dsp:nvSpPr>
      <dsp:spPr>
        <a:xfrm>
          <a:off x="245129" y="4235957"/>
          <a:ext cx="445690" cy="445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443EC5-54BA-4CF8-87D6-B6524C5CEAA6}">
      <dsp:nvSpPr>
        <dsp:cNvPr id="0" name=""/>
        <dsp:cNvSpPr/>
      </dsp:nvSpPr>
      <dsp:spPr>
        <a:xfrm>
          <a:off x="935949" y="4053629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Payment: Stripe</a:t>
          </a:r>
        </a:p>
      </dsp:txBody>
      <dsp:txXfrm>
        <a:off x="935949" y="4053629"/>
        <a:ext cx="3790251" cy="810345"/>
      </dsp:txXfrm>
    </dsp:sp>
    <dsp:sp modelId="{8F49022C-2935-48C8-8670-73273922A9CD}">
      <dsp:nvSpPr>
        <dsp:cNvPr id="0" name=""/>
        <dsp:cNvSpPr/>
      </dsp:nvSpPr>
      <dsp:spPr>
        <a:xfrm>
          <a:off x="0" y="5066561"/>
          <a:ext cx="4726201" cy="8103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09502-13B2-4D4A-B7DA-943D257E897A}">
      <dsp:nvSpPr>
        <dsp:cNvPr id="0" name=""/>
        <dsp:cNvSpPr/>
      </dsp:nvSpPr>
      <dsp:spPr>
        <a:xfrm>
          <a:off x="245129" y="5248889"/>
          <a:ext cx="445690" cy="4456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98DE29-D876-4529-9CFC-E66B43216C09}">
      <dsp:nvSpPr>
        <dsp:cNvPr id="0" name=""/>
        <dsp:cNvSpPr/>
      </dsp:nvSpPr>
      <dsp:spPr>
        <a:xfrm>
          <a:off x="935949" y="5066561"/>
          <a:ext cx="3790251" cy="81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762" tIns="85762" rIns="85762" bIns="857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Email: SMTP</a:t>
          </a:r>
        </a:p>
      </dsp:txBody>
      <dsp:txXfrm>
        <a:off x="935949" y="5066561"/>
        <a:ext cx="3790251" cy="8103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BF7A5-F6C1-4EC7-AAF4-2CF60034797C}">
      <dsp:nvSpPr>
        <dsp:cNvPr id="0" name=""/>
        <dsp:cNvSpPr/>
      </dsp:nvSpPr>
      <dsp:spPr>
        <a:xfrm>
          <a:off x="0" y="226897"/>
          <a:ext cx="5000124" cy="50001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F9A30B3-B95D-48DE-9148-D5DA42EB9C9A}">
      <dsp:nvSpPr>
        <dsp:cNvPr id="0" name=""/>
        <dsp:cNvSpPr/>
      </dsp:nvSpPr>
      <dsp:spPr>
        <a:xfrm>
          <a:off x="475011" y="701909"/>
          <a:ext cx="1950048" cy="19500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Vue.js dễ học, mạnh mẽ</a:t>
          </a:r>
        </a:p>
      </dsp:txBody>
      <dsp:txXfrm>
        <a:off x="570204" y="797102"/>
        <a:ext cx="1759662" cy="1759662"/>
      </dsp:txXfrm>
    </dsp:sp>
    <dsp:sp modelId="{C7FD750E-5785-41C9-AC8B-06BAE44B5E8C}">
      <dsp:nvSpPr>
        <dsp:cNvPr id="0" name=""/>
        <dsp:cNvSpPr/>
      </dsp:nvSpPr>
      <dsp:spPr>
        <a:xfrm>
          <a:off x="2575063" y="701909"/>
          <a:ext cx="1950048" cy="19500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ASP.NET API xử lý hiệu quả</a:t>
          </a:r>
        </a:p>
      </dsp:txBody>
      <dsp:txXfrm>
        <a:off x="2670256" y="797102"/>
        <a:ext cx="1759662" cy="1759662"/>
      </dsp:txXfrm>
    </dsp:sp>
    <dsp:sp modelId="{0DD6CD3B-CFC4-4ECF-9613-89469C7DE9C3}">
      <dsp:nvSpPr>
        <dsp:cNvPr id="0" name=""/>
        <dsp:cNvSpPr/>
      </dsp:nvSpPr>
      <dsp:spPr>
        <a:xfrm>
          <a:off x="475011" y="2801961"/>
          <a:ext cx="1950048" cy="195004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Hệ thống dễ mở rộng, thực tế</a:t>
          </a:r>
        </a:p>
      </dsp:txBody>
      <dsp:txXfrm>
        <a:off x="570204" y="2897154"/>
        <a:ext cx="1759662" cy="1759662"/>
      </dsp:txXfrm>
    </dsp:sp>
    <dsp:sp modelId="{EDB47B79-1D1E-4E38-8EC2-62A28811D6E8}">
      <dsp:nvSpPr>
        <dsp:cNvPr id="0" name=""/>
        <dsp:cNvSpPr/>
      </dsp:nvSpPr>
      <dsp:spPr>
        <a:xfrm>
          <a:off x="2575063" y="2801961"/>
          <a:ext cx="1950048" cy="19500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Có thể ứng dụng trong đồ án hoặc doanh nghiệp</a:t>
          </a:r>
        </a:p>
      </dsp:txBody>
      <dsp:txXfrm>
        <a:off x="2670256" y="2897154"/>
        <a:ext cx="1759662" cy="17596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94B694-9514-4748-857A-475C7AD56452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06EA93-3AE8-46AB-B5E0-BE8F49D653DF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https://vuejs.org</a:t>
          </a:r>
        </a:p>
      </dsp:txBody>
      <dsp:txXfrm>
        <a:off x="0" y="665"/>
        <a:ext cx="5000124" cy="1090517"/>
      </dsp:txXfrm>
    </dsp:sp>
    <dsp:sp modelId="{16F3E244-6E16-4716-827F-2824945A2E2C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84EACD5-23FE-4594-AAF2-5260472844C6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https://learn.microsoft.com</a:t>
          </a:r>
        </a:p>
      </dsp:txBody>
      <dsp:txXfrm>
        <a:off x="0" y="1091183"/>
        <a:ext cx="5000124" cy="1090517"/>
      </dsp:txXfrm>
    </dsp:sp>
    <dsp:sp modelId="{4576E378-AF7A-4FA1-8C1E-945F590CC4BE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9BE1DA-9596-40E5-B957-8612C82B6697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https://tailwindcss.com</a:t>
          </a:r>
        </a:p>
      </dsp:txBody>
      <dsp:txXfrm>
        <a:off x="0" y="2181701"/>
        <a:ext cx="5000124" cy="1090517"/>
      </dsp:txXfrm>
    </dsp:sp>
    <dsp:sp modelId="{654FD06D-D8C9-49DC-90C6-A0BC05CA6AF7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61491FF-71AB-4EDE-88D4-2E78B00356EC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https://stripe.com/docs</a:t>
          </a:r>
        </a:p>
      </dsp:txBody>
      <dsp:txXfrm>
        <a:off x="0" y="3272218"/>
        <a:ext cx="5000124" cy="1090517"/>
      </dsp:txXfrm>
    </dsp:sp>
    <dsp:sp modelId="{96D5B0EC-F6D6-4B60-AEB2-060B3E6BB1E6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92D9CC-9B56-464C-ABDA-509067D99BE9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https://developers.google.com/identity</a:t>
          </a:r>
        </a:p>
      </dsp:txBody>
      <dsp:txXfrm>
        <a:off x="0" y="4362736"/>
        <a:ext cx="5000124" cy="10905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BÁO CÁO MÔN HỌC: PHÁT TRIỂN ỨNG DỤNG WEB NÂNG CAO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Đề tài: Tìm hiểu về Vue.js và xây dựng ứng dụng Web bán đồ điện tử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Tài liệu tham khảo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9177650-3690-F791-1ADA-01E4763268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9892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21654-7E72-230E-4D89-B689922C4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CẢM ƠN THẦY VÀ CÁC BẠN ĐÃ LẮNG NGHE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A63CA-DBED-0E72-E98F-57B980E9F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Web </a:t>
            </a:r>
            <a:r>
              <a:rPr lang="en-US" dirty="0" err="1"/>
              <a:t>nâng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/>
          </a:p>
          <a:p>
            <a:pPr algn="l"/>
            <a:r>
              <a:rPr lang="en-US" dirty="0"/>
              <a:t>CTK44-PM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99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Thông tin sinh viên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vi-VN" sz="1700" dirty="0"/>
              <a:t>Họ tên: Hoàng Nghĩa Minh Bảo</a:t>
            </a:r>
          </a:p>
          <a:p>
            <a:r>
              <a:rPr lang="vi-VN" sz="1700" dirty="0"/>
              <a:t>MSSV: 2011356</a:t>
            </a:r>
          </a:p>
          <a:p>
            <a:r>
              <a:rPr lang="vi-VN" sz="1700" dirty="0"/>
              <a:t>Lớp: CTK44-PM</a:t>
            </a:r>
          </a:p>
          <a:p>
            <a:r>
              <a:rPr lang="vi-VN" sz="1700" dirty="0"/>
              <a:t>Giảng viên hướng dẫn: Thầy Nguyễn Văn Phúc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Giới thiệu đề tài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1158CD-1908-E2A3-0076-2135A8C58E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9286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Tìm hiểu về Vue.js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D1FEEE-F857-23CF-8824-EE8DE9A893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208189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Chức năng chính của hệ thống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AEFB5592-B176-CEB8-8B08-C2BEC361E1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Kiến trúc hệ thống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3E6905-B6E9-4857-78BF-B2AC73F01D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6821" y="793860"/>
            <a:ext cx="5419311" cy="52702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Công nghệ sử dụng</a:t>
            </a:r>
          </a:p>
        </p:txBody>
      </p:sp>
      <p:grpSp>
        <p:nvGrpSpPr>
          <p:cNvPr id="37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5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BD1E2C14-8467-97C5-FDF5-CD1EB9E4D6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153507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669" y="637762"/>
            <a:ext cx="2174676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Giao diện minh hoạ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3581" y="637762"/>
            <a:ext cx="4200435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8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(Có thể chèn ảnh chụp màn hình thực tế tại đây)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Đánh giá và kết luận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428A8B-5D28-9365-2C76-DE8BE5B94A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60285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312</Words>
  <Application>Microsoft Office PowerPoint</Application>
  <PresentationFormat>On-screen Show (4:3)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BÁO CÁO MÔN HỌC: PHÁT TRIỂN ỨNG DỤNG WEB NÂNG CAO</vt:lpstr>
      <vt:lpstr>Thông tin sinh viên</vt:lpstr>
      <vt:lpstr>Giới thiệu đề tài</vt:lpstr>
      <vt:lpstr>Tìm hiểu về Vue.js</vt:lpstr>
      <vt:lpstr>Chức năng chính của hệ thống</vt:lpstr>
      <vt:lpstr>Kiến trúc hệ thống</vt:lpstr>
      <vt:lpstr>Công nghệ sử dụng</vt:lpstr>
      <vt:lpstr>Giao diện minh hoạ</vt:lpstr>
      <vt:lpstr>Đánh giá và kết luận</vt:lpstr>
      <vt:lpstr>Tài liệu tham khảo</vt:lpstr>
      <vt:lpstr>CẢM ƠN THẦY VÀ CÁC BẠN ĐÃ LẮNG NGHE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Hoang Bao</dc:creator>
  <cp:keywords/>
  <dc:description>generated using python-pptx</dc:description>
  <cp:lastModifiedBy>Hoang Bao</cp:lastModifiedBy>
  <cp:revision>3</cp:revision>
  <dcterms:created xsi:type="dcterms:W3CDTF">2013-01-27T09:14:16Z</dcterms:created>
  <dcterms:modified xsi:type="dcterms:W3CDTF">2025-06-24T02:15:33Z</dcterms:modified>
  <cp:category/>
</cp:coreProperties>
</file>