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70" r:id="rId10"/>
    <p:sldId id="2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OGp7PeQytWxo8QxwSWK8Is/Hf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8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8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8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8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9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31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3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34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2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5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7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7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7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688165" y="1844498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Arial"/>
              <a:buNone/>
            </a:pPr>
            <a:r>
              <a:rPr lang="en-US" sz="9600" dirty="0">
                <a:latin typeface="Arial"/>
                <a:ea typeface="Arial"/>
                <a:cs typeface="Arial"/>
                <a:sym typeface="Arial"/>
              </a:rPr>
              <a:t>SBS</a:t>
            </a:r>
            <a:endParaRPr dirty="0"/>
          </a:p>
        </p:txBody>
      </p:sp>
      <p:pic>
        <p:nvPicPr>
          <p:cNvPr id="157" name="Google Shape;157;p1"/>
          <p:cNvPicPr preferRelativeResize="0"/>
          <p:nvPr/>
        </p:nvPicPr>
        <p:blipFill>
          <a:blip r:embed="rId3"/>
          <a:srcRect/>
          <a:stretch/>
        </p:blipFill>
        <p:spPr>
          <a:xfrm>
            <a:off x="2769832" y="3731211"/>
            <a:ext cx="6640497" cy="13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40"/>
              <a:buFont typeface="Arial"/>
              <a:buNone/>
            </a:pPr>
            <a:r>
              <a:rPr lang="en-US" sz="5940" b="1">
                <a:latin typeface="Arial"/>
                <a:ea typeface="Arial"/>
                <a:cs typeface="Arial"/>
                <a:sym typeface="Arial"/>
              </a:rPr>
              <a:t>Thank you for listening.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520"/>
              <a:buNone/>
            </a:pPr>
            <a:endParaRPr sz="4800"/>
          </a:p>
          <a:p>
            <a:pPr marL="0" lvl="0" indent="0" algn="l" rtl="0">
              <a:spcBef>
                <a:spcPts val="1560"/>
              </a:spcBef>
              <a:spcAft>
                <a:spcPts val="0"/>
              </a:spcAft>
              <a:buSzPts val="5520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Is there any question?</a:t>
            </a:r>
            <a:endParaRPr/>
          </a:p>
        </p:txBody>
      </p:sp>
      <p:pic>
        <p:nvPicPr>
          <p:cNvPr id="317" name="Google Shape;3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2556932"/>
            <a:ext cx="2717247" cy="271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64" name="Google Shape;164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Class Diagram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cs typeface="Arial"/>
                <a:sym typeface="Arial"/>
              </a:rPr>
              <a:t>Demo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2EBEE35-304C-42C8-A57D-0876BA60C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74" y="2725444"/>
            <a:ext cx="7590408" cy="3258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DFB2B66-9DA3-4249-96DE-67436755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24" y="2595562"/>
            <a:ext cx="8930936" cy="3361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Class Diagram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2" name="Google Shape;20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4" name="Google Shape;204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6" name="Google Shape;206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9" name="Google Shape;209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1" name="Google Shape;211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4F5B61A-9C5C-438B-B0C5-17879AEB5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400" y="0"/>
            <a:ext cx="122553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E2473-13E0-498C-9FAB-B33F7B2D8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E4CCE33-84E8-46BA-93D1-ACFA8498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65825"/>
            <a:ext cx="10200443" cy="5586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5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88" name="Google Shape;28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0" name="Google Shape;290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2" name="Google Shape;292;p15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94" name="Google Shape;294;p15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95" name="Google Shape;295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7" name="Google Shape;297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1019444" y="1231012"/>
            <a:ext cx="9417583" cy="4445842"/>
            <a:chOff x="-3729827" y="-572979"/>
            <a:chExt cx="9417583" cy="4445842"/>
          </a:xfrm>
        </p:grpSpPr>
        <p:sp>
          <p:nvSpPr>
            <p:cNvPr id="301" name="Google Shape;301;p15"/>
            <p:cNvSpPr/>
            <p:nvPr/>
          </p:nvSpPr>
          <p:spPr>
            <a:xfrm>
              <a:off x="-3729827" y="-572979"/>
              <a:ext cx="4445842" cy="4445842"/>
            </a:xfrm>
            <a:prstGeom prst="blockArc">
              <a:avLst>
                <a:gd name="adj1" fmla="val 18900000"/>
                <a:gd name="adj2" fmla="val 2700000"/>
                <a:gd name="adj3" fmla="val 486"/>
              </a:avLst>
            </a:prstGeom>
            <a:noFill/>
            <a:ln w="15875" cap="flat" cmpd="sng">
              <a:solidFill>
                <a:srgbClr val="AF8D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443" y="329988"/>
              <a:ext cx="5227312" cy="659976"/>
            </a:xfrm>
            <a:prstGeom prst="rect">
              <a:avLst/>
            </a:prstGeom>
            <a:solidFill>
              <a:srgbClr val="DDB33E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460443" y="329988"/>
              <a:ext cx="5227312" cy="659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23850" tIns="63500" rIns="63500" bIns="63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</a:t>
              </a:r>
              <a:endParaRPr dirty="0"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7958" y="247491"/>
              <a:ext cx="824970" cy="82497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700345" y="1319953"/>
              <a:ext cx="4987411" cy="659976"/>
            </a:xfrm>
            <a:prstGeom prst="rect">
              <a:avLst/>
            </a:prstGeom>
            <a:solidFill>
              <a:srgbClr val="DDB33E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87860" y="1237456"/>
              <a:ext cx="824970" cy="82497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60443" y="2309918"/>
              <a:ext cx="5227312" cy="659976"/>
            </a:xfrm>
            <a:prstGeom prst="rect">
              <a:avLst/>
            </a:prstGeom>
            <a:solidFill>
              <a:srgbClr val="DDB33E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 txBox="1"/>
            <p:nvPr/>
          </p:nvSpPr>
          <p:spPr>
            <a:xfrm>
              <a:off x="460443" y="2309918"/>
              <a:ext cx="5227312" cy="659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23850" tIns="63500" rIns="63500" bIns="63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Confidentiality</a:t>
              </a:r>
              <a:endParaRPr lang="en-US" dirty="0"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7958" y="2227421"/>
              <a:ext cx="824970" cy="82497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</Words>
  <Application>Microsoft Office PowerPoint</Application>
  <PresentationFormat>Widescreen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Calibri</vt:lpstr>
      <vt:lpstr>Organic</vt:lpstr>
      <vt:lpstr>SBS</vt:lpstr>
      <vt:lpstr>Overview</vt:lpstr>
      <vt:lpstr>Introduction</vt:lpstr>
      <vt:lpstr>Introduction</vt:lpstr>
      <vt:lpstr>Class Diagram</vt:lpstr>
      <vt:lpstr>PowerPoint Presentation</vt:lpstr>
      <vt:lpstr>Demo</vt:lpstr>
      <vt:lpstr>PowerPoint Presentation</vt:lpstr>
      <vt:lpstr>Conclusion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SBS</dc:title>
  <dc:creator>Minh Hoàng</dc:creator>
  <cp:lastModifiedBy>Minh Hoàng</cp:lastModifiedBy>
  <cp:revision>4</cp:revision>
  <dcterms:created xsi:type="dcterms:W3CDTF">2020-08-27T16:55:57Z</dcterms:created>
  <dcterms:modified xsi:type="dcterms:W3CDTF">2021-01-06T02:46:26Z</dcterms:modified>
</cp:coreProperties>
</file>