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56" r:id="rId2"/>
    <p:sldId id="261" r:id="rId3"/>
    <p:sldId id="259" r:id="rId4"/>
    <p:sldId id="257" r:id="rId5"/>
    <p:sldId id="323" r:id="rId6"/>
    <p:sldId id="324" r:id="rId7"/>
    <p:sldId id="325" r:id="rId8"/>
    <p:sldId id="326" r:id="rId9"/>
    <p:sldId id="327" r:id="rId10"/>
    <p:sldId id="313" r:id="rId11"/>
    <p:sldId id="297" r:id="rId12"/>
    <p:sldId id="315" r:id="rId13"/>
    <p:sldId id="312" r:id="rId14"/>
    <p:sldId id="298" r:id="rId15"/>
    <p:sldId id="299" r:id="rId16"/>
    <p:sldId id="316" r:id="rId17"/>
    <p:sldId id="300" r:id="rId18"/>
    <p:sldId id="303" r:id="rId19"/>
    <p:sldId id="301" r:id="rId20"/>
    <p:sldId id="317" r:id="rId21"/>
    <p:sldId id="318" r:id="rId22"/>
    <p:sldId id="319" r:id="rId23"/>
    <p:sldId id="320" r:id="rId24"/>
    <p:sldId id="321" r:id="rId25"/>
    <p:sldId id="258" r:id="rId26"/>
    <p:sldId id="308" r:id="rId27"/>
    <p:sldId id="309" r:id="rId28"/>
    <p:sldId id="310" r:id="rId29"/>
    <p:sldId id="311" r:id="rId30"/>
    <p:sldId id="260" r:id="rId31"/>
    <p:sldId id="296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80" r:id="rId47"/>
    <p:sldId id="281" r:id="rId48"/>
    <p:sldId id="282" r:id="rId49"/>
    <p:sldId id="283" r:id="rId50"/>
    <p:sldId id="285" r:id="rId51"/>
    <p:sldId id="286" r:id="rId52"/>
    <p:sldId id="291" r:id="rId53"/>
    <p:sldId id="292" r:id="rId54"/>
    <p:sldId id="293" r:id="rId55"/>
    <p:sldId id="294" r:id="rId56"/>
    <p:sldId id="295" r:id="rId57"/>
  </p:sldIdLst>
  <p:sldSz cx="6858000" cy="5143500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mbria Math" panose="02040503050406030204" pitchFamily="18" charset="0"/>
      <p:regular r:id="rId63"/>
    </p:embeddedFont>
    <p:embeddedFont>
      <p:font typeface="Montserrat" panose="00000500000000000000" pitchFamily="50" charset="0"/>
      <p:regular r:id="rId64"/>
      <p:bold r:id="rId65"/>
      <p:italic r:id="rId66"/>
      <p:boldItalic r:id="rId67"/>
    </p:embeddedFont>
    <p:embeddedFont>
      <p:font typeface="Roboto Light" panose="02000000000000000000" pitchFamily="2" charset="0"/>
      <p:regular r:id="rId68"/>
      <p:italic r:id="rId69"/>
    </p:embeddedFont>
    <p:embeddedFont>
      <p:font typeface="Roboto Slab" pitchFamily="2" charset="0"/>
      <p:regular r:id="rId70"/>
      <p:bold r:id="rId71"/>
    </p:embeddedFont>
    <p:embeddedFont>
      <p:font typeface="Roboto Slab ExtraBold" pitchFamily="2" charset="0"/>
      <p:bold r:id="rId72"/>
    </p:embeddedFont>
    <p:embeddedFont>
      <p:font typeface="Roboto Slab Light" pitchFamily="2" charset="0"/>
      <p:regular r:id="rId73"/>
    </p:embeddedFont>
    <p:embeddedFont>
      <p:font typeface="Roboto Slab SemiBold" pitchFamily="2" charset="0"/>
      <p:bold r:id="rId74"/>
    </p:embeddedFont>
    <p:embeddedFont>
      <p:font typeface="Source Sans Pro" panose="020B0503030403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FF8"/>
    <a:srgbClr val="263238"/>
    <a:srgbClr val="FFFFFF"/>
    <a:srgbClr val="39AAEF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25" d="100"/>
          <a:sy n="125" d="100"/>
        </p:scale>
        <p:origin x="109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2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40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07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1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5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5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14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0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52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58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8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34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8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38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77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63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62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6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24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6645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9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81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56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7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5139" y="1991850"/>
            <a:ext cx="43555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159519" y="1754794"/>
            <a:ext cx="43744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159519" y="3011511"/>
            <a:ext cx="43744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4464" y="0"/>
            <a:ext cx="68554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11475" y="1723650"/>
            <a:ext cx="503505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2879735" y="782919"/>
            <a:ext cx="1098430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2812883" y="390297"/>
            <a:ext cx="39915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3272177" y="436125"/>
            <a:ext cx="156825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3528383" y="351930"/>
            <a:ext cx="260325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65" y="4749844"/>
            <a:ext cx="6858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Ref idx="1001">
        <a:schemeClr val="bg1"/>
      </p:bgRef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9613" y="1261700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Ref idx="1001">
        <a:schemeClr val="bg1"/>
      </p:bgRef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589603" y="1200150"/>
            <a:ext cx="275647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511994" y="1200150"/>
            <a:ext cx="275647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Ref idx="1001">
        <a:schemeClr val="bg1"/>
      </p:bgRef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589613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2497494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405376" y="1200150"/>
            <a:ext cx="181485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Ref idx="1001">
        <a:schemeClr val="bg1"/>
      </p:bgRef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Ref idx="1001">
        <a:schemeClr val="bg1"/>
      </p:bgRef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9913" y="-14850"/>
            <a:ext cx="6897825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30328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9613" y="1261700"/>
            <a:ext cx="5678775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856862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958" y="1411950"/>
            <a:ext cx="63440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Huấn luyện mạng nơ-ron nhiều tầng ẩn bằng</a:t>
            </a:r>
            <a:br>
              <a:rPr lang="en" sz="4000"/>
            </a:br>
            <a:r>
              <a:rPr lang="en" sz="4000"/>
              <a:t>thuật toán Adam</a:t>
            </a:r>
            <a:endParaRPr sz="4000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3D0D3025-7E98-4E3C-A111-B773E32B0AE4}"/>
              </a:ext>
            </a:extLst>
          </p:cNvPr>
          <p:cNvSpPr txBox="1">
            <a:spLocks/>
          </p:cNvSpPr>
          <p:nvPr/>
        </p:nvSpPr>
        <p:spPr>
          <a:xfrm>
            <a:off x="256958" y="3149975"/>
            <a:ext cx="3916890" cy="1213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>
                <a:latin typeface="Roboto Slab" pitchFamily="2" charset="0"/>
                <a:ea typeface="Roboto Slab" pitchFamily="2" charset="0"/>
              </a:rPr>
              <a:t>Nhóm sinh viên thực hiện: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Nguyễn Ngọc Lan Như - 1712644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Hoàng Minh Quân – 1712688</a:t>
            </a:r>
          </a:p>
          <a:p>
            <a:pPr>
              <a:spcBef>
                <a:spcPts val="600"/>
              </a:spcBef>
            </a:pPr>
            <a:r>
              <a:rPr lang="en-US" b="1">
                <a:latin typeface="Roboto Slab" pitchFamily="2" charset="0"/>
                <a:ea typeface="Roboto Slab" pitchFamily="2" charset="0"/>
              </a:rPr>
              <a:t>Giáo viên hướng dẫn: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>
                <a:latin typeface="Roboto Slab Light" pitchFamily="2" charset="0"/>
                <a:ea typeface="Roboto Slab Light" pitchFamily="2" charset="0"/>
              </a:rPr>
              <a:t>Th.S. Trần Trung Kiên</a:t>
            </a:r>
            <a:endParaRPr lang="en-US" b="1">
              <a:latin typeface="Roboto Slab Light" pitchFamily="2" charset="0"/>
              <a:ea typeface="Roboto Slab Light" pitchFamily="2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4" y="1164834"/>
            <a:ext cx="6344091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sym typeface="Source Sans Pro"/>
              </a:rPr>
              <a:t>Rút trích đặc trưng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từ đơn giản đến phức tạp.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10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Tại sao lại sử dụng mạng nơ-ron nhiều tầng ẩn?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2B27-44A9-43A1-89FD-09CE4259B1A5}"/>
              </a:ext>
            </a:extLst>
          </p:cNvPr>
          <p:cNvGrpSpPr/>
          <p:nvPr/>
        </p:nvGrpSpPr>
        <p:grpSpPr>
          <a:xfrm>
            <a:off x="1362988" y="1681697"/>
            <a:ext cx="4641837" cy="2967946"/>
            <a:chOff x="1362988" y="1867434"/>
            <a:chExt cx="4641837" cy="2967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75599D-51B4-47A6-9DDB-0D423F721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67"/>
            <a:stretch/>
          </p:blipFill>
          <p:spPr>
            <a:xfrm>
              <a:off x="1362988" y="1867434"/>
              <a:ext cx="4132024" cy="29679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D5CDD-653C-4427-9F90-99E348FC4F85}"/>
                </a:ext>
              </a:extLst>
            </p:cNvPr>
            <p:cNvSpPr txBox="1"/>
            <p:nvPr/>
          </p:nvSpPr>
          <p:spPr>
            <a:xfrm>
              <a:off x="4467225" y="4468268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n-lt"/>
                </a:rPr>
                <a:t>Giá trị điểm ảnh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7448F9-B818-407E-9EE2-08F414E07992}"/>
                </a:ext>
              </a:extLst>
            </p:cNvPr>
            <p:cNvSpPr txBox="1"/>
            <p:nvPr/>
          </p:nvSpPr>
          <p:spPr>
            <a:xfrm>
              <a:off x="4467225" y="386819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n-lt"/>
                </a:rPr>
                <a:t>Biên cạnh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9E3E40-52A8-4E0B-A326-FF5716636CEB}"/>
                </a:ext>
              </a:extLst>
            </p:cNvPr>
            <p:cNvSpPr txBox="1"/>
            <p:nvPr/>
          </p:nvSpPr>
          <p:spPr>
            <a:xfrm>
              <a:off x="4467225" y="3293312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n-lt"/>
                </a:rPr>
                <a:t>Hình dạng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74F67-C543-4219-9D1C-958372CF2160}"/>
                </a:ext>
              </a:extLst>
            </p:cNvPr>
            <p:cNvSpPr txBox="1"/>
            <p:nvPr/>
          </p:nvSpPr>
          <p:spPr>
            <a:xfrm>
              <a:off x="4467225" y="2702218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n-lt"/>
                </a:rPr>
                <a:t>Vật thể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5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4" y="1164834"/>
            <a:ext cx="6737479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Độ phức tạp tính toán của các mạch boolean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(Computational complexity of boolean circuit)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11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Tại sao lại sử dụng mạng nơ-ron nhiều tầng ẩn?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035543D-0208-4A9A-AE9C-E6003AE40F31}"/>
              </a:ext>
            </a:extLst>
          </p:cNvPr>
          <p:cNvSpPr txBox="1"/>
          <p:nvPr/>
        </p:nvSpPr>
        <p:spPr>
          <a:xfrm>
            <a:off x="674066" y="1867434"/>
            <a:ext cx="592221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Một mạng nơ-ron có ít tầng ẩn sẽ cần thêm rất nhiều nơ-ron trong mỗi tầng để xấp xỉ được hàm số của một mạng nơ-ron nhiều tầng ẩn</a:t>
            </a: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.</a:t>
            </a: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592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0" y="308120"/>
            <a:ext cx="6334561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118910" cy="339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Biến động về đạo hàm.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Mặt phẳng lỗi phức tạp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Giá </a:t>
            </a: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trị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 khởi tạo</a:t>
            </a: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 ban đầu của mạng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 ảnh hưởng nhiều đến quá trình học</a:t>
            </a: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Cần tinh chỉnh siêu tham số cẩn thận</a:t>
            </a: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12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61719" y="587124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Khó khăn khi huấn luyện mạng nơ-ron nhiều tầng ẩn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035543D-0208-4A9A-AE9C-E6003AE40F31}"/>
              </a:ext>
            </a:extLst>
          </p:cNvPr>
          <p:cNvSpPr txBox="1"/>
          <p:nvPr/>
        </p:nvSpPr>
        <p:spPr>
          <a:xfrm>
            <a:off x="678829" y="1588430"/>
            <a:ext cx="6118910" cy="9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Đạo hàm tiêu biến (Vanishing gradient)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Đạo hàm cực biến (Exploding gradient)</a:t>
            </a:r>
          </a:p>
        </p:txBody>
      </p:sp>
    </p:spTree>
    <p:extLst>
      <p:ext uri="{BB962C8B-B14F-4D97-AF65-F5344CB8AC3E}">
        <p14:creationId xmlns:p14="http://schemas.microsoft.com/office/powerpoint/2010/main" val="304643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Hàm chi phí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cho biết độ lỗi trung bình của mạng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nơ-ron trên tập dữ liệu huấn luyện.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Độ lỗi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là sự sai biệt giữa giá trị dự đoán của mạng với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giá trị đúng.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13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A0FF06C0-3006-4810-9EFE-8057E814846F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Một số khái niệm</a:t>
            </a:r>
          </a:p>
        </p:txBody>
      </p:sp>
    </p:spTree>
    <p:extLst>
      <p:ext uri="{BB962C8B-B14F-4D97-AF65-F5344CB8AC3E}">
        <p14:creationId xmlns:p14="http://schemas.microsoft.com/office/powerpoint/2010/main" val="37280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20" y="1370407"/>
            <a:ext cx="633456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Input:</a:t>
            </a:r>
            <a:r>
              <a:rPr lang="en-US" sz="1800">
                <a:solidFill>
                  <a:schemeClr val="accent6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Hàm chi phí với các tham số là bộ trọng số của mạng nơ-ron nhiều tầng ẩn. Trong hàm chi phí có thể có thêm lượng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“regularization”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 để củng cố kết quả mong muốn.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Output:</a:t>
            </a:r>
            <a:r>
              <a:rPr lang="en-US" sz="1800">
                <a:solidFill>
                  <a:schemeClr val="accent6">
                    <a:lumMod val="10000"/>
                  </a:schemeClr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Bộ trọng số của mạng nơ-ron nhiều tầng ẩn cho giá trị của hàm chi phí là nhỏ nhất (hoặc tương đối nhỏ).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i="1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regularization</a:t>
            </a:r>
            <a:r>
              <a:rPr lang="en-US" i="1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:  </a:t>
            </a:r>
            <a:r>
              <a:rPr lang="en-US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một phương pháp giới hạn độ phức tạp của mô hình để giúp mô hình hoạt động tốt hơn trên dữ liệu ngoài tập huấn luyện.</a:t>
            </a:r>
            <a:endParaRPr lang="en-US" i="1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14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B36918F-FBFB-49B6-BDB9-59D0C4EC6ED6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Phát biểu bài toán</a:t>
            </a:r>
          </a:p>
        </p:txBody>
      </p:sp>
    </p:spTree>
    <p:extLst>
      <p:ext uri="{BB962C8B-B14F-4D97-AF65-F5344CB8AC3E}">
        <p14:creationId xmlns:p14="http://schemas.microsoft.com/office/powerpoint/2010/main" val="39522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Hướng tiếp cận truyền thống: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Stochastic Gradient Descent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(SGD).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15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3924CD16-FE28-44FB-9700-50EFFA40ED0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</p:spTree>
    <p:extLst>
      <p:ext uri="{BB962C8B-B14F-4D97-AF65-F5344CB8AC3E}">
        <p14:creationId xmlns:p14="http://schemas.microsoft.com/office/powerpoint/2010/main" val="14505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5807959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Đặc điểm: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16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F85CB55A-3183-4F89-BA76-7CEBE5AA1E7B}"/>
              </a:ext>
            </a:extLst>
          </p:cNvPr>
          <p:cNvSpPr txBox="1"/>
          <p:nvPr/>
        </p:nvSpPr>
        <p:spPr>
          <a:xfrm>
            <a:off x="618569" y="1593502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Chỉ sử dụng đạo hàm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0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Giá trị biến động nhiều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Sử dụng một tỷ lệ học cho tất cả trọng số</a:t>
            </a:r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3924CD16-FE28-44FB-9700-50EFFA40ED0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  <p:pic>
        <p:nvPicPr>
          <p:cNvPr id="8" name="images.png" descr="images.png">
            <a:extLst>
              <a:ext uri="{FF2B5EF4-FFF2-40B4-BE49-F238E27FC236}">
                <a16:creationId xmlns:a16="http://schemas.microsoft.com/office/drawing/2014/main" id="{809D72E9-E9C4-4C31-AE45-A87152F1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49" y="958683"/>
            <a:ext cx="3468619" cy="161306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449066F5-56D2-409D-8777-BEFFC4106299}"/>
              </a:ext>
            </a:extLst>
          </p:cNvPr>
          <p:cNvSpPr txBox="1"/>
          <p:nvPr/>
        </p:nvSpPr>
        <p:spPr>
          <a:xfrm>
            <a:off x="1095941" y="2021719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Tính toán nhanh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Không đủ thông tin để vượt qua các </a:t>
            </a: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“</a:t>
            </a: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critical point</a:t>
            </a: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”</a:t>
            </a:r>
            <a:r>
              <a:rPr lang="vi-VN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 khi mà tại đó các giá trị đạo hàm bằng 0</a:t>
            </a:r>
            <a:endParaRPr lang="en-US" sz="1800">
              <a:solidFill>
                <a:srgbClr val="FF0000"/>
              </a:solidFill>
              <a:latin typeface="Roboto Slab Light" pitchFamily="2" charset="0"/>
              <a:ea typeface="Roboto Slab Light" pitchFamily="2" charset="0"/>
              <a:sym typeface="Source Sans Pro"/>
            </a:endParaRP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7FBC2BF7-2D6A-4F8C-819D-C2869A9B1D1A}"/>
              </a:ext>
            </a:extLst>
          </p:cNvPr>
          <p:cNvSpPr txBox="1"/>
          <p:nvPr/>
        </p:nvSpPr>
        <p:spPr>
          <a:xfrm>
            <a:off x="1095941" y="3539735"/>
            <a:ext cx="5500340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Có thể tìm đến cực tiểu tốt hơn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FF0000"/>
                </a:solidFill>
                <a:latin typeface="Roboto Slab Light" pitchFamily="2" charset="0"/>
                <a:ea typeface="Roboto Slab Light" pitchFamily="2" charset="0"/>
                <a:sym typeface="Source Sans Pro"/>
              </a:rPr>
              <a:t>Khó khăn trong việc hội tụ</a:t>
            </a:r>
          </a:p>
        </p:txBody>
      </p:sp>
    </p:spTree>
    <p:extLst>
      <p:ext uri="{BB962C8B-B14F-4D97-AF65-F5344CB8AC3E}">
        <p14:creationId xmlns:p14="http://schemas.microsoft.com/office/powerpoint/2010/main" val="141956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61718" y="1164834"/>
            <a:ext cx="6334562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Hướng tiếp cận mới: </a:t>
            </a: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adaptive </a:t>
            </a:r>
            <a:r>
              <a:rPr lang="en-US" sz="1800">
                <a:solidFill>
                  <a:schemeClr val="accent4">
                    <a:lumMod val="10000"/>
                  </a:schemeClr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learning rate.</a:t>
            </a: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adaptive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: tự điều chỉnh tỷ lệ học tương ứng với từng trọng số.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800">
                <a:solidFill>
                  <a:srgbClr val="0091EA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ource Sans Pro"/>
                <a:sym typeface="Source Sans Pro"/>
              </a:rPr>
              <a:t>⇒</a:t>
            </a:r>
            <a:r>
              <a:rPr lang="en-US" sz="1800">
                <a:solidFill>
                  <a:srgbClr val="263238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ource Sans Pro"/>
                <a:sym typeface="Source Sans Pro"/>
              </a:rPr>
              <a:t>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Đây là hướng mà chúng em sẽ tập trung tìm hiểu.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17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EAB811C-4A91-4E07-BCFE-4F41B2F3E06B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</p:spTree>
    <p:extLst>
      <p:ext uri="{BB962C8B-B14F-4D97-AF65-F5344CB8AC3E}">
        <p14:creationId xmlns:p14="http://schemas.microsoft.com/office/powerpoint/2010/main" val="417175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55B5A8-FC64-4F4B-9210-A0F48E5E397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304366" y="3304136"/>
            <a:ext cx="348633" cy="552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1C933F-51C4-4EE9-9005-71CD47DD3D0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537890" y="3304136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9AA7C-35DC-45D3-8406-2F67B0B28E0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71414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067BA8-652A-4A1E-B672-4A052CE5A67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004938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2E72CC-A0CC-489A-A81A-247A5FF5003B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238462" y="3900727"/>
            <a:ext cx="34863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EFB7D4-8AA2-4D3A-A19E-C4708ED2AD5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537890" y="3304137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2BA801-8840-4667-9F4C-0201815D1727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004938" y="3900728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A1BF7A-E5E7-4582-A15B-6A3622AD295B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5004938" y="3304137"/>
            <a:ext cx="348633" cy="59659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F26AEC-C1AC-45CE-A235-8268D7F9500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04366" y="1513897"/>
            <a:ext cx="348633" cy="55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2EF700-A7DC-496D-BA68-D3AEC2AB6B5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304366" y="2111180"/>
            <a:ext cx="348633" cy="29584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CD04B3-FD26-4DE5-A8E3-23BE86B9A8E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304366" y="2407021"/>
            <a:ext cx="348633" cy="30052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45ECF0-6D88-47CB-88AD-47F8E7D000F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0842" y="2619942"/>
            <a:ext cx="348633" cy="6897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D44C5-DD48-41CC-B02A-6B421CE6B6F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0842" y="2407021"/>
            <a:ext cx="348633" cy="21292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11ABD-C854-4590-B171-4F8A57AF678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0842" y="1519421"/>
            <a:ext cx="348633" cy="11005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1721" y="308120"/>
            <a:ext cx="633456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1274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0EAB811C-4A91-4E07-BCFE-4F41B2F3E06B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Đề tài liên quan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C16492-4DED-4B89-AFE5-2A80F240146D}"/>
              </a:ext>
            </a:extLst>
          </p:cNvPr>
          <p:cNvSpPr/>
          <p:nvPr/>
        </p:nvSpPr>
        <p:spPr>
          <a:xfrm>
            <a:off x="-814050" y="2390245"/>
            <a:ext cx="884891" cy="4593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Gradient Descent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E4C2A-8306-45E1-8F72-F77D51199FC0}"/>
              </a:ext>
            </a:extLst>
          </p:cNvPr>
          <p:cNvSpPr/>
          <p:nvPr/>
        </p:nvSpPr>
        <p:spPr>
          <a:xfrm>
            <a:off x="419475" y="1289725"/>
            <a:ext cx="884891" cy="459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Static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C0B397-6D03-40A7-B939-CFF9531C9B81}"/>
              </a:ext>
            </a:extLst>
          </p:cNvPr>
          <p:cNvSpPr/>
          <p:nvPr/>
        </p:nvSpPr>
        <p:spPr>
          <a:xfrm>
            <a:off x="1652999" y="1284200"/>
            <a:ext cx="884891" cy="459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SGD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66E631-2ABA-42A6-8CC1-F7C7FF22880C}"/>
              </a:ext>
            </a:extLst>
          </p:cNvPr>
          <p:cNvSpPr/>
          <p:nvPr/>
        </p:nvSpPr>
        <p:spPr>
          <a:xfrm>
            <a:off x="419475" y="2177324"/>
            <a:ext cx="884891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Dynamic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0409ED-2782-441C-80F9-6DE9B2BE38BC}"/>
              </a:ext>
            </a:extLst>
          </p:cNvPr>
          <p:cNvSpPr/>
          <p:nvPr/>
        </p:nvSpPr>
        <p:spPr>
          <a:xfrm>
            <a:off x="1652998" y="1881483"/>
            <a:ext cx="1096926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oboto Slab ExtraBold" pitchFamily="2" charset="0"/>
                <a:ea typeface="Roboto Slab ExtraBold" pitchFamily="2" charset="0"/>
              </a:rPr>
              <a:t>Momentum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BF20B-B564-4711-BCD8-2F506A557A2F}"/>
              </a:ext>
            </a:extLst>
          </p:cNvPr>
          <p:cNvSpPr/>
          <p:nvPr/>
        </p:nvSpPr>
        <p:spPr>
          <a:xfrm>
            <a:off x="1652998" y="2477849"/>
            <a:ext cx="1096926" cy="459392"/>
          </a:xfrm>
          <a:prstGeom prst="roundRect">
            <a:avLst/>
          </a:prstGeom>
          <a:solidFill>
            <a:srgbClr val="39A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oboto Slab ExtraBold" pitchFamily="2" charset="0"/>
                <a:ea typeface="Roboto Slab ExtraBold" pitchFamily="2" charset="0"/>
              </a:rPr>
              <a:t>Nesterov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A1F5D0-DDF5-4F64-BAC0-B31E3D385430}"/>
              </a:ext>
            </a:extLst>
          </p:cNvPr>
          <p:cNvSpPr/>
          <p:nvPr/>
        </p:nvSpPr>
        <p:spPr>
          <a:xfrm>
            <a:off x="419475" y="3079964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Adaptive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C49FA3-14C8-409D-91EC-D2F5DCD34DCA}"/>
              </a:ext>
            </a:extLst>
          </p:cNvPr>
          <p:cNvSpPr/>
          <p:nvPr/>
        </p:nvSpPr>
        <p:spPr>
          <a:xfrm>
            <a:off x="1652999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AdaGrad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745078-0D11-4DC0-89AA-6A16C8544CAE}"/>
              </a:ext>
            </a:extLst>
          </p:cNvPr>
          <p:cNvSpPr/>
          <p:nvPr/>
        </p:nvSpPr>
        <p:spPr>
          <a:xfrm>
            <a:off x="2886523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AdaDelta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C9A92B-5F3D-42EC-BA0D-AF1328AA75B5}"/>
              </a:ext>
            </a:extLst>
          </p:cNvPr>
          <p:cNvSpPr/>
          <p:nvPr/>
        </p:nvSpPr>
        <p:spPr>
          <a:xfrm>
            <a:off x="2886523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RMSprop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868D71-8DC3-43B0-B0FC-3A35B321B44D}"/>
              </a:ext>
            </a:extLst>
          </p:cNvPr>
          <p:cNvSpPr/>
          <p:nvPr/>
        </p:nvSpPr>
        <p:spPr>
          <a:xfrm>
            <a:off x="4120047" y="3671031"/>
            <a:ext cx="884891" cy="4593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45E8BF-9CAE-43CB-AFFA-06856AE81F67}"/>
              </a:ext>
            </a:extLst>
          </p:cNvPr>
          <p:cNvSpPr/>
          <p:nvPr/>
        </p:nvSpPr>
        <p:spPr>
          <a:xfrm>
            <a:off x="5353571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AMSgrad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9424889-76EB-4EA8-AC8A-90415A917BD0}"/>
              </a:ext>
            </a:extLst>
          </p:cNvPr>
          <p:cNvSpPr/>
          <p:nvPr/>
        </p:nvSpPr>
        <p:spPr>
          <a:xfrm>
            <a:off x="5353571" y="4267622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AdamW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8F04AA-9D3C-42E6-82A3-149761E27C4B}"/>
              </a:ext>
            </a:extLst>
          </p:cNvPr>
          <p:cNvSpPr/>
          <p:nvPr/>
        </p:nvSpPr>
        <p:spPr>
          <a:xfrm>
            <a:off x="5353571" y="3074440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Nadam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585D2F-D4F4-4D77-9DD7-EB0F9A3E1C84}"/>
              </a:ext>
            </a:extLst>
          </p:cNvPr>
          <p:cNvSpPr/>
          <p:nvPr/>
        </p:nvSpPr>
        <p:spPr>
          <a:xfrm>
            <a:off x="6587095" y="3671031"/>
            <a:ext cx="884891" cy="45939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latin typeface="Roboto Slab ExtraBold" pitchFamily="2" charset="0"/>
                <a:ea typeface="Roboto Slab ExtraBold" pitchFamily="2" charset="0"/>
              </a:rPr>
              <a:t>YOGI</a:t>
            </a:r>
          </a:p>
        </p:txBody>
      </p:sp>
    </p:spTree>
    <p:extLst>
      <p:ext uri="{BB962C8B-B14F-4D97-AF65-F5344CB8AC3E}">
        <p14:creationId xmlns:p14="http://schemas.microsoft.com/office/powerpoint/2010/main" val="8800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3.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"/>
              <a:t>Thuật toán Adam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56957" y="308120"/>
            <a:ext cx="6344088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Mục lục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56957" y="1261780"/>
            <a:ext cx="634408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Giới thiệu đề tài</a:t>
            </a:r>
            <a:endParaRPr>
              <a:latin typeface="Roboto Slab Light" pitchFamily="2" charset="0"/>
              <a:ea typeface="Roboto Slab Light" pitchFamily="2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Kiến thức nền tảng</a:t>
            </a:r>
            <a:endParaRPr>
              <a:latin typeface="Roboto Slab Light" pitchFamily="2" charset="0"/>
              <a:ea typeface="Roboto Slab Light" pitchFamily="2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Thuật toán Adam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Thí nghiệm</a:t>
            </a: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>
                <a:latin typeface="Roboto Slab Light" pitchFamily="2" charset="0"/>
                <a:ea typeface="Roboto Slab Light" pitchFamily="2" charset="0"/>
              </a:rPr>
              <a:t>Tổng kết</a:t>
            </a:r>
            <a:endParaRPr>
              <a:latin typeface="Roboto Slab Light" pitchFamily="2" charset="0"/>
              <a:ea typeface="Roboto Slab Light" pitchFamily="2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30930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20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pic>
        <p:nvPicPr>
          <p:cNvPr id="8" name="f44e431a8921ca9979decf06444db7e0.png.jpeg" descr="f44e431a8921ca9979decf06444db7e0.png.jpeg">
            <a:extLst>
              <a:ext uri="{FF2B5EF4-FFF2-40B4-BE49-F238E27FC236}">
                <a16:creationId xmlns:a16="http://schemas.microsoft.com/office/drawing/2014/main" id="{3C9A6F1B-D752-4C10-8610-6DBF8412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119"/>
          <a:stretch>
            <a:fillRect/>
          </a:stretch>
        </p:blipFill>
        <p:spPr>
          <a:xfrm>
            <a:off x="261719" y="1197816"/>
            <a:ext cx="6338447" cy="355203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3583B253-D1CB-4267-891E-3E9C9006FE3D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390185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21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3401147F-FCC5-4A55-ADD0-AD1476565B89}"/>
              </a:ext>
            </a:extLst>
          </p:cNvPr>
          <p:cNvSpPr txBox="1"/>
          <p:nvPr/>
        </p:nvSpPr>
        <p:spPr>
          <a:xfrm>
            <a:off x="154641" y="1568728"/>
            <a:ext cx="5546913" cy="22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latin typeface="+mn-lt"/>
              </a:rPr>
              <a:t>Là thuật toán đầu tiên áp dụng tỷ lệ học riêng biệt cho từng trọng số của từng tầng tại từng bước nhảy của mạng nơ-ron.</a:t>
            </a:r>
          </a:p>
        </p:txBody>
      </p:sp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E4C27DF8-C270-421C-A460-DA44B9ED40C1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337558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22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7F0E812A-D664-4CE3-98AF-219E0A270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234535"/>
              </p:ext>
            </p:extLst>
          </p:nvPr>
        </p:nvGraphicFramePr>
        <p:xfrm>
          <a:off x="712223" y="1557747"/>
          <a:ext cx="1465912" cy="1423970"/>
        </p:xfrm>
        <a:graphic>
          <a:graphicData uri="http://schemas.openxmlformats.org/drawingml/2006/table">
            <a:tbl>
              <a:tblPr firstRow="1" firstCol="1"/>
              <a:tblGrid>
                <a:gridCol w="36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83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11D5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olidFill>
                            <a:srgbClr val="0061FE"/>
                          </a:solidFill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A7C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042A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9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3A87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">
            <a:extLst>
              <a:ext uri="{FF2B5EF4-FFF2-40B4-BE49-F238E27FC236}">
                <a16:creationId xmlns:a16="http://schemas.microsoft.com/office/drawing/2014/main" id="{3882EB99-4007-4A08-86B0-4D9BFB5CDDD5}"/>
              </a:ext>
            </a:extLst>
          </p:cNvPr>
          <p:cNvSpPr/>
          <p:nvPr/>
        </p:nvSpPr>
        <p:spPr>
          <a:xfrm>
            <a:off x="702390" y="3218994"/>
            <a:ext cx="1485583" cy="211457"/>
          </a:xfrm>
          <a:prstGeom prst="rect">
            <a:avLst/>
          </a:prstGeom>
          <a:gradFill>
            <a:gsLst>
              <a:gs pos="0">
                <a:srgbClr val="A7C6FF"/>
              </a:gs>
              <a:gs pos="100000">
                <a:srgbClr val="011D57"/>
              </a:gs>
            </a:gsLst>
            <a:lin ang="96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">
                <a:extLst>
                  <a:ext uri="{FF2B5EF4-FFF2-40B4-BE49-F238E27FC236}">
                    <a16:creationId xmlns:a16="http://schemas.microsoft.com/office/drawing/2014/main" id="{1CE6E682-28DB-4ACB-9917-AE45CF183B9A}"/>
                  </a:ext>
                </a:extLst>
              </p:cNvPr>
              <p:cNvSpPr txBox="1"/>
              <p:nvPr/>
            </p:nvSpPr>
            <p:spPr>
              <a:xfrm>
                <a:off x="2110568" y="3441001"/>
                <a:ext cx="289501" cy="3770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5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1" name="Text">
                <a:extLst>
                  <a:ext uri="{FF2B5EF4-FFF2-40B4-BE49-F238E27FC236}">
                    <a16:creationId xmlns:a16="http://schemas.microsoft.com/office/drawing/2014/main" id="{1CE6E682-28DB-4ACB-9917-AE45CF183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68" y="3441001"/>
                <a:ext cx="289501" cy="377026"/>
              </a:xfrm>
              <a:prstGeom prst="rect">
                <a:avLst/>
              </a:prstGeom>
              <a:blipFill>
                <a:blip r:embed="rId3"/>
                <a:stretch>
                  <a:fillRect l="-12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">
                <a:extLst>
                  <a:ext uri="{FF2B5EF4-FFF2-40B4-BE49-F238E27FC236}">
                    <a16:creationId xmlns:a16="http://schemas.microsoft.com/office/drawing/2014/main" id="{E8C17A8F-7665-4711-B832-039621940DE3}"/>
                  </a:ext>
                </a:extLst>
              </p:cNvPr>
              <p:cNvSpPr txBox="1"/>
              <p:nvPr/>
            </p:nvSpPr>
            <p:spPr>
              <a:xfrm>
                <a:off x="567107" y="3392286"/>
                <a:ext cx="198210" cy="4001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2" name="Text">
                <a:extLst>
                  <a:ext uri="{FF2B5EF4-FFF2-40B4-BE49-F238E27FC236}">
                    <a16:creationId xmlns:a16="http://schemas.microsoft.com/office/drawing/2014/main" id="{E8C17A8F-7665-4711-B832-03962194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7" y="3392286"/>
                <a:ext cx="198210" cy="400110"/>
              </a:xfrm>
              <a:prstGeom prst="rect">
                <a:avLst/>
              </a:prstGeom>
              <a:blipFill>
                <a:blip r:embed="rId4"/>
                <a:stretch>
                  <a:fillRect l="-9091" r="-6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">
            <a:extLst>
              <a:ext uri="{FF2B5EF4-FFF2-40B4-BE49-F238E27FC236}">
                <a16:creationId xmlns:a16="http://schemas.microsoft.com/office/drawing/2014/main" id="{381E93BD-E7CD-4707-BCC8-57531BD4E965}"/>
              </a:ext>
            </a:extLst>
          </p:cNvPr>
          <p:cNvSpPr/>
          <p:nvPr/>
        </p:nvSpPr>
        <p:spPr>
          <a:xfrm>
            <a:off x="916833" y="1741009"/>
            <a:ext cx="1779417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33C654EF-5DA1-4E0E-A632-4DFA55C74B40}"/>
              </a:ext>
            </a:extLst>
          </p:cNvPr>
          <p:cNvSpPr/>
          <p:nvPr/>
        </p:nvSpPr>
        <p:spPr>
          <a:xfrm>
            <a:off x="1268844" y="2136573"/>
            <a:ext cx="1430750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A84540C-D31A-4210-944E-1D6BA26D8007}"/>
              </a:ext>
            </a:extLst>
          </p:cNvPr>
          <p:cNvSpPr/>
          <p:nvPr/>
        </p:nvSpPr>
        <p:spPr>
          <a:xfrm>
            <a:off x="1644765" y="2454507"/>
            <a:ext cx="1051677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F2CB0B5B-D2E0-4AAC-B733-BF29898B7B12}"/>
              </a:ext>
            </a:extLst>
          </p:cNvPr>
          <p:cNvSpPr/>
          <p:nvPr/>
        </p:nvSpPr>
        <p:spPr>
          <a:xfrm>
            <a:off x="1998025" y="2824713"/>
            <a:ext cx="700979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Equation">
                <a:extLst>
                  <a:ext uri="{FF2B5EF4-FFF2-40B4-BE49-F238E27FC236}">
                    <a16:creationId xmlns:a16="http://schemas.microsoft.com/office/drawing/2014/main" id="{6A6AE2C6-9044-4297-AA44-02167A5B5C3F}"/>
                  </a:ext>
                </a:extLst>
              </p:cNvPr>
              <p:cNvSpPr txBox="1"/>
              <p:nvPr/>
            </p:nvSpPr>
            <p:spPr>
              <a:xfrm>
                <a:off x="2725989" y="1608121"/>
                <a:ext cx="418128" cy="3028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18" name="Equation">
                <a:extLst>
                  <a:ext uri="{FF2B5EF4-FFF2-40B4-BE49-F238E27FC236}">
                    <a16:creationId xmlns:a16="http://schemas.microsoft.com/office/drawing/2014/main" id="{6A6AE2C6-9044-4297-AA44-02167A5B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89" y="1608121"/>
                <a:ext cx="418128" cy="302840"/>
              </a:xfrm>
              <a:prstGeom prst="rect">
                <a:avLst/>
              </a:prstGeom>
              <a:blipFill>
                <a:blip r:embed="rId5"/>
                <a:stretch>
                  <a:fillRect l="-13043" r="-4348" b="-204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CFAE6CC1-068B-4820-816E-F0B2A25FB164}"/>
                  </a:ext>
                </a:extLst>
              </p:cNvPr>
              <p:cNvSpPr txBox="1"/>
              <p:nvPr/>
            </p:nvSpPr>
            <p:spPr>
              <a:xfrm>
                <a:off x="2737616" y="1966933"/>
                <a:ext cx="418128" cy="3034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CFAE6CC1-068B-4820-816E-F0B2A25F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16" y="1966933"/>
                <a:ext cx="418128" cy="303416"/>
              </a:xfrm>
              <a:prstGeom prst="rect">
                <a:avLst/>
              </a:prstGeom>
              <a:blipFill>
                <a:blip r:embed="rId6"/>
                <a:stretch>
                  <a:fillRect l="-13043" r="-4348" b="-204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quation">
                <a:extLst>
                  <a:ext uri="{FF2B5EF4-FFF2-40B4-BE49-F238E27FC236}">
                    <a16:creationId xmlns:a16="http://schemas.microsoft.com/office/drawing/2014/main" id="{31740DC4-F839-4BD3-B0BC-A8A76570C330}"/>
                  </a:ext>
                </a:extLst>
              </p:cNvPr>
              <p:cNvSpPr txBox="1"/>
              <p:nvPr/>
            </p:nvSpPr>
            <p:spPr>
              <a:xfrm>
                <a:off x="2741106" y="2310712"/>
                <a:ext cx="440955" cy="3203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  <m:sup>
                          <m:r>
                            <a:rPr sz="19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9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0" name="Equation">
                <a:extLst>
                  <a:ext uri="{FF2B5EF4-FFF2-40B4-BE49-F238E27FC236}">
                    <a16:creationId xmlns:a16="http://schemas.microsoft.com/office/drawing/2014/main" id="{31740DC4-F839-4BD3-B0BC-A8A76570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06" y="2310712"/>
                <a:ext cx="440955" cy="320344"/>
              </a:xfrm>
              <a:prstGeom prst="rect">
                <a:avLst/>
              </a:prstGeom>
              <a:blipFill>
                <a:blip r:embed="rId7"/>
                <a:stretch>
                  <a:fillRect l="-11111" r="-2778" b="-150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80C28513-F811-4CF3-8AF5-9A8B53FFA2CD}"/>
                  </a:ext>
                </a:extLst>
              </p:cNvPr>
              <p:cNvSpPr txBox="1"/>
              <p:nvPr/>
            </p:nvSpPr>
            <p:spPr>
              <a:xfrm>
                <a:off x="2745059" y="2688907"/>
                <a:ext cx="418128" cy="3022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  <m:sup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80C28513-F811-4CF3-8AF5-9A8B53FF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59" y="2688907"/>
                <a:ext cx="418128" cy="302262"/>
              </a:xfrm>
              <a:prstGeom prst="rect">
                <a:avLst/>
              </a:prstGeom>
              <a:blipFill>
                <a:blip r:embed="rId8"/>
                <a:stretch>
                  <a:fillRect l="-13043" r="-4348" b="-18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286E7070-FAA9-4950-8332-8E69B911F200}"/>
                  </a:ext>
                </a:extLst>
              </p:cNvPr>
              <p:cNvSpPr txBox="1"/>
              <p:nvPr/>
            </p:nvSpPr>
            <p:spPr>
              <a:xfrm>
                <a:off x="299228" y="1522624"/>
                <a:ext cx="437877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286E7070-FAA9-4950-8332-8E69B911F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8" y="1522624"/>
                <a:ext cx="437877" cy="369332"/>
              </a:xfrm>
              <a:prstGeom prst="rect">
                <a:avLst/>
              </a:prstGeom>
              <a:blipFill>
                <a:blip r:embed="rId9"/>
                <a:stretch>
                  <a:fillRect l="-6944" r="-2778" b="-1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Equation">
                <a:extLst>
                  <a:ext uri="{FF2B5EF4-FFF2-40B4-BE49-F238E27FC236}">
                    <a16:creationId xmlns:a16="http://schemas.microsoft.com/office/drawing/2014/main" id="{58FC8C3E-98D3-4FD0-8187-9F542727C3A4}"/>
                  </a:ext>
                </a:extLst>
              </p:cNvPr>
              <p:cNvSpPr txBox="1"/>
              <p:nvPr/>
            </p:nvSpPr>
            <p:spPr>
              <a:xfrm>
                <a:off x="299228" y="1897830"/>
                <a:ext cx="444994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3" name="Equation">
                <a:extLst>
                  <a:ext uri="{FF2B5EF4-FFF2-40B4-BE49-F238E27FC236}">
                    <a16:creationId xmlns:a16="http://schemas.microsoft.com/office/drawing/2014/main" id="{58FC8C3E-98D3-4FD0-8187-9F542727C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8" y="1897830"/>
                <a:ext cx="444994" cy="369332"/>
              </a:xfrm>
              <a:prstGeom prst="rect">
                <a:avLst/>
              </a:prstGeom>
              <a:blipFill>
                <a:blip r:embed="rId10"/>
                <a:stretch>
                  <a:fillRect l="-6849" r="-2740" b="-163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">
            <a:extLst>
              <a:ext uri="{FF2B5EF4-FFF2-40B4-BE49-F238E27FC236}">
                <a16:creationId xmlns:a16="http://schemas.microsoft.com/office/drawing/2014/main" id="{0C6F9F4F-A924-4E3A-8465-DAE0062A29FD}"/>
              </a:ext>
            </a:extLst>
          </p:cNvPr>
          <p:cNvSpPr/>
          <p:nvPr/>
        </p:nvSpPr>
        <p:spPr>
          <a:xfrm>
            <a:off x="3707088" y="1568728"/>
            <a:ext cx="1506147" cy="1402010"/>
          </a:xfrm>
          <a:prstGeom prst="roundRect">
            <a:avLst>
              <a:gd name="adj" fmla="val 1581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Equation">
                <a:extLst>
                  <a:ext uri="{FF2B5EF4-FFF2-40B4-BE49-F238E27FC236}">
                    <a16:creationId xmlns:a16="http://schemas.microsoft.com/office/drawing/2014/main" id="{EC447D88-1025-4AE3-882F-A02459A8F75C}"/>
                  </a:ext>
                </a:extLst>
              </p:cNvPr>
              <p:cNvSpPr txBox="1"/>
              <p:nvPr/>
            </p:nvSpPr>
            <p:spPr>
              <a:xfrm>
                <a:off x="299228" y="2250564"/>
                <a:ext cx="444994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5" name="Equation">
                <a:extLst>
                  <a:ext uri="{FF2B5EF4-FFF2-40B4-BE49-F238E27FC236}">
                    <a16:creationId xmlns:a16="http://schemas.microsoft.com/office/drawing/2014/main" id="{EC447D88-1025-4AE3-882F-A02459A8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8" y="2250564"/>
                <a:ext cx="444994" cy="369332"/>
              </a:xfrm>
              <a:prstGeom prst="rect">
                <a:avLst/>
              </a:prstGeom>
              <a:blipFill>
                <a:blip r:embed="rId11"/>
                <a:stretch>
                  <a:fillRect l="-6849" r="-2740" b="-163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quation">
                <a:extLst>
                  <a:ext uri="{FF2B5EF4-FFF2-40B4-BE49-F238E27FC236}">
                    <a16:creationId xmlns:a16="http://schemas.microsoft.com/office/drawing/2014/main" id="{47DA9186-285A-4D87-AFEA-798508CA19D2}"/>
                  </a:ext>
                </a:extLst>
              </p:cNvPr>
              <p:cNvSpPr txBox="1"/>
              <p:nvPr/>
            </p:nvSpPr>
            <p:spPr>
              <a:xfrm>
                <a:off x="299228" y="2606329"/>
                <a:ext cx="435632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26" name="Equation">
                <a:extLst>
                  <a:ext uri="{FF2B5EF4-FFF2-40B4-BE49-F238E27FC236}">
                    <a16:creationId xmlns:a16="http://schemas.microsoft.com/office/drawing/2014/main" id="{47DA9186-285A-4D87-AFEA-798508CA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8" y="2606329"/>
                <a:ext cx="435632" cy="369332"/>
              </a:xfrm>
              <a:prstGeom prst="rect">
                <a:avLst/>
              </a:prstGeom>
              <a:blipFill>
                <a:blip r:embed="rId12"/>
                <a:stretch>
                  <a:fillRect l="-6944" r="-2778" b="-1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">
            <a:extLst>
              <a:ext uri="{FF2B5EF4-FFF2-40B4-BE49-F238E27FC236}">
                <a16:creationId xmlns:a16="http://schemas.microsoft.com/office/drawing/2014/main" id="{1AF60299-70CB-4967-924E-2BAC07CFDA72}"/>
              </a:ext>
            </a:extLst>
          </p:cNvPr>
          <p:cNvSpPr/>
          <p:nvPr/>
        </p:nvSpPr>
        <p:spPr>
          <a:xfrm>
            <a:off x="3108293" y="1725752"/>
            <a:ext cx="504676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A21683B-B0E6-40BE-A831-B4D085276D2C}"/>
              </a:ext>
            </a:extLst>
          </p:cNvPr>
          <p:cNvSpPr/>
          <p:nvPr/>
        </p:nvSpPr>
        <p:spPr>
          <a:xfrm>
            <a:off x="3112397" y="2136573"/>
            <a:ext cx="500572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BD64BD35-7B07-4503-B1A7-E4D7A9F45F28}"/>
              </a:ext>
            </a:extLst>
          </p:cNvPr>
          <p:cNvSpPr/>
          <p:nvPr/>
        </p:nvSpPr>
        <p:spPr>
          <a:xfrm>
            <a:off x="3112397" y="2440765"/>
            <a:ext cx="487654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E8298CDE-75E0-408B-A5EF-944725D6927C}"/>
              </a:ext>
            </a:extLst>
          </p:cNvPr>
          <p:cNvSpPr/>
          <p:nvPr/>
        </p:nvSpPr>
        <p:spPr>
          <a:xfrm>
            <a:off x="3112396" y="2832702"/>
            <a:ext cx="477213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Equation">
                <a:extLst>
                  <a:ext uri="{FF2B5EF4-FFF2-40B4-BE49-F238E27FC236}">
                    <a16:creationId xmlns:a16="http://schemas.microsoft.com/office/drawing/2014/main" id="{3AB26C61-D872-4FCD-BBE7-D18C8963F2D9}"/>
                  </a:ext>
                </a:extLst>
              </p:cNvPr>
              <p:cNvSpPr txBox="1"/>
              <p:nvPr/>
            </p:nvSpPr>
            <p:spPr>
              <a:xfrm>
                <a:off x="3766738" y="1882017"/>
                <a:ext cx="1446293" cy="81887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31" name="Equation">
                <a:extLst>
                  <a:ext uri="{FF2B5EF4-FFF2-40B4-BE49-F238E27FC236}">
                    <a16:creationId xmlns:a16="http://schemas.microsoft.com/office/drawing/2014/main" id="{3AB26C61-D872-4FCD-BBE7-D18C8963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38" y="1882017"/>
                <a:ext cx="1446293" cy="818879"/>
              </a:xfrm>
              <a:prstGeom prst="rect">
                <a:avLst/>
              </a:prstGeom>
              <a:blipFill>
                <a:blip r:embed="rId13"/>
                <a:stretch>
                  <a:fillRect b="-7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">
            <a:extLst>
              <a:ext uri="{FF2B5EF4-FFF2-40B4-BE49-F238E27FC236}">
                <a16:creationId xmlns:a16="http://schemas.microsoft.com/office/drawing/2014/main" id="{0F823D78-C7D5-4B2A-B80D-F6F9063AF410}"/>
              </a:ext>
            </a:extLst>
          </p:cNvPr>
          <p:cNvSpPr/>
          <p:nvPr/>
        </p:nvSpPr>
        <p:spPr>
          <a:xfrm>
            <a:off x="5272708" y="2832702"/>
            <a:ext cx="419634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D1CE8B08-0EB1-431F-B30F-9BBF34307F47}"/>
              </a:ext>
            </a:extLst>
          </p:cNvPr>
          <p:cNvSpPr/>
          <p:nvPr/>
        </p:nvSpPr>
        <p:spPr>
          <a:xfrm>
            <a:off x="5272708" y="2462495"/>
            <a:ext cx="419634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21685533-975F-43C4-85C6-B8D43B6459E9}"/>
              </a:ext>
            </a:extLst>
          </p:cNvPr>
          <p:cNvSpPr/>
          <p:nvPr/>
        </p:nvSpPr>
        <p:spPr>
          <a:xfrm>
            <a:off x="5262028" y="2136573"/>
            <a:ext cx="430313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438F094-CEC0-4218-8D77-F59FA8DB5902}"/>
              </a:ext>
            </a:extLst>
          </p:cNvPr>
          <p:cNvSpPr/>
          <p:nvPr/>
        </p:nvSpPr>
        <p:spPr>
          <a:xfrm>
            <a:off x="5262028" y="1721905"/>
            <a:ext cx="430313" cy="0"/>
          </a:xfrm>
          <a:prstGeom prst="line">
            <a:avLst/>
          </a:prstGeom>
          <a:ln w="25400">
            <a:solidFill>
              <a:schemeClr val="accent1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A12B598C-53E1-49E5-9823-3AEC9DA93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797797"/>
              </p:ext>
            </p:extLst>
          </p:nvPr>
        </p:nvGraphicFramePr>
        <p:xfrm>
          <a:off x="5820094" y="1556346"/>
          <a:ext cx="398764" cy="1422400"/>
        </p:xfrm>
        <a:graphic>
          <a:graphicData uri="http://schemas.openxmlformats.org/drawingml/2006/table">
            <a:tbl>
              <a:tblPr/>
              <a:tblGrid>
                <a:gridCol w="39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A7C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11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74A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>
                        <a:defRPr sz="1400">
                          <a:sym typeface="Roboto Slab Light"/>
                        </a:defRPr>
                      </a:pPr>
                      <a:endParaRPr/>
                    </a:p>
                  </a:txBody>
                  <a:tcPr marL="0" marR="0" marT="0" marB="0" horzOverflow="overflow">
                    <a:solidFill>
                      <a:srgbClr val="0042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38C4A565-B8F9-4791-8D2D-35B3A5A6A8A1}"/>
                  </a:ext>
                </a:extLst>
              </p:cNvPr>
              <p:cNvSpPr txBox="1"/>
              <p:nvPr/>
            </p:nvSpPr>
            <p:spPr>
              <a:xfrm>
                <a:off x="6310738" y="1553788"/>
                <a:ext cx="398635" cy="3847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5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38C4A565-B8F9-4791-8D2D-35B3A5A6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8" y="1553788"/>
                <a:ext cx="398635" cy="3847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quation">
                <a:extLst>
                  <a:ext uri="{FF2B5EF4-FFF2-40B4-BE49-F238E27FC236}">
                    <a16:creationId xmlns:a16="http://schemas.microsoft.com/office/drawing/2014/main" id="{38E5F362-E7DF-4D6D-9296-65A3E92D7E5A}"/>
                  </a:ext>
                </a:extLst>
              </p:cNvPr>
              <p:cNvSpPr txBox="1"/>
              <p:nvPr/>
            </p:nvSpPr>
            <p:spPr>
              <a:xfrm>
                <a:off x="6310737" y="1965342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38" name="Equation">
                <a:extLst>
                  <a:ext uri="{FF2B5EF4-FFF2-40B4-BE49-F238E27FC236}">
                    <a16:creationId xmlns:a16="http://schemas.microsoft.com/office/drawing/2014/main" id="{38E5F362-E7DF-4D6D-9296-65A3E92D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7" y="1965342"/>
                <a:ext cx="389466" cy="369332"/>
              </a:xfrm>
              <a:prstGeom prst="rect">
                <a:avLst/>
              </a:prstGeom>
              <a:blipFill>
                <a:blip r:embed="rId15"/>
                <a:stretch>
                  <a:fillRect l="-17188" r="-3125" b="-278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Equation">
                <a:extLst>
                  <a:ext uri="{FF2B5EF4-FFF2-40B4-BE49-F238E27FC236}">
                    <a16:creationId xmlns:a16="http://schemas.microsoft.com/office/drawing/2014/main" id="{1E27848B-3096-408F-8A23-4FF04DDEC731}"/>
                  </a:ext>
                </a:extLst>
              </p:cNvPr>
              <p:cNvSpPr txBox="1"/>
              <p:nvPr/>
            </p:nvSpPr>
            <p:spPr>
              <a:xfrm>
                <a:off x="6310737" y="2315595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39" name="Equation">
                <a:extLst>
                  <a:ext uri="{FF2B5EF4-FFF2-40B4-BE49-F238E27FC236}">
                    <a16:creationId xmlns:a16="http://schemas.microsoft.com/office/drawing/2014/main" id="{1E27848B-3096-408F-8A23-4FF04DDE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7" y="2315595"/>
                <a:ext cx="389466" cy="369332"/>
              </a:xfrm>
              <a:prstGeom prst="rect">
                <a:avLst/>
              </a:prstGeom>
              <a:blipFill>
                <a:blip r:embed="rId16"/>
                <a:stretch>
                  <a:fillRect l="-17188" r="-3125" b="-3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Equation">
                <a:extLst>
                  <a:ext uri="{FF2B5EF4-FFF2-40B4-BE49-F238E27FC236}">
                    <a16:creationId xmlns:a16="http://schemas.microsoft.com/office/drawing/2014/main" id="{BC47A961-0081-47A7-AFEA-C81ADB5AFFE3}"/>
                  </a:ext>
                </a:extLst>
              </p:cNvPr>
              <p:cNvSpPr txBox="1"/>
              <p:nvPr/>
            </p:nvSpPr>
            <p:spPr>
              <a:xfrm>
                <a:off x="6306192" y="2673105"/>
                <a:ext cx="389466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sz="2400">
                  <a:solidFill>
                    <a:srgbClr val="263238"/>
                  </a:solidFill>
                </a:endParaRPr>
              </a:p>
            </p:txBody>
          </p:sp>
        </mc:Choice>
        <mc:Fallback>
          <p:sp>
            <p:nvSpPr>
              <p:cNvPr id="40" name="Equation">
                <a:extLst>
                  <a:ext uri="{FF2B5EF4-FFF2-40B4-BE49-F238E27FC236}">
                    <a16:creationId xmlns:a16="http://schemas.microsoft.com/office/drawing/2014/main" id="{BC47A961-0081-47A7-AFEA-C81ADB5A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92" y="2673105"/>
                <a:ext cx="389466" cy="369332"/>
              </a:xfrm>
              <a:prstGeom prst="rect">
                <a:avLst/>
              </a:prstGeom>
              <a:blipFill>
                <a:blip r:embed="rId17"/>
                <a:stretch>
                  <a:fillRect l="-17188" r="-3125" b="-3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Google Shape;75;p13">
            <a:extLst>
              <a:ext uri="{FF2B5EF4-FFF2-40B4-BE49-F238E27FC236}">
                <a16:creationId xmlns:a16="http://schemas.microsoft.com/office/drawing/2014/main" id="{8339939C-4958-433E-9B6A-38A265D56A1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170503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23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52A7CD96-6198-4EF5-8929-1BFFB6F0C3DB}"/>
                  </a:ext>
                </a:extLst>
              </p:cNvPr>
              <p:cNvSpPr txBox="1"/>
              <p:nvPr/>
            </p:nvSpPr>
            <p:spPr>
              <a:xfrm>
                <a:off x="3925423" y="1109224"/>
                <a:ext cx="1496115" cy="2308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5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5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sz="15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52A7CD96-6198-4EF5-8929-1BFFB6F0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23" y="1109224"/>
                <a:ext cx="1496115" cy="230832"/>
              </a:xfrm>
              <a:prstGeom prst="rect">
                <a:avLst/>
              </a:prstGeom>
              <a:blipFill>
                <a:blip r:embed="rId4"/>
                <a:stretch>
                  <a:fillRect l="-2857" r="-816" b="-2631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">
            <a:extLst>
              <a:ext uri="{FF2B5EF4-FFF2-40B4-BE49-F238E27FC236}">
                <a16:creationId xmlns:a16="http://schemas.microsoft.com/office/drawing/2014/main" id="{196624D7-E0DF-4AC7-87CF-8F3BF71F005D}"/>
              </a:ext>
            </a:extLst>
          </p:cNvPr>
          <p:cNvGrpSpPr/>
          <p:nvPr/>
        </p:nvGrpSpPr>
        <p:grpSpPr>
          <a:xfrm>
            <a:off x="24511" y="906909"/>
            <a:ext cx="4948610" cy="3519156"/>
            <a:chOff x="0" y="0"/>
            <a:chExt cx="4948608" cy="3519154"/>
          </a:xfrm>
        </p:grpSpPr>
        <p:grpSp>
          <p:nvGrpSpPr>
            <p:cNvPr id="11" name="Group">
              <a:extLst>
                <a:ext uri="{FF2B5EF4-FFF2-40B4-BE49-F238E27FC236}">
                  <a16:creationId xmlns:a16="http://schemas.microsoft.com/office/drawing/2014/main" id="{9CE4AC2E-7BC4-4016-B6A8-4B2AFC0FFE21}"/>
                </a:ext>
              </a:extLst>
            </p:cNvPr>
            <p:cNvGrpSpPr/>
            <p:nvPr/>
          </p:nvGrpSpPr>
          <p:grpSpPr>
            <a:xfrm>
              <a:off x="-1" y="0"/>
              <a:ext cx="4948610" cy="3519156"/>
              <a:chOff x="0" y="0"/>
              <a:chExt cx="4948608" cy="3519154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4CB52467-B5E3-451E-817B-7128D14C266C}"/>
                  </a:ext>
                </a:extLst>
              </p:cNvPr>
              <p:cNvSpPr/>
              <p:nvPr/>
            </p:nvSpPr>
            <p:spPr>
              <a:xfrm flipV="1">
                <a:off x="2327812" y="0"/>
                <a:ext cx="1" cy="3519155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C7FD51EF-2119-4ED4-9EB7-AF3D08621CB3}"/>
                  </a:ext>
                </a:extLst>
              </p:cNvPr>
              <p:cNvSpPr/>
              <p:nvPr/>
            </p:nvSpPr>
            <p:spPr>
              <a:xfrm>
                <a:off x="0" y="2560095"/>
                <a:ext cx="4948609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Connection Line">
                <a:extLst>
                  <a:ext uri="{FF2B5EF4-FFF2-40B4-BE49-F238E27FC236}">
                    <a16:creationId xmlns:a16="http://schemas.microsoft.com/office/drawing/2014/main" id="{04C5D141-D66C-46ED-AB86-9C1EEEF08B93}"/>
                  </a:ext>
                </a:extLst>
              </p:cNvPr>
              <p:cNvSpPr/>
              <p:nvPr/>
            </p:nvSpPr>
            <p:spPr>
              <a:xfrm>
                <a:off x="815448" y="242018"/>
                <a:ext cx="3024773" cy="2314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1" extrusionOk="0">
                    <a:moveTo>
                      <a:pt x="0" y="472"/>
                    </a:moveTo>
                    <a:cubicBezTo>
                      <a:pt x="7216" y="21600"/>
                      <a:pt x="14416" y="21443"/>
                      <a:pt x="21600" y="0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1A1E5ED2-D99E-4E56-9D79-D417B3B7E23B}"/>
                </a:ext>
              </a:extLst>
            </p:cNvPr>
            <p:cNvSpPr/>
            <p:nvPr/>
          </p:nvSpPr>
          <p:spPr>
            <a:xfrm>
              <a:off x="3375363" y="1361698"/>
              <a:ext cx="63501" cy="63501"/>
            </a:xfrm>
            <a:prstGeom prst="ellipse">
              <a:avLst/>
            </a:prstGeom>
            <a:solidFill>
              <a:srgbClr val="3A87FE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">
                <a:extLst>
                  <a:ext uri="{FF2B5EF4-FFF2-40B4-BE49-F238E27FC236}">
                    <a16:creationId xmlns:a16="http://schemas.microsoft.com/office/drawing/2014/main" id="{DDBBC992-487B-472C-BFBD-AF3495FA60DC}"/>
                  </a:ext>
                </a:extLst>
              </p:cNvPr>
              <p:cNvSpPr txBox="1"/>
              <p:nvPr/>
            </p:nvSpPr>
            <p:spPr>
              <a:xfrm>
                <a:off x="3493628" y="2255794"/>
                <a:ext cx="292644" cy="2769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800"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7" name="Equation">
                <a:extLst>
                  <a:ext uri="{FF2B5EF4-FFF2-40B4-BE49-F238E27FC236}">
                    <a16:creationId xmlns:a16="http://schemas.microsoft.com/office/drawing/2014/main" id="{DDBBC992-487B-472C-BFBD-AF3495FA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28" y="2255794"/>
                <a:ext cx="292644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">
            <a:extLst>
              <a:ext uri="{FF2B5EF4-FFF2-40B4-BE49-F238E27FC236}">
                <a16:creationId xmlns:a16="http://schemas.microsoft.com/office/drawing/2014/main" id="{18B74709-6DB6-4B82-A213-E6FE960C2183}"/>
              </a:ext>
            </a:extLst>
          </p:cNvPr>
          <p:cNvSpPr/>
          <p:nvPr/>
        </p:nvSpPr>
        <p:spPr>
          <a:xfrm>
            <a:off x="2348175" y="2297713"/>
            <a:ext cx="1049600" cy="1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arrow"/>
          </a:ln>
          <a:effectLst/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8EC4DCCB-13F3-4BB6-8FBC-71495C0C42F8}"/>
                  </a:ext>
                </a:extLst>
              </p:cNvPr>
              <p:cNvSpPr txBox="1"/>
              <p:nvPr/>
            </p:nvSpPr>
            <p:spPr>
              <a:xfrm>
                <a:off x="2508560" y="1874375"/>
                <a:ext cx="1016432" cy="525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19" name="Equation">
                <a:extLst>
                  <a:ext uri="{FF2B5EF4-FFF2-40B4-BE49-F238E27FC236}">
                    <a16:creationId xmlns:a16="http://schemas.microsoft.com/office/drawing/2014/main" id="{8EC4DCCB-13F3-4BB6-8FBC-71495C0C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60" y="1874375"/>
                <a:ext cx="1016432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https://www.programmersought.com/article/63171705605">
            <a:extLst>
              <a:ext uri="{FF2B5EF4-FFF2-40B4-BE49-F238E27FC236}">
                <a16:creationId xmlns:a16="http://schemas.microsoft.com/office/drawing/2014/main" id="{454975B2-C10F-42AD-A787-05E1290E5EF1}"/>
              </a:ext>
            </a:extLst>
          </p:cNvPr>
          <p:cNvSpPr txBox="1"/>
          <p:nvPr/>
        </p:nvSpPr>
        <p:spPr>
          <a:xfrm>
            <a:off x="300784" y="4588514"/>
            <a:ext cx="467995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"/>
            </a:lvl1pPr>
          </a:lstStyle>
          <a:p>
            <a:pPr>
              <a:defRPr sz="1400"/>
            </a:pPr>
            <a:r>
              <a:t>https://www.programmersought.com/article/63171705605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5BE239F5-A57A-4448-A1B5-ECBDAA3AAA58}"/>
                  </a:ext>
                </a:extLst>
              </p:cNvPr>
              <p:cNvSpPr txBox="1"/>
              <p:nvPr/>
            </p:nvSpPr>
            <p:spPr>
              <a:xfrm>
                <a:off x="1996855" y="3540866"/>
                <a:ext cx="367345" cy="525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1" name="Equation">
                <a:extLst>
                  <a:ext uri="{FF2B5EF4-FFF2-40B4-BE49-F238E27FC236}">
                    <a16:creationId xmlns:a16="http://schemas.microsoft.com/office/drawing/2014/main" id="{5BE239F5-A57A-4448-A1B5-ECBDAA3A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55" y="3540866"/>
                <a:ext cx="367345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338EE668-EE2C-4D2F-BA1C-9E3314CDCC07}"/>
                  </a:ext>
                </a:extLst>
              </p:cNvPr>
              <p:cNvSpPr txBox="1"/>
              <p:nvPr/>
            </p:nvSpPr>
            <p:spPr>
              <a:xfrm>
                <a:off x="3914856" y="1489283"/>
                <a:ext cx="3233770" cy="5837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  <m:r>
                        <a:rPr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>
                  <a:solidFill>
                    <a:srgbClr val="263238"/>
                  </a:solidFill>
                </a:endParaRPr>
              </a:p>
            </p:txBody>
          </p:sp>
        </mc:Choice>
        <mc:Fallback xmlns="">
          <p:sp>
            <p:nvSpPr>
              <p:cNvPr id="22" name="Equation">
                <a:extLst>
                  <a:ext uri="{FF2B5EF4-FFF2-40B4-BE49-F238E27FC236}">
                    <a16:creationId xmlns:a16="http://schemas.microsoft.com/office/drawing/2014/main" id="{338EE668-EE2C-4D2F-BA1C-9E3314CD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56" y="1489283"/>
                <a:ext cx="3233770" cy="583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oogle Shape;75;p13">
            <a:extLst>
              <a:ext uri="{FF2B5EF4-FFF2-40B4-BE49-F238E27FC236}">
                <a16:creationId xmlns:a16="http://schemas.microsoft.com/office/drawing/2014/main" id="{6553D29E-4F8D-4379-9990-E34B853C3931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21360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24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3401147F-FCC5-4A55-ADD0-AD1476565B89}"/>
                  </a:ext>
                </a:extLst>
              </p:cNvPr>
              <p:cNvSpPr txBox="1"/>
              <p:nvPr/>
            </p:nvSpPr>
            <p:spPr>
              <a:xfrm>
                <a:off x="154641" y="1568728"/>
                <a:ext cx="5546913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sz="1800">
                    <a:latin typeface="+mn-lt"/>
                  </a:rPr>
                  <a:t>Xấp xỉ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ar-AE" sz="1800" i="1">
                                <a:solidFill>
                                  <a:srgbClr val="26323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ar-AE" sz="1800" i="1">
                        <a:solidFill>
                          <a:srgbClr val="263238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vi-VN" sz="1800">
                  <a:latin typeface="+mn-lt"/>
                </a:endParaRPr>
              </a:p>
            </p:txBody>
          </p:sp>
        </mc:Choice>
        <mc:Fallback xmlns="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3401147F-FCC5-4A55-ADD0-AD147656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" y="1568728"/>
                <a:ext cx="5546913" cy="2285049"/>
              </a:xfrm>
              <a:prstGeom prst="rect">
                <a:avLst/>
              </a:prstGeom>
              <a:blipFill>
                <a:blip r:embed="rId4"/>
                <a:stretch>
                  <a:fillRect l="-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0F96A2AC-F1A9-456A-AC0E-31CF1FBBA386}"/>
              </a:ext>
            </a:extLst>
          </p:cNvPr>
          <p:cNvSpPr txBox="1"/>
          <p:nvPr/>
        </p:nvSpPr>
        <p:spPr>
          <a:xfrm>
            <a:off x="435025" y="1903338"/>
            <a:ext cx="5546913" cy="22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Không cần t</a:t>
            </a:r>
            <a:r>
              <a:rPr lang="vi-VN" sz="1800">
                <a:latin typeface="+mn-lt"/>
              </a:rPr>
              <a:t>ính toán đạo hàm bậc hai tốn kém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latin typeface="+mn-lt"/>
              </a:rPr>
              <a:t>Kết quả cho gần như là tương tự</a:t>
            </a:r>
          </a:p>
        </p:txBody>
      </p:sp>
      <p:sp>
        <p:nvSpPr>
          <p:cNvPr id="12" name="Google Shape;75;p13">
            <a:extLst>
              <a:ext uri="{FF2B5EF4-FFF2-40B4-BE49-F238E27FC236}">
                <a16:creationId xmlns:a16="http://schemas.microsoft.com/office/drawing/2014/main" id="{8B8C7C8D-24FE-4F95-BA68-D34E1803DB95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137247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773BC-3BEF-47DF-B2AE-AFEB31F5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7" y="1289724"/>
            <a:ext cx="5112106" cy="3200400"/>
          </a:xfrm>
          <a:prstGeom prst="rect">
            <a:avLst/>
          </a:prstGeom>
        </p:spPr>
      </p:pic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B86A2C71-6E90-4198-8002-55F727B46DAF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Pseudo-code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26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F2CDD1A6-FB0C-4FF2-90EB-90D24E137B9B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1406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𝛂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tỉ lệ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học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,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ea typeface="Roboto Slab Light" pitchFamily="2" charset="0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tỉ lệ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suy biến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của trung bình đạo hàm và bình phương đạo hàm (mặc định lần lượt là 0.9 và 0.999)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∈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hệ số </a:t>
                </a:r>
                <a:r>
                  <a:rPr lang="en-US" sz="1800" b="1">
                    <a:solidFill>
                      <a:srgbClr val="0070C0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nhỏ</a:t>
                </a:r>
              </a:p>
            </p:txBody>
          </p:sp>
        </mc:Choice>
        <mc:Fallback xmlns="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F2CDD1A6-FB0C-4FF2-90EB-90D24E137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1406916"/>
              </a:xfrm>
              <a:prstGeom prst="rect">
                <a:avLst/>
              </a:prstGeom>
              <a:blipFill>
                <a:blip r:embed="rId3"/>
                <a:stretch>
                  <a:fillRect l="-866" r="-770" b="-21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B7B681C5-2153-49FA-B075-EB9B5AF7C122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Siêu tham số</a:t>
            </a:r>
          </a:p>
        </p:txBody>
      </p:sp>
    </p:spTree>
    <p:extLst>
      <p:ext uri="{BB962C8B-B14F-4D97-AF65-F5344CB8AC3E}">
        <p14:creationId xmlns:p14="http://schemas.microsoft.com/office/powerpoint/2010/main" val="42145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27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𝒎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đạo hàm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ource Sans Pro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bình phương đạo hàm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𝒕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=</m:t>
                    </m:r>
                    <m:r>
                      <a:rPr lang="en-US" sz="1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Slab Light" pitchFamily="2" charset="0"/>
                        <a:sym typeface="Source Sans Pro"/>
                      </a:rPr>
                      <m:t>𝟎</m:t>
                    </m:r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: khởi tạo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bước chạy</a:t>
                </a:r>
              </a:p>
            </p:txBody>
          </p:sp>
        </mc:Choice>
        <mc:Fallback xmlns="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Khởi tạo</a:t>
            </a:r>
          </a:p>
        </p:txBody>
      </p:sp>
    </p:spTree>
    <p:extLst>
      <p:ext uri="{BB962C8B-B14F-4D97-AF65-F5344CB8AC3E}">
        <p14:creationId xmlns:p14="http://schemas.microsoft.com/office/powerpoint/2010/main" val="166654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28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0" y="308120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Tăng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bước chạy</a:t>
                </a:r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63238"/>
                        </a:solidFill>
                        <a:latin typeface="Cambria Math" panose="02040503050406030204" pitchFamily="18" charset="0"/>
                        <a:ea typeface="Roboto Slab Light" pitchFamily="2" charset="0"/>
                        <a:cs typeface="Source Sans Pro"/>
                        <a:sym typeface="Source Sans Pro"/>
                      </a:rPr>
                      <m:t>𝑡</m:t>
                    </m:r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+1</m:t>
                      </m:r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Tính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đạo hàm 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của hàm chi phí trên từng tham số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0" y="1568728"/>
                <a:ext cx="6334561" cy="2285049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19" y="587124"/>
            <a:ext cx="6334561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Các bước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733462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31104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29</a:t>
            </a:fld>
            <a:endParaRPr/>
          </a:p>
        </p:txBody>
      </p:sp>
      <p:sp>
        <p:nvSpPr>
          <p:cNvPr id="13" name="Google Shape;75;p13">
            <a:extLst>
              <a:ext uri="{FF2B5EF4-FFF2-40B4-BE49-F238E27FC236}">
                <a16:creationId xmlns:a16="http://schemas.microsoft.com/office/drawing/2014/main" id="{BC7BAF0A-611D-422E-8A62-391C6ED428EE}"/>
              </a:ext>
            </a:extLst>
          </p:cNvPr>
          <p:cNvSpPr txBox="1">
            <a:spLocks/>
          </p:cNvSpPr>
          <p:nvPr/>
        </p:nvSpPr>
        <p:spPr>
          <a:xfrm>
            <a:off x="261721" y="308120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accent1"/>
              </a:buClr>
              <a:buSzPts val="2000"/>
              <a:buFont typeface="Roboto Slab"/>
              <a:buNone/>
              <a:defRPr sz="3200">
                <a:solidFill>
                  <a:schemeClr val="accent1"/>
                </a:solidFill>
                <a:latin typeface="Roboto Slab SemiBold" pitchFamily="2" charset="0"/>
                <a:ea typeface="Roboto Slab SemiBold" pitchFamily="2" charset="0"/>
                <a:cs typeface="Roboto Slab"/>
                <a:sym typeface="Roboto Slab"/>
              </a:defRPr>
            </a:lvl1pPr>
            <a:lvl2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Thuật toán 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/>
              <p:nvPr/>
            </p:nvSpPr>
            <p:spPr>
              <a:xfrm>
                <a:off x="261718" y="1197445"/>
                <a:ext cx="6334562" cy="2828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Cập nhật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đạo hàm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và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trung bình </a:t>
                </a:r>
                <a:b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</a:b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bình phương đạo hàm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+(1−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+(1−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)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𝑡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Tính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bias-correction</a:t>
                </a: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263238"/>
                            </a:solidFill>
                            <a:latin typeface="Cambria Math" panose="02040503050406030204" pitchFamily="18" charset="0"/>
                            <a:ea typeface="Roboto Slab Light" pitchFamily="2" charset="0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cs typeface="Source Sans Pro"/>
                              <a:sym typeface="Source Sans Pro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cs typeface="Source Sans Pro"/>
                              <a:sym typeface="Source Sans Pro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Roboto Slab Light" pitchFamily="2" charset="0"/>
                                  <a:sym typeface="Source Sans Pro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r>
                  <a:rPr lang="en-US" sz="1800">
                    <a:solidFill>
                      <a:srgbClr val="263238"/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Cập nhật </a:t>
                </a:r>
                <a:r>
                  <a:rPr lang="en-US" sz="1800" b="1">
                    <a:solidFill>
                      <a:schemeClr val="accent1">
                        <a:lumMod val="75000"/>
                      </a:schemeClr>
                    </a:solidFill>
                    <a:latin typeface="Roboto Slab Light" pitchFamily="2" charset="0"/>
                    <a:ea typeface="Roboto Slab Light" pitchFamily="2" charset="0"/>
                    <a:cs typeface="Source Sans Pro"/>
                    <a:sym typeface="Source Sans Pro"/>
                  </a:rPr>
                  <a:t>trọng số</a:t>
                </a:r>
                <a:endParaRPr lang="en-US" sz="1800" b="1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 Slab Light" pitchFamily="2" charset="0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Roboto Slab Light" pitchFamily="2" charset="0"/>
                          <a:sym typeface="Source Sans Pro"/>
                        </a:rPr>
                        <m:t>−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𝛼</m:t>
                      </m:r>
                      <m:r>
                        <a:rPr lang="en-US" sz="1800" i="1">
                          <a:solidFill>
                            <a:srgbClr val="26323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ource Sans Pro"/>
                        </a:rPr>
                        <m:t>∙</m:t>
                      </m:r>
                      <m:f>
                        <m:fPr>
                          <m:type m:val="skw"/>
                          <m:ctrlP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26323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solidFill>
                                            <a:srgbClr val="26323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26323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26323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>
                  <a:sym typeface="Source Sans Pro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</a:pPr>
                <a:endParaRPr lang="en-US" sz="1800">
                  <a:solidFill>
                    <a:srgbClr val="263238"/>
                  </a:solidFill>
                  <a:latin typeface="Roboto Slab Light" pitchFamily="2" charset="0"/>
                  <a:ea typeface="Roboto Slab Light" pitchFamily="2" charset="0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0" name="Google Shape;76;p13">
                <a:extLst>
                  <a:ext uri="{FF2B5EF4-FFF2-40B4-BE49-F238E27FC236}">
                    <a16:creationId xmlns:a16="http://schemas.microsoft.com/office/drawing/2014/main" id="{91828516-6B74-4EBD-9508-DB69DC1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8" y="1197445"/>
                <a:ext cx="6334562" cy="2828461"/>
              </a:xfrm>
              <a:prstGeom prst="rect">
                <a:avLst/>
              </a:prstGeom>
              <a:blipFill>
                <a:blip r:embed="rId3"/>
                <a:stretch>
                  <a:fillRect l="-866" r="-770" b="-29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4D46F0A6-E169-45F7-9282-53F0B2005540}"/>
              </a:ext>
            </a:extLst>
          </p:cNvPr>
          <p:cNvSpPr txBox="1">
            <a:spLocks/>
          </p:cNvSpPr>
          <p:nvPr/>
        </p:nvSpPr>
        <p:spPr>
          <a:xfrm>
            <a:off x="261720" y="587124"/>
            <a:ext cx="633456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Các bước thực hiện</a:t>
            </a:r>
          </a:p>
        </p:txBody>
      </p:sp>
    </p:spTree>
    <p:extLst>
      <p:ext uri="{BB962C8B-B14F-4D97-AF65-F5344CB8AC3E}">
        <p14:creationId xmlns:p14="http://schemas.microsoft.com/office/powerpoint/2010/main" val="368623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1.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"/>
              <a:t>Giới thiệu đề tài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11430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-3568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Here you have a list of items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And some text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remember not to overload your slides with content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75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582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6096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-6096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5662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6308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6458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4732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081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-356863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3539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-3568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186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4730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3595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-3568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5650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6051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5925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-75582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algn="ctr"/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915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-24032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4104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2195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-114300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-356853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43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-19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695789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56955" y="1164834"/>
            <a:ext cx="6191301" cy="110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Học máy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(machine learning) là một chương trình </a:t>
            </a:r>
            <a:b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</a:b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máy tính có khả năng tự tìm kiếm các đặc trưng của dữ liệu đó để đưa ra dự đoán.</a:t>
            </a:r>
            <a:endParaRPr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4</a:t>
            </a:fld>
            <a:endParaRPr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B368BCA5-D5A0-4ED0-8A60-16E021687582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695789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02E06555-B5AB-4611-978F-4DD8064A3B55}"/>
              </a:ext>
            </a:extLst>
          </p:cNvPr>
          <p:cNvSpPr txBox="1"/>
          <p:nvPr/>
        </p:nvSpPr>
        <p:spPr>
          <a:xfrm>
            <a:off x="256954" y="2141151"/>
            <a:ext cx="6191301" cy="97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Mạng nơ-ron nhân tạo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(artificial neural network) là một mô hình học máy gồm các nơ-ron kết nối với nhau.</a:t>
            </a:r>
            <a:endParaRPr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9EA0408-4112-44A4-B671-797B3ECD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4" y="3119719"/>
            <a:ext cx="1765666" cy="171566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86A615-5FD4-4390-A4CF-8E7B6CBFA94A}"/>
              </a:ext>
            </a:extLst>
          </p:cNvPr>
          <p:cNvGrpSpPr/>
          <p:nvPr/>
        </p:nvGrpSpPr>
        <p:grpSpPr>
          <a:xfrm>
            <a:off x="3182456" y="3119718"/>
            <a:ext cx="3126844" cy="1436658"/>
            <a:chOff x="3182456" y="3119718"/>
            <a:chExt cx="3126844" cy="14366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DD332D-DD1D-4ACB-BC73-77B2B15BD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456" y="3119718"/>
              <a:ext cx="3126844" cy="143665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940E77-A204-4681-B5A1-AEAB08B1925E}"/>
                </a:ext>
              </a:extLst>
            </p:cNvPr>
            <p:cNvSpPr/>
            <p:nvPr/>
          </p:nvSpPr>
          <p:spPr>
            <a:xfrm>
              <a:off x="4602956" y="3714750"/>
              <a:ext cx="285750" cy="221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E67D6-9B16-4194-A9AB-E67DF0BD54F3}"/>
                </a:ext>
              </a:extLst>
            </p:cNvPr>
            <p:cNvSpPr/>
            <p:nvPr/>
          </p:nvSpPr>
          <p:spPr>
            <a:xfrm>
              <a:off x="4686299" y="3202786"/>
              <a:ext cx="285750" cy="142091"/>
            </a:xfrm>
            <a:prstGeom prst="rect">
              <a:avLst/>
            </a:prstGeom>
            <a:solidFill>
              <a:srgbClr val="499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DC496318-3825-457F-A202-97EC9C4E852C}"/>
              </a:ext>
            </a:extLst>
          </p:cNvPr>
          <p:cNvSpPr txBox="1"/>
          <p:nvPr/>
        </p:nvSpPr>
        <p:spPr>
          <a:xfrm>
            <a:off x="256953" y="3104004"/>
            <a:ext cx="6191301" cy="97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91EA"/>
                </a:solidFill>
                <a:latin typeface="Roboto Slab" pitchFamily="2" charset="0"/>
                <a:ea typeface="Roboto Slab" pitchFamily="2" charset="0"/>
                <a:cs typeface="Source Sans Pro"/>
                <a:sym typeface="Source Sans Pro"/>
              </a:rPr>
              <a:t>Mạng nơ-ron nhiều tầng ẩn </a:t>
            </a:r>
            <a:r>
              <a:rPr lang="en-US" sz="1800">
                <a:solidFill>
                  <a:srgbClr val="263238"/>
                </a:solidFill>
                <a:latin typeface="Roboto Slab Light" pitchFamily="2" charset="0"/>
                <a:ea typeface="Roboto Slab Light" pitchFamily="2" charset="0"/>
                <a:cs typeface="Source Sans Pro"/>
                <a:sym typeface="Source Sans Pro"/>
              </a:rPr>
              <a:t>(deep neural network) là mạng nơ-ron nhân tạo có nhiều hơn 2 tầng ẩn.</a:t>
            </a:r>
            <a:endParaRPr sz="1800">
              <a:solidFill>
                <a:srgbClr val="263238"/>
              </a:solidFill>
              <a:latin typeface="Roboto Slab Light" pitchFamily="2" charset="0"/>
              <a:ea typeface="Roboto Slab Light" pitchFamily="2" charset="0"/>
              <a:cs typeface="Source Sans Pro"/>
              <a:sym typeface="Source Sans Pro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B9B6ACF-AB0D-4031-B520-A3B49217C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542" y="2908705"/>
            <a:ext cx="2792915" cy="192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6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-628275" y="942585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888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-43261" y="2152850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1686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2711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3453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5594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6221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-4572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-4572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-3568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Download for free at:</a:t>
            </a:r>
            <a:endParaRPr sz="14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2003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830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830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830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830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830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830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-3032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-139281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922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098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004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4198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1336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3603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-3568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2186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4730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-3568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2186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4730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indent="0"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-275403" y="1347993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4845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-238815" y="2991349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2300182" y="2957060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2338680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4895253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-4572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b="1"/>
              <a:t>Thanks!</a:t>
            </a:r>
            <a:endParaRPr sz="6000" b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-4572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-4572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You can find me at:</a:t>
            </a:r>
            <a:endParaRPr/>
          </a:p>
          <a:p>
            <a:pPr marL="0" indent="0"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-3568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ctrTitle"/>
          </p:nvPr>
        </p:nvSpPr>
        <p:spPr>
          <a:xfrm>
            <a:off x="403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subTitle" idx="1"/>
          </p:nvPr>
        </p:nvSpPr>
        <p:spPr>
          <a:xfrm>
            <a:off x="403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Timeline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6592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5932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5272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611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951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3291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2631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1971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1311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651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-863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-66871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-114300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000">
              <a:solidFill>
                <a:schemeClr val="dk1"/>
              </a:solidFill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-37407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-4151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947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907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2268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2230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3589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3553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910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875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6232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6198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296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226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1617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1556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>
            <a:off x="2939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9" name="Google Shape;439;p39"/>
          <p:cNvSpPr txBox="1"/>
          <p:nvPr/>
        </p:nvSpPr>
        <p:spPr>
          <a:xfrm>
            <a:off x="2887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4260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1" name="Google Shape;441;p39"/>
          <p:cNvSpPr txBox="1"/>
          <p:nvPr/>
        </p:nvSpPr>
        <p:spPr>
          <a:xfrm>
            <a:off x="4217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5581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9"/>
          <p:cNvSpPr txBox="1"/>
          <p:nvPr/>
        </p:nvSpPr>
        <p:spPr>
          <a:xfrm>
            <a:off x="5548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6902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9"/>
          <p:cNvSpPr txBox="1"/>
          <p:nvPr/>
        </p:nvSpPr>
        <p:spPr>
          <a:xfrm>
            <a:off x="6865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7F2E811-3B15-4AB3-A08C-8B75B08FD483}"/>
              </a:ext>
            </a:extLst>
          </p:cNvPr>
          <p:cNvCxnSpPr/>
          <p:nvPr/>
        </p:nvCxnSpPr>
        <p:spPr>
          <a:xfrm>
            <a:off x="3737295" y="2725660"/>
            <a:ext cx="12382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8D2400F-027F-42F3-8CDB-77FD441DD3EE}"/>
              </a:ext>
            </a:extLst>
          </p:cNvPr>
          <p:cNvCxnSpPr/>
          <p:nvPr/>
        </p:nvCxnSpPr>
        <p:spPr>
          <a:xfrm>
            <a:off x="3749484" y="3108338"/>
            <a:ext cx="12382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3021B35-54BA-40B8-9AC4-333DC32AED0C}"/>
              </a:ext>
            </a:extLst>
          </p:cNvPr>
          <p:cNvCxnSpPr/>
          <p:nvPr/>
        </p:nvCxnSpPr>
        <p:spPr>
          <a:xfrm>
            <a:off x="3749484" y="3474765"/>
            <a:ext cx="12382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FE61C-1352-4893-B8F9-C22F487BBAED}"/>
              </a:ext>
            </a:extLst>
          </p:cNvPr>
          <p:cNvCxnSpPr/>
          <p:nvPr/>
        </p:nvCxnSpPr>
        <p:spPr>
          <a:xfrm>
            <a:off x="3737295" y="2358099"/>
            <a:ext cx="12382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5</a:t>
            </a:fld>
            <a:endParaRPr/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5EF53-FA33-4891-93E4-3E9AE35C6AC1}"/>
              </a:ext>
            </a:extLst>
          </p:cNvPr>
          <p:cNvSpPr/>
          <p:nvPr/>
        </p:nvSpPr>
        <p:spPr>
          <a:xfrm>
            <a:off x="747773" y="2198974"/>
            <a:ext cx="307821" cy="30782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CE43-A1C0-41F2-B4A5-6DFAEB988267}"/>
              </a:ext>
            </a:extLst>
          </p:cNvPr>
          <p:cNvSpPr/>
          <p:nvPr/>
        </p:nvSpPr>
        <p:spPr>
          <a:xfrm>
            <a:off x="747772" y="2571750"/>
            <a:ext cx="307821" cy="30782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34CA5-C67D-4D18-ACA1-DFFB546C5B40}"/>
              </a:ext>
            </a:extLst>
          </p:cNvPr>
          <p:cNvCxnSpPr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3D13-4154-41DD-AA1F-6CDAFD0D2A4E}"/>
              </a:ext>
            </a:extLst>
          </p:cNvPr>
          <p:cNvCxnSpPr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F16EA-584D-4513-8607-5F0E9EDD4BB7}"/>
              </a:ext>
            </a:extLst>
          </p:cNvPr>
          <p:cNvCxnSpPr>
            <a:stCxn id="36" idx="6"/>
            <a:endCxn id="25" idx="2"/>
          </p:cNvCxnSpPr>
          <p:nvPr/>
        </p:nvCxnSpPr>
        <p:spPr>
          <a:xfrm>
            <a:off x="1754283" y="2377147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C4FFD-14A2-485E-B0BD-6899330F5A0B}"/>
              </a:ext>
            </a:extLst>
          </p:cNvPr>
          <p:cNvCxnSpPr>
            <a:stCxn id="36" idx="6"/>
            <a:endCxn id="26" idx="2"/>
          </p:cNvCxnSpPr>
          <p:nvPr/>
        </p:nvCxnSpPr>
        <p:spPr>
          <a:xfrm>
            <a:off x="1754283" y="2377147"/>
            <a:ext cx="310960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BA7B3-0C3D-4324-A0D2-760CBF86807D}"/>
              </a:ext>
            </a:extLst>
          </p:cNvPr>
          <p:cNvCxnSpPr>
            <a:stCxn id="36" idx="6"/>
            <a:endCxn id="27" idx="2"/>
          </p:cNvCxnSpPr>
          <p:nvPr/>
        </p:nvCxnSpPr>
        <p:spPr>
          <a:xfrm>
            <a:off x="1754283" y="2377147"/>
            <a:ext cx="310960" cy="123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8A84-519A-4145-82DF-C814CDBBBA34}"/>
              </a:ext>
            </a:extLst>
          </p:cNvPr>
          <p:cNvCxnSpPr>
            <a:stCxn id="38" idx="6"/>
            <a:endCxn id="2" idx="2"/>
          </p:cNvCxnSpPr>
          <p:nvPr/>
        </p:nvCxnSpPr>
        <p:spPr>
          <a:xfrm flipV="1">
            <a:off x="1757644" y="2201034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C28F3-2D40-4C63-96D2-9C8179A2803D}"/>
              </a:ext>
            </a:extLst>
          </p:cNvPr>
          <p:cNvCxnSpPr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F2593E-1B09-4013-804F-3FF49CA8D376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1757644" y="2729374"/>
            <a:ext cx="304238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6FE562-091A-491E-B137-EFE95D50A515}"/>
              </a:ext>
            </a:extLst>
          </p:cNvPr>
          <p:cNvCxnSpPr>
            <a:stCxn id="38" idx="6"/>
            <a:endCxn id="26" idx="2"/>
          </p:cNvCxnSpPr>
          <p:nvPr/>
        </p:nvCxnSpPr>
        <p:spPr>
          <a:xfrm>
            <a:off x="1757644" y="2729374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03E15-36AC-4868-979E-59E57D5036FC}"/>
              </a:ext>
            </a:extLst>
          </p:cNvPr>
          <p:cNvCxnSpPr>
            <a:stCxn id="38" idx="6"/>
            <a:endCxn id="27" idx="2"/>
          </p:cNvCxnSpPr>
          <p:nvPr/>
        </p:nvCxnSpPr>
        <p:spPr>
          <a:xfrm>
            <a:off x="1757644" y="2729374"/>
            <a:ext cx="307599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02366-A605-45AB-B3E5-C6A5C902E07A}"/>
              </a:ext>
            </a:extLst>
          </p:cNvPr>
          <p:cNvCxnSpPr>
            <a:stCxn id="39" idx="6"/>
            <a:endCxn id="24" idx="2"/>
          </p:cNvCxnSpPr>
          <p:nvPr/>
        </p:nvCxnSpPr>
        <p:spPr>
          <a:xfrm flipV="1">
            <a:off x="1754283" y="2553261"/>
            <a:ext cx="310960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BB0689-7C7B-4850-A66C-2FA73247EA2E}"/>
              </a:ext>
            </a:extLst>
          </p:cNvPr>
          <p:cNvCxnSpPr>
            <a:stCxn id="39" idx="6"/>
            <a:endCxn id="25" idx="2"/>
          </p:cNvCxnSpPr>
          <p:nvPr/>
        </p:nvCxnSpPr>
        <p:spPr>
          <a:xfrm flipV="1">
            <a:off x="1754283" y="2905488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2E6F02-3D7D-45F4-A346-BF6FCF8EBBF2}"/>
              </a:ext>
            </a:extLst>
          </p:cNvPr>
          <p:cNvCxnSpPr>
            <a:stCxn id="39" idx="6"/>
            <a:endCxn id="26" idx="2"/>
          </p:cNvCxnSpPr>
          <p:nvPr/>
        </p:nvCxnSpPr>
        <p:spPr>
          <a:xfrm>
            <a:off x="1754283" y="3081601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A0DD47-A82F-4810-B61C-0F9262928DA8}"/>
              </a:ext>
            </a:extLst>
          </p:cNvPr>
          <p:cNvCxnSpPr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12C4DA-8601-444E-80C0-61C1CF280668}"/>
              </a:ext>
            </a:extLst>
          </p:cNvPr>
          <p:cNvCxnSpPr>
            <a:stCxn id="41" idx="6"/>
            <a:endCxn id="2" idx="2"/>
          </p:cNvCxnSpPr>
          <p:nvPr/>
        </p:nvCxnSpPr>
        <p:spPr>
          <a:xfrm flipV="1">
            <a:off x="1757644" y="2201034"/>
            <a:ext cx="304238" cy="123279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33CD2-5BDB-458C-964E-0E305B902A0C}"/>
              </a:ext>
            </a:extLst>
          </p:cNvPr>
          <p:cNvCxnSpPr>
            <a:stCxn id="39" idx="6"/>
            <a:endCxn id="2" idx="2"/>
          </p:cNvCxnSpPr>
          <p:nvPr/>
        </p:nvCxnSpPr>
        <p:spPr>
          <a:xfrm flipV="1">
            <a:off x="1754283" y="2201034"/>
            <a:ext cx="307599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AFE81-E856-4D5D-834F-2357B0A4A80F}"/>
              </a:ext>
            </a:extLst>
          </p:cNvPr>
          <p:cNvCxnSpPr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C3F507-868F-4F37-B1D5-075D6D4C8719}"/>
              </a:ext>
            </a:extLst>
          </p:cNvPr>
          <p:cNvCxnSpPr>
            <a:stCxn id="41" idx="6"/>
            <a:endCxn id="26" idx="2"/>
          </p:cNvCxnSpPr>
          <p:nvPr/>
        </p:nvCxnSpPr>
        <p:spPr>
          <a:xfrm flipV="1">
            <a:off x="1757644" y="3257715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8120C7-1AE5-4BEC-845E-542BBF655E2A}"/>
              </a:ext>
            </a:extLst>
          </p:cNvPr>
          <p:cNvCxnSpPr>
            <a:stCxn id="41" idx="6"/>
            <a:endCxn id="27" idx="2"/>
          </p:cNvCxnSpPr>
          <p:nvPr/>
        </p:nvCxnSpPr>
        <p:spPr>
          <a:xfrm>
            <a:off x="1757644" y="3433828"/>
            <a:ext cx="30759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93B63-3583-4444-B110-BDD647B033B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2253503" y="2201034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6DF5B1-A148-4509-84C8-CD1A0CE37D2E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2253503" y="2201034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832B03-CB75-4A26-8529-2F6E9C206FD1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48D237E-69E3-43B7-8F13-08EA6FA7B4EF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2256864" y="2201034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0DF9B4-9FFD-4CF1-9217-B46ADAEE74D5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2256864" y="2553261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5CDAD-D005-4F0D-B186-3AA50DAA94AD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2253503" y="2553261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1802DC-72DA-4ADC-814B-22AD8C325DF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2256864" y="2201034"/>
            <a:ext cx="295835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27EBFC-0EAB-4881-9870-67B07B333EE7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F4AC7C-A833-45AC-9F34-A1EEB2C9479B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2256864" y="2201034"/>
            <a:ext cx="295835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6F64DF-44A5-4BDA-B627-C6202852D9D0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56864" y="2905488"/>
            <a:ext cx="295835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A6F865-4E0C-432B-AF7E-31A455CFE68D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9910C2-F9FE-4067-B020-F3CB887E8D4B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56864" y="3609942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91225A-D5FB-4ACD-BE01-898803D1E55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9B1513-1739-43FF-B8BF-AC1EDF9C8D5D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253503" y="2201034"/>
            <a:ext cx="302557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A6F6A5-45EC-42B7-B0F1-2F4E63745440}"/>
              </a:ext>
            </a:extLst>
          </p:cNvPr>
          <p:cNvCxnSpPr>
            <a:stCxn id="2" idx="6"/>
            <a:endCxn id="32" idx="2"/>
          </p:cNvCxnSpPr>
          <p:nvPr/>
        </p:nvCxnSpPr>
        <p:spPr>
          <a:xfrm>
            <a:off x="2253503" y="2201034"/>
            <a:ext cx="302557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8E71F7-2CC7-4406-8191-35711112EB29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2256864" y="2553261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3FFC0E-9038-4654-BDE0-C6300A743332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>
            <a:off x="2256864" y="2553261"/>
            <a:ext cx="327258" cy="77220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B738B2-53AF-4BB6-BA7E-A5A3BCCADBA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040B05-F137-4458-957A-A72F8C1FE21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2253503" y="2905488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0A3CB2-29A3-4814-92A1-E46AA2439281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2253503" y="2905488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2C04988-27EF-43A8-9508-65B75692CB1F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2253503" y="2905488"/>
            <a:ext cx="302557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930702-D844-4A58-9F29-D8C5AD84B8E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2256864" y="2553261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0F70D0-5F41-4E21-A439-83E24D34DFC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256864" y="2905488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BC57DC-FA7D-4ED2-87A0-74B85F1F13E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2256864" y="3257715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7D994E-FCBC-474B-B60C-EC5EA84AE06D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8CE3D4-2434-4259-A85B-B9528405D6F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2744320" y="2201034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30F627-891C-489B-9952-CE4356AFA1F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744320" y="2201034"/>
            <a:ext cx="305920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CB1CEF-EB7C-4CB2-B081-0B152F75AC2E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2747681" y="2553261"/>
            <a:ext cx="299198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AB064-2EA4-44B5-A4A8-D0137C8345A5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2744320" y="2729374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1DC928-8014-4EB6-922D-3BBE2987D995}"/>
              </a:ext>
            </a:extLst>
          </p:cNvPr>
          <p:cNvCxnSpPr>
            <a:stCxn id="30" idx="6"/>
            <a:endCxn id="35" idx="2"/>
          </p:cNvCxnSpPr>
          <p:nvPr/>
        </p:nvCxnSpPr>
        <p:spPr>
          <a:xfrm>
            <a:off x="2744320" y="2905488"/>
            <a:ext cx="305920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D17767-6EBD-4CEA-B84B-5D1DAE1EDA4E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747681" y="2729374"/>
            <a:ext cx="299198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BAB69A-AEBA-4F2C-BA08-51510CFB8D9A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2747681" y="2729374"/>
            <a:ext cx="299198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FF72CA-F87D-4BBE-A754-FA558D764A27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2747681" y="3081601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1EDF624-1E53-4CF1-AFAB-4CB04B57B7B0}"/>
              </a:ext>
            </a:extLst>
          </p:cNvPr>
          <p:cNvCxnSpPr>
            <a:stCxn id="35" idx="2"/>
            <a:endCxn id="29" idx="6"/>
          </p:cNvCxnSpPr>
          <p:nvPr/>
        </p:nvCxnSpPr>
        <p:spPr>
          <a:xfrm flipH="1" flipV="1">
            <a:off x="2747681" y="2553261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35E90-0F43-4369-B661-9DA741F69F4B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>
            <a:off x="2747681" y="3081601"/>
            <a:ext cx="30255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6F18427-ABEC-4763-9CFA-8C3BA17E09EC}"/>
              </a:ext>
            </a:extLst>
          </p:cNvPr>
          <p:cNvSpPr/>
          <p:nvPr/>
        </p:nvSpPr>
        <p:spPr>
          <a:xfrm>
            <a:off x="4332572" y="2198974"/>
            <a:ext cx="307821" cy="3078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67D3032-E312-4449-A525-5DB491738CA3}"/>
              </a:ext>
            </a:extLst>
          </p:cNvPr>
          <p:cNvSpPr/>
          <p:nvPr/>
        </p:nvSpPr>
        <p:spPr>
          <a:xfrm>
            <a:off x="4332571" y="2571750"/>
            <a:ext cx="307821" cy="3078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1B25474-C7BE-428F-8A08-FCA419D94371}"/>
              </a:ext>
            </a:extLst>
          </p:cNvPr>
          <p:cNvSpPr/>
          <p:nvPr/>
        </p:nvSpPr>
        <p:spPr>
          <a:xfrm>
            <a:off x="4332571" y="2948079"/>
            <a:ext cx="307821" cy="3078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2648EB-2330-4080-8BD5-3255F523C2AE}"/>
              </a:ext>
            </a:extLst>
          </p:cNvPr>
          <p:cNvSpPr/>
          <p:nvPr/>
        </p:nvSpPr>
        <p:spPr>
          <a:xfrm>
            <a:off x="4332570" y="3324408"/>
            <a:ext cx="307821" cy="307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D4CDE02-3EF8-470C-840B-96A6700BEFDF}"/>
              </a:ext>
            </a:extLst>
          </p:cNvPr>
          <p:cNvSpPr/>
          <p:nvPr/>
        </p:nvSpPr>
        <p:spPr>
          <a:xfrm>
            <a:off x="747772" y="2948079"/>
            <a:ext cx="307821" cy="30782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4C08BCF-92DD-47AF-86EF-DA5F224A7C7A}"/>
              </a:ext>
            </a:extLst>
          </p:cNvPr>
          <p:cNvSpPr/>
          <p:nvPr/>
        </p:nvSpPr>
        <p:spPr>
          <a:xfrm>
            <a:off x="747771" y="3320855"/>
            <a:ext cx="307821" cy="30782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654F64-803D-4B39-AEF5-3B8C897986BD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631580-86E5-456E-BB66-BBE261373C20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FA2041-5844-45A9-9C0F-D87CEBB84DD3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45385D-87F1-4A78-B8BB-0EE38FBD4AF8}"/>
              </a:ext>
            </a:extLst>
          </p:cNvPr>
          <p:cNvCxnSpPr>
            <a:cxnSpLocks/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152AAA5-4575-4EA1-AC25-E8684ACFD095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2D217D-658E-4139-A205-5C29BD50A599}"/>
              </a:ext>
            </a:extLst>
          </p:cNvPr>
          <p:cNvCxnSpPr>
            <a:cxnSpLocks/>
            <a:stCxn id="225" idx="6"/>
            <a:endCxn id="29" idx="2"/>
          </p:cNvCxnSpPr>
          <p:nvPr/>
        </p:nvCxnSpPr>
        <p:spPr>
          <a:xfrm>
            <a:off x="2254483" y="2201034"/>
            <a:ext cx="301577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DEDD91C-48B3-4197-B8E7-1A5EA3672ED6}"/>
              </a:ext>
            </a:extLst>
          </p:cNvPr>
          <p:cNvCxnSpPr>
            <a:cxnSpLocks/>
            <a:stCxn id="225" idx="6"/>
            <a:endCxn id="30" idx="2"/>
          </p:cNvCxnSpPr>
          <p:nvPr/>
        </p:nvCxnSpPr>
        <p:spPr>
          <a:xfrm>
            <a:off x="2254483" y="2201034"/>
            <a:ext cx="298216" cy="7044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280F66-446D-4CEB-824A-A3632E1B2A81}"/>
              </a:ext>
            </a:extLst>
          </p:cNvPr>
          <p:cNvCxnSpPr>
            <a:cxnSpLocks/>
            <a:stCxn id="226" idx="6"/>
            <a:endCxn id="28" idx="2"/>
          </p:cNvCxnSpPr>
          <p:nvPr/>
        </p:nvCxnSpPr>
        <p:spPr>
          <a:xfrm flipV="1">
            <a:off x="2254204" y="2201034"/>
            <a:ext cx="298495" cy="352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C6ABA6-8E3B-45B9-98A7-740E9C13F257}"/>
              </a:ext>
            </a:extLst>
          </p:cNvPr>
          <p:cNvCxnSpPr>
            <a:cxnSpLocks/>
            <a:stCxn id="226" idx="6"/>
            <a:endCxn id="29" idx="2"/>
          </p:cNvCxnSpPr>
          <p:nvPr/>
        </p:nvCxnSpPr>
        <p:spPr>
          <a:xfrm>
            <a:off x="2254204" y="2553259"/>
            <a:ext cx="301856" cy="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68112BA-46EC-4B49-8545-6300A1732DEC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0041297-4139-4F4C-A365-5EB6BE4D75E4}"/>
              </a:ext>
            </a:extLst>
          </p:cNvPr>
          <p:cNvCxnSpPr>
            <a:cxnSpLocks/>
            <a:stCxn id="227" idx="6"/>
            <a:endCxn id="29" idx="2"/>
          </p:cNvCxnSpPr>
          <p:nvPr/>
        </p:nvCxnSpPr>
        <p:spPr>
          <a:xfrm flipV="1">
            <a:off x="2251460" y="2553261"/>
            <a:ext cx="304600" cy="3522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D2D2EB7-7971-4303-AADF-35EB738AB9C6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2745818" y="2729374"/>
            <a:ext cx="301061" cy="525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F20E7B-21DA-48EC-B5FA-B9F417A9659F}"/>
              </a:ext>
            </a:extLst>
          </p:cNvPr>
          <p:cNvCxnSpPr>
            <a:cxnSpLocks/>
            <a:stCxn id="246" idx="6"/>
            <a:endCxn id="35" idx="2"/>
          </p:cNvCxnSpPr>
          <p:nvPr/>
        </p:nvCxnSpPr>
        <p:spPr>
          <a:xfrm flipV="1">
            <a:off x="2745818" y="3081601"/>
            <a:ext cx="304422" cy="1730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9B6670-3AA4-4F97-947A-F52588DF48C1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>
            <a:off x="2744134" y="2201378"/>
            <a:ext cx="302745" cy="52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72AB5E0-4F88-478F-87DC-40A5DBAEEC81}"/>
              </a:ext>
            </a:extLst>
          </p:cNvPr>
          <p:cNvCxnSpPr>
            <a:cxnSpLocks/>
            <a:stCxn id="248" idx="6"/>
            <a:endCxn id="33" idx="2"/>
          </p:cNvCxnSpPr>
          <p:nvPr/>
        </p:nvCxnSpPr>
        <p:spPr>
          <a:xfrm flipV="1">
            <a:off x="2743056" y="2729374"/>
            <a:ext cx="303823" cy="1757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E5A34F-63EA-4081-BBE8-BD3181DC4DC0}"/>
              </a:ext>
            </a:extLst>
          </p:cNvPr>
          <p:cNvSpPr/>
          <p:nvPr/>
        </p:nvSpPr>
        <p:spPr>
          <a:xfrm>
            <a:off x="359101" y="2289510"/>
            <a:ext cx="307821" cy="30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D2226B-5B11-48E1-9534-417D18F5CFE4}"/>
              </a:ext>
            </a:extLst>
          </p:cNvPr>
          <p:cNvSpPr/>
          <p:nvPr/>
        </p:nvSpPr>
        <p:spPr>
          <a:xfrm>
            <a:off x="359100" y="2597331"/>
            <a:ext cx="307821" cy="30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C9AD71-CFE2-4EBC-B638-24BCF4EFE622}"/>
              </a:ext>
            </a:extLst>
          </p:cNvPr>
          <p:cNvSpPr/>
          <p:nvPr/>
        </p:nvSpPr>
        <p:spPr>
          <a:xfrm>
            <a:off x="359100" y="2905152"/>
            <a:ext cx="307821" cy="30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A3B661-7AC3-4BF4-869C-1400629BE062}"/>
              </a:ext>
            </a:extLst>
          </p:cNvPr>
          <p:cNvSpPr/>
          <p:nvPr/>
        </p:nvSpPr>
        <p:spPr>
          <a:xfrm>
            <a:off x="359099" y="3212973"/>
            <a:ext cx="307821" cy="30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E8CD2-466D-4046-A425-107760911B1E}"/>
              </a:ext>
            </a:extLst>
          </p:cNvPr>
          <p:cNvSpPr txBox="1"/>
          <p:nvPr/>
        </p:nvSpPr>
        <p:spPr>
          <a:xfrm>
            <a:off x="1776968" y="376868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Mạng nơ-ron</a:t>
            </a:r>
          </a:p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nhiều tầng ẩn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C524F-0ABA-437C-9E02-7DD30A042B2E}"/>
              </a:ext>
            </a:extLst>
          </p:cNvPr>
          <p:cNvSpPr txBox="1"/>
          <p:nvPr/>
        </p:nvSpPr>
        <p:spPr>
          <a:xfrm>
            <a:off x="70204" y="3871542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Dữ liệu huấn luyện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6B3AB8-9363-4726-831D-0AF14A217BC6}"/>
              </a:ext>
            </a:extLst>
          </p:cNvPr>
          <p:cNvSpPr txBox="1"/>
          <p:nvPr/>
        </p:nvSpPr>
        <p:spPr>
          <a:xfrm>
            <a:off x="3388648" y="387154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Output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2CCADC-4DF0-4324-8C43-B323B1E3576E}"/>
              </a:ext>
            </a:extLst>
          </p:cNvPr>
          <p:cNvSpPr txBox="1"/>
          <p:nvPr/>
        </p:nvSpPr>
        <p:spPr>
          <a:xfrm>
            <a:off x="4181795" y="387154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Nhãn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96EBDD-E040-4AED-A0DD-FE94D302C176}"/>
              </a:ext>
            </a:extLst>
          </p:cNvPr>
          <p:cNvSpPr txBox="1"/>
          <p:nvPr/>
        </p:nvSpPr>
        <p:spPr>
          <a:xfrm>
            <a:off x="4789655" y="1648332"/>
            <a:ext cx="112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Hàm chi phí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2ABF6-5552-41C6-9E9E-CC2A9E628FE3}"/>
              </a:ext>
            </a:extLst>
          </p:cNvPr>
          <p:cNvSpPr txBox="1"/>
          <p:nvPr/>
        </p:nvSpPr>
        <p:spPr>
          <a:xfrm>
            <a:off x="5085409" y="219897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0.15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31A9F8-14DC-4B2B-B322-B6052DBD12C2}"/>
              </a:ext>
            </a:extLst>
          </p:cNvPr>
          <p:cNvSpPr txBox="1"/>
          <p:nvPr/>
        </p:nvSpPr>
        <p:spPr>
          <a:xfrm>
            <a:off x="5085409" y="257179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4EA5DDA-68F2-461C-9EC8-FE7EE2B5D318}"/>
              </a:ext>
            </a:extLst>
          </p:cNvPr>
          <p:cNvSpPr txBox="1"/>
          <p:nvPr/>
        </p:nvSpPr>
        <p:spPr>
          <a:xfrm>
            <a:off x="5085409" y="29481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0.06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CD238C-A4DA-413D-971A-B67D70BD256A}"/>
              </a:ext>
            </a:extLst>
          </p:cNvPr>
          <p:cNvSpPr txBox="1"/>
          <p:nvPr/>
        </p:nvSpPr>
        <p:spPr>
          <a:xfrm>
            <a:off x="5085409" y="332089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0.38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166BAA-06D9-4553-80DA-455546DDE40D}"/>
              </a:ext>
            </a:extLst>
          </p:cNvPr>
          <p:cNvSpPr txBox="1"/>
          <p:nvPr/>
        </p:nvSpPr>
        <p:spPr>
          <a:xfrm>
            <a:off x="5085409" y="294809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0.44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163731-D2D4-4375-84F4-AD994FE11F15}"/>
              </a:ext>
            </a:extLst>
          </p:cNvPr>
          <p:cNvSpPr txBox="1"/>
          <p:nvPr/>
        </p:nvSpPr>
        <p:spPr>
          <a:xfrm>
            <a:off x="5085409" y="257179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0.67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56D90E-8538-459A-8D8A-B882F94D16C3}"/>
              </a:ext>
            </a:extLst>
          </p:cNvPr>
          <p:cNvSpPr txBox="1"/>
          <p:nvPr/>
        </p:nvSpPr>
        <p:spPr>
          <a:xfrm>
            <a:off x="5085409" y="21990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0.82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2642E7-4423-427F-B836-E01F5A4121F7}"/>
              </a:ext>
            </a:extLst>
          </p:cNvPr>
          <p:cNvSpPr/>
          <p:nvPr/>
        </p:nvSpPr>
        <p:spPr>
          <a:xfrm>
            <a:off x="1562662" y="2281336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BFD7C-2BC0-472C-BA15-436BD673572F}"/>
              </a:ext>
            </a:extLst>
          </p:cNvPr>
          <p:cNvSpPr/>
          <p:nvPr/>
        </p:nvSpPr>
        <p:spPr>
          <a:xfrm>
            <a:off x="1566023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A8E3A-C3B9-4C43-98E5-D4B43979D7A8}"/>
              </a:ext>
            </a:extLst>
          </p:cNvPr>
          <p:cNvSpPr/>
          <p:nvPr/>
        </p:nvSpPr>
        <p:spPr>
          <a:xfrm>
            <a:off x="1562662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09BF3-988B-4F4F-B9DB-7D3A55D7F880}"/>
              </a:ext>
            </a:extLst>
          </p:cNvPr>
          <p:cNvSpPr/>
          <p:nvPr/>
        </p:nvSpPr>
        <p:spPr>
          <a:xfrm>
            <a:off x="1566023" y="333801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3D8F81-4CDF-4751-BDCC-D3200A6E5CB8}"/>
              </a:ext>
            </a:extLst>
          </p:cNvPr>
          <p:cNvSpPr/>
          <p:nvPr/>
        </p:nvSpPr>
        <p:spPr>
          <a:xfrm>
            <a:off x="2061882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8E6B00-986B-49AF-BCB8-E36F18CC36DA}"/>
              </a:ext>
            </a:extLst>
          </p:cNvPr>
          <p:cNvSpPr/>
          <p:nvPr/>
        </p:nvSpPr>
        <p:spPr>
          <a:xfrm>
            <a:off x="2065243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6EA8C-1BEA-42CD-9CD6-A61893B1F9DD}"/>
              </a:ext>
            </a:extLst>
          </p:cNvPr>
          <p:cNvSpPr/>
          <p:nvPr/>
        </p:nvSpPr>
        <p:spPr>
          <a:xfrm>
            <a:off x="2061882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F2551A-FCE5-4E94-8ADE-69407387B2DC}"/>
              </a:ext>
            </a:extLst>
          </p:cNvPr>
          <p:cNvSpPr/>
          <p:nvPr/>
        </p:nvSpPr>
        <p:spPr>
          <a:xfrm>
            <a:off x="2065243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D8160E-3F56-40DF-BFE9-1C595C40AE8F}"/>
              </a:ext>
            </a:extLst>
          </p:cNvPr>
          <p:cNvSpPr/>
          <p:nvPr/>
        </p:nvSpPr>
        <p:spPr>
          <a:xfrm>
            <a:off x="2065243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93BAC3-F592-43EF-B769-9DBA4E939F87}"/>
              </a:ext>
            </a:extLst>
          </p:cNvPr>
          <p:cNvSpPr/>
          <p:nvPr/>
        </p:nvSpPr>
        <p:spPr>
          <a:xfrm>
            <a:off x="2062862" y="210522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86D684-4FF9-4934-A5C5-B6E03CB41D84}"/>
              </a:ext>
            </a:extLst>
          </p:cNvPr>
          <p:cNvSpPr/>
          <p:nvPr/>
        </p:nvSpPr>
        <p:spPr>
          <a:xfrm>
            <a:off x="2062583" y="2457448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B545486-369B-4699-B64E-4D50B01B0C0C}"/>
              </a:ext>
            </a:extLst>
          </p:cNvPr>
          <p:cNvSpPr/>
          <p:nvPr/>
        </p:nvSpPr>
        <p:spPr>
          <a:xfrm>
            <a:off x="2059839" y="280967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EF7AC-9D5F-4FAC-BCA6-4AB89C458B90}"/>
              </a:ext>
            </a:extLst>
          </p:cNvPr>
          <p:cNvSpPr/>
          <p:nvPr/>
        </p:nvSpPr>
        <p:spPr>
          <a:xfrm>
            <a:off x="2552699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EFCF31-088C-4535-AB77-CF651DAEA473}"/>
              </a:ext>
            </a:extLst>
          </p:cNvPr>
          <p:cNvSpPr/>
          <p:nvPr/>
        </p:nvSpPr>
        <p:spPr>
          <a:xfrm>
            <a:off x="2556060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83D89B-60FF-45B0-893F-518D1AB9DC3B}"/>
              </a:ext>
            </a:extLst>
          </p:cNvPr>
          <p:cNvSpPr/>
          <p:nvPr/>
        </p:nvSpPr>
        <p:spPr>
          <a:xfrm>
            <a:off x="2552699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8DB2ED-6E31-41A1-A4A0-EECF645AEF8A}"/>
              </a:ext>
            </a:extLst>
          </p:cNvPr>
          <p:cNvSpPr/>
          <p:nvPr/>
        </p:nvSpPr>
        <p:spPr>
          <a:xfrm>
            <a:off x="2556060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B63EE-2DAE-498E-8EBC-824AA4E2FD0C}"/>
              </a:ext>
            </a:extLst>
          </p:cNvPr>
          <p:cNvSpPr/>
          <p:nvPr/>
        </p:nvSpPr>
        <p:spPr>
          <a:xfrm>
            <a:off x="2556060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F41C48-7EB3-47C2-B1A8-177A4177D3B3}"/>
              </a:ext>
            </a:extLst>
          </p:cNvPr>
          <p:cNvSpPr/>
          <p:nvPr/>
        </p:nvSpPr>
        <p:spPr>
          <a:xfrm>
            <a:off x="2554197" y="315881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D02422C-15AC-4B77-AD91-618FE028D99C}"/>
              </a:ext>
            </a:extLst>
          </p:cNvPr>
          <p:cNvSpPr/>
          <p:nvPr/>
        </p:nvSpPr>
        <p:spPr>
          <a:xfrm>
            <a:off x="2552513" y="2105567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15CD142-3349-4F4E-95D0-675A58CDB083}"/>
              </a:ext>
            </a:extLst>
          </p:cNvPr>
          <p:cNvSpPr/>
          <p:nvPr/>
        </p:nvSpPr>
        <p:spPr>
          <a:xfrm>
            <a:off x="2551435" y="2809342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9CEBC-C983-4F60-A27E-7F9CB2AA5D66}"/>
              </a:ext>
            </a:extLst>
          </p:cNvPr>
          <p:cNvSpPr/>
          <p:nvPr/>
        </p:nvSpPr>
        <p:spPr>
          <a:xfrm>
            <a:off x="3046879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EA313-FAAC-4489-8341-12907BD7B039}"/>
              </a:ext>
            </a:extLst>
          </p:cNvPr>
          <p:cNvSpPr/>
          <p:nvPr/>
        </p:nvSpPr>
        <p:spPr>
          <a:xfrm>
            <a:off x="3050240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3D0110E-F4C7-415A-B790-333D6C534085}"/>
              </a:ext>
            </a:extLst>
          </p:cNvPr>
          <p:cNvSpPr/>
          <p:nvPr/>
        </p:nvSpPr>
        <p:spPr>
          <a:xfrm>
            <a:off x="3047397" y="2633625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5.55112E-17 L 0.05648 -0.01759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" y="-89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8148E-6 3.45679E-6 L 0.05648 -0.00432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" y="-2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8148E-6 -3.08642E-6 L 0.05671 0.00833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2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8148E-6 3.7037E-7 L 0.05648 0.0213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4" y="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148E-6 -0.00124 L 0.41713 0.00031 " pathEditMode="relative" rAng="0" ptsTypes="AA">
                                      <p:cBhvr>
                                        <p:cTn id="3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6" y="62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B8FF"/>
                                      </p:to>
                                    </p:animClr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8FF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2" presetClass="path" presetSubtype="0" accel="5000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48148E-6 1.7284E-6 L 0.4169 1.7284E-6 " pathEditMode="relative" rAng="0" ptsTypes="AA">
                                      <p:cBhvr>
                                        <p:cTn id="3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0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9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8148E-6 0.00031 L 0.4169 0.00031 " pathEditMode="relative" rAng="0" ptsTypes="AA">
                                      <p:cBhvr>
                                        <p:cTn id="34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9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FFE"/>
                                      </p:to>
                                    </p:animClr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FFE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0023 0.00061 L 0.41736 0.00061 " pathEditMode="relative" rAng="0" ptsTypes="AA">
                                      <p:cBhvr>
                                        <p:cTn id="35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6" y="0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19" presetClass="emph" presetSubtype="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458A"/>
                                      </p:to>
                                    </p:animClr>
                                    <p:animClr clrSpc="rgb" dir="cw">
                                      <p:cBhvr>
                                        <p:cTn id="35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458A"/>
                                      </p:to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950"/>
                            </p:stCondLst>
                            <p:childTnLst>
                              <p:par>
                                <p:cTn id="3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5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2.71605E-6 L -4.07407E-6 -0.0713 " pathEditMode="relative" rAng="0" ptsTypes="AA">
                                      <p:cBhvr>
                                        <p:cTn id="417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50"/>
                            </p:stCondLst>
                            <p:childTnLst>
                              <p:par>
                                <p:cTn id="4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50"/>
                            </p:stCondLst>
                            <p:childTnLst>
                              <p:par>
                                <p:cTn id="4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5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50"/>
                            </p:stCondLst>
                            <p:childTnLst>
                              <p:par>
                                <p:cTn id="4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3.58025E-6 L -4.07407E-6 -0.07315 " pathEditMode="relative" rAng="0" ptsTypes="AA">
                                      <p:cBhvr>
                                        <p:cTn id="429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1.7284E-6 L 3.7037E-7 -0.07253 " pathEditMode="relative" rAng="0" ptsTypes="AA">
                                      <p:cBhvr>
                                        <p:cTn id="441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50"/>
                            </p:stCondLst>
                            <p:childTnLst>
                              <p:par>
                                <p:cTn id="4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50"/>
                            </p:stCondLst>
                            <p:childTnLst>
                              <p:par>
                                <p:cTn id="4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5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50"/>
                            </p:stCondLst>
                            <p:childTnLst>
                              <p:par>
                                <p:cTn id="4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42" grpId="0" animBg="1"/>
      <p:bldP spid="42" grpId="1" animBg="1"/>
      <p:bldP spid="42" grpId="2" animBg="1"/>
      <p:bldP spid="42" grpId="3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6" grpId="0" animBg="1"/>
      <p:bldP spid="206" grpId="1" animBg="1"/>
      <p:bldP spid="206" grpId="2" animBg="1"/>
      <p:bldP spid="206" grpId="3" animBg="1"/>
      <p:bldP spid="207" grpId="0" animBg="1"/>
      <p:bldP spid="207" grpId="1" animBg="1"/>
      <p:bldP spid="207" grpId="2" animBg="1"/>
      <p:bldP spid="207" grpId="3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4" grpId="0"/>
      <p:bldP spid="118" grpId="0"/>
      <p:bldP spid="118" grpId="1"/>
      <p:bldP spid="119" grpId="0"/>
      <p:bldP spid="119" grpId="1"/>
      <p:bldP spid="120" grpId="0"/>
      <p:bldP spid="120" grpId="1"/>
      <p:bldP spid="123" grpId="0"/>
      <p:bldP spid="10" grpId="0"/>
      <p:bldP spid="10" grpId="1"/>
      <p:bldP spid="126" grpId="0"/>
      <p:bldP spid="126" grpId="1"/>
      <p:bldP spid="131" grpId="0"/>
      <p:bldP spid="131" grpId="1"/>
      <p:bldP spid="132" grpId="0"/>
      <p:bldP spid="132" grpId="1"/>
      <p:bldP spid="132" grpId="2"/>
      <p:bldP spid="137" grpId="0"/>
      <p:bldP spid="137" grpId="1"/>
      <p:bldP spid="137" grpId="2"/>
      <p:bldP spid="138" grpId="0"/>
      <p:bldP spid="138" grpId="1"/>
      <p:bldP spid="138" grpId="2"/>
      <p:bldP spid="139" grpId="0"/>
      <p:bldP spid="36" grpId="0" animBg="1"/>
      <p:bldP spid="38" grpId="0" animBg="1"/>
      <p:bldP spid="39" grpId="0" animBg="1"/>
      <p:bldP spid="41" grpId="0" animBg="1"/>
      <p:bldP spid="2" grpId="0" animBg="1"/>
      <p:bldP spid="24" grpId="0" animBg="1"/>
      <p:bldP spid="25" grpId="0" animBg="1"/>
      <p:bldP spid="26" grpId="0" animBg="1"/>
      <p:bldP spid="27" grpId="0" animBg="1"/>
      <p:bldP spid="225" grpId="0" animBg="1"/>
      <p:bldP spid="226" grpId="0" animBg="1"/>
      <p:bldP spid="2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46" grpId="0" animBg="1"/>
      <p:bldP spid="247" grpId="0" animBg="1"/>
      <p:bldP spid="248" grpId="0" animBg="1"/>
      <p:bldP spid="33" grpId="0" animBg="1"/>
      <p:bldP spid="35" grpId="0" animBg="1"/>
      <p:bldP spid="2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Gantt chart</a:t>
            </a:r>
            <a:endParaRPr/>
          </a:p>
        </p:txBody>
      </p:sp>
      <p:sp>
        <p:nvSpPr>
          <p:cNvPr id="483" name="Google Shape;483;p41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graphicFrame>
        <p:nvGraphicFramePr>
          <p:cNvPr id="484" name="Google Shape;484;p41"/>
          <p:cNvGraphicFramePr/>
          <p:nvPr/>
        </p:nvGraphicFramePr>
        <p:xfrm>
          <a:off x="-3568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{83ECFCF9-EB90-4EA4-BA1D-B0166F391BF1}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SWOT Analysis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-34877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3513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-34877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3513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2155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6" name="Google Shape;496;p42"/>
          <p:cNvSpPr/>
          <p:nvPr/>
        </p:nvSpPr>
        <p:spPr>
          <a:xfrm rot="5400000">
            <a:off x="2304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7" name="Google Shape;497;p42"/>
          <p:cNvSpPr/>
          <p:nvPr/>
        </p:nvSpPr>
        <p:spPr>
          <a:xfrm rot="10800000">
            <a:off x="2304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8" name="Google Shape;498;p42"/>
          <p:cNvSpPr/>
          <p:nvPr/>
        </p:nvSpPr>
        <p:spPr>
          <a:xfrm rot="-5400000">
            <a:off x="2155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2711927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00" name="Google Shape;500;p42"/>
          <p:cNvSpPr/>
          <p:nvPr/>
        </p:nvSpPr>
        <p:spPr>
          <a:xfrm>
            <a:off x="3701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01" name="Google Shape;501;p42"/>
          <p:cNvSpPr/>
          <p:nvPr/>
        </p:nvSpPr>
        <p:spPr>
          <a:xfrm>
            <a:off x="2677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02" name="Google Shape;502;p42"/>
          <p:cNvSpPr/>
          <p:nvPr/>
        </p:nvSpPr>
        <p:spPr>
          <a:xfrm>
            <a:off x="3816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>
            <a:spLocks noGrp="1"/>
          </p:cNvSpPr>
          <p:nvPr>
            <p:ph type="title"/>
          </p:nvPr>
        </p:nvSpPr>
        <p:spPr>
          <a:xfrm>
            <a:off x="-3568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Weekly Planner</a:t>
            </a:r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graphicFrame>
        <p:nvGraphicFramePr>
          <p:cNvPr id="688" name="Google Shape;688;p47"/>
          <p:cNvGraphicFramePr/>
          <p:nvPr/>
        </p:nvGraphicFramePr>
        <p:xfrm>
          <a:off x="-2877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{6E74B0BC-8218-4BC4-B384-D648047DA537}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5181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85750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95" name="Google Shape;695;p48"/>
          <p:cNvGrpSpPr/>
          <p:nvPr/>
        </p:nvGrpSpPr>
        <p:grpSpPr>
          <a:xfrm>
            <a:off x="-718053" y="404795"/>
            <a:ext cx="342903" cy="447293"/>
            <a:chOff x="590250" y="244200"/>
            <a:chExt cx="407975" cy="532175"/>
          </a:xfrm>
        </p:grpSpPr>
        <p:sp>
          <p:nvSpPr>
            <p:cNvPr id="696" name="Google Shape;696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-165361" y="470816"/>
            <a:ext cx="372594" cy="310144"/>
            <a:chOff x="1247825" y="322750"/>
            <a:chExt cx="443300" cy="369000"/>
          </a:xfrm>
        </p:grpSpPr>
        <p:sp>
          <p:nvSpPr>
            <p:cNvPr id="711" name="Google Shape;711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407818" y="469282"/>
            <a:ext cx="356204" cy="313212"/>
            <a:chOff x="1929775" y="320925"/>
            <a:chExt cx="423800" cy="372650"/>
          </a:xfrm>
        </p:grpSpPr>
        <p:sp>
          <p:nvSpPr>
            <p:cNvPr id="717" name="Google Shape;717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2" name="Google Shape;722;p48"/>
          <p:cNvSpPr/>
          <p:nvPr/>
        </p:nvSpPr>
        <p:spPr>
          <a:xfrm>
            <a:off x="1005121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1590089" y="459059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24" name="Google Shape;724;p48"/>
          <p:cNvGrpSpPr/>
          <p:nvPr/>
        </p:nvGrpSpPr>
        <p:grpSpPr>
          <a:xfrm>
            <a:off x="2677463" y="433961"/>
            <a:ext cx="336767" cy="383835"/>
            <a:chOff x="4630125" y="278900"/>
            <a:chExt cx="400675" cy="456675"/>
          </a:xfrm>
        </p:grpSpPr>
        <p:sp>
          <p:nvSpPr>
            <p:cNvPr id="725" name="Google Shape;725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9" name="Google Shape;729;p48"/>
          <p:cNvSpPr/>
          <p:nvPr/>
        </p:nvSpPr>
        <p:spPr>
          <a:xfrm>
            <a:off x="3218052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30" name="Google Shape;730;p48"/>
          <p:cNvGrpSpPr/>
          <p:nvPr/>
        </p:nvGrpSpPr>
        <p:grpSpPr>
          <a:xfrm>
            <a:off x="-712926" y="980516"/>
            <a:ext cx="342882" cy="418128"/>
            <a:chOff x="596350" y="929175"/>
            <a:chExt cx="407950" cy="497475"/>
          </a:xfrm>
        </p:grpSpPr>
        <p:sp>
          <p:nvSpPr>
            <p:cNvPr id="731" name="Google Shape;731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48"/>
          <p:cNvGrpSpPr/>
          <p:nvPr/>
        </p:nvGrpSpPr>
        <p:grpSpPr>
          <a:xfrm>
            <a:off x="411390" y="1041431"/>
            <a:ext cx="349060" cy="298882"/>
            <a:chOff x="1934025" y="1001650"/>
            <a:chExt cx="415300" cy="355600"/>
          </a:xfrm>
        </p:grpSpPr>
        <p:sp>
          <p:nvSpPr>
            <p:cNvPr id="739" name="Google Shape;739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975450" y="1016374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1540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2111072" y="1036337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48"/>
          <p:cNvSpPr/>
          <p:nvPr/>
        </p:nvSpPr>
        <p:spPr>
          <a:xfrm>
            <a:off x="2687339" y="1039405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3235785" y="1018907"/>
            <a:ext cx="350068" cy="350573"/>
            <a:chOff x="5294400" y="974850"/>
            <a:chExt cx="416500" cy="417100"/>
          </a:xfrm>
        </p:grpSpPr>
        <p:sp>
          <p:nvSpPr>
            <p:cNvPr id="748" name="Google Shape;748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3758807" y="979508"/>
            <a:ext cx="433992" cy="422729"/>
            <a:chOff x="5916675" y="927975"/>
            <a:chExt cx="516350" cy="502950"/>
          </a:xfrm>
        </p:grpSpPr>
        <p:sp>
          <p:nvSpPr>
            <p:cNvPr id="751" name="Google Shape;7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-739549" y="1628921"/>
            <a:ext cx="391001" cy="264085"/>
            <a:chOff x="564675" y="1700625"/>
            <a:chExt cx="465200" cy="314200"/>
          </a:xfrm>
        </p:grpSpPr>
        <p:sp>
          <p:nvSpPr>
            <p:cNvPr id="754" name="Google Shape;754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-174565" y="1564433"/>
            <a:ext cx="391001" cy="382827"/>
            <a:chOff x="1236875" y="1623900"/>
            <a:chExt cx="465200" cy="455475"/>
          </a:xfrm>
        </p:grpSpPr>
        <p:sp>
          <p:nvSpPr>
            <p:cNvPr id="758" name="Google Shape;758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Google Shape;765;p48"/>
          <p:cNvGrpSpPr/>
          <p:nvPr/>
        </p:nvGrpSpPr>
        <p:grpSpPr>
          <a:xfrm>
            <a:off x="402690" y="1572628"/>
            <a:ext cx="366458" cy="366437"/>
            <a:chOff x="1923675" y="1633650"/>
            <a:chExt cx="436000" cy="435975"/>
          </a:xfrm>
        </p:grpSpPr>
        <p:sp>
          <p:nvSpPr>
            <p:cNvPr id="766" name="Google Shape;766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2" name="Google Shape;772;p48"/>
          <p:cNvGrpSpPr/>
          <p:nvPr/>
        </p:nvGrpSpPr>
        <p:grpSpPr>
          <a:xfrm>
            <a:off x="966142" y="1571094"/>
            <a:ext cx="369505" cy="369505"/>
            <a:chOff x="2594050" y="1631825"/>
            <a:chExt cx="439625" cy="439625"/>
          </a:xfrm>
        </p:grpSpPr>
        <p:sp>
          <p:nvSpPr>
            <p:cNvPr id="773" name="Google Shape;773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7" name="Google Shape;777;p48"/>
          <p:cNvSpPr/>
          <p:nvPr/>
        </p:nvSpPr>
        <p:spPr>
          <a:xfrm>
            <a:off x="1547600" y="158751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78" name="Google Shape;778;p48"/>
          <p:cNvGrpSpPr/>
          <p:nvPr/>
        </p:nvGrpSpPr>
        <p:grpSpPr>
          <a:xfrm>
            <a:off x="2130907" y="1543462"/>
            <a:ext cx="299911" cy="424768"/>
            <a:chOff x="3979850" y="1598950"/>
            <a:chExt cx="356825" cy="505375"/>
          </a:xfrm>
        </p:grpSpPr>
        <p:sp>
          <p:nvSpPr>
            <p:cNvPr id="779" name="Google Shape;779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1" name="Google Shape;781;p48"/>
          <p:cNvGrpSpPr/>
          <p:nvPr/>
        </p:nvGrpSpPr>
        <p:grpSpPr>
          <a:xfrm>
            <a:off x="2648296" y="1634552"/>
            <a:ext cx="395098" cy="242589"/>
            <a:chOff x="4595425" y="1707325"/>
            <a:chExt cx="470075" cy="288625"/>
          </a:xfrm>
        </p:grpSpPr>
        <p:sp>
          <p:nvSpPr>
            <p:cNvPr id="782" name="Google Shape;782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3232213" y="1575191"/>
            <a:ext cx="357234" cy="361310"/>
            <a:chOff x="5290150" y="1636700"/>
            <a:chExt cx="425025" cy="429875"/>
          </a:xfrm>
        </p:grpSpPr>
        <p:sp>
          <p:nvSpPr>
            <p:cNvPr id="788" name="Google Shape;788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3796167" y="1564433"/>
            <a:ext cx="359272" cy="376691"/>
            <a:chOff x="5961125" y="1623900"/>
            <a:chExt cx="427450" cy="448175"/>
          </a:xfrm>
        </p:grpSpPr>
        <p:sp>
          <p:nvSpPr>
            <p:cNvPr id="791" name="Google Shape;791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4348860" y="1574162"/>
            <a:ext cx="383835" cy="363369"/>
            <a:chOff x="6618700" y="1635475"/>
            <a:chExt cx="456675" cy="432325"/>
          </a:xfrm>
        </p:grpSpPr>
        <p:sp>
          <p:nvSpPr>
            <p:cNvPr id="799" name="Google Shape;799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-696053" y="2157574"/>
            <a:ext cx="304009" cy="326513"/>
            <a:chOff x="616425" y="2329600"/>
            <a:chExt cx="361700" cy="388475"/>
          </a:xfrm>
        </p:grpSpPr>
        <p:sp>
          <p:nvSpPr>
            <p:cNvPr id="805" name="Google Shape;805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-139243" y="2160641"/>
            <a:ext cx="320378" cy="320378"/>
            <a:chOff x="1278900" y="2333250"/>
            <a:chExt cx="381175" cy="381175"/>
          </a:xfrm>
        </p:grpSpPr>
        <p:sp>
          <p:nvSpPr>
            <p:cNvPr id="814" name="Google Shape;814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425721" y="2160641"/>
            <a:ext cx="320399" cy="320378"/>
            <a:chOff x="1951075" y="2333250"/>
            <a:chExt cx="381200" cy="381175"/>
          </a:xfrm>
        </p:grpSpPr>
        <p:sp>
          <p:nvSpPr>
            <p:cNvPr id="819" name="Google Shape;819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990704" y="2160641"/>
            <a:ext cx="320378" cy="320378"/>
            <a:chOff x="2623275" y="2333250"/>
            <a:chExt cx="381175" cy="381175"/>
          </a:xfrm>
        </p:grpSpPr>
        <p:sp>
          <p:nvSpPr>
            <p:cNvPr id="824" name="Google Shape;824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1630410" y="2105379"/>
            <a:ext cx="170937" cy="426827"/>
            <a:chOff x="3384375" y="2267500"/>
            <a:chExt cx="203375" cy="507825"/>
          </a:xfrm>
        </p:grpSpPr>
        <p:sp>
          <p:nvSpPr>
            <p:cNvPr id="829" name="Google Shape;829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Google Shape;831;p48"/>
          <p:cNvGrpSpPr/>
          <p:nvPr/>
        </p:nvGrpSpPr>
        <p:grpSpPr>
          <a:xfrm>
            <a:off x="2775717" y="2159612"/>
            <a:ext cx="140237" cy="318339"/>
            <a:chOff x="4747025" y="2332025"/>
            <a:chExt cx="166850" cy="378750"/>
          </a:xfrm>
        </p:grpSpPr>
        <p:sp>
          <p:nvSpPr>
            <p:cNvPr id="832" name="Google Shape;832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2208191" y="2107417"/>
            <a:ext cx="145343" cy="422729"/>
            <a:chOff x="4071800" y="2269925"/>
            <a:chExt cx="172925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37" name="Google Shape;837;p48"/>
          <p:cNvSpPr/>
          <p:nvPr/>
        </p:nvSpPr>
        <p:spPr>
          <a:xfrm>
            <a:off x="3250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38" name="Google Shape;838;p48"/>
          <p:cNvGrpSpPr/>
          <p:nvPr/>
        </p:nvGrpSpPr>
        <p:grpSpPr>
          <a:xfrm>
            <a:off x="3805897" y="2158078"/>
            <a:ext cx="345971" cy="325505"/>
            <a:chOff x="5972700" y="2330200"/>
            <a:chExt cx="411625" cy="387275"/>
          </a:xfrm>
        </p:grpSpPr>
        <p:sp>
          <p:nvSpPr>
            <p:cNvPr id="839" name="Google Shape;839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-598807" y="2686207"/>
            <a:ext cx="109538" cy="399195"/>
            <a:chOff x="732125" y="2958550"/>
            <a:chExt cx="130325" cy="474950"/>
          </a:xfrm>
        </p:grpSpPr>
        <p:sp>
          <p:nvSpPr>
            <p:cNvPr id="842" name="Google Shape;842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418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51" name="Google Shape;851;p48"/>
          <p:cNvSpPr/>
          <p:nvPr/>
        </p:nvSpPr>
        <p:spPr>
          <a:xfrm>
            <a:off x="-10339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2" name="Google Shape;852;p48"/>
          <p:cNvGrpSpPr/>
          <p:nvPr/>
        </p:nvGrpSpPr>
        <p:grpSpPr>
          <a:xfrm>
            <a:off x="956938" y="2699003"/>
            <a:ext cx="387933" cy="367467"/>
            <a:chOff x="2583100" y="2973775"/>
            <a:chExt cx="461550" cy="437200"/>
          </a:xfrm>
        </p:grpSpPr>
        <p:sp>
          <p:nvSpPr>
            <p:cNvPr id="853" name="Google Shape;853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5" name="Google Shape;855;p48"/>
          <p:cNvSpPr/>
          <p:nvPr/>
        </p:nvSpPr>
        <p:spPr>
          <a:xfrm>
            <a:off x="2667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6" name="Google Shape;856;p48"/>
          <p:cNvGrpSpPr/>
          <p:nvPr/>
        </p:nvGrpSpPr>
        <p:grpSpPr>
          <a:xfrm>
            <a:off x="3196386" y="2727160"/>
            <a:ext cx="435022" cy="323445"/>
            <a:chOff x="5247525" y="3007275"/>
            <a:chExt cx="517575" cy="384825"/>
          </a:xfrm>
        </p:grpSpPr>
        <p:sp>
          <p:nvSpPr>
            <p:cNvPr id="857" name="Google Shape;857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2107372" y="2708731"/>
            <a:ext cx="342882" cy="350068"/>
            <a:chOff x="3951850" y="2985350"/>
            <a:chExt cx="407950" cy="416500"/>
          </a:xfrm>
        </p:grpSpPr>
        <p:sp>
          <p:nvSpPr>
            <p:cNvPr id="860" name="Google Shape;860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4" name="Google Shape;864;p48"/>
          <p:cNvGrpSpPr/>
          <p:nvPr/>
        </p:nvGrpSpPr>
        <p:grpSpPr>
          <a:xfrm>
            <a:off x="-735956" y="3298280"/>
            <a:ext cx="397136" cy="305017"/>
            <a:chOff x="568950" y="3686775"/>
            <a:chExt cx="472500" cy="362900"/>
          </a:xfrm>
        </p:grpSpPr>
        <p:sp>
          <p:nvSpPr>
            <p:cNvPr id="865" name="Google Shape;865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8" name="Google Shape;868;p48"/>
          <p:cNvSpPr/>
          <p:nvPr/>
        </p:nvSpPr>
        <p:spPr>
          <a:xfrm>
            <a:off x="3840887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-167904" y="3323872"/>
            <a:ext cx="377700" cy="253852"/>
            <a:chOff x="1244800" y="3717225"/>
            <a:chExt cx="449375" cy="302025"/>
          </a:xfrm>
        </p:grpSpPr>
        <p:sp>
          <p:nvSpPr>
            <p:cNvPr id="870" name="Google Shape;870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402187" y="3304415"/>
            <a:ext cx="367467" cy="287115"/>
            <a:chOff x="1923075" y="3694075"/>
            <a:chExt cx="437200" cy="341600"/>
          </a:xfrm>
        </p:grpSpPr>
        <p:sp>
          <p:nvSpPr>
            <p:cNvPr id="877" name="Google Shape;877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6" name="Google Shape;886;p48"/>
          <p:cNvGrpSpPr/>
          <p:nvPr/>
        </p:nvGrpSpPr>
        <p:grpSpPr>
          <a:xfrm>
            <a:off x="970743" y="3299813"/>
            <a:ext cx="360301" cy="295814"/>
            <a:chOff x="2599525" y="3688600"/>
            <a:chExt cx="428675" cy="351950"/>
          </a:xfrm>
        </p:grpSpPr>
        <p:sp>
          <p:nvSpPr>
            <p:cNvPr id="887" name="Google Shape;887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1553125" y="3279347"/>
            <a:ext cx="333700" cy="329077"/>
            <a:chOff x="3292425" y="3664250"/>
            <a:chExt cx="397025" cy="391525"/>
          </a:xfrm>
        </p:grpSpPr>
        <p:sp>
          <p:nvSpPr>
            <p:cNvPr id="891" name="Google Shape;891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4" name="Google Shape;894;p48"/>
          <p:cNvGrpSpPr/>
          <p:nvPr/>
        </p:nvGrpSpPr>
        <p:grpSpPr>
          <a:xfrm>
            <a:off x="2090982" y="3321814"/>
            <a:ext cx="369526" cy="268183"/>
            <a:chOff x="3932350" y="3714775"/>
            <a:chExt cx="439650" cy="319075"/>
          </a:xfrm>
        </p:grpSpPr>
        <p:sp>
          <p:nvSpPr>
            <p:cNvPr id="895" name="Google Shape;895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0" name="Google Shape;900;p48"/>
          <p:cNvGrpSpPr/>
          <p:nvPr/>
        </p:nvGrpSpPr>
        <p:grpSpPr>
          <a:xfrm>
            <a:off x="2655967" y="3321814"/>
            <a:ext cx="369505" cy="268183"/>
            <a:chOff x="4604550" y="3714775"/>
            <a:chExt cx="439625" cy="319075"/>
          </a:xfrm>
        </p:grpSpPr>
        <p:sp>
          <p:nvSpPr>
            <p:cNvPr id="901" name="Google Shape;901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3234251" y="3294181"/>
            <a:ext cx="353136" cy="313738"/>
            <a:chOff x="5292575" y="3681900"/>
            <a:chExt cx="420150" cy="373275"/>
          </a:xfrm>
        </p:grpSpPr>
        <p:sp>
          <p:nvSpPr>
            <p:cNvPr id="904" name="Google Shape;904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779273" y="3254258"/>
            <a:ext cx="393060" cy="393060"/>
            <a:chOff x="5941025" y="3634400"/>
            <a:chExt cx="467650" cy="467650"/>
          </a:xfrm>
        </p:grpSpPr>
        <p:sp>
          <p:nvSpPr>
            <p:cNvPr id="912" name="Google Shape;912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4369346" y="3279347"/>
            <a:ext cx="342882" cy="342903"/>
            <a:chOff x="6643075" y="3664250"/>
            <a:chExt cx="407950" cy="407975"/>
          </a:xfrm>
        </p:grpSpPr>
        <p:sp>
          <p:nvSpPr>
            <p:cNvPr id="919" name="Google Shape;919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-729820" y="3830001"/>
            <a:ext cx="371564" cy="371543"/>
            <a:chOff x="576250" y="4319400"/>
            <a:chExt cx="442075" cy="442050"/>
          </a:xfrm>
        </p:grpSpPr>
        <p:sp>
          <p:nvSpPr>
            <p:cNvPr id="922" name="Google Shape;922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6" name="Google Shape;926;p48"/>
          <p:cNvSpPr/>
          <p:nvPr/>
        </p:nvSpPr>
        <p:spPr>
          <a:xfrm>
            <a:off x="-180157" y="39022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8"/>
          <p:cNvSpPr/>
          <p:nvPr/>
        </p:nvSpPr>
        <p:spPr>
          <a:xfrm>
            <a:off x="2110566" y="384547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8" name="Google Shape;928;p48"/>
          <p:cNvSpPr/>
          <p:nvPr/>
        </p:nvSpPr>
        <p:spPr>
          <a:xfrm>
            <a:off x="1545561" y="3866975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29" name="Google Shape;929;p48"/>
          <p:cNvSpPr/>
          <p:nvPr/>
        </p:nvSpPr>
        <p:spPr>
          <a:xfrm>
            <a:off x="2674038" y="3843945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48"/>
          <p:cNvGrpSpPr/>
          <p:nvPr/>
        </p:nvGrpSpPr>
        <p:grpSpPr>
          <a:xfrm>
            <a:off x="3213785" y="3848933"/>
            <a:ext cx="394068" cy="325505"/>
            <a:chOff x="5268225" y="4341925"/>
            <a:chExt cx="468850" cy="387275"/>
          </a:xfrm>
        </p:grpSpPr>
        <p:sp>
          <p:nvSpPr>
            <p:cNvPr id="931" name="Google Shape;931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798732" y="3838700"/>
            <a:ext cx="354145" cy="354145"/>
            <a:chOff x="5964175" y="4329750"/>
            <a:chExt cx="421350" cy="421350"/>
          </a:xfrm>
        </p:grpSpPr>
        <p:sp>
          <p:nvSpPr>
            <p:cNvPr id="940" name="Google Shape;940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-165361" y="4403684"/>
            <a:ext cx="372594" cy="360301"/>
            <a:chOff x="1247825" y="5001950"/>
            <a:chExt cx="443300" cy="428675"/>
          </a:xfrm>
        </p:grpSpPr>
        <p:sp>
          <p:nvSpPr>
            <p:cNvPr id="943" name="Google Shape;943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432885" y="4385760"/>
            <a:ext cx="306068" cy="389992"/>
            <a:chOff x="1959600" y="4980625"/>
            <a:chExt cx="364150" cy="464000"/>
          </a:xfrm>
        </p:grpSpPr>
        <p:sp>
          <p:nvSpPr>
            <p:cNvPr id="950" name="Google Shape;950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7" name="Google Shape;957;p48"/>
          <p:cNvGrpSpPr/>
          <p:nvPr/>
        </p:nvGrpSpPr>
        <p:grpSpPr>
          <a:xfrm>
            <a:off x="975366" y="4400615"/>
            <a:ext cx="351077" cy="360806"/>
            <a:chOff x="2605025" y="4998300"/>
            <a:chExt cx="417700" cy="429275"/>
          </a:xfrm>
        </p:grpSpPr>
        <p:sp>
          <p:nvSpPr>
            <p:cNvPr id="958" name="Google Shape;958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1506057" y="4403684"/>
            <a:ext cx="419662" cy="349543"/>
            <a:chOff x="3236425" y="5001950"/>
            <a:chExt cx="499300" cy="415875"/>
          </a:xfrm>
        </p:grpSpPr>
        <p:sp>
          <p:nvSpPr>
            <p:cNvPr id="962" name="Google Shape;962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121178" y="4385761"/>
            <a:ext cx="319369" cy="380263"/>
            <a:chOff x="3968275" y="4980625"/>
            <a:chExt cx="379975" cy="452425"/>
          </a:xfrm>
        </p:grpSpPr>
        <p:sp>
          <p:nvSpPr>
            <p:cNvPr id="969" name="Google Shape;969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3776711" y="4470714"/>
            <a:ext cx="404323" cy="220085"/>
            <a:chOff x="5937975" y="5081700"/>
            <a:chExt cx="481050" cy="261850"/>
          </a:xfrm>
        </p:grpSpPr>
        <p:sp>
          <p:nvSpPr>
            <p:cNvPr id="973" name="Google Shape;973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Google Shape;976;p48"/>
          <p:cNvGrpSpPr/>
          <p:nvPr/>
        </p:nvGrpSpPr>
        <p:grpSpPr>
          <a:xfrm>
            <a:off x="4394919" y="4428248"/>
            <a:ext cx="290183" cy="333679"/>
            <a:chOff x="6673500" y="5031175"/>
            <a:chExt cx="345250" cy="397000"/>
          </a:xfrm>
        </p:grpSpPr>
        <p:sp>
          <p:nvSpPr>
            <p:cNvPr id="977" name="Google Shape;977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2086906" y="452893"/>
            <a:ext cx="387933" cy="345971"/>
            <a:chOff x="3927500" y="301425"/>
            <a:chExt cx="461550" cy="411625"/>
          </a:xfrm>
        </p:grpSpPr>
        <p:sp>
          <p:nvSpPr>
            <p:cNvPr id="983" name="Google Shape;983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4374452" y="459553"/>
            <a:ext cx="332670" cy="332670"/>
            <a:chOff x="6649150" y="309350"/>
            <a:chExt cx="395800" cy="395800"/>
          </a:xfrm>
        </p:grpSpPr>
        <p:sp>
          <p:nvSpPr>
            <p:cNvPr id="1011" name="Google Shape;1011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3806906" y="467224"/>
            <a:ext cx="337797" cy="319873"/>
            <a:chOff x="5973900" y="318475"/>
            <a:chExt cx="401900" cy="380575"/>
          </a:xfrm>
        </p:grpSpPr>
        <p:sp>
          <p:nvSpPr>
            <p:cNvPr id="1035" name="Google Shape;1035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-147942" y="980516"/>
            <a:ext cx="342882" cy="418128"/>
            <a:chOff x="1268550" y="929175"/>
            <a:chExt cx="407950" cy="497475"/>
          </a:xfrm>
        </p:grpSpPr>
        <p:sp>
          <p:nvSpPr>
            <p:cNvPr id="1050" name="Google Shape;1050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3" name="Google Shape;1053;p48"/>
          <p:cNvGrpSpPr/>
          <p:nvPr/>
        </p:nvGrpSpPr>
        <p:grpSpPr>
          <a:xfrm>
            <a:off x="4338123" y="996380"/>
            <a:ext cx="405331" cy="388962"/>
            <a:chOff x="6605925" y="948050"/>
            <a:chExt cx="482250" cy="462775"/>
          </a:xfrm>
        </p:grpSpPr>
        <p:sp>
          <p:nvSpPr>
            <p:cNvPr id="1054" name="Google Shape;1054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4432804" y="2148350"/>
            <a:ext cx="215966" cy="342399"/>
            <a:chOff x="6718575" y="2318625"/>
            <a:chExt cx="256950" cy="407375"/>
          </a:xfrm>
        </p:grpSpPr>
        <p:sp>
          <p:nvSpPr>
            <p:cNvPr id="1061" name="Google Shape;1061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9" name="Google Shape;1069;p48"/>
          <p:cNvGrpSpPr/>
          <p:nvPr/>
        </p:nvGrpSpPr>
        <p:grpSpPr>
          <a:xfrm>
            <a:off x="1534194" y="2775258"/>
            <a:ext cx="363369" cy="221115"/>
            <a:chOff x="3269900" y="3064500"/>
            <a:chExt cx="432325" cy="263075"/>
          </a:xfrm>
        </p:grpSpPr>
        <p:sp>
          <p:nvSpPr>
            <p:cNvPr id="1070" name="Google Shape;1070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4408220" y="2707701"/>
            <a:ext cx="265115" cy="372594"/>
            <a:chOff x="6689325" y="2984125"/>
            <a:chExt cx="315425" cy="443300"/>
          </a:xfrm>
        </p:grpSpPr>
        <p:sp>
          <p:nvSpPr>
            <p:cNvPr id="1074" name="Google Shape;1074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456945" y="3802370"/>
            <a:ext cx="256416" cy="414535"/>
            <a:chOff x="1988225" y="4286525"/>
            <a:chExt cx="305075" cy="493200"/>
          </a:xfrm>
        </p:grpSpPr>
        <p:sp>
          <p:nvSpPr>
            <p:cNvPr id="1080" name="Google Shape;1080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1000937" y="3831534"/>
            <a:ext cx="309640" cy="392030"/>
            <a:chOff x="2635450" y="4321225"/>
            <a:chExt cx="368400" cy="466425"/>
          </a:xfrm>
        </p:grpSpPr>
        <p:sp>
          <p:nvSpPr>
            <p:cNvPr id="1088" name="Google Shape;1088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369346" y="3821806"/>
            <a:ext cx="342882" cy="383835"/>
            <a:chOff x="6643075" y="4309650"/>
            <a:chExt cx="407950" cy="456675"/>
          </a:xfrm>
        </p:grpSpPr>
        <p:sp>
          <p:nvSpPr>
            <p:cNvPr id="1095" name="Google Shape;1095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3184619" y="4363760"/>
            <a:ext cx="452420" cy="433992"/>
            <a:chOff x="5233525" y="4954450"/>
            <a:chExt cx="538275" cy="516350"/>
          </a:xfrm>
        </p:grpSpPr>
        <p:sp>
          <p:nvSpPr>
            <p:cNvPr id="1105" name="Google Shape;1105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2615539" y="4371430"/>
            <a:ext cx="460615" cy="418653"/>
            <a:chOff x="4556450" y="4963575"/>
            <a:chExt cx="548025" cy="498100"/>
          </a:xfrm>
        </p:grpSpPr>
        <p:sp>
          <p:nvSpPr>
            <p:cNvPr id="1117" name="Google Shape;1117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-767180" y="4462014"/>
            <a:ext cx="445255" cy="246182"/>
            <a:chOff x="531800" y="5071350"/>
            <a:chExt cx="529750" cy="292900"/>
          </a:xfrm>
        </p:grpSpPr>
        <p:sp>
          <p:nvSpPr>
            <p:cNvPr id="1123" name="Google Shape;1123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6177094" y="1875176"/>
            <a:ext cx="433992" cy="422729"/>
            <a:chOff x="5916675" y="927975"/>
            <a:chExt cx="516350" cy="502950"/>
          </a:xfrm>
        </p:grpSpPr>
        <p:sp>
          <p:nvSpPr>
            <p:cNvPr id="1131" name="Google Shape;113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5293115" y="2581078"/>
            <a:ext cx="1079481" cy="1051467"/>
            <a:chOff x="5916675" y="927975"/>
            <a:chExt cx="516350" cy="502950"/>
          </a:xfrm>
        </p:grpSpPr>
        <p:sp>
          <p:nvSpPr>
            <p:cNvPr id="1134" name="Google Shape;113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5293257" y="1875176"/>
            <a:ext cx="433992" cy="422729"/>
            <a:chOff x="5916675" y="927975"/>
            <a:chExt cx="516350" cy="502950"/>
          </a:xfrm>
        </p:grpSpPr>
        <p:sp>
          <p:nvSpPr>
            <p:cNvPr id="1137" name="Google Shape;1137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39" name="Google Shape;1139;p48"/>
          <p:cNvSpPr/>
          <p:nvPr/>
        </p:nvSpPr>
        <p:spPr>
          <a:xfrm>
            <a:off x="6369256" y="21115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0" name="Google Shape;1140;p48"/>
          <p:cNvSpPr/>
          <p:nvPr/>
        </p:nvSpPr>
        <p:spPr>
          <a:xfrm>
            <a:off x="5485419" y="2111554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1" name="Google Shape;1141;p48"/>
          <p:cNvSpPr/>
          <p:nvPr/>
        </p:nvSpPr>
        <p:spPr>
          <a:xfrm>
            <a:off x="5770954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49"/>
          <p:cNvGrpSpPr/>
          <p:nvPr/>
        </p:nvGrpSpPr>
        <p:grpSpPr>
          <a:xfrm>
            <a:off x="1915888" y="1550128"/>
            <a:ext cx="445718" cy="445753"/>
            <a:chOff x="3706812" y="1035050"/>
            <a:chExt cx="4792662" cy="4787899"/>
          </a:xfrm>
        </p:grpSpPr>
        <p:sp>
          <p:nvSpPr>
            <p:cNvPr id="1147" name="Google Shape;114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636394" y="1550158"/>
            <a:ext cx="443331" cy="445437"/>
            <a:chOff x="1400175" y="1220787"/>
            <a:chExt cx="4473575" cy="4476750"/>
          </a:xfrm>
        </p:grpSpPr>
        <p:sp>
          <p:nvSpPr>
            <p:cNvPr id="1154" name="Google Shape;115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9"/>
          <p:cNvGrpSpPr/>
          <p:nvPr/>
        </p:nvGrpSpPr>
        <p:grpSpPr>
          <a:xfrm>
            <a:off x="-4954" y="1550172"/>
            <a:ext cx="446045" cy="445465"/>
            <a:chOff x="1649412" y="927100"/>
            <a:chExt cx="5011737" cy="5016500"/>
          </a:xfrm>
        </p:grpSpPr>
        <p:sp>
          <p:nvSpPr>
            <p:cNvPr id="1159" name="Google Shape;115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275397" y="1550424"/>
            <a:ext cx="444870" cy="445286"/>
            <a:chOff x="1301750" y="920750"/>
            <a:chExt cx="5095875" cy="5100637"/>
          </a:xfrm>
        </p:grpSpPr>
        <p:sp>
          <p:nvSpPr>
            <p:cNvPr id="1163" name="Google Shape;116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3198571" y="1550334"/>
            <a:ext cx="445621" cy="445591"/>
            <a:chOff x="5732756" y="2682276"/>
            <a:chExt cx="719905" cy="719856"/>
          </a:xfrm>
        </p:grpSpPr>
        <p:sp>
          <p:nvSpPr>
            <p:cNvPr id="1169" name="Google Shape;116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9"/>
          <p:cNvGrpSpPr/>
          <p:nvPr/>
        </p:nvGrpSpPr>
        <p:grpSpPr>
          <a:xfrm>
            <a:off x="3839888" y="1550327"/>
            <a:ext cx="445627" cy="445604"/>
            <a:chOff x="6768809" y="2682265"/>
            <a:chExt cx="719915" cy="719877"/>
          </a:xfrm>
        </p:grpSpPr>
        <p:sp>
          <p:nvSpPr>
            <p:cNvPr id="1173" name="Google Shape;117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4481210" y="1550357"/>
            <a:ext cx="445753" cy="445545"/>
            <a:chOff x="7804870" y="2682313"/>
            <a:chExt cx="720118" cy="719782"/>
          </a:xfrm>
        </p:grpSpPr>
        <p:sp>
          <p:nvSpPr>
            <p:cNvPr id="1178" name="Google Shape;117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49"/>
          <p:cNvGrpSpPr/>
          <p:nvPr/>
        </p:nvGrpSpPr>
        <p:grpSpPr>
          <a:xfrm>
            <a:off x="5122658" y="1550125"/>
            <a:ext cx="446293" cy="446006"/>
            <a:chOff x="8841135" y="2681940"/>
            <a:chExt cx="720990" cy="720527"/>
          </a:xfrm>
        </p:grpSpPr>
        <p:sp>
          <p:nvSpPr>
            <p:cNvPr id="1184" name="Google Shape;118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2556655" y="1550057"/>
            <a:ext cx="445260" cy="445260"/>
            <a:chOff x="4103687" y="1439862"/>
            <a:chExt cx="3986212" cy="3986211"/>
          </a:xfrm>
        </p:grpSpPr>
        <p:sp>
          <p:nvSpPr>
            <p:cNvPr id="1191" name="Google Shape;119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9"/>
          <p:cNvGrpSpPr/>
          <p:nvPr/>
        </p:nvGrpSpPr>
        <p:grpSpPr>
          <a:xfrm>
            <a:off x="5764646" y="1550362"/>
            <a:ext cx="445803" cy="445535"/>
            <a:chOff x="9878272" y="2682320"/>
            <a:chExt cx="720199" cy="719767"/>
          </a:xfrm>
        </p:grpSpPr>
        <p:sp>
          <p:nvSpPr>
            <p:cNvPr id="1194" name="Google Shape;119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6406143" y="1550279"/>
            <a:ext cx="445700" cy="445701"/>
            <a:chOff x="10914618" y="2682187"/>
            <a:chExt cx="720033" cy="720033"/>
          </a:xfrm>
        </p:grpSpPr>
        <p:sp>
          <p:nvSpPr>
            <p:cNvPr id="1198" name="Google Shape;119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9"/>
          <p:cNvGrpSpPr/>
          <p:nvPr/>
        </p:nvGrpSpPr>
        <p:grpSpPr>
          <a:xfrm>
            <a:off x="629665" y="843057"/>
            <a:ext cx="361521" cy="445816"/>
            <a:chOff x="1582665" y="1011072"/>
            <a:chExt cx="584040" cy="720220"/>
          </a:xfrm>
        </p:grpSpPr>
        <p:sp>
          <p:nvSpPr>
            <p:cNvPr id="1205" name="Google Shape;120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1231049" y="843078"/>
            <a:ext cx="379481" cy="445796"/>
            <a:chOff x="2554206" y="1011105"/>
            <a:chExt cx="613055" cy="720187"/>
          </a:xfrm>
        </p:grpSpPr>
        <p:sp>
          <p:nvSpPr>
            <p:cNvPr id="1211" name="Google Shape;121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5779224" y="797419"/>
            <a:ext cx="460705" cy="491455"/>
            <a:chOff x="9901824" y="937343"/>
            <a:chExt cx="744273" cy="793950"/>
          </a:xfrm>
        </p:grpSpPr>
        <p:grpSp>
          <p:nvGrpSpPr>
            <p:cNvPr id="1215" name="Google Shape;121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6" name="Google Shape;121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Google Shape;122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9"/>
          <p:cNvGrpSpPr/>
          <p:nvPr/>
        </p:nvGrpSpPr>
        <p:grpSpPr>
          <a:xfrm>
            <a:off x="1850392" y="843245"/>
            <a:ext cx="369868" cy="445629"/>
            <a:chOff x="3554761" y="1011374"/>
            <a:chExt cx="597525" cy="719918"/>
          </a:xfrm>
        </p:grpSpPr>
        <p:sp>
          <p:nvSpPr>
            <p:cNvPr id="1233" name="Google Shape;123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2460123" y="843033"/>
            <a:ext cx="370755" cy="445841"/>
            <a:chOff x="4539787" y="1011032"/>
            <a:chExt cx="598958" cy="720261"/>
          </a:xfrm>
        </p:grpSpPr>
        <p:sp>
          <p:nvSpPr>
            <p:cNvPr id="1238" name="Google Shape;123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3070741" y="843141"/>
            <a:ext cx="366917" cy="445733"/>
            <a:chOff x="5526246" y="1011207"/>
            <a:chExt cx="592758" cy="720086"/>
          </a:xfrm>
        </p:grpSpPr>
        <p:sp>
          <p:nvSpPr>
            <p:cNvPr id="1244" name="Google Shape;124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9"/>
          <p:cNvGrpSpPr/>
          <p:nvPr/>
        </p:nvGrpSpPr>
        <p:grpSpPr>
          <a:xfrm>
            <a:off x="25508" y="843134"/>
            <a:ext cx="364294" cy="445740"/>
            <a:chOff x="606645" y="1011196"/>
            <a:chExt cx="588520" cy="720096"/>
          </a:xfrm>
        </p:grpSpPr>
        <p:sp>
          <p:nvSpPr>
            <p:cNvPr id="1251" name="Google Shape;125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9"/>
          <p:cNvGrpSpPr/>
          <p:nvPr/>
        </p:nvGrpSpPr>
        <p:grpSpPr>
          <a:xfrm>
            <a:off x="6479792" y="843111"/>
            <a:ext cx="298405" cy="445762"/>
            <a:chOff x="11033597" y="1011159"/>
            <a:chExt cx="482075" cy="720133"/>
          </a:xfrm>
        </p:grpSpPr>
        <p:sp>
          <p:nvSpPr>
            <p:cNvPr id="1256" name="Google Shape;125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5078657" y="797419"/>
            <a:ext cx="460705" cy="491455"/>
            <a:chOff x="8770051" y="937343"/>
            <a:chExt cx="744273" cy="793950"/>
          </a:xfrm>
        </p:grpSpPr>
        <p:sp>
          <p:nvSpPr>
            <p:cNvPr id="1261" name="Google Shape;126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6" name="Google Shape;126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7" name="Google Shape;12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7" name="Google Shape;1277;p49"/>
          <p:cNvGrpSpPr/>
          <p:nvPr/>
        </p:nvGrpSpPr>
        <p:grpSpPr>
          <a:xfrm>
            <a:off x="3677521" y="797419"/>
            <a:ext cx="460705" cy="491455"/>
            <a:chOff x="6506504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1" name="Google Shape;128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2" name="Google Shape;128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2" name="Google Shape;1292;p49"/>
          <p:cNvGrpSpPr/>
          <p:nvPr/>
        </p:nvGrpSpPr>
        <p:grpSpPr>
          <a:xfrm>
            <a:off x="4378089" y="797419"/>
            <a:ext cx="460705" cy="491455"/>
            <a:chOff x="7638277" y="937343"/>
            <a:chExt cx="744273" cy="793950"/>
          </a:xfrm>
        </p:grpSpPr>
        <p:sp>
          <p:nvSpPr>
            <p:cNvPr id="1293" name="Google Shape;129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8" name="Google Shape;129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8" name="Google Shape;1308;p49"/>
          <p:cNvGrpSpPr/>
          <p:nvPr/>
        </p:nvGrpSpPr>
        <p:grpSpPr>
          <a:xfrm>
            <a:off x="1918199" y="2986973"/>
            <a:ext cx="445779" cy="400764"/>
            <a:chOff x="3778727" y="4460423"/>
            <a:chExt cx="720160" cy="647438"/>
          </a:xfrm>
        </p:grpSpPr>
        <p:sp>
          <p:nvSpPr>
            <p:cNvPr id="1309" name="Google Shape;130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9"/>
          <p:cNvGrpSpPr/>
          <p:nvPr/>
        </p:nvGrpSpPr>
        <p:grpSpPr>
          <a:xfrm>
            <a:off x="-4917" y="2972049"/>
            <a:ext cx="445680" cy="430613"/>
            <a:chOff x="557494" y="4436312"/>
            <a:chExt cx="720000" cy="695660"/>
          </a:xfrm>
        </p:grpSpPr>
        <p:sp>
          <p:nvSpPr>
            <p:cNvPr id="1317" name="Google Shape;131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3200306" y="2964459"/>
            <a:ext cx="445833" cy="445792"/>
            <a:chOff x="5926265" y="4424051"/>
            <a:chExt cx="720246" cy="720181"/>
          </a:xfrm>
        </p:grpSpPr>
        <p:sp>
          <p:nvSpPr>
            <p:cNvPr id="1322" name="Google Shape;132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636066" y="2984013"/>
            <a:ext cx="445680" cy="406684"/>
            <a:chOff x="1631150" y="4455641"/>
            <a:chExt cx="720000" cy="657002"/>
          </a:xfrm>
        </p:grpSpPr>
        <p:sp>
          <p:nvSpPr>
            <p:cNvPr id="1327" name="Google Shape;132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9"/>
          <p:cNvGrpSpPr/>
          <p:nvPr/>
        </p:nvGrpSpPr>
        <p:grpSpPr>
          <a:xfrm>
            <a:off x="1277095" y="2983430"/>
            <a:ext cx="445680" cy="407853"/>
            <a:chOff x="2704878" y="4454697"/>
            <a:chExt cx="720000" cy="658889"/>
          </a:xfrm>
        </p:grpSpPr>
        <p:sp>
          <p:nvSpPr>
            <p:cNvPr id="1333" name="Google Shape;133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2559367" y="2985388"/>
            <a:ext cx="445549" cy="403935"/>
            <a:chOff x="4852681" y="4457861"/>
            <a:chExt cx="719788" cy="652561"/>
          </a:xfrm>
        </p:grpSpPr>
        <p:sp>
          <p:nvSpPr>
            <p:cNvPr id="1340" name="Google Shape;134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3841527" y="2975825"/>
            <a:ext cx="445818" cy="423063"/>
            <a:chOff x="7000306" y="4442411"/>
            <a:chExt cx="720224" cy="683463"/>
          </a:xfrm>
        </p:grpSpPr>
        <p:sp>
          <p:nvSpPr>
            <p:cNvPr id="1344" name="Google Shape;134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4482736" y="2973621"/>
            <a:ext cx="445779" cy="427468"/>
            <a:chOff x="8074325" y="4438852"/>
            <a:chExt cx="720160" cy="690579"/>
          </a:xfrm>
        </p:grpSpPr>
        <p:sp>
          <p:nvSpPr>
            <p:cNvPr id="1350" name="Google Shape;135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5765081" y="2987571"/>
            <a:ext cx="445629" cy="399565"/>
            <a:chOff x="9878975" y="4425243"/>
            <a:chExt cx="719918" cy="645502"/>
          </a:xfrm>
        </p:grpSpPr>
        <p:sp>
          <p:nvSpPr>
            <p:cNvPr id="1357" name="Google Shape;135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6406098" y="2976371"/>
            <a:ext cx="445785" cy="421964"/>
            <a:chOff x="10914544" y="4407150"/>
            <a:chExt cx="720170" cy="681687"/>
          </a:xfrm>
        </p:grpSpPr>
        <p:sp>
          <p:nvSpPr>
            <p:cNvPr id="1361" name="Google Shape;136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5123888" y="2984486"/>
            <a:ext cx="445805" cy="405735"/>
            <a:chOff x="8843122" y="4420259"/>
            <a:chExt cx="720202" cy="655469"/>
          </a:xfrm>
        </p:grpSpPr>
        <p:sp>
          <p:nvSpPr>
            <p:cNvPr id="1366" name="Google Shape;136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926757" y="2283047"/>
            <a:ext cx="445812" cy="394518"/>
            <a:chOff x="1510757" y="3225422"/>
            <a:chExt cx="720214" cy="637347"/>
          </a:xfrm>
        </p:grpSpPr>
        <p:sp>
          <p:nvSpPr>
            <p:cNvPr id="1373" name="Google Shape;137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2618149" y="2300567"/>
            <a:ext cx="445767" cy="359478"/>
            <a:chOff x="2595501" y="3253725"/>
            <a:chExt cx="720141" cy="580739"/>
          </a:xfrm>
        </p:grpSpPr>
        <p:sp>
          <p:nvSpPr>
            <p:cNvPr id="1381" name="Google Shape;138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4000820" y="2257536"/>
            <a:ext cx="443879" cy="445541"/>
            <a:chOff x="4764809" y="3184208"/>
            <a:chExt cx="717090" cy="719775"/>
          </a:xfrm>
        </p:grpSpPr>
        <p:sp>
          <p:nvSpPr>
            <p:cNvPr id="1386" name="Google Shape;138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309495" y="2286500"/>
            <a:ext cx="445746" cy="387612"/>
            <a:chOff x="3680173" y="3231000"/>
            <a:chExt cx="720106" cy="626190"/>
          </a:xfrm>
        </p:grpSpPr>
        <p:sp>
          <p:nvSpPr>
            <p:cNvPr id="1390" name="Google Shape;139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5381583" y="2257496"/>
            <a:ext cx="443283" cy="445620"/>
            <a:chOff x="6931035" y="3184144"/>
            <a:chExt cx="716128" cy="719903"/>
          </a:xfrm>
        </p:grpSpPr>
        <p:sp>
          <p:nvSpPr>
            <p:cNvPr id="1394" name="Google Shape;139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4690277" y="2257448"/>
            <a:ext cx="445727" cy="445714"/>
            <a:chOff x="5846429" y="3184067"/>
            <a:chExt cx="720076" cy="720055"/>
          </a:xfrm>
        </p:grpSpPr>
        <p:sp>
          <p:nvSpPr>
            <p:cNvPr id="1399" name="Google Shape;139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9"/>
          <p:cNvGrpSpPr/>
          <p:nvPr/>
        </p:nvGrpSpPr>
        <p:grpSpPr>
          <a:xfrm>
            <a:off x="1377481" y="2257394"/>
            <a:ext cx="303698" cy="445825"/>
            <a:chOff x="655600" y="3183978"/>
            <a:chExt cx="490627" cy="720234"/>
          </a:xfrm>
        </p:grpSpPr>
        <p:sp>
          <p:nvSpPr>
            <p:cNvPr id="1404" name="Google Shape;140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6070444" y="2257509"/>
            <a:ext cx="189785" cy="445592"/>
            <a:chOff x="8011692" y="3184166"/>
            <a:chExt cx="306600" cy="719859"/>
          </a:xfrm>
        </p:grpSpPr>
        <p:sp>
          <p:nvSpPr>
            <p:cNvPr id="1410" name="Google Shape;141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49"/>
          <p:cNvGrpSpPr/>
          <p:nvPr/>
        </p:nvGrpSpPr>
        <p:grpSpPr>
          <a:xfrm>
            <a:off x="6505231" y="2257259"/>
            <a:ext cx="246199" cy="445516"/>
            <a:chOff x="4556125" y="630237"/>
            <a:chExt cx="3081338" cy="5568950"/>
          </a:xfrm>
        </p:grpSpPr>
        <p:sp>
          <p:nvSpPr>
            <p:cNvPr id="1417" name="Google Shape;141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686253" y="2257460"/>
            <a:ext cx="445768" cy="445697"/>
            <a:chOff x="1674084" y="3214987"/>
            <a:chExt cx="720142" cy="720027"/>
          </a:xfrm>
        </p:grpSpPr>
        <p:sp>
          <p:nvSpPr>
            <p:cNvPr id="1425" name="Google Shape;142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9"/>
          <p:cNvGrpSpPr/>
          <p:nvPr/>
        </p:nvGrpSpPr>
        <p:grpSpPr>
          <a:xfrm>
            <a:off x="-4906" y="2257422"/>
            <a:ext cx="445578" cy="445773"/>
            <a:chOff x="557511" y="3214925"/>
            <a:chExt cx="719836" cy="720150"/>
          </a:xfrm>
        </p:grpSpPr>
        <p:sp>
          <p:nvSpPr>
            <p:cNvPr id="1438" name="Google Shape;143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-61023" y="3693756"/>
            <a:ext cx="445905" cy="400522"/>
            <a:chOff x="1147762" y="1131887"/>
            <a:chExt cx="5137150" cy="4619626"/>
          </a:xfrm>
        </p:grpSpPr>
        <p:sp>
          <p:nvSpPr>
            <p:cNvPr id="1443" name="Google Shape;144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9"/>
          <p:cNvGrpSpPr/>
          <p:nvPr/>
        </p:nvGrpSpPr>
        <p:grpSpPr>
          <a:xfrm>
            <a:off x="736307" y="3687410"/>
            <a:ext cx="445901" cy="413282"/>
            <a:chOff x="1570037" y="1341437"/>
            <a:chExt cx="4943475" cy="4576762"/>
          </a:xfrm>
        </p:grpSpPr>
        <p:sp>
          <p:nvSpPr>
            <p:cNvPr id="1447" name="Google Shape;144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3221629" y="3671512"/>
            <a:ext cx="441332" cy="445721"/>
            <a:chOff x="5770007" y="5489899"/>
            <a:chExt cx="712976" cy="720067"/>
          </a:xfrm>
        </p:grpSpPr>
        <p:sp>
          <p:nvSpPr>
            <p:cNvPr id="1454" name="Google Shape;145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4014421" y="3693981"/>
            <a:ext cx="445651" cy="400824"/>
            <a:chOff x="7050768" y="5526199"/>
            <a:chExt cx="719953" cy="647534"/>
          </a:xfrm>
        </p:grpSpPr>
        <p:sp>
          <p:nvSpPr>
            <p:cNvPr id="1463" name="Google Shape;146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5608937" y="3694052"/>
            <a:ext cx="445681" cy="400651"/>
            <a:chOff x="9626723" y="5526313"/>
            <a:chExt cx="720002" cy="647256"/>
          </a:xfrm>
        </p:grpSpPr>
        <p:sp>
          <p:nvSpPr>
            <p:cNvPr id="1476" name="Google Shape;147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6406176" y="3671489"/>
            <a:ext cx="445582" cy="445743"/>
            <a:chOff x="10914672" y="5489861"/>
            <a:chExt cx="719842" cy="720102"/>
          </a:xfrm>
        </p:grpSpPr>
        <p:sp>
          <p:nvSpPr>
            <p:cNvPr id="1489" name="Google Shape;148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4811637" y="3681752"/>
            <a:ext cx="445821" cy="425246"/>
            <a:chOff x="8338678" y="5506443"/>
            <a:chExt cx="720227" cy="686988"/>
          </a:xfrm>
        </p:grpSpPr>
        <p:sp>
          <p:nvSpPr>
            <p:cNvPr id="1502" name="Google Shape;150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1533293" y="3736343"/>
            <a:ext cx="1336824" cy="316035"/>
            <a:chOff x="3042485" y="5594633"/>
            <a:chExt cx="2159652" cy="510557"/>
          </a:xfrm>
        </p:grpSpPr>
        <p:sp>
          <p:nvSpPr>
            <p:cNvPr id="1509" name="Google Shape;150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736183" y="4379878"/>
            <a:ext cx="445738" cy="442950"/>
            <a:chOff x="1879183" y="4379878"/>
            <a:chExt cx="445738" cy="442950"/>
          </a:xfrm>
        </p:grpSpPr>
        <p:sp>
          <p:nvSpPr>
            <p:cNvPr id="1525" name="Google Shape;1525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9"/>
          <p:cNvGrpSpPr/>
          <p:nvPr/>
        </p:nvGrpSpPr>
        <p:grpSpPr>
          <a:xfrm>
            <a:off x="5645034" y="4378459"/>
            <a:ext cx="373053" cy="445791"/>
            <a:chOff x="8095060" y="5664590"/>
            <a:chExt cx="497404" cy="594389"/>
          </a:xfrm>
        </p:grpSpPr>
        <p:grpSp>
          <p:nvGrpSpPr>
            <p:cNvPr id="1530" name="Google Shape;153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1" name="Google Shape;153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5" name="Google Shape;153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9" name="Google Shape;153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3" name="Google Shape;154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6" name="Google Shape;1546;p49"/>
          <p:cNvGrpSpPr/>
          <p:nvPr/>
        </p:nvGrpSpPr>
        <p:grpSpPr>
          <a:xfrm>
            <a:off x="1727825" y="4378486"/>
            <a:ext cx="557162" cy="445734"/>
            <a:chOff x="4607809" y="5664627"/>
            <a:chExt cx="742883" cy="594312"/>
          </a:xfrm>
        </p:grpSpPr>
        <p:sp>
          <p:nvSpPr>
            <p:cNvPr id="1547" name="Google Shape;154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49"/>
          <p:cNvGrpSpPr/>
          <p:nvPr/>
        </p:nvGrpSpPr>
        <p:grpSpPr>
          <a:xfrm>
            <a:off x="2830891" y="4378543"/>
            <a:ext cx="1079865" cy="445620"/>
            <a:chOff x="2571250" y="5664711"/>
            <a:chExt cx="1439820" cy="594160"/>
          </a:xfrm>
        </p:grpSpPr>
        <p:sp>
          <p:nvSpPr>
            <p:cNvPr id="1556" name="Google Shape;155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0" name="Google Shape;1580;p49"/>
          <p:cNvGrpSpPr/>
          <p:nvPr/>
        </p:nvGrpSpPr>
        <p:grpSpPr>
          <a:xfrm>
            <a:off x="4456659" y="4378335"/>
            <a:ext cx="642470" cy="446036"/>
            <a:chOff x="6332670" y="5663946"/>
            <a:chExt cx="856627" cy="594715"/>
          </a:xfrm>
        </p:grpSpPr>
        <p:grpSp>
          <p:nvGrpSpPr>
            <p:cNvPr id="1581" name="Google Shape;158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2" name="Google Shape;158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5" name="Google Shape;158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7" name="Google Shape;158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8" name="Google Shape;158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0" name="Google Shape;1590;p49"/>
          <p:cNvSpPr txBox="1">
            <a:spLocks noGrp="1"/>
          </p:cNvSpPr>
          <p:nvPr>
            <p:ph type="title"/>
          </p:nvPr>
        </p:nvSpPr>
        <p:spPr>
          <a:xfrm>
            <a:off x="-2877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Diagrams and infographics</a:t>
            </a:r>
            <a:endParaRPr/>
          </a:p>
        </p:txBody>
      </p:sp>
      <p:sp>
        <p:nvSpPr>
          <p:cNvPr id="1591" name="Google Shape;1591;p49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0"/>
          <p:cNvSpPr txBox="1"/>
          <p:nvPr/>
        </p:nvSpPr>
        <p:spPr>
          <a:xfrm>
            <a:off x="-3349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Google Shape;1597;p50"/>
          <p:cNvSpPr txBox="1"/>
          <p:nvPr/>
        </p:nvSpPr>
        <p:spPr>
          <a:xfrm>
            <a:off x="-3349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8" name="Google Shape;1598;p50"/>
          <p:cNvSpPr txBox="1">
            <a:spLocks noGrp="1"/>
          </p:cNvSpPr>
          <p:nvPr>
            <p:ph type="sldNum" idx="12"/>
          </p:nvPr>
        </p:nvSpPr>
        <p:spPr>
          <a:xfrm>
            <a:off x="7261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3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51"/>
          <p:cNvSpPr txBox="1"/>
          <p:nvPr/>
        </p:nvSpPr>
        <p:spPr>
          <a:xfrm>
            <a:off x="-369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5" name="Google Shape;1605;p51"/>
          <p:cNvGrpSpPr/>
          <p:nvPr/>
        </p:nvGrpSpPr>
        <p:grpSpPr>
          <a:xfrm>
            <a:off x="-452425" y="3290132"/>
            <a:ext cx="7762851" cy="892418"/>
            <a:chOff x="801125" y="3213932"/>
            <a:chExt cx="7762851" cy="892418"/>
          </a:xfrm>
        </p:grpSpPr>
        <p:grpSp>
          <p:nvGrpSpPr>
            <p:cNvPr id="1606" name="Google Shape;160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7" name="Google Shape;160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9" name="Google Shape;160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0" name="Google Shape;161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2" name="Google Shape;161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3" name="Google Shape;161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4" name="Google Shape;161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5" name="Google Shape;161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6" name="Google Shape;161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7" name="Google Shape;161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6256D90E-8538-459A-8D8A-B882F94D16C3}"/>
              </a:ext>
            </a:extLst>
          </p:cNvPr>
          <p:cNvSpPr txBox="1"/>
          <p:nvPr/>
        </p:nvSpPr>
        <p:spPr>
          <a:xfrm>
            <a:off x="5085409" y="21990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0.82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6</a:t>
            </a:fld>
            <a:endParaRPr/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34CA5-C67D-4D18-ACA1-DFFB546C5B40}"/>
              </a:ext>
            </a:extLst>
          </p:cNvPr>
          <p:cNvCxnSpPr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3D13-4154-41DD-AA1F-6CDAFD0D2A4E}"/>
              </a:ext>
            </a:extLst>
          </p:cNvPr>
          <p:cNvCxnSpPr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F16EA-584D-4513-8607-5F0E9EDD4BB7}"/>
              </a:ext>
            </a:extLst>
          </p:cNvPr>
          <p:cNvCxnSpPr>
            <a:stCxn id="36" idx="6"/>
            <a:endCxn id="25" idx="2"/>
          </p:cNvCxnSpPr>
          <p:nvPr/>
        </p:nvCxnSpPr>
        <p:spPr>
          <a:xfrm>
            <a:off x="1754283" y="2377147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C4FFD-14A2-485E-B0BD-6899330F5A0B}"/>
              </a:ext>
            </a:extLst>
          </p:cNvPr>
          <p:cNvCxnSpPr>
            <a:stCxn id="36" idx="6"/>
            <a:endCxn id="26" idx="2"/>
          </p:cNvCxnSpPr>
          <p:nvPr/>
        </p:nvCxnSpPr>
        <p:spPr>
          <a:xfrm>
            <a:off x="1754283" y="2377147"/>
            <a:ext cx="310960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BA7B3-0C3D-4324-A0D2-760CBF86807D}"/>
              </a:ext>
            </a:extLst>
          </p:cNvPr>
          <p:cNvCxnSpPr>
            <a:stCxn id="36" idx="6"/>
            <a:endCxn id="27" idx="2"/>
          </p:cNvCxnSpPr>
          <p:nvPr/>
        </p:nvCxnSpPr>
        <p:spPr>
          <a:xfrm>
            <a:off x="1754283" y="2377147"/>
            <a:ext cx="310960" cy="123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8A84-519A-4145-82DF-C814CDBBBA34}"/>
              </a:ext>
            </a:extLst>
          </p:cNvPr>
          <p:cNvCxnSpPr>
            <a:stCxn id="38" idx="6"/>
            <a:endCxn id="2" idx="2"/>
          </p:cNvCxnSpPr>
          <p:nvPr/>
        </p:nvCxnSpPr>
        <p:spPr>
          <a:xfrm flipV="1">
            <a:off x="1757644" y="2201034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C28F3-2D40-4C63-96D2-9C8179A2803D}"/>
              </a:ext>
            </a:extLst>
          </p:cNvPr>
          <p:cNvCxnSpPr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F2593E-1B09-4013-804F-3FF49CA8D376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1757644" y="2729374"/>
            <a:ext cx="304238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6FE562-091A-491E-B137-EFE95D50A515}"/>
              </a:ext>
            </a:extLst>
          </p:cNvPr>
          <p:cNvCxnSpPr>
            <a:stCxn id="38" idx="6"/>
            <a:endCxn id="26" idx="2"/>
          </p:cNvCxnSpPr>
          <p:nvPr/>
        </p:nvCxnSpPr>
        <p:spPr>
          <a:xfrm>
            <a:off x="1757644" y="2729374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03E15-36AC-4868-979E-59E57D5036FC}"/>
              </a:ext>
            </a:extLst>
          </p:cNvPr>
          <p:cNvCxnSpPr>
            <a:stCxn id="38" idx="6"/>
            <a:endCxn id="27" idx="2"/>
          </p:cNvCxnSpPr>
          <p:nvPr/>
        </p:nvCxnSpPr>
        <p:spPr>
          <a:xfrm>
            <a:off x="1757644" y="2729374"/>
            <a:ext cx="307599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02366-A605-45AB-B3E5-C6A5C902E07A}"/>
              </a:ext>
            </a:extLst>
          </p:cNvPr>
          <p:cNvCxnSpPr>
            <a:stCxn id="39" idx="6"/>
            <a:endCxn id="24" idx="2"/>
          </p:cNvCxnSpPr>
          <p:nvPr/>
        </p:nvCxnSpPr>
        <p:spPr>
          <a:xfrm flipV="1">
            <a:off x="1754283" y="2553261"/>
            <a:ext cx="310960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BB0689-7C7B-4850-A66C-2FA73247EA2E}"/>
              </a:ext>
            </a:extLst>
          </p:cNvPr>
          <p:cNvCxnSpPr>
            <a:stCxn id="39" idx="6"/>
            <a:endCxn id="25" idx="2"/>
          </p:cNvCxnSpPr>
          <p:nvPr/>
        </p:nvCxnSpPr>
        <p:spPr>
          <a:xfrm flipV="1">
            <a:off x="1754283" y="2905488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2E6F02-3D7D-45F4-A346-BF6FCF8EBBF2}"/>
              </a:ext>
            </a:extLst>
          </p:cNvPr>
          <p:cNvCxnSpPr>
            <a:stCxn id="39" idx="6"/>
            <a:endCxn id="26" idx="2"/>
          </p:cNvCxnSpPr>
          <p:nvPr/>
        </p:nvCxnSpPr>
        <p:spPr>
          <a:xfrm>
            <a:off x="1754283" y="3081601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A0DD47-A82F-4810-B61C-0F9262928DA8}"/>
              </a:ext>
            </a:extLst>
          </p:cNvPr>
          <p:cNvCxnSpPr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12C4DA-8601-444E-80C0-61C1CF280668}"/>
              </a:ext>
            </a:extLst>
          </p:cNvPr>
          <p:cNvCxnSpPr>
            <a:stCxn id="41" idx="6"/>
            <a:endCxn id="2" idx="2"/>
          </p:cNvCxnSpPr>
          <p:nvPr/>
        </p:nvCxnSpPr>
        <p:spPr>
          <a:xfrm flipV="1">
            <a:off x="1757644" y="2201034"/>
            <a:ext cx="304238" cy="123279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33CD2-5BDB-458C-964E-0E305B902A0C}"/>
              </a:ext>
            </a:extLst>
          </p:cNvPr>
          <p:cNvCxnSpPr>
            <a:stCxn id="39" idx="6"/>
            <a:endCxn id="2" idx="2"/>
          </p:cNvCxnSpPr>
          <p:nvPr/>
        </p:nvCxnSpPr>
        <p:spPr>
          <a:xfrm flipV="1">
            <a:off x="1754283" y="2201034"/>
            <a:ext cx="307599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AFE81-E856-4D5D-834F-2357B0A4A80F}"/>
              </a:ext>
            </a:extLst>
          </p:cNvPr>
          <p:cNvCxnSpPr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C3F507-868F-4F37-B1D5-075D6D4C8719}"/>
              </a:ext>
            </a:extLst>
          </p:cNvPr>
          <p:cNvCxnSpPr>
            <a:stCxn id="41" idx="6"/>
            <a:endCxn id="26" idx="2"/>
          </p:cNvCxnSpPr>
          <p:nvPr/>
        </p:nvCxnSpPr>
        <p:spPr>
          <a:xfrm flipV="1">
            <a:off x="1757644" y="3257715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8120C7-1AE5-4BEC-845E-542BBF655E2A}"/>
              </a:ext>
            </a:extLst>
          </p:cNvPr>
          <p:cNvCxnSpPr>
            <a:stCxn id="41" idx="6"/>
            <a:endCxn id="27" idx="2"/>
          </p:cNvCxnSpPr>
          <p:nvPr/>
        </p:nvCxnSpPr>
        <p:spPr>
          <a:xfrm>
            <a:off x="1757644" y="3433828"/>
            <a:ext cx="30759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93B63-3583-4444-B110-BDD647B033B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2253503" y="2201034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6DF5B1-A148-4509-84C8-CD1A0CE37D2E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2253503" y="2201034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832B03-CB75-4A26-8529-2F6E9C206FD1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48D237E-69E3-43B7-8F13-08EA6FA7B4EF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2256864" y="2201034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0DF9B4-9FFD-4CF1-9217-B46ADAEE74D5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2256864" y="2553261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5CDAD-D005-4F0D-B186-3AA50DAA94AD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2253503" y="2553261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1802DC-72DA-4ADC-814B-22AD8C325DF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2256864" y="2201034"/>
            <a:ext cx="295835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27EBFC-0EAB-4881-9870-67B07B333EE7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F4AC7C-A833-45AC-9F34-A1EEB2C9479B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2256864" y="2201034"/>
            <a:ext cx="295835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6F64DF-44A5-4BDA-B627-C6202852D9D0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56864" y="2905488"/>
            <a:ext cx="295835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A6F865-4E0C-432B-AF7E-31A455CFE68D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9910C2-F9FE-4067-B020-F3CB887E8D4B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56864" y="3609942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91225A-D5FB-4ACD-BE01-898803D1E55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9B1513-1739-43FF-B8BF-AC1EDF9C8D5D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253503" y="2201034"/>
            <a:ext cx="302557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A6F6A5-45EC-42B7-B0F1-2F4E63745440}"/>
              </a:ext>
            </a:extLst>
          </p:cNvPr>
          <p:cNvCxnSpPr>
            <a:stCxn id="2" idx="6"/>
            <a:endCxn id="32" idx="2"/>
          </p:cNvCxnSpPr>
          <p:nvPr/>
        </p:nvCxnSpPr>
        <p:spPr>
          <a:xfrm>
            <a:off x="2253503" y="2201034"/>
            <a:ext cx="302557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8E71F7-2CC7-4406-8191-35711112EB29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2256864" y="2553261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3FFC0E-9038-4654-BDE0-C6300A743332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>
            <a:off x="2256864" y="2553261"/>
            <a:ext cx="327258" cy="77220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B738B2-53AF-4BB6-BA7E-A5A3BCCADBA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040B05-F137-4458-957A-A72F8C1FE21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2253503" y="2905488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0A3CB2-29A3-4814-92A1-E46AA2439281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2253503" y="2905488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2C04988-27EF-43A8-9508-65B75692CB1F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2253503" y="2905488"/>
            <a:ext cx="302557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930702-D844-4A58-9F29-D8C5AD84B8E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2256864" y="2553261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0F70D0-5F41-4E21-A439-83E24D34DFC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256864" y="2905488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BC57DC-FA7D-4ED2-87A0-74B85F1F13E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2256864" y="3257715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7D994E-FCBC-474B-B60C-EC5EA84AE06D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8CE3D4-2434-4259-A85B-B9528405D6F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2744320" y="2201034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30F627-891C-489B-9952-CE4356AFA1F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744320" y="2201034"/>
            <a:ext cx="305920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CB1CEF-EB7C-4CB2-B081-0B152F75AC2E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2747681" y="2553261"/>
            <a:ext cx="299198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AB064-2EA4-44B5-A4A8-D0137C8345A5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2744320" y="2729374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1DC928-8014-4EB6-922D-3BBE2987D995}"/>
              </a:ext>
            </a:extLst>
          </p:cNvPr>
          <p:cNvCxnSpPr>
            <a:stCxn id="30" idx="6"/>
            <a:endCxn id="35" idx="2"/>
          </p:cNvCxnSpPr>
          <p:nvPr/>
        </p:nvCxnSpPr>
        <p:spPr>
          <a:xfrm>
            <a:off x="2744320" y="2905488"/>
            <a:ext cx="305920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D17767-6EBD-4CEA-B84B-5D1DAE1EDA4E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747681" y="2729374"/>
            <a:ext cx="299198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BAB69A-AEBA-4F2C-BA08-51510CFB8D9A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2747681" y="2729374"/>
            <a:ext cx="299198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FF72CA-F87D-4BBE-A754-FA558D764A27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2747681" y="3081601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1EDF624-1E53-4CF1-AFAB-4CB04B57B7B0}"/>
              </a:ext>
            </a:extLst>
          </p:cNvPr>
          <p:cNvCxnSpPr>
            <a:stCxn id="35" idx="2"/>
            <a:endCxn id="29" idx="6"/>
          </p:cNvCxnSpPr>
          <p:nvPr/>
        </p:nvCxnSpPr>
        <p:spPr>
          <a:xfrm flipH="1" flipV="1">
            <a:off x="2747681" y="2553261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35E90-0F43-4369-B661-9DA741F69F4B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>
            <a:off x="2747681" y="3081601"/>
            <a:ext cx="30255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654F64-803D-4B39-AEF5-3B8C897986BD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631580-86E5-456E-BB66-BBE261373C20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FA2041-5844-45A9-9C0F-D87CEBB84DD3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45385D-87F1-4A78-B8BB-0EE38FBD4AF8}"/>
              </a:ext>
            </a:extLst>
          </p:cNvPr>
          <p:cNvCxnSpPr>
            <a:cxnSpLocks/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152AAA5-4575-4EA1-AC25-E8684ACFD095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2D217D-658E-4139-A205-5C29BD50A599}"/>
              </a:ext>
            </a:extLst>
          </p:cNvPr>
          <p:cNvCxnSpPr>
            <a:cxnSpLocks/>
            <a:stCxn id="225" idx="6"/>
            <a:endCxn id="29" idx="2"/>
          </p:cNvCxnSpPr>
          <p:nvPr/>
        </p:nvCxnSpPr>
        <p:spPr>
          <a:xfrm>
            <a:off x="2254483" y="2201034"/>
            <a:ext cx="301577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DEDD91C-48B3-4197-B8E7-1A5EA3672ED6}"/>
              </a:ext>
            </a:extLst>
          </p:cNvPr>
          <p:cNvCxnSpPr>
            <a:cxnSpLocks/>
            <a:stCxn id="225" idx="6"/>
            <a:endCxn id="30" idx="2"/>
          </p:cNvCxnSpPr>
          <p:nvPr/>
        </p:nvCxnSpPr>
        <p:spPr>
          <a:xfrm>
            <a:off x="2254483" y="2201034"/>
            <a:ext cx="298216" cy="7044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280F66-446D-4CEB-824A-A3632E1B2A81}"/>
              </a:ext>
            </a:extLst>
          </p:cNvPr>
          <p:cNvCxnSpPr>
            <a:cxnSpLocks/>
            <a:stCxn id="226" idx="6"/>
            <a:endCxn id="28" idx="2"/>
          </p:cNvCxnSpPr>
          <p:nvPr/>
        </p:nvCxnSpPr>
        <p:spPr>
          <a:xfrm flipV="1">
            <a:off x="2254204" y="2201034"/>
            <a:ext cx="298495" cy="352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C6ABA6-8E3B-45B9-98A7-740E9C13F257}"/>
              </a:ext>
            </a:extLst>
          </p:cNvPr>
          <p:cNvCxnSpPr>
            <a:cxnSpLocks/>
            <a:stCxn id="226" idx="6"/>
            <a:endCxn id="29" idx="2"/>
          </p:cNvCxnSpPr>
          <p:nvPr/>
        </p:nvCxnSpPr>
        <p:spPr>
          <a:xfrm>
            <a:off x="2254204" y="2553259"/>
            <a:ext cx="301856" cy="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68112BA-46EC-4B49-8545-6300A1732DEC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0041297-4139-4F4C-A365-5EB6BE4D75E4}"/>
              </a:ext>
            </a:extLst>
          </p:cNvPr>
          <p:cNvCxnSpPr>
            <a:cxnSpLocks/>
            <a:stCxn id="227" idx="6"/>
            <a:endCxn id="29" idx="2"/>
          </p:cNvCxnSpPr>
          <p:nvPr/>
        </p:nvCxnSpPr>
        <p:spPr>
          <a:xfrm flipV="1">
            <a:off x="2251460" y="2553261"/>
            <a:ext cx="304600" cy="3522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D2D2EB7-7971-4303-AADF-35EB738AB9C6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2745818" y="2729374"/>
            <a:ext cx="301061" cy="525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F20E7B-21DA-48EC-B5FA-B9F417A9659F}"/>
              </a:ext>
            </a:extLst>
          </p:cNvPr>
          <p:cNvCxnSpPr>
            <a:cxnSpLocks/>
            <a:stCxn id="246" idx="6"/>
            <a:endCxn id="35" idx="2"/>
          </p:cNvCxnSpPr>
          <p:nvPr/>
        </p:nvCxnSpPr>
        <p:spPr>
          <a:xfrm flipV="1">
            <a:off x="2745818" y="3081601"/>
            <a:ext cx="304422" cy="1730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9B6670-3AA4-4F97-947A-F52588DF48C1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>
            <a:off x="2744134" y="2201378"/>
            <a:ext cx="302745" cy="52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72AB5E0-4F88-478F-87DC-40A5DBAEEC81}"/>
              </a:ext>
            </a:extLst>
          </p:cNvPr>
          <p:cNvCxnSpPr>
            <a:cxnSpLocks/>
            <a:stCxn id="248" idx="6"/>
            <a:endCxn id="33" idx="2"/>
          </p:cNvCxnSpPr>
          <p:nvPr/>
        </p:nvCxnSpPr>
        <p:spPr>
          <a:xfrm flipV="1">
            <a:off x="2743056" y="2729374"/>
            <a:ext cx="303823" cy="1757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E8CD2-466D-4046-A425-107760911B1E}"/>
              </a:ext>
            </a:extLst>
          </p:cNvPr>
          <p:cNvSpPr txBox="1"/>
          <p:nvPr/>
        </p:nvSpPr>
        <p:spPr>
          <a:xfrm>
            <a:off x="1776968" y="376868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Mạng nơ-ron</a:t>
            </a:r>
          </a:p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nhiều tầng ẩn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96EBDD-E040-4AED-A0DD-FE94D302C176}"/>
              </a:ext>
            </a:extLst>
          </p:cNvPr>
          <p:cNvSpPr txBox="1"/>
          <p:nvPr/>
        </p:nvSpPr>
        <p:spPr>
          <a:xfrm>
            <a:off x="4789655" y="1648332"/>
            <a:ext cx="112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Hàm chi phí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4C59D2-7C49-473B-BCEA-85A3398EECE7}"/>
              </a:ext>
            </a:extLst>
          </p:cNvPr>
          <p:cNvSpPr txBox="1"/>
          <p:nvPr/>
        </p:nvSpPr>
        <p:spPr>
          <a:xfrm>
            <a:off x="4621981" y="165032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▽</a:t>
            </a:r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A3669E-C815-4161-B6FE-AA844F2666B3}"/>
              </a:ext>
            </a:extLst>
          </p:cNvPr>
          <p:cNvSpPr txBox="1"/>
          <p:nvPr/>
        </p:nvSpPr>
        <p:spPr>
          <a:xfrm>
            <a:off x="5085409" y="219908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0.31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813C80-6FC9-406F-9142-B534379F28A1}"/>
              </a:ext>
            </a:extLst>
          </p:cNvPr>
          <p:cNvSpPr txBox="1"/>
          <p:nvPr/>
        </p:nvSpPr>
        <p:spPr>
          <a:xfrm>
            <a:off x="5024805" y="24178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-0.14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F2DFF9-9979-48AC-B786-782FABF0A995}"/>
              </a:ext>
            </a:extLst>
          </p:cNvPr>
          <p:cNvSpPr txBox="1"/>
          <p:nvPr/>
        </p:nvSpPr>
        <p:spPr>
          <a:xfrm>
            <a:off x="5092131" y="26344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0.08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A637F1-5DD7-46D7-9245-1F3E6330089F}"/>
              </a:ext>
            </a:extLst>
          </p:cNvPr>
          <p:cNvSpPr txBox="1"/>
          <p:nvPr/>
        </p:nvSpPr>
        <p:spPr>
          <a:xfrm>
            <a:off x="5234488" y="2853234"/>
            <a:ext cx="22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7034B-B754-4AF1-AA76-FB6AA715E10A}"/>
              </a:ext>
            </a:extLst>
          </p:cNvPr>
          <p:cNvSpPr txBox="1"/>
          <p:nvPr/>
        </p:nvSpPr>
        <p:spPr>
          <a:xfrm>
            <a:off x="5024805" y="351026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EF0D8-8043-4E1C-8F6E-F288DAAF8EDE}"/>
              </a:ext>
            </a:extLst>
          </p:cNvPr>
          <p:cNvSpPr txBox="1"/>
          <p:nvPr/>
        </p:nvSpPr>
        <p:spPr>
          <a:xfrm>
            <a:off x="4919498" y="398799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Gradient</a:t>
            </a:r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E3366FB0-F8FC-4ED1-8FE5-C0133B224F2B}"/>
              </a:ext>
            </a:extLst>
          </p:cNvPr>
          <p:cNvSpPr/>
          <p:nvPr/>
        </p:nvSpPr>
        <p:spPr>
          <a:xfrm>
            <a:off x="4899726" y="2159794"/>
            <a:ext cx="158049" cy="1724025"/>
          </a:xfrm>
          <a:prstGeom prst="lef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226BACD4-3683-4DC7-8B0A-E132E5B5A986}"/>
              </a:ext>
            </a:extLst>
          </p:cNvPr>
          <p:cNvSpPr/>
          <p:nvPr/>
        </p:nvSpPr>
        <p:spPr>
          <a:xfrm>
            <a:off x="5653088" y="2159794"/>
            <a:ext cx="152953" cy="1724025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3D8F81-4CDF-4751-BDCC-D3200A6E5CB8}"/>
              </a:ext>
            </a:extLst>
          </p:cNvPr>
          <p:cNvSpPr/>
          <p:nvPr/>
        </p:nvSpPr>
        <p:spPr>
          <a:xfrm>
            <a:off x="2061882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8E6B00-986B-49AF-BCB8-E36F18CC36DA}"/>
              </a:ext>
            </a:extLst>
          </p:cNvPr>
          <p:cNvSpPr/>
          <p:nvPr/>
        </p:nvSpPr>
        <p:spPr>
          <a:xfrm>
            <a:off x="2065243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6EA8C-1BEA-42CD-9CD6-A61893B1F9DD}"/>
              </a:ext>
            </a:extLst>
          </p:cNvPr>
          <p:cNvSpPr/>
          <p:nvPr/>
        </p:nvSpPr>
        <p:spPr>
          <a:xfrm>
            <a:off x="2061882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F2551A-FCE5-4E94-8ADE-69407387B2DC}"/>
              </a:ext>
            </a:extLst>
          </p:cNvPr>
          <p:cNvSpPr/>
          <p:nvPr/>
        </p:nvSpPr>
        <p:spPr>
          <a:xfrm>
            <a:off x="2065243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D8160E-3F56-40DF-BFE9-1C595C40AE8F}"/>
              </a:ext>
            </a:extLst>
          </p:cNvPr>
          <p:cNvSpPr/>
          <p:nvPr/>
        </p:nvSpPr>
        <p:spPr>
          <a:xfrm>
            <a:off x="2065243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EF7AC-9D5F-4FAC-BCA6-4AB89C458B90}"/>
              </a:ext>
            </a:extLst>
          </p:cNvPr>
          <p:cNvSpPr/>
          <p:nvPr/>
        </p:nvSpPr>
        <p:spPr>
          <a:xfrm>
            <a:off x="2552699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EFCF31-088C-4535-AB77-CF651DAEA473}"/>
              </a:ext>
            </a:extLst>
          </p:cNvPr>
          <p:cNvSpPr/>
          <p:nvPr/>
        </p:nvSpPr>
        <p:spPr>
          <a:xfrm>
            <a:off x="2556060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83D89B-60FF-45B0-893F-518D1AB9DC3B}"/>
              </a:ext>
            </a:extLst>
          </p:cNvPr>
          <p:cNvSpPr/>
          <p:nvPr/>
        </p:nvSpPr>
        <p:spPr>
          <a:xfrm>
            <a:off x="2552699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8DB2ED-6E31-41A1-A4A0-EECF645AEF8A}"/>
              </a:ext>
            </a:extLst>
          </p:cNvPr>
          <p:cNvSpPr/>
          <p:nvPr/>
        </p:nvSpPr>
        <p:spPr>
          <a:xfrm>
            <a:off x="2556060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B63EE-2DAE-498E-8EBC-824AA4E2FD0C}"/>
              </a:ext>
            </a:extLst>
          </p:cNvPr>
          <p:cNvSpPr/>
          <p:nvPr/>
        </p:nvSpPr>
        <p:spPr>
          <a:xfrm>
            <a:off x="2556060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9CEBC-C983-4F60-A27E-7F9CB2AA5D66}"/>
              </a:ext>
            </a:extLst>
          </p:cNvPr>
          <p:cNvSpPr/>
          <p:nvPr/>
        </p:nvSpPr>
        <p:spPr>
          <a:xfrm>
            <a:off x="3046879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EA313-FAAC-4489-8341-12907BD7B039}"/>
              </a:ext>
            </a:extLst>
          </p:cNvPr>
          <p:cNvSpPr/>
          <p:nvPr/>
        </p:nvSpPr>
        <p:spPr>
          <a:xfrm>
            <a:off x="3050240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2642E7-4423-427F-B836-E01F5A4121F7}"/>
              </a:ext>
            </a:extLst>
          </p:cNvPr>
          <p:cNvSpPr/>
          <p:nvPr/>
        </p:nvSpPr>
        <p:spPr>
          <a:xfrm>
            <a:off x="1562662" y="2281336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BFD7C-2BC0-472C-BA15-436BD673572F}"/>
              </a:ext>
            </a:extLst>
          </p:cNvPr>
          <p:cNvSpPr/>
          <p:nvPr/>
        </p:nvSpPr>
        <p:spPr>
          <a:xfrm>
            <a:off x="1566023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A8E3A-C3B9-4C43-98E5-D4B43979D7A8}"/>
              </a:ext>
            </a:extLst>
          </p:cNvPr>
          <p:cNvSpPr/>
          <p:nvPr/>
        </p:nvSpPr>
        <p:spPr>
          <a:xfrm>
            <a:off x="1562662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09BF3-988B-4F4F-B9DB-7D3A55D7F880}"/>
              </a:ext>
            </a:extLst>
          </p:cNvPr>
          <p:cNvSpPr/>
          <p:nvPr/>
        </p:nvSpPr>
        <p:spPr>
          <a:xfrm>
            <a:off x="1566023" y="333801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93BAC3-F592-43EF-B769-9DBA4E939F87}"/>
              </a:ext>
            </a:extLst>
          </p:cNvPr>
          <p:cNvSpPr/>
          <p:nvPr/>
        </p:nvSpPr>
        <p:spPr>
          <a:xfrm>
            <a:off x="2062862" y="210522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86D684-4FF9-4934-A5C5-B6E03CB41D84}"/>
              </a:ext>
            </a:extLst>
          </p:cNvPr>
          <p:cNvSpPr/>
          <p:nvPr/>
        </p:nvSpPr>
        <p:spPr>
          <a:xfrm>
            <a:off x="2062583" y="2457448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B545486-369B-4699-B64E-4D50B01B0C0C}"/>
              </a:ext>
            </a:extLst>
          </p:cNvPr>
          <p:cNvSpPr/>
          <p:nvPr/>
        </p:nvSpPr>
        <p:spPr>
          <a:xfrm>
            <a:off x="2059839" y="280967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F41C48-7EB3-47C2-B1A8-177A4177D3B3}"/>
              </a:ext>
            </a:extLst>
          </p:cNvPr>
          <p:cNvSpPr/>
          <p:nvPr/>
        </p:nvSpPr>
        <p:spPr>
          <a:xfrm>
            <a:off x="2554197" y="315881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D02422C-15AC-4B77-AD91-618FE028D99C}"/>
              </a:ext>
            </a:extLst>
          </p:cNvPr>
          <p:cNvSpPr/>
          <p:nvPr/>
        </p:nvSpPr>
        <p:spPr>
          <a:xfrm>
            <a:off x="2552513" y="2105567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15CD142-3349-4F4E-95D0-675A58CDB083}"/>
              </a:ext>
            </a:extLst>
          </p:cNvPr>
          <p:cNvSpPr/>
          <p:nvPr/>
        </p:nvSpPr>
        <p:spPr>
          <a:xfrm>
            <a:off x="2551435" y="2809342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3D0110E-F4C7-415A-B790-333D6C534085}"/>
              </a:ext>
            </a:extLst>
          </p:cNvPr>
          <p:cNvSpPr/>
          <p:nvPr/>
        </p:nvSpPr>
        <p:spPr>
          <a:xfrm>
            <a:off x="3047397" y="2633625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23" grpId="0"/>
      <p:bldP spid="100" grpId="0"/>
      <p:bldP spid="100" grpId="1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F8A3669E-C815-4161-B6FE-AA844F2666B3}"/>
              </a:ext>
            </a:extLst>
          </p:cNvPr>
          <p:cNvSpPr txBox="1"/>
          <p:nvPr/>
        </p:nvSpPr>
        <p:spPr>
          <a:xfrm>
            <a:off x="5085409" y="219908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0.31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7</a:t>
            </a:fld>
            <a:endParaRPr/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34CA5-C67D-4D18-ACA1-DFFB546C5B40}"/>
              </a:ext>
            </a:extLst>
          </p:cNvPr>
          <p:cNvCxnSpPr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3D13-4154-41DD-AA1F-6CDAFD0D2A4E}"/>
              </a:ext>
            </a:extLst>
          </p:cNvPr>
          <p:cNvCxnSpPr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F16EA-584D-4513-8607-5F0E9EDD4BB7}"/>
              </a:ext>
            </a:extLst>
          </p:cNvPr>
          <p:cNvCxnSpPr>
            <a:stCxn id="36" idx="6"/>
            <a:endCxn id="25" idx="2"/>
          </p:cNvCxnSpPr>
          <p:nvPr/>
        </p:nvCxnSpPr>
        <p:spPr>
          <a:xfrm>
            <a:off x="1754283" y="2377147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C4FFD-14A2-485E-B0BD-6899330F5A0B}"/>
              </a:ext>
            </a:extLst>
          </p:cNvPr>
          <p:cNvCxnSpPr>
            <a:stCxn id="36" idx="6"/>
            <a:endCxn id="26" idx="2"/>
          </p:cNvCxnSpPr>
          <p:nvPr/>
        </p:nvCxnSpPr>
        <p:spPr>
          <a:xfrm>
            <a:off x="1754283" y="2377147"/>
            <a:ext cx="310960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BA7B3-0C3D-4324-A0D2-760CBF86807D}"/>
              </a:ext>
            </a:extLst>
          </p:cNvPr>
          <p:cNvCxnSpPr>
            <a:stCxn id="36" idx="6"/>
            <a:endCxn id="27" idx="2"/>
          </p:cNvCxnSpPr>
          <p:nvPr/>
        </p:nvCxnSpPr>
        <p:spPr>
          <a:xfrm>
            <a:off x="1754283" y="2377147"/>
            <a:ext cx="310960" cy="123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8A84-519A-4145-82DF-C814CDBBBA34}"/>
              </a:ext>
            </a:extLst>
          </p:cNvPr>
          <p:cNvCxnSpPr>
            <a:stCxn id="38" idx="6"/>
            <a:endCxn id="2" idx="2"/>
          </p:cNvCxnSpPr>
          <p:nvPr/>
        </p:nvCxnSpPr>
        <p:spPr>
          <a:xfrm flipV="1">
            <a:off x="1757644" y="2201034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C28F3-2D40-4C63-96D2-9C8179A2803D}"/>
              </a:ext>
            </a:extLst>
          </p:cNvPr>
          <p:cNvCxnSpPr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F2593E-1B09-4013-804F-3FF49CA8D376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1757644" y="2729374"/>
            <a:ext cx="304238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6FE562-091A-491E-B137-EFE95D50A515}"/>
              </a:ext>
            </a:extLst>
          </p:cNvPr>
          <p:cNvCxnSpPr>
            <a:stCxn id="38" idx="6"/>
            <a:endCxn id="26" idx="2"/>
          </p:cNvCxnSpPr>
          <p:nvPr/>
        </p:nvCxnSpPr>
        <p:spPr>
          <a:xfrm>
            <a:off x="1757644" y="2729374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03E15-36AC-4868-979E-59E57D5036FC}"/>
              </a:ext>
            </a:extLst>
          </p:cNvPr>
          <p:cNvCxnSpPr>
            <a:stCxn id="38" idx="6"/>
            <a:endCxn id="27" idx="2"/>
          </p:cNvCxnSpPr>
          <p:nvPr/>
        </p:nvCxnSpPr>
        <p:spPr>
          <a:xfrm>
            <a:off x="1757644" y="2729374"/>
            <a:ext cx="307599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02366-A605-45AB-B3E5-C6A5C902E07A}"/>
              </a:ext>
            </a:extLst>
          </p:cNvPr>
          <p:cNvCxnSpPr>
            <a:stCxn id="39" idx="6"/>
            <a:endCxn id="24" idx="2"/>
          </p:cNvCxnSpPr>
          <p:nvPr/>
        </p:nvCxnSpPr>
        <p:spPr>
          <a:xfrm flipV="1">
            <a:off x="1754283" y="2553261"/>
            <a:ext cx="310960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BB0689-7C7B-4850-A66C-2FA73247EA2E}"/>
              </a:ext>
            </a:extLst>
          </p:cNvPr>
          <p:cNvCxnSpPr>
            <a:stCxn id="39" idx="6"/>
            <a:endCxn id="25" idx="2"/>
          </p:cNvCxnSpPr>
          <p:nvPr/>
        </p:nvCxnSpPr>
        <p:spPr>
          <a:xfrm flipV="1">
            <a:off x="1754283" y="2905488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2E6F02-3D7D-45F4-A346-BF6FCF8EBBF2}"/>
              </a:ext>
            </a:extLst>
          </p:cNvPr>
          <p:cNvCxnSpPr>
            <a:stCxn id="39" idx="6"/>
            <a:endCxn id="26" idx="2"/>
          </p:cNvCxnSpPr>
          <p:nvPr/>
        </p:nvCxnSpPr>
        <p:spPr>
          <a:xfrm>
            <a:off x="1754283" y="3081601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A0DD47-A82F-4810-B61C-0F9262928DA8}"/>
              </a:ext>
            </a:extLst>
          </p:cNvPr>
          <p:cNvCxnSpPr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12C4DA-8601-444E-80C0-61C1CF280668}"/>
              </a:ext>
            </a:extLst>
          </p:cNvPr>
          <p:cNvCxnSpPr>
            <a:stCxn id="41" idx="6"/>
            <a:endCxn id="2" idx="2"/>
          </p:cNvCxnSpPr>
          <p:nvPr/>
        </p:nvCxnSpPr>
        <p:spPr>
          <a:xfrm flipV="1">
            <a:off x="1757644" y="2201034"/>
            <a:ext cx="304238" cy="123279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33CD2-5BDB-458C-964E-0E305B902A0C}"/>
              </a:ext>
            </a:extLst>
          </p:cNvPr>
          <p:cNvCxnSpPr>
            <a:stCxn id="39" idx="6"/>
            <a:endCxn id="2" idx="2"/>
          </p:cNvCxnSpPr>
          <p:nvPr/>
        </p:nvCxnSpPr>
        <p:spPr>
          <a:xfrm flipV="1">
            <a:off x="1754283" y="2201034"/>
            <a:ext cx="307599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AFE81-E856-4D5D-834F-2357B0A4A80F}"/>
              </a:ext>
            </a:extLst>
          </p:cNvPr>
          <p:cNvCxnSpPr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C3F507-868F-4F37-B1D5-075D6D4C8719}"/>
              </a:ext>
            </a:extLst>
          </p:cNvPr>
          <p:cNvCxnSpPr>
            <a:stCxn id="41" idx="6"/>
            <a:endCxn id="26" idx="2"/>
          </p:cNvCxnSpPr>
          <p:nvPr/>
        </p:nvCxnSpPr>
        <p:spPr>
          <a:xfrm flipV="1">
            <a:off x="1757644" y="3257715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8120C7-1AE5-4BEC-845E-542BBF655E2A}"/>
              </a:ext>
            </a:extLst>
          </p:cNvPr>
          <p:cNvCxnSpPr>
            <a:stCxn id="41" idx="6"/>
            <a:endCxn id="27" idx="2"/>
          </p:cNvCxnSpPr>
          <p:nvPr/>
        </p:nvCxnSpPr>
        <p:spPr>
          <a:xfrm>
            <a:off x="1757644" y="3433828"/>
            <a:ext cx="30759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93B63-3583-4444-B110-BDD647B033B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2253503" y="2201034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6DF5B1-A148-4509-84C8-CD1A0CE37D2E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2253503" y="2201034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832B03-CB75-4A26-8529-2F6E9C206FD1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48D237E-69E3-43B7-8F13-08EA6FA7B4EF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2256864" y="2201034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0DF9B4-9FFD-4CF1-9217-B46ADAEE74D5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2256864" y="2553261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5CDAD-D005-4F0D-B186-3AA50DAA94AD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2253503" y="2553261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1802DC-72DA-4ADC-814B-22AD8C325DF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2256864" y="2201034"/>
            <a:ext cx="295835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27EBFC-0EAB-4881-9870-67B07B333EE7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F4AC7C-A833-45AC-9F34-A1EEB2C9479B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2256864" y="2201034"/>
            <a:ext cx="295835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6F64DF-44A5-4BDA-B627-C6202852D9D0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56864" y="2905488"/>
            <a:ext cx="295835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A6F865-4E0C-432B-AF7E-31A455CFE68D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9910C2-F9FE-4067-B020-F3CB887E8D4B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56864" y="3609942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91225A-D5FB-4ACD-BE01-898803D1E55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9B1513-1739-43FF-B8BF-AC1EDF9C8D5D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253503" y="2201034"/>
            <a:ext cx="302557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A6F6A5-45EC-42B7-B0F1-2F4E63745440}"/>
              </a:ext>
            </a:extLst>
          </p:cNvPr>
          <p:cNvCxnSpPr>
            <a:stCxn id="2" idx="6"/>
            <a:endCxn id="32" idx="2"/>
          </p:cNvCxnSpPr>
          <p:nvPr/>
        </p:nvCxnSpPr>
        <p:spPr>
          <a:xfrm>
            <a:off x="2253503" y="2201034"/>
            <a:ext cx="302557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8E71F7-2CC7-4406-8191-35711112EB29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2256864" y="2553261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3FFC0E-9038-4654-BDE0-C6300A743332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>
            <a:off x="2256864" y="2553261"/>
            <a:ext cx="327258" cy="77220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B738B2-53AF-4BB6-BA7E-A5A3BCCADBA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040B05-F137-4458-957A-A72F8C1FE21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2253503" y="2905488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0A3CB2-29A3-4814-92A1-E46AA2439281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2253503" y="2905488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2C04988-27EF-43A8-9508-65B75692CB1F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2253503" y="2905488"/>
            <a:ext cx="302557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930702-D844-4A58-9F29-D8C5AD84B8E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2256864" y="2553261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0F70D0-5F41-4E21-A439-83E24D34DFC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256864" y="2905488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BC57DC-FA7D-4ED2-87A0-74B85F1F13E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2256864" y="3257715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7D994E-FCBC-474B-B60C-EC5EA84AE06D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8CE3D4-2434-4259-A85B-B9528405D6F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2744320" y="2201034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30F627-891C-489B-9952-CE4356AFA1F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744320" y="2201034"/>
            <a:ext cx="305920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CB1CEF-EB7C-4CB2-B081-0B152F75AC2E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2747681" y="2553261"/>
            <a:ext cx="299198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AB064-2EA4-44B5-A4A8-D0137C8345A5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2744320" y="2729374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1DC928-8014-4EB6-922D-3BBE2987D995}"/>
              </a:ext>
            </a:extLst>
          </p:cNvPr>
          <p:cNvCxnSpPr>
            <a:stCxn id="30" idx="6"/>
            <a:endCxn id="35" idx="2"/>
          </p:cNvCxnSpPr>
          <p:nvPr/>
        </p:nvCxnSpPr>
        <p:spPr>
          <a:xfrm>
            <a:off x="2744320" y="2905488"/>
            <a:ext cx="305920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D17767-6EBD-4CEA-B84B-5D1DAE1EDA4E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747681" y="2729374"/>
            <a:ext cx="299198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BAB69A-AEBA-4F2C-BA08-51510CFB8D9A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2747681" y="2729374"/>
            <a:ext cx="299198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FF72CA-F87D-4BBE-A754-FA558D764A27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2747681" y="3081601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1EDF624-1E53-4CF1-AFAB-4CB04B57B7B0}"/>
              </a:ext>
            </a:extLst>
          </p:cNvPr>
          <p:cNvCxnSpPr>
            <a:stCxn id="35" idx="2"/>
            <a:endCxn id="29" idx="6"/>
          </p:cNvCxnSpPr>
          <p:nvPr/>
        </p:nvCxnSpPr>
        <p:spPr>
          <a:xfrm flipH="1" flipV="1">
            <a:off x="2747681" y="2553261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35E90-0F43-4369-B661-9DA741F69F4B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>
            <a:off x="2747681" y="3081601"/>
            <a:ext cx="30255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654F64-803D-4B39-AEF5-3B8C897986BD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631580-86E5-456E-BB66-BBE261373C20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FA2041-5844-45A9-9C0F-D87CEBB84DD3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45385D-87F1-4A78-B8BB-0EE38FBD4AF8}"/>
              </a:ext>
            </a:extLst>
          </p:cNvPr>
          <p:cNvCxnSpPr>
            <a:cxnSpLocks/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152AAA5-4575-4EA1-AC25-E8684ACFD095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2D217D-658E-4139-A205-5C29BD50A599}"/>
              </a:ext>
            </a:extLst>
          </p:cNvPr>
          <p:cNvCxnSpPr>
            <a:cxnSpLocks/>
            <a:stCxn id="225" idx="6"/>
            <a:endCxn id="29" idx="2"/>
          </p:cNvCxnSpPr>
          <p:nvPr/>
        </p:nvCxnSpPr>
        <p:spPr>
          <a:xfrm>
            <a:off x="2254483" y="2201034"/>
            <a:ext cx="301577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DEDD91C-48B3-4197-B8E7-1A5EA3672ED6}"/>
              </a:ext>
            </a:extLst>
          </p:cNvPr>
          <p:cNvCxnSpPr>
            <a:cxnSpLocks/>
            <a:stCxn id="225" idx="6"/>
            <a:endCxn id="30" idx="2"/>
          </p:cNvCxnSpPr>
          <p:nvPr/>
        </p:nvCxnSpPr>
        <p:spPr>
          <a:xfrm>
            <a:off x="2254483" y="2201034"/>
            <a:ext cx="298216" cy="7044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280F66-446D-4CEB-824A-A3632E1B2A81}"/>
              </a:ext>
            </a:extLst>
          </p:cNvPr>
          <p:cNvCxnSpPr>
            <a:cxnSpLocks/>
            <a:stCxn id="226" idx="6"/>
            <a:endCxn id="28" idx="2"/>
          </p:cNvCxnSpPr>
          <p:nvPr/>
        </p:nvCxnSpPr>
        <p:spPr>
          <a:xfrm flipV="1">
            <a:off x="2254204" y="2201034"/>
            <a:ext cx="298495" cy="352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C6ABA6-8E3B-45B9-98A7-740E9C13F257}"/>
              </a:ext>
            </a:extLst>
          </p:cNvPr>
          <p:cNvCxnSpPr>
            <a:cxnSpLocks/>
            <a:stCxn id="226" idx="6"/>
            <a:endCxn id="29" idx="2"/>
          </p:cNvCxnSpPr>
          <p:nvPr/>
        </p:nvCxnSpPr>
        <p:spPr>
          <a:xfrm>
            <a:off x="2254204" y="2553259"/>
            <a:ext cx="301856" cy="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68112BA-46EC-4B49-8545-6300A1732DEC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0041297-4139-4F4C-A365-5EB6BE4D75E4}"/>
              </a:ext>
            </a:extLst>
          </p:cNvPr>
          <p:cNvCxnSpPr>
            <a:cxnSpLocks/>
            <a:stCxn id="227" idx="6"/>
            <a:endCxn id="29" idx="2"/>
          </p:cNvCxnSpPr>
          <p:nvPr/>
        </p:nvCxnSpPr>
        <p:spPr>
          <a:xfrm flipV="1">
            <a:off x="2251460" y="2553261"/>
            <a:ext cx="304600" cy="3522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D2D2EB7-7971-4303-AADF-35EB738AB9C6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2745818" y="2729374"/>
            <a:ext cx="301061" cy="525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F20E7B-21DA-48EC-B5FA-B9F417A9659F}"/>
              </a:ext>
            </a:extLst>
          </p:cNvPr>
          <p:cNvCxnSpPr>
            <a:cxnSpLocks/>
            <a:stCxn id="246" idx="6"/>
            <a:endCxn id="35" idx="2"/>
          </p:cNvCxnSpPr>
          <p:nvPr/>
        </p:nvCxnSpPr>
        <p:spPr>
          <a:xfrm flipV="1">
            <a:off x="2745818" y="3081601"/>
            <a:ext cx="304422" cy="1730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9B6670-3AA4-4F97-947A-F52588DF48C1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>
            <a:off x="2744134" y="2201378"/>
            <a:ext cx="302745" cy="52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72AB5E0-4F88-478F-87DC-40A5DBAEEC81}"/>
              </a:ext>
            </a:extLst>
          </p:cNvPr>
          <p:cNvCxnSpPr>
            <a:cxnSpLocks/>
            <a:stCxn id="248" idx="6"/>
            <a:endCxn id="33" idx="2"/>
          </p:cNvCxnSpPr>
          <p:nvPr/>
        </p:nvCxnSpPr>
        <p:spPr>
          <a:xfrm flipV="1">
            <a:off x="2743056" y="2729374"/>
            <a:ext cx="303823" cy="1757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E8CD2-466D-4046-A425-107760911B1E}"/>
              </a:ext>
            </a:extLst>
          </p:cNvPr>
          <p:cNvSpPr txBox="1"/>
          <p:nvPr/>
        </p:nvSpPr>
        <p:spPr>
          <a:xfrm>
            <a:off x="1776968" y="376868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Mạng nơ-ron</a:t>
            </a:r>
          </a:p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nhiều tầng ẩn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813C80-6FC9-406F-9142-B534379F28A1}"/>
              </a:ext>
            </a:extLst>
          </p:cNvPr>
          <p:cNvSpPr txBox="1"/>
          <p:nvPr/>
        </p:nvSpPr>
        <p:spPr>
          <a:xfrm>
            <a:off x="5024805" y="24178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-0.14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F2DFF9-9979-48AC-B786-782FABF0A995}"/>
              </a:ext>
            </a:extLst>
          </p:cNvPr>
          <p:cNvSpPr txBox="1"/>
          <p:nvPr/>
        </p:nvSpPr>
        <p:spPr>
          <a:xfrm>
            <a:off x="5092131" y="26344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0.08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A637F1-5DD7-46D7-9245-1F3E6330089F}"/>
              </a:ext>
            </a:extLst>
          </p:cNvPr>
          <p:cNvSpPr txBox="1"/>
          <p:nvPr/>
        </p:nvSpPr>
        <p:spPr>
          <a:xfrm>
            <a:off x="5234488" y="2853234"/>
            <a:ext cx="22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7034B-B754-4AF1-AA76-FB6AA715E10A}"/>
              </a:ext>
            </a:extLst>
          </p:cNvPr>
          <p:cNvSpPr txBox="1"/>
          <p:nvPr/>
        </p:nvSpPr>
        <p:spPr>
          <a:xfrm>
            <a:off x="5024805" y="351026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EF0D8-8043-4E1C-8F6E-F288DAAF8EDE}"/>
              </a:ext>
            </a:extLst>
          </p:cNvPr>
          <p:cNvSpPr txBox="1"/>
          <p:nvPr/>
        </p:nvSpPr>
        <p:spPr>
          <a:xfrm>
            <a:off x="4919498" y="398799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Gradient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328A1BC-EE48-4973-9681-00170D477F5B}"/>
              </a:ext>
            </a:extLst>
          </p:cNvPr>
          <p:cNvSpPr/>
          <p:nvPr/>
        </p:nvSpPr>
        <p:spPr>
          <a:xfrm>
            <a:off x="4899726" y="2159794"/>
            <a:ext cx="158049" cy="1724025"/>
          </a:xfrm>
          <a:prstGeom prst="lef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C4C2E7-462E-4E93-B68F-0C28DBE67FED}"/>
              </a:ext>
            </a:extLst>
          </p:cNvPr>
          <p:cNvSpPr/>
          <p:nvPr/>
        </p:nvSpPr>
        <p:spPr>
          <a:xfrm>
            <a:off x="5653088" y="2159794"/>
            <a:ext cx="152953" cy="1724025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EB24A4-2EEA-494D-B134-FDF6B39B43DC}"/>
              </a:ext>
            </a:extLst>
          </p:cNvPr>
          <p:cNvSpPr txBox="1"/>
          <p:nvPr/>
        </p:nvSpPr>
        <p:spPr>
          <a:xfrm>
            <a:off x="3282022" y="1679547"/>
            <a:ext cx="152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Backpropagation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C20EE-19CE-4E56-9E90-F899A311EED1}"/>
              </a:ext>
            </a:extLst>
          </p:cNvPr>
          <p:cNvCxnSpPr>
            <a:cxnSpLocks/>
          </p:cNvCxnSpPr>
          <p:nvPr/>
        </p:nvCxnSpPr>
        <p:spPr>
          <a:xfrm flipH="1">
            <a:off x="3266134" y="2281336"/>
            <a:ext cx="1537460" cy="35998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A5A8568-6DA0-46DA-AAEF-CB34837AB0E5}"/>
              </a:ext>
            </a:extLst>
          </p:cNvPr>
          <p:cNvCxnSpPr>
            <a:cxnSpLocks/>
          </p:cNvCxnSpPr>
          <p:nvPr/>
        </p:nvCxnSpPr>
        <p:spPr>
          <a:xfrm flipH="1">
            <a:off x="3282022" y="2571749"/>
            <a:ext cx="1521571" cy="15388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84E497-FEB0-4424-8C58-982B64491608}"/>
              </a:ext>
            </a:extLst>
          </p:cNvPr>
          <p:cNvCxnSpPr>
            <a:cxnSpLocks/>
          </p:cNvCxnSpPr>
          <p:nvPr/>
        </p:nvCxnSpPr>
        <p:spPr>
          <a:xfrm flipH="1" flipV="1">
            <a:off x="3262773" y="2853234"/>
            <a:ext cx="1531238" cy="85252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66B3E0-95F2-437B-AFF7-46E9E131155D}"/>
              </a:ext>
            </a:extLst>
          </p:cNvPr>
          <p:cNvCxnSpPr>
            <a:cxnSpLocks/>
          </p:cNvCxnSpPr>
          <p:nvPr/>
        </p:nvCxnSpPr>
        <p:spPr>
          <a:xfrm flipH="1" flipV="1">
            <a:off x="3302794" y="2786063"/>
            <a:ext cx="1491218" cy="232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644353-AC9B-4400-89A1-48F7C86F5B80}"/>
              </a:ext>
            </a:extLst>
          </p:cNvPr>
          <p:cNvCxnSpPr>
            <a:cxnSpLocks/>
          </p:cNvCxnSpPr>
          <p:nvPr/>
        </p:nvCxnSpPr>
        <p:spPr>
          <a:xfrm flipH="1" flipV="1">
            <a:off x="2788445" y="2199088"/>
            <a:ext cx="258434" cy="44998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F60F300-F3F8-4A43-94A9-D37898B6DF2E}"/>
              </a:ext>
            </a:extLst>
          </p:cNvPr>
          <p:cNvCxnSpPr>
            <a:cxnSpLocks/>
          </p:cNvCxnSpPr>
          <p:nvPr/>
        </p:nvCxnSpPr>
        <p:spPr>
          <a:xfrm flipH="1" flipV="1">
            <a:off x="2743057" y="2296844"/>
            <a:ext cx="266843" cy="7678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B10E6B-9552-4FF6-A575-BDC6D5ADF805}"/>
              </a:ext>
            </a:extLst>
          </p:cNvPr>
          <p:cNvCxnSpPr>
            <a:cxnSpLocks/>
          </p:cNvCxnSpPr>
          <p:nvPr/>
        </p:nvCxnSpPr>
        <p:spPr>
          <a:xfrm flipH="1">
            <a:off x="3282022" y="2281336"/>
            <a:ext cx="1521572" cy="71962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84AF2C7-DCFC-421C-9013-E4FD7D6A6FF2}"/>
              </a:ext>
            </a:extLst>
          </p:cNvPr>
          <p:cNvCxnSpPr>
            <a:cxnSpLocks/>
          </p:cNvCxnSpPr>
          <p:nvPr/>
        </p:nvCxnSpPr>
        <p:spPr>
          <a:xfrm flipH="1">
            <a:off x="3302794" y="2571749"/>
            <a:ext cx="1491217" cy="47387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60C7AAC-E7EA-458D-8D52-6FF46EA91C8D}"/>
              </a:ext>
            </a:extLst>
          </p:cNvPr>
          <p:cNvCxnSpPr>
            <a:cxnSpLocks/>
          </p:cNvCxnSpPr>
          <p:nvPr/>
        </p:nvCxnSpPr>
        <p:spPr>
          <a:xfrm flipH="1" flipV="1">
            <a:off x="3282022" y="3158813"/>
            <a:ext cx="1511989" cy="54693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795D653-DBA2-43FF-990B-22362B39ECC2}"/>
              </a:ext>
            </a:extLst>
          </p:cNvPr>
          <p:cNvCxnSpPr>
            <a:cxnSpLocks/>
          </p:cNvCxnSpPr>
          <p:nvPr/>
        </p:nvCxnSpPr>
        <p:spPr>
          <a:xfrm flipH="1">
            <a:off x="3282022" y="2809342"/>
            <a:ext cx="1511990" cy="29818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642E7-4423-427F-B836-E01F5A4121F7}"/>
              </a:ext>
            </a:extLst>
          </p:cNvPr>
          <p:cNvSpPr/>
          <p:nvPr/>
        </p:nvSpPr>
        <p:spPr>
          <a:xfrm>
            <a:off x="1562662" y="2281336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BFD7C-2BC0-472C-BA15-436BD673572F}"/>
              </a:ext>
            </a:extLst>
          </p:cNvPr>
          <p:cNvSpPr/>
          <p:nvPr/>
        </p:nvSpPr>
        <p:spPr>
          <a:xfrm>
            <a:off x="1566023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A8E3A-C3B9-4C43-98E5-D4B43979D7A8}"/>
              </a:ext>
            </a:extLst>
          </p:cNvPr>
          <p:cNvSpPr/>
          <p:nvPr/>
        </p:nvSpPr>
        <p:spPr>
          <a:xfrm>
            <a:off x="1562662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09BF3-988B-4F4F-B9DB-7D3A55D7F880}"/>
              </a:ext>
            </a:extLst>
          </p:cNvPr>
          <p:cNvSpPr/>
          <p:nvPr/>
        </p:nvSpPr>
        <p:spPr>
          <a:xfrm>
            <a:off x="1566023" y="333801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3D8F81-4CDF-4751-BDCC-D3200A6E5CB8}"/>
              </a:ext>
            </a:extLst>
          </p:cNvPr>
          <p:cNvSpPr/>
          <p:nvPr/>
        </p:nvSpPr>
        <p:spPr>
          <a:xfrm>
            <a:off x="2061882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8E6B00-986B-49AF-BCB8-E36F18CC36DA}"/>
              </a:ext>
            </a:extLst>
          </p:cNvPr>
          <p:cNvSpPr/>
          <p:nvPr/>
        </p:nvSpPr>
        <p:spPr>
          <a:xfrm>
            <a:off x="2065243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6EA8C-1BEA-42CD-9CD6-A61893B1F9DD}"/>
              </a:ext>
            </a:extLst>
          </p:cNvPr>
          <p:cNvSpPr/>
          <p:nvPr/>
        </p:nvSpPr>
        <p:spPr>
          <a:xfrm>
            <a:off x="2061882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F2551A-FCE5-4E94-8ADE-69407387B2DC}"/>
              </a:ext>
            </a:extLst>
          </p:cNvPr>
          <p:cNvSpPr/>
          <p:nvPr/>
        </p:nvSpPr>
        <p:spPr>
          <a:xfrm>
            <a:off x="2065243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D8160E-3F56-40DF-BFE9-1C595C40AE8F}"/>
              </a:ext>
            </a:extLst>
          </p:cNvPr>
          <p:cNvSpPr/>
          <p:nvPr/>
        </p:nvSpPr>
        <p:spPr>
          <a:xfrm>
            <a:off x="2065243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EF7AC-9D5F-4FAC-BCA6-4AB89C458B90}"/>
              </a:ext>
            </a:extLst>
          </p:cNvPr>
          <p:cNvSpPr/>
          <p:nvPr/>
        </p:nvSpPr>
        <p:spPr>
          <a:xfrm>
            <a:off x="2552699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EFCF31-088C-4535-AB77-CF651DAEA473}"/>
              </a:ext>
            </a:extLst>
          </p:cNvPr>
          <p:cNvSpPr/>
          <p:nvPr/>
        </p:nvSpPr>
        <p:spPr>
          <a:xfrm>
            <a:off x="2556060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83D89B-60FF-45B0-893F-518D1AB9DC3B}"/>
              </a:ext>
            </a:extLst>
          </p:cNvPr>
          <p:cNvSpPr/>
          <p:nvPr/>
        </p:nvSpPr>
        <p:spPr>
          <a:xfrm>
            <a:off x="2552699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8DB2ED-6E31-41A1-A4A0-EECF645AEF8A}"/>
              </a:ext>
            </a:extLst>
          </p:cNvPr>
          <p:cNvSpPr/>
          <p:nvPr/>
        </p:nvSpPr>
        <p:spPr>
          <a:xfrm>
            <a:off x="2556060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B63EE-2DAE-498E-8EBC-824AA4E2FD0C}"/>
              </a:ext>
            </a:extLst>
          </p:cNvPr>
          <p:cNvSpPr/>
          <p:nvPr/>
        </p:nvSpPr>
        <p:spPr>
          <a:xfrm>
            <a:off x="2556060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9CEBC-C983-4F60-A27E-7F9CB2AA5D66}"/>
              </a:ext>
            </a:extLst>
          </p:cNvPr>
          <p:cNvSpPr/>
          <p:nvPr/>
        </p:nvSpPr>
        <p:spPr>
          <a:xfrm>
            <a:off x="3046879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EA313-FAAC-4489-8341-12907BD7B039}"/>
              </a:ext>
            </a:extLst>
          </p:cNvPr>
          <p:cNvSpPr/>
          <p:nvPr/>
        </p:nvSpPr>
        <p:spPr>
          <a:xfrm>
            <a:off x="3050240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93BAC3-F592-43EF-B769-9DBA4E939F87}"/>
              </a:ext>
            </a:extLst>
          </p:cNvPr>
          <p:cNvSpPr/>
          <p:nvPr/>
        </p:nvSpPr>
        <p:spPr>
          <a:xfrm>
            <a:off x="2062862" y="210522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86D684-4FF9-4934-A5C5-B6E03CB41D84}"/>
              </a:ext>
            </a:extLst>
          </p:cNvPr>
          <p:cNvSpPr/>
          <p:nvPr/>
        </p:nvSpPr>
        <p:spPr>
          <a:xfrm>
            <a:off x="2062583" y="2457448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B545486-369B-4699-B64E-4D50B01B0C0C}"/>
              </a:ext>
            </a:extLst>
          </p:cNvPr>
          <p:cNvSpPr/>
          <p:nvPr/>
        </p:nvSpPr>
        <p:spPr>
          <a:xfrm>
            <a:off x="2059839" y="280967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F41C48-7EB3-47C2-B1A8-177A4177D3B3}"/>
              </a:ext>
            </a:extLst>
          </p:cNvPr>
          <p:cNvSpPr/>
          <p:nvPr/>
        </p:nvSpPr>
        <p:spPr>
          <a:xfrm>
            <a:off x="2554197" y="315881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D02422C-15AC-4B77-AD91-618FE028D99C}"/>
              </a:ext>
            </a:extLst>
          </p:cNvPr>
          <p:cNvSpPr/>
          <p:nvPr/>
        </p:nvSpPr>
        <p:spPr>
          <a:xfrm>
            <a:off x="2552513" y="2105567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15CD142-3349-4F4E-95D0-675A58CDB083}"/>
              </a:ext>
            </a:extLst>
          </p:cNvPr>
          <p:cNvSpPr/>
          <p:nvPr/>
        </p:nvSpPr>
        <p:spPr>
          <a:xfrm>
            <a:off x="2551435" y="2809342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3D0110E-F4C7-415A-B790-333D6C534085}"/>
              </a:ext>
            </a:extLst>
          </p:cNvPr>
          <p:cNvSpPr/>
          <p:nvPr/>
        </p:nvSpPr>
        <p:spPr>
          <a:xfrm>
            <a:off x="3047397" y="2633625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39AA5B5-96D5-4257-994C-6F0FF14808D5}"/>
              </a:ext>
            </a:extLst>
          </p:cNvPr>
          <p:cNvSpPr/>
          <p:nvPr/>
        </p:nvSpPr>
        <p:spPr>
          <a:xfrm>
            <a:off x="2482061" y="2030108"/>
            <a:ext cx="334870" cy="334870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80" grpId="0" animBg="1"/>
      <p:bldP spid="180" grpId="1" animBg="1"/>
      <p:bldP spid="18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F8A3669E-C815-4161-B6FE-AA844F2666B3}"/>
              </a:ext>
            </a:extLst>
          </p:cNvPr>
          <p:cNvSpPr txBox="1"/>
          <p:nvPr/>
        </p:nvSpPr>
        <p:spPr>
          <a:xfrm>
            <a:off x="5085409" y="219908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0.31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8</a:t>
            </a:fld>
            <a:endParaRPr/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34CA5-C67D-4D18-ACA1-DFFB546C5B40}"/>
              </a:ext>
            </a:extLst>
          </p:cNvPr>
          <p:cNvCxnSpPr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3D13-4154-41DD-AA1F-6CDAFD0D2A4E}"/>
              </a:ext>
            </a:extLst>
          </p:cNvPr>
          <p:cNvCxnSpPr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F16EA-584D-4513-8607-5F0E9EDD4BB7}"/>
              </a:ext>
            </a:extLst>
          </p:cNvPr>
          <p:cNvCxnSpPr>
            <a:stCxn id="36" idx="6"/>
            <a:endCxn id="25" idx="2"/>
          </p:cNvCxnSpPr>
          <p:nvPr/>
        </p:nvCxnSpPr>
        <p:spPr>
          <a:xfrm>
            <a:off x="1754283" y="2377147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C4FFD-14A2-485E-B0BD-6899330F5A0B}"/>
              </a:ext>
            </a:extLst>
          </p:cNvPr>
          <p:cNvCxnSpPr>
            <a:stCxn id="36" idx="6"/>
            <a:endCxn id="26" idx="2"/>
          </p:cNvCxnSpPr>
          <p:nvPr/>
        </p:nvCxnSpPr>
        <p:spPr>
          <a:xfrm>
            <a:off x="1754283" y="2377147"/>
            <a:ext cx="310960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BA7B3-0C3D-4324-A0D2-760CBF86807D}"/>
              </a:ext>
            </a:extLst>
          </p:cNvPr>
          <p:cNvCxnSpPr>
            <a:stCxn id="36" idx="6"/>
            <a:endCxn id="27" idx="2"/>
          </p:cNvCxnSpPr>
          <p:nvPr/>
        </p:nvCxnSpPr>
        <p:spPr>
          <a:xfrm>
            <a:off x="1754283" y="2377147"/>
            <a:ext cx="310960" cy="123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8A84-519A-4145-82DF-C814CDBBBA34}"/>
              </a:ext>
            </a:extLst>
          </p:cNvPr>
          <p:cNvCxnSpPr>
            <a:stCxn id="38" idx="6"/>
            <a:endCxn id="2" idx="2"/>
          </p:cNvCxnSpPr>
          <p:nvPr/>
        </p:nvCxnSpPr>
        <p:spPr>
          <a:xfrm flipV="1">
            <a:off x="1757644" y="2201034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C28F3-2D40-4C63-96D2-9C8179A2803D}"/>
              </a:ext>
            </a:extLst>
          </p:cNvPr>
          <p:cNvCxnSpPr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F2593E-1B09-4013-804F-3FF49CA8D376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1757644" y="2729374"/>
            <a:ext cx="304238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6FE562-091A-491E-B137-EFE95D50A515}"/>
              </a:ext>
            </a:extLst>
          </p:cNvPr>
          <p:cNvCxnSpPr>
            <a:stCxn id="38" idx="6"/>
            <a:endCxn id="26" idx="2"/>
          </p:cNvCxnSpPr>
          <p:nvPr/>
        </p:nvCxnSpPr>
        <p:spPr>
          <a:xfrm>
            <a:off x="1757644" y="2729374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03E15-36AC-4868-979E-59E57D5036FC}"/>
              </a:ext>
            </a:extLst>
          </p:cNvPr>
          <p:cNvCxnSpPr>
            <a:stCxn id="38" idx="6"/>
            <a:endCxn id="27" idx="2"/>
          </p:cNvCxnSpPr>
          <p:nvPr/>
        </p:nvCxnSpPr>
        <p:spPr>
          <a:xfrm>
            <a:off x="1757644" y="2729374"/>
            <a:ext cx="307599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02366-A605-45AB-B3E5-C6A5C902E07A}"/>
              </a:ext>
            </a:extLst>
          </p:cNvPr>
          <p:cNvCxnSpPr>
            <a:stCxn id="39" idx="6"/>
            <a:endCxn id="24" idx="2"/>
          </p:cNvCxnSpPr>
          <p:nvPr/>
        </p:nvCxnSpPr>
        <p:spPr>
          <a:xfrm flipV="1">
            <a:off x="1754283" y="2553261"/>
            <a:ext cx="310960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BB0689-7C7B-4850-A66C-2FA73247EA2E}"/>
              </a:ext>
            </a:extLst>
          </p:cNvPr>
          <p:cNvCxnSpPr>
            <a:stCxn id="39" idx="6"/>
            <a:endCxn id="25" idx="2"/>
          </p:cNvCxnSpPr>
          <p:nvPr/>
        </p:nvCxnSpPr>
        <p:spPr>
          <a:xfrm flipV="1">
            <a:off x="1754283" y="2905488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2E6F02-3D7D-45F4-A346-BF6FCF8EBBF2}"/>
              </a:ext>
            </a:extLst>
          </p:cNvPr>
          <p:cNvCxnSpPr>
            <a:stCxn id="39" idx="6"/>
            <a:endCxn id="26" idx="2"/>
          </p:cNvCxnSpPr>
          <p:nvPr/>
        </p:nvCxnSpPr>
        <p:spPr>
          <a:xfrm>
            <a:off x="1754283" y="3081601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A0DD47-A82F-4810-B61C-0F9262928DA8}"/>
              </a:ext>
            </a:extLst>
          </p:cNvPr>
          <p:cNvCxnSpPr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12C4DA-8601-444E-80C0-61C1CF280668}"/>
              </a:ext>
            </a:extLst>
          </p:cNvPr>
          <p:cNvCxnSpPr>
            <a:stCxn id="41" idx="6"/>
            <a:endCxn id="2" idx="2"/>
          </p:cNvCxnSpPr>
          <p:nvPr/>
        </p:nvCxnSpPr>
        <p:spPr>
          <a:xfrm flipV="1">
            <a:off x="1757644" y="2201034"/>
            <a:ext cx="304238" cy="123279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33CD2-5BDB-458C-964E-0E305B902A0C}"/>
              </a:ext>
            </a:extLst>
          </p:cNvPr>
          <p:cNvCxnSpPr>
            <a:stCxn id="39" idx="6"/>
            <a:endCxn id="2" idx="2"/>
          </p:cNvCxnSpPr>
          <p:nvPr/>
        </p:nvCxnSpPr>
        <p:spPr>
          <a:xfrm flipV="1">
            <a:off x="1754283" y="2201034"/>
            <a:ext cx="307599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AFE81-E856-4D5D-834F-2357B0A4A80F}"/>
              </a:ext>
            </a:extLst>
          </p:cNvPr>
          <p:cNvCxnSpPr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C3F507-868F-4F37-B1D5-075D6D4C8719}"/>
              </a:ext>
            </a:extLst>
          </p:cNvPr>
          <p:cNvCxnSpPr>
            <a:stCxn id="41" idx="6"/>
            <a:endCxn id="26" idx="2"/>
          </p:cNvCxnSpPr>
          <p:nvPr/>
        </p:nvCxnSpPr>
        <p:spPr>
          <a:xfrm flipV="1">
            <a:off x="1757644" y="3257715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8120C7-1AE5-4BEC-845E-542BBF655E2A}"/>
              </a:ext>
            </a:extLst>
          </p:cNvPr>
          <p:cNvCxnSpPr>
            <a:stCxn id="41" idx="6"/>
            <a:endCxn id="27" idx="2"/>
          </p:cNvCxnSpPr>
          <p:nvPr/>
        </p:nvCxnSpPr>
        <p:spPr>
          <a:xfrm>
            <a:off x="1757644" y="3433828"/>
            <a:ext cx="30759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93B63-3583-4444-B110-BDD647B033B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2253503" y="2201034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6DF5B1-A148-4509-84C8-CD1A0CE37D2E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2253503" y="2201034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832B03-CB75-4A26-8529-2F6E9C206FD1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48D237E-69E3-43B7-8F13-08EA6FA7B4EF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2256864" y="2201034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0DF9B4-9FFD-4CF1-9217-B46ADAEE74D5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2256864" y="2553261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5CDAD-D005-4F0D-B186-3AA50DAA94AD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2253503" y="2553261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1802DC-72DA-4ADC-814B-22AD8C325DF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2256864" y="2201034"/>
            <a:ext cx="295835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27EBFC-0EAB-4881-9870-67B07B333EE7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F4AC7C-A833-45AC-9F34-A1EEB2C9479B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2256864" y="2201034"/>
            <a:ext cx="295835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6F64DF-44A5-4BDA-B627-C6202852D9D0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56864" y="2905488"/>
            <a:ext cx="295835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A6F865-4E0C-432B-AF7E-31A455CFE68D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9910C2-F9FE-4067-B020-F3CB887E8D4B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56864" y="3609942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91225A-D5FB-4ACD-BE01-898803D1E55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9B1513-1739-43FF-B8BF-AC1EDF9C8D5D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253503" y="2201034"/>
            <a:ext cx="302557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A6F6A5-45EC-42B7-B0F1-2F4E63745440}"/>
              </a:ext>
            </a:extLst>
          </p:cNvPr>
          <p:cNvCxnSpPr>
            <a:stCxn id="2" idx="6"/>
            <a:endCxn id="32" idx="2"/>
          </p:cNvCxnSpPr>
          <p:nvPr/>
        </p:nvCxnSpPr>
        <p:spPr>
          <a:xfrm>
            <a:off x="2253503" y="2201034"/>
            <a:ext cx="302557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8E71F7-2CC7-4406-8191-35711112EB29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2256864" y="2553261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3FFC0E-9038-4654-BDE0-C6300A743332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>
            <a:off x="2256864" y="2553261"/>
            <a:ext cx="327258" cy="77220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B738B2-53AF-4BB6-BA7E-A5A3BCCADBA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040B05-F137-4458-957A-A72F8C1FE21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2253503" y="2905488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0A3CB2-29A3-4814-92A1-E46AA2439281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2253503" y="2905488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2C04988-27EF-43A8-9508-65B75692CB1F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2253503" y="2905488"/>
            <a:ext cx="302557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930702-D844-4A58-9F29-D8C5AD84B8E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2256864" y="2553261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0F70D0-5F41-4E21-A439-83E24D34DFC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256864" y="2905488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BC57DC-FA7D-4ED2-87A0-74B85F1F13E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2256864" y="3257715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7D994E-FCBC-474B-B60C-EC5EA84AE06D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8CE3D4-2434-4259-A85B-B9528405D6F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2744320" y="2201034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30F627-891C-489B-9952-CE4356AFA1F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744320" y="2201034"/>
            <a:ext cx="305920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CB1CEF-EB7C-4CB2-B081-0B152F75AC2E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2747681" y="2553261"/>
            <a:ext cx="299198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AB064-2EA4-44B5-A4A8-D0137C8345A5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2744320" y="2729374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1DC928-8014-4EB6-922D-3BBE2987D995}"/>
              </a:ext>
            </a:extLst>
          </p:cNvPr>
          <p:cNvCxnSpPr>
            <a:stCxn id="30" idx="6"/>
            <a:endCxn id="35" idx="2"/>
          </p:cNvCxnSpPr>
          <p:nvPr/>
        </p:nvCxnSpPr>
        <p:spPr>
          <a:xfrm>
            <a:off x="2744320" y="2905488"/>
            <a:ext cx="305920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D17767-6EBD-4CEA-B84B-5D1DAE1EDA4E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747681" y="2729374"/>
            <a:ext cx="299198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BAB69A-AEBA-4F2C-BA08-51510CFB8D9A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2747681" y="2729374"/>
            <a:ext cx="299198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FF72CA-F87D-4BBE-A754-FA558D764A27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2747681" y="3081601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1EDF624-1E53-4CF1-AFAB-4CB04B57B7B0}"/>
              </a:ext>
            </a:extLst>
          </p:cNvPr>
          <p:cNvCxnSpPr>
            <a:stCxn id="35" idx="2"/>
            <a:endCxn id="29" idx="6"/>
          </p:cNvCxnSpPr>
          <p:nvPr/>
        </p:nvCxnSpPr>
        <p:spPr>
          <a:xfrm flipH="1" flipV="1">
            <a:off x="2747681" y="2553261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35E90-0F43-4369-B661-9DA741F69F4B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>
            <a:off x="2747681" y="3081601"/>
            <a:ext cx="30255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654F64-803D-4B39-AEF5-3B8C897986BD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631580-86E5-456E-BB66-BBE261373C20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FA2041-5844-45A9-9C0F-D87CEBB84DD3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45385D-87F1-4A78-B8BB-0EE38FBD4AF8}"/>
              </a:ext>
            </a:extLst>
          </p:cNvPr>
          <p:cNvCxnSpPr>
            <a:cxnSpLocks/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152AAA5-4575-4EA1-AC25-E8684ACFD095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2D217D-658E-4139-A205-5C29BD50A599}"/>
              </a:ext>
            </a:extLst>
          </p:cNvPr>
          <p:cNvCxnSpPr>
            <a:cxnSpLocks/>
            <a:stCxn id="225" idx="6"/>
            <a:endCxn id="29" idx="2"/>
          </p:cNvCxnSpPr>
          <p:nvPr/>
        </p:nvCxnSpPr>
        <p:spPr>
          <a:xfrm>
            <a:off x="2254483" y="2201034"/>
            <a:ext cx="301577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DEDD91C-48B3-4197-B8E7-1A5EA3672ED6}"/>
              </a:ext>
            </a:extLst>
          </p:cNvPr>
          <p:cNvCxnSpPr>
            <a:cxnSpLocks/>
            <a:stCxn id="225" idx="6"/>
            <a:endCxn id="30" idx="2"/>
          </p:cNvCxnSpPr>
          <p:nvPr/>
        </p:nvCxnSpPr>
        <p:spPr>
          <a:xfrm>
            <a:off x="2254483" y="2201034"/>
            <a:ext cx="298216" cy="7044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280F66-446D-4CEB-824A-A3632E1B2A81}"/>
              </a:ext>
            </a:extLst>
          </p:cNvPr>
          <p:cNvCxnSpPr>
            <a:cxnSpLocks/>
            <a:stCxn id="226" idx="6"/>
            <a:endCxn id="28" idx="2"/>
          </p:cNvCxnSpPr>
          <p:nvPr/>
        </p:nvCxnSpPr>
        <p:spPr>
          <a:xfrm flipV="1">
            <a:off x="2254204" y="2201034"/>
            <a:ext cx="298495" cy="352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C6ABA6-8E3B-45B9-98A7-740E9C13F257}"/>
              </a:ext>
            </a:extLst>
          </p:cNvPr>
          <p:cNvCxnSpPr>
            <a:cxnSpLocks/>
            <a:stCxn id="226" idx="6"/>
            <a:endCxn id="29" idx="2"/>
          </p:cNvCxnSpPr>
          <p:nvPr/>
        </p:nvCxnSpPr>
        <p:spPr>
          <a:xfrm>
            <a:off x="2254204" y="2553259"/>
            <a:ext cx="301856" cy="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68112BA-46EC-4B49-8545-6300A1732DEC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0041297-4139-4F4C-A365-5EB6BE4D75E4}"/>
              </a:ext>
            </a:extLst>
          </p:cNvPr>
          <p:cNvCxnSpPr>
            <a:cxnSpLocks/>
            <a:stCxn id="227" idx="6"/>
            <a:endCxn id="29" idx="2"/>
          </p:cNvCxnSpPr>
          <p:nvPr/>
        </p:nvCxnSpPr>
        <p:spPr>
          <a:xfrm flipV="1">
            <a:off x="2251460" y="2553261"/>
            <a:ext cx="304600" cy="3522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D2D2EB7-7971-4303-AADF-35EB738AB9C6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2745818" y="2729374"/>
            <a:ext cx="301061" cy="525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F20E7B-21DA-48EC-B5FA-B9F417A9659F}"/>
              </a:ext>
            </a:extLst>
          </p:cNvPr>
          <p:cNvCxnSpPr>
            <a:cxnSpLocks/>
            <a:stCxn id="246" idx="6"/>
            <a:endCxn id="35" idx="2"/>
          </p:cNvCxnSpPr>
          <p:nvPr/>
        </p:nvCxnSpPr>
        <p:spPr>
          <a:xfrm flipV="1">
            <a:off x="2745818" y="3081601"/>
            <a:ext cx="304422" cy="1730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9B6670-3AA4-4F97-947A-F52588DF48C1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>
            <a:off x="2744134" y="2201378"/>
            <a:ext cx="302745" cy="52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72AB5E0-4F88-478F-87DC-40A5DBAEEC81}"/>
              </a:ext>
            </a:extLst>
          </p:cNvPr>
          <p:cNvCxnSpPr>
            <a:cxnSpLocks/>
            <a:stCxn id="248" idx="6"/>
            <a:endCxn id="33" idx="2"/>
          </p:cNvCxnSpPr>
          <p:nvPr/>
        </p:nvCxnSpPr>
        <p:spPr>
          <a:xfrm flipV="1">
            <a:off x="2743056" y="2729374"/>
            <a:ext cx="303823" cy="1757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E8CD2-466D-4046-A425-107760911B1E}"/>
              </a:ext>
            </a:extLst>
          </p:cNvPr>
          <p:cNvSpPr txBox="1"/>
          <p:nvPr/>
        </p:nvSpPr>
        <p:spPr>
          <a:xfrm>
            <a:off x="1776968" y="376868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Mạng nơ-ron</a:t>
            </a:r>
          </a:p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nhiều tầng ẩn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813C80-6FC9-406F-9142-B534379F28A1}"/>
              </a:ext>
            </a:extLst>
          </p:cNvPr>
          <p:cNvSpPr txBox="1"/>
          <p:nvPr/>
        </p:nvSpPr>
        <p:spPr>
          <a:xfrm>
            <a:off x="5024805" y="24178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-0.14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F2DFF9-9979-48AC-B786-782FABF0A995}"/>
              </a:ext>
            </a:extLst>
          </p:cNvPr>
          <p:cNvSpPr txBox="1"/>
          <p:nvPr/>
        </p:nvSpPr>
        <p:spPr>
          <a:xfrm>
            <a:off x="5092131" y="26344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0.08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A637F1-5DD7-46D7-9245-1F3E6330089F}"/>
              </a:ext>
            </a:extLst>
          </p:cNvPr>
          <p:cNvSpPr txBox="1"/>
          <p:nvPr/>
        </p:nvSpPr>
        <p:spPr>
          <a:xfrm>
            <a:off x="5234488" y="2853234"/>
            <a:ext cx="22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7034B-B754-4AF1-AA76-FB6AA715E10A}"/>
              </a:ext>
            </a:extLst>
          </p:cNvPr>
          <p:cNvSpPr txBox="1"/>
          <p:nvPr/>
        </p:nvSpPr>
        <p:spPr>
          <a:xfrm>
            <a:off x="5024805" y="351026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EF0D8-8043-4E1C-8F6E-F288DAAF8EDE}"/>
              </a:ext>
            </a:extLst>
          </p:cNvPr>
          <p:cNvSpPr txBox="1"/>
          <p:nvPr/>
        </p:nvSpPr>
        <p:spPr>
          <a:xfrm>
            <a:off x="4919498" y="398799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Gradient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328A1BC-EE48-4973-9681-00170D477F5B}"/>
              </a:ext>
            </a:extLst>
          </p:cNvPr>
          <p:cNvSpPr/>
          <p:nvPr/>
        </p:nvSpPr>
        <p:spPr>
          <a:xfrm>
            <a:off x="4899726" y="2159794"/>
            <a:ext cx="158049" cy="1724025"/>
          </a:xfrm>
          <a:prstGeom prst="lef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C4C2E7-462E-4E93-B68F-0C28DBE67FED}"/>
              </a:ext>
            </a:extLst>
          </p:cNvPr>
          <p:cNvSpPr/>
          <p:nvPr/>
        </p:nvSpPr>
        <p:spPr>
          <a:xfrm>
            <a:off x="5653088" y="2159794"/>
            <a:ext cx="152953" cy="1724025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EB24A4-2EEA-494D-B134-FDF6B39B43DC}"/>
              </a:ext>
            </a:extLst>
          </p:cNvPr>
          <p:cNvSpPr txBox="1"/>
          <p:nvPr/>
        </p:nvSpPr>
        <p:spPr>
          <a:xfrm>
            <a:off x="3282022" y="1679547"/>
            <a:ext cx="1521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Backpropagation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C20EE-19CE-4E56-9E90-F899A311EED1}"/>
              </a:ext>
            </a:extLst>
          </p:cNvPr>
          <p:cNvCxnSpPr>
            <a:cxnSpLocks/>
          </p:cNvCxnSpPr>
          <p:nvPr/>
        </p:nvCxnSpPr>
        <p:spPr>
          <a:xfrm flipH="1" flipV="1">
            <a:off x="2824163" y="2199088"/>
            <a:ext cx="1979431" cy="822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A5A8568-6DA0-46DA-AAEF-CB34837AB0E5}"/>
              </a:ext>
            </a:extLst>
          </p:cNvPr>
          <p:cNvCxnSpPr>
            <a:cxnSpLocks/>
          </p:cNvCxnSpPr>
          <p:nvPr/>
        </p:nvCxnSpPr>
        <p:spPr>
          <a:xfrm flipH="1" flipV="1">
            <a:off x="2328863" y="2281336"/>
            <a:ext cx="2474730" cy="2904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84E497-FEB0-4424-8C58-982B64491608}"/>
              </a:ext>
            </a:extLst>
          </p:cNvPr>
          <p:cNvCxnSpPr>
            <a:cxnSpLocks/>
          </p:cNvCxnSpPr>
          <p:nvPr/>
        </p:nvCxnSpPr>
        <p:spPr>
          <a:xfrm flipH="1" flipV="1">
            <a:off x="2346849" y="3254624"/>
            <a:ext cx="2434039" cy="216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66B3E0-95F2-437B-AFF7-46E9E131155D}"/>
              </a:ext>
            </a:extLst>
          </p:cNvPr>
          <p:cNvCxnSpPr>
            <a:cxnSpLocks/>
          </p:cNvCxnSpPr>
          <p:nvPr/>
        </p:nvCxnSpPr>
        <p:spPr>
          <a:xfrm flipH="1" flipV="1">
            <a:off x="2816245" y="2905152"/>
            <a:ext cx="1964643" cy="3936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914B9DD-8799-467A-8B21-F0750322C8C6}"/>
              </a:ext>
            </a:extLst>
          </p:cNvPr>
          <p:cNvCxnSpPr>
            <a:cxnSpLocks/>
          </p:cNvCxnSpPr>
          <p:nvPr/>
        </p:nvCxnSpPr>
        <p:spPr>
          <a:xfrm flipH="1" flipV="1">
            <a:off x="2307150" y="2581931"/>
            <a:ext cx="2481979" cy="4604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D793CC3-A79D-4E98-A8B1-24FE3E825B6D}"/>
              </a:ext>
            </a:extLst>
          </p:cNvPr>
          <p:cNvCxnSpPr>
            <a:cxnSpLocks/>
          </p:cNvCxnSpPr>
          <p:nvPr/>
        </p:nvCxnSpPr>
        <p:spPr>
          <a:xfrm flipH="1" flipV="1">
            <a:off x="2894967" y="3620124"/>
            <a:ext cx="1894163" cy="1366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3D8F81-4CDF-4751-BDCC-D3200A6E5CB8}"/>
              </a:ext>
            </a:extLst>
          </p:cNvPr>
          <p:cNvSpPr/>
          <p:nvPr/>
        </p:nvSpPr>
        <p:spPr>
          <a:xfrm>
            <a:off x="2061882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8E6B00-986B-49AF-BCB8-E36F18CC36DA}"/>
              </a:ext>
            </a:extLst>
          </p:cNvPr>
          <p:cNvSpPr/>
          <p:nvPr/>
        </p:nvSpPr>
        <p:spPr>
          <a:xfrm>
            <a:off x="2065243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6EA8C-1BEA-42CD-9CD6-A61893B1F9DD}"/>
              </a:ext>
            </a:extLst>
          </p:cNvPr>
          <p:cNvSpPr/>
          <p:nvPr/>
        </p:nvSpPr>
        <p:spPr>
          <a:xfrm>
            <a:off x="2061882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F2551A-FCE5-4E94-8ADE-69407387B2DC}"/>
              </a:ext>
            </a:extLst>
          </p:cNvPr>
          <p:cNvSpPr/>
          <p:nvPr/>
        </p:nvSpPr>
        <p:spPr>
          <a:xfrm>
            <a:off x="2065243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D8160E-3F56-40DF-BFE9-1C595C40AE8F}"/>
              </a:ext>
            </a:extLst>
          </p:cNvPr>
          <p:cNvSpPr/>
          <p:nvPr/>
        </p:nvSpPr>
        <p:spPr>
          <a:xfrm>
            <a:off x="2065243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EF7AC-9D5F-4FAC-BCA6-4AB89C458B90}"/>
              </a:ext>
            </a:extLst>
          </p:cNvPr>
          <p:cNvSpPr/>
          <p:nvPr/>
        </p:nvSpPr>
        <p:spPr>
          <a:xfrm>
            <a:off x="2552699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EFCF31-088C-4535-AB77-CF651DAEA473}"/>
              </a:ext>
            </a:extLst>
          </p:cNvPr>
          <p:cNvSpPr/>
          <p:nvPr/>
        </p:nvSpPr>
        <p:spPr>
          <a:xfrm>
            <a:off x="2556060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83D89B-60FF-45B0-893F-518D1AB9DC3B}"/>
              </a:ext>
            </a:extLst>
          </p:cNvPr>
          <p:cNvSpPr/>
          <p:nvPr/>
        </p:nvSpPr>
        <p:spPr>
          <a:xfrm>
            <a:off x="2552699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8DB2ED-6E31-41A1-A4A0-EECF645AEF8A}"/>
              </a:ext>
            </a:extLst>
          </p:cNvPr>
          <p:cNvSpPr/>
          <p:nvPr/>
        </p:nvSpPr>
        <p:spPr>
          <a:xfrm>
            <a:off x="2556060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B63EE-2DAE-498E-8EBC-824AA4E2FD0C}"/>
              </a:ext>
            </a:extLst>
          </p:cNvPr>
          <p:cNvSpPr/>
          <p:nvPr/>
        </p:nvSpPr>
        <p:spPr>
          <a:xfrm>
            <a:off x="2556060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9CEBC-C983-4F60-A27E-7F9CB2AA5D66}"/>
              </a:ext>
            </a:extLst>
          </p:cNvPr>
          <p:cNvSpPr/>
          <p:nvPr/>
        </p:nvSpPr>
        <p:spPr>
          <a:xfrm>
            <a:off x="3046879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EA313-FAAC-4489-8341-12907BD7B039}"/>
              </a:ext>
            </a:extLst>
          </p:cNvPr>
          <p:cNvSpPr/>
          <p:nvPr/>
        </p:nvSpPr>
        <p:spPr>
          <a:xfrm>
            <a:off x="3050240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2642E7-4423-427F-B836-E01F5A4121F7}"/>
              </a:ext>
            </a:extLst>
          </p:cNvPr>
          <p:cNvSpPr/>
          <p:nvPr/>
        </p:nvSpPr>
        <p:spPr>
          <a:xfrm>
            <a:off x="1562662" y="2281336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BFD7C-2BC0-472C-BA15-436BD673572F}"/>
              </a:ext>
            </a:extLst>
          </p:cNvPr>
          <p:cNvSpPr/>
          <p:nvPr/>
        </p:nvSpPr>
        <p:spPr>
          <a:xfrm>
            <a:off x="1566023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A8E3A-C3B9-4C43-98E5-D4B43979D7A8}"/>
              </a:ext>
            </a:extLst>
          </p:cNvPr>
          <p:cNvSpPr/>
          <p:nvPr/>
        </p:nvSpPr>
        <p:spPr>
          <a:xfrm>
            <a:off x="1562662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09BF3-988B-4F4F-B9DB-7D3A55D7F880}"/>
              </a:ext>
            </a:extLst>
          </p:cNvPr>
          <p:cNvSpPr/>
          <p:nvPr/>
        </p:nvSpPr>
        <p:spPr>
          <a:xfrm>
            <a:off x="1566023" y="333801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93BAC3-F592-43EF-B769-9DBA4E939F87}"/>
              </a:ext>
            </a:extLst>
          </p:cNvPr>
          <p:cNvSpPr/>
          <p:nvPr/>
        </p:nvSpPr>
        <p:spPr>
          <a:xfrm>
            <a:off x="2062862" y="210522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86D684-4FF9-4934-A5C5-B6E03CB41D84}"/>
              </a:ext>
            </a:extLst>
          </p:cNvPr>
          <p:cNvSpPr/>
          <p:nvPr/>
        </p:nvSpPr>
        <p:spPr>
          <a:xfrm>
            <a:off x="2062583" y="2457448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B545486-369B-4699-B64E-4D50B01B0C0C}"/>
              </a:ext>
            </a:extLst>
          </p:cNvPr>
          <p:cNvSpPr/>
          <p:nvPr/>
        </p:nvSpPr>
        <p:spPr>
          <a:xfrm>
            <a:off x="2059839" y="280967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F41C48-7EB3-47C2-B1A8-177A4177D3B3}"/>
              </a:ext>
            </a:extLst>
          </p:cNvPr>
          <p:cNvSpPr/>
          <p:nvPr/>
        </p:nvSpPr>
        <p:spPr>
          <a:xfrm>
            <a:off x="2554197" y="315881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D02422C-15AC-4B77-AD91-618FE028D99C}"/>
              </a:ext>
            </a:extLst>
          </p:cNvPr>
          <p:cNvSpPr/>
          <p:nvPr/>
        </p:nvSpPr>
        <p:spPr>
          <a:xfrm>
            <a:off x="2552513" y="2105567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15CD142-3349-4F4E-95D0-675A58CDB083}"/>
              </a:ext>
            </a:extLst>
          </p:cNvPr>
          <p:cNvSpPr/>
          <p:nvPr/>
        </p:nvSpPr>
        <p:spPr>
          <a:xfrm>
            <a:off x="2551435" y="2809342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3D0110E-F4C7-415A-B790-333D6C534085}"/>
              </a:ext>
            </a:extLst>
          </p:cNvPr>
          <p:cNvSpPr/>
          <p:nvPr/>
        </p:nvSpPr>
        <p:spPr>
          <a:xfrm>
            <a:off x="3047397" y="2633625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56956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Roboto Slab SemiBold" pitchFamily="2" charset="0"/>
                <a:ea typeface="Roboto Slab SemiBold" pitchFamily="2" charset="0"/>
              </a:rPr>
              <a:t>Giới thiệu đề tài</a:t>
            </a:r>
            <a:endParaRPr sz="3200">
              <a:latin typeface="Roboto Slab SemiBold" pitchFamily="2" charset="0"/>
              <a:ea typeface="Roboto Slab SemiBold" pitchFamily="2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3093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9</a:t>
            </a:fld>
            <a:endParaRPr/>
          </a:p>
        </p:txBody>
      </p:sp>
      <p:sp>
        <p:nvSpPr>
          <p:cNvPr id="127" name="Google Shape;75;p13">
            <a:extLst>
              <a:ext uri="{FF2B5EF4-FFF2-40B4-BE49-F238E27FC236}">
                <a16:creationId xmlns:a16="http://schemas.microsoft.com/office/drawing/2014/main" id="{54B23ED2-528E-4609-8D96-E74A0FFDDE91}"/>
              </a:ext>
            </a:extLst>
          </p:cNvPr>
          <p:cNvSpPr txBox="1">
            <a:spLocks/>
          </p:cNvSpPr>
          <p:nvPr/>
        </p:nvSpPr>
        <p:spPr>
          <a:xfrm>
            <a:off x="256955" y="58712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Roboto Slab SemiBold" pitchFamily="2" charset="0"/>
                <a:ea typeface="Roboto Slab SemiBold" pitchFamily="2" charset="0"/>
              </a:rPr>
              <a:t>Giới thiệu khái niệm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234CA5-C67D-4D18-ACA1-DFFB546C5B40}"/>
              </a:ext>
            </a:extLst>
          </p:cNvPr>
          <p:cNvCxnSpPr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3D13-4154-41DD-AA1F-6CDAFD0D2A4E}"/>
              </a:ext>
            </a:extLst>
          </p:cNvPr>
          <p:cNvCxnSpPr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F16EA-584D-4513-8607-5F0E9EDD4BB7}"/>
              </a:ext>
            </a:extLst>
          </p:cNvPr>
          <p:cNvCxnSpPr>
            <a:stCxn id="36" idx="6"/>
            <a:endCxn id="25" idx="2"/>
          </p:cNvCxnSpPr>
          <p:nvPr/>
        </p:nvCxnSpPr>
        <p:spPr>
          <a:xfrm>
            <a:off x="1754283" y="2377147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C4FFD-14A2-485E-B0BD-6899330F5A0B}"/>
              </a:ext>
            </a:extLst>
          </p:cNvPr>
          <p:cNvCxnSpPr>
            <a:stCxn id="36" idx="6"/>
            <a:endCxn id="26" idx="2"/>
          </p:cNvCxnSpPr>
          <p:nvPr/>
        </p:nvCxnSpPr>
        <p:spPr>
          <a:xfrm>
            <a:off x="1754283" y="2377147"/>
            <a:ext cx="310960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BA7B3-0C3D-4324-A0D2-760CBF86807D}"/>
              </a:ext>
            </a:extLst>
          </p:cNvPr>
          <p:cNvCxnSpPr>
            <a:stCxn id="36" idx="6"/>
            <a:endCxn id="27" idx="2"/>
          </p:cNvCxnSpPr>
          <p:nvPr/>
        </p:nvCxnSpPr>
        <p:spPr>
          <a:xfrm>
            <a:off x="1754283" y="2377147"/>
            <a:ext cx="310960" cy="123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3E8A84-519A-4145-82DF-C814CDBBBA34}"/>
              </a:ext>
            </a:extLst>
          </p:cNvPr>
          <p:cNvCxnSpPr>
            <a:stCxn id="38" idx="6"/>
            <a:endCxn id="2" idx="2"/>
          </p:cNvCxnSpPr>
          <p:nvPr/>
        </p:nvCxnSpPr>
        <p:spPr>
          <a:xfrm flipV="1">
            <a:off x="1757644" y="2201034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C28F3-2D40-4C63-96D2-9C8179A2803D}"/>
              </a:ext>
            </a:extLst>
          </p:cNvPr>
          <p:cNvCxnSpPr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F2593E-1B09-4013-804F-3FF49CA8D376}"/>
              </a:ext>
            </a:extLst>
          </p:cNvPr>
          <p:cNvCxnSpPr>
            <a:stCxn id="38" idx="6"/>
            <a:endCxn id="25" idx="2"/>
          </p:cNvCxnSpPr>
          <p:nvPr/>
        </p:nvCxnSpPr>
        <p:spPr>
          <a:xfrm>
            <a:off x="1757644" y="2729374"/>
            <a:ext cx="304238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6FE562-091A-491E-B137-EFE95D50A515}"/>
              </a:ext>
            </a:extLst>
          </p:cNvPr>
          <p:cNvCxnSpPr>
            <a:stCxn id="38" idx="6"/>
            <a:endCxn id="26" idx="2"/>
          </p:cNvCxnSpPr>
          <p:nvPr/>
        </p:nvCxnSpPr>
        <p:spPr>
          <a:xfrm>
            <a:off x="1757644" y="2729374"/>
            <a:ext cx="30759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03E15-36AC-4868-979E-59E57D5036FC}"/>
              </a:ext>
            </a:extLst>
          </p:cNvPr>
          <p:cNvCxnSpPr>
            <a:stCxn id="38" idx="6"/>
            <a:endCxn id="27" idx="2"/>
          </p:cNvCxnSpPr>
          <p:nvPr/>
        </p:nvCxnSpPr>
        <p:spPr>
          <a:xfrm>
            <a:off x="1757644" y="2729374"/>
            <a:ext cx="307599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02366-A605-45AB-B3E5-C6A5C902E07A}"/>
              </a:ext>
            </a:extLst>
          </p:cNvPr>
          <p:cNvCxnSpPr>
            <a:stCxn id="39" idx="6"/>
            <a:endCxn id="24" idx="2"/>
          </p:cNvCxnSpPr>
          <p:nvPr/>
        </p:nvCxnSpPr>
        <p:spPr>
          <a:xfrm flipV="1">
            <a:off x="1754283" y="2553261"/>
            <a:ext cx="310960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BB0689-7C7B-4850-A66C-2FA73247EA2E}"/>
              </a:ext>
            </a:extLst>
          </p:cNvPr>
          <p:cNvCxnSpPr>
            <a:stCxn id="39" idx="6"/>
            <a:endCxn id="25" idx="2"/>
          </p:cNvCxnSpPr>
          <p:nvPr/>
        </p:nvCxnSpPr>
        <p:spPr>
          <a:xfrm flipV="1">
            <a:off x="1754283" y="2905488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2E6F02-3D7D-45F4-A346-BF6FCF8EBBF2}"/>
              </a:ext>
            </a:extLst>
          </p:cNvPr>
          <p:cNvCxnSpPr>
            <a:stCxn id="39" idx="6"/>
            <a:endCxn id="26" idx="2"/>
          </p:cNvCxnSpPr>
          <p:nvPr/>
        </p:nvCxnSpPr>
        <p:spPr>
          <a:xfrm>
            <a:off x="1754283" y="3081601"/>
            <a:ext cx="310960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A0DD47-A82F-4810-B61C-0F9262928DA8}"/>
              </a:ext>
            </a:extLst>
          </p:cNvPr>
          <p:cNvCxnSpPr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12C4DA-8601-444E-80C0-61C1CF280668}"/>
              </a:ext>
            </a:extLst>
          </p:cNvPr>
          <p:cNvCxnSpPr>
            <a:stCxn id="41" idx="6"/>
            <a:endCxn id="2" idx="2"/>
          </p:cNvCxnSpPr>
          <p:nvPr/>
        </p:nvCxnSpPr>
        <p:spPr>
          <a:xfrm flipV="1">
            <a:off x="1757644" y="2201034"/>
            <a:ext cx="304238" cy="123279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733CD2-5BDB-458C-964E-0E305B902A0C}"/>
              </a:ext>
            </a:extLst>
          </p:cNvPr>
          <p:cNvCxnSpPr>
            <a:stCxn id="39" idx="6"/>
            <a:endCxn id="2" idx="2"/>
          </p:cNvCxnSpPr>
          <p:nvPr/>
        </p:nvCxnSpPr>
        <p:spPr>
          <a:xfrm flipV="1">
            <a:off x="1754283" y="2201034"/>
            <a:ext cx="307599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AFE81-E856-4D5D-834F-2357B0A4A80F}"/>
              </a:ext>
            </a:extLst>
          </p:cNvPr>
          <p:cNvCxnSpPr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C3F507-868F-4F37-B1D5-075D6D4C8719}"/>
              </a:ext>
            </a:extLst>
          </p:cNvPr>
          <p:cNvCxnSpPr>
            <a:stCxn id="41" idx="6"/>
            <a:endCxn id="26" idx="2"/>
          </p:cNvCxnSpPr>
          <p:nvPr/>
        </p:nvCxnSpPr>
        <p:spPr>
          <a:xfrm flipV="1">
            <a:off x="1757644" y="3257715"/>
            <a:ext cx="307599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8120C7-1AE5-4BEC-845E-542BBF655E2A}"/>
              </a:ext>
            </a:extLst>
          </p:cNvPr>
          <p:cNvCxnSpPr>
            <a:stCxn id="41" idx="6"/>
            <a:endCxn id="27" idx="2"/>
          </p:cNvCxnSpPr>
          <p:nvPr/>
        </p:nvCxnSpPr>
        <p:spPr>
          <a:xfrm>
            <a:off x="1757644" y="3433828"/>
            <a:ext cx="30759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93B63-3583-4444-B110-BDD647B033B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2253503" y="2201034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6DF5B1-A148-4509-84C8-CD1A0CE37D2E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2253503" y="2201034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832B03-CB75-4A26-8529-2F6E9C206FD1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48D237E-69E3-43B7-8F13-08EA6FA7B4EF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2256864" y="2201034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0DF9B4-9FFD-4CF1-9217-B46ADAEE74D5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2256864" y="2553261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A5CDAD-D005-4F0D-B186-3AA50DAA94AD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2253503" y="2553261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1802DC-72DA-4ADC-814B-22AD8C325DF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2256864" y="2201034"/>
            <a:ext cx="295835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27EBFC-0EAB-4881-9870-67B07B333EE7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2253503" y="2201034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F4AC7C-A833-45AC-9F34-A1EEB2C9479B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2256864" y="2201034"/>
            <a:ext cx="295835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6F64DF-44A5-4BDA-B627-C6202852D9D0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2256864" y="2905488"/>
            <a:ext cx="295835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A6F865-4E0C-432B-AF7E-31A455CFE68D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9910C2-F9FE-4067-B020-F3CB887E8D4B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2256864" y="3609942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91225A-D5FB-4ACD-BE01-898803D1E55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9B1513-1739-43FF-B8BF-AC1EDF9C8D5D}"/>
              </a:ext>
            </a:extLst>
          </p:cNvPr>
          <p:cNvCxnSpPr>
            <a:stCxn id="2" idx="6"/>
            <a:endCxn id="31" idx="2"/>
          </p:cNvCxnSpPr>
          <p:nvPr/>
        </p:nvCxnSpPr>
        <p:spPr>
          <a:xfrm>
            <a:off x="2253503" y="2201034"/>
            <a:ext cx="302557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A6F6A5-45EC-42B7-B0F1-2F4E63745440}"/>
              </a:ext>
            </a:extLst>
          </p:cNvPr>
          <p:cNvCxnSpPr>
            <a:stCxn id="2" idx="6"/>
            <a:endCxn id="32" idx="2"/>
          </p:cNvCxnSpPr>
          <p:nvPr/>
        </p:nvCxnSpPr>
        <p:spPr>
          <a:xfrm>
            <a:off x="2253503" y="2201034"/>
            <a:ext cx="302557" cy="140890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98E71F7-2CC7-4406-8191-35711112EB29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2256864" y="2553261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3FFC0E-9038-4654-BDE0-C6300A743332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>
            <a:off x="2256864" y="2553261"/>
            <a:ext cx="327258" cy="77220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4B738B2-53AF-4BB6-BA7E-A5A3BCCADBA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2256864" y="2553261"/>
            <a:ext cx="299196" cy="105668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040B05-F137-4458-957A-A72F8C1FE21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2253503" y="2905488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0A3CB2-29A3-4814-92A1-E46AA2439281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2253503" y="2905488"/>
            <a:ext cx="302557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2C04988-27EF-43A8-9508-65B75692CB1F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2253503" y="2905488"/>
            <a:ext cx="302557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930702-D844-4A58-9F29-D8C5AD84B8E5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2256864" y="2553261"/>
            <a:ext cx="299196" cy="70445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0F70D0-5F41-4E21-A439-83E24D34DFC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256864" y="2905488"/>
            <a:ext cx="295835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BC57DC-FA7D-4ED2-87A0-74B85F1F13EC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2256864" y="3257715"/>
            <a:ext cx="29919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7D994E-FCBC-474B-B60C-EC5EA84AE06D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8CE3D4-2434-4259-A85B-B9528405D6F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2744320" y="2201034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30F627-891C-489B-9952-CE4356AFA1F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744320" y="2201034"/>
            <a:ext cx="305920" cy="88056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CB1CEF-EB7C-4CB2-B081-0B152F75AC2E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2747681" y="2553261"/>
            <a:ext cx="299198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AB064-2EA4-44B5-A4A8-D0137C8345A5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2744320" y="2729374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E1DC928-8014-4EB6-922D-3BBE2987D995}"/>
              </a:ext>
            </a:extLst>
          </p:cNvPr>
          <p:cNvCxnSpPr>
            <a:stCxn id="30" idx="6"/>
            <a:endCxn id="35" idx="2"/>
          </p:cNvCxnSpPr>
          <p:nvPr/>
        </p:nvCxnSpPr>
        <p:spPr>
          <a:xfrm>
            <a:off x="2744320" y="2905488"/>
            <a:ext cx="305920" cy="1761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D17767-6EBD-4CEA-B84B-5D1DAE1EDA4E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 flipV="1">
            <a:off x="2747681" y="2729374"/>
            <a:ext cx="299198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6BAB69A-AEBA-4F2C-BA08-51510CFB8D9A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2747681" y="2729374"/>
            <a:ext cx="299198" cy="88056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FF72CA-F87D-4BBE-A754-FA558D764A27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2747681" y="3081601"/>
            <a:ext cx="302559" cy="17611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1EDF624-1E53-4CF1-AFAB-4CB04B57B7B0}"/>
              </a:ext>
            </a:extLst>
          </p:cNvPr>
          <p:cNvCxnSpPr>
            <a:stCxn id="35" idx="2"/>
            <a:endCxn id="29" idx="6"/>
          </p:cNvCxnSpPr>
          <p:nvPr/>
        </p:nvCxnSpPr>
        <p:spPr>
          <a:xfrm flipH="1" flipV="1">
            <a:off x="2747681" y="2553261"/>
            <a:ext cx="302559" cy="528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35E90-0F43-4369-B661-9DA741F69F4B}"/>
              </a:ext>
            </a:extLst>
          </p:cNvPr>
          <p:cNvCxnSpPr>
            <a:stCxn id="35" idx="2"/>
            <a:endCxn id="32" idx="6"/>
          </p:cNvCxnSpPr>
          <p:nvPr/>
        </p:nvCxnSpPr>
        <p:spPr>
          <a:xfrm flipH="1">
            <a:off x="2747681" y="3081601"/>
            <a:ext cx="302559" cy="5283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654F64-803D-4B39-AEF5-3B8C897986BD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1754283" y="2201034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631580-86E5-456E-BB66-BBE261373C20}"/>
              </a:ext>
            </a:extLst>
          </p:cNvPr>
          <p:cNvCxnSpPr>
            <a:cxnSpLocks/>
            <a:stCxn id="36" idx="6"/>
            <a:endCxn id="24" idx="2"/>
          </p:cNvCxnSpPr>
          <p:nvPr/>
        </p:nvCxnSpPr>
        <p:spPr>
          <a:xfrm>
            <a:off x="1754283" y="2377147"/>
            <a:ext cx="310960" cy="1761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FA2041-5844-45A9-9C0F-D87CEBB84DD3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 flipV="1">
            <a:off x="1757644" y="2553261"/>
            <a:ext cx="307599" cy="1761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45385D-87F1-4A78-B8BB-0EE38FBD4AF8}"/>
              </a:ext>
            </a:extLst>
          </p:cNvPr>
          <p:cNvCxnSpPr>
            <a:cxnSpLocks/>
            <a:stCxn id="41" idx="6"/>
            <a:endCxn id="25" idx="2"/>
          </p:cNvCxnSpPr>
          <p:nvPr/>
        </p:nvCxnSpPr>
        <p:spPr>
          <a:xfrm flipV="1">
            <a:off x="1757644" y="2905488"/>
            <a:ext cx="304238" cy="5283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152AAA5-4575-4EA1-AC25-E8684ACFD095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1754283" y="3081601"/>
            <a:ext cx="310960" cy="52834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42D217D-658E-4139-A205-5C29BD50A599}"/>
              </a:ext>
            </a:extLst>
          </p:cNvPr>
          <p:cNvCxnSpPr>
            <a:cxnSpLocks/>
            <a:stCxn id="225" idx="6"/>
            <a:endCxn id="29" idx="2"/>
          </p:cNvCxnSpPr>
          <p:nvPr/>
        </p:nvCxnSpPr>
        <p:spPr>
          <a:xfrm>
            <a:off x="2254483" y="2201034"/>
            <a:ext cx="301577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DEDD91C-48B3-4197-B8E7-1A5EA3672ED6}"/>
              </a:ext>
            </a:extLst>
          </p:cNvPr>
          <p:cNvCxnSpPr>
            <a:cxnSpLocks/>
            <a:stCxn id="225" idx="6"/>
            <a:endCxn id="30" idx="2"/>
          </p:cNvCxnSpPr>
          <p:nvPr/>
        </p:nvCxnSpPr>
        <p:spPr>
          <a:xfrm>
            <a:off x="2254483" y="2201034"/>
            <a:ext cx="298216" cy="7044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280F66-446D-4CEB-824A-A3632E1B2A81}"/>
              </a:ext>
            </a:extLst>
          </p:cNvPr>
          <p:cNvCxnSpPr>
            <a:cxnSpLocks/>
            <a:stCxn id="226" idx="6"/>
            <a:endCxn id="28" idx="2"/>
          </p:cNvCxnSpPr>
          <p:nvPr/>
        </p:nvCxnSpPr>
        <p:spPr>
          <a:xfrm flipV="1">
            <a:off x="2254204" y="2201034"/>
            <a:ext cx="298495" cy="352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C6ABA6-8E3B-45B9-98A7-740E9C13F257}"/>
              </a:ext>
            </a:extLst>
          </p:cNvPr>
          <p:cNvCxnSpPr>
            <a:cxnSpLocks/>
            <a:stCxn id="226" idx="6"/>
            <a:endCxn id="29" idx="2"/>
          </p:cNvCxnSpPr>
          <p:nvPr/>
        </p:nvCxnSpPr>
        <p:spPr>
          <a:xfrm>
            <a:off x="2254204" y="2553259"/>
            <a:ext cx="301856" cy="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68112BA-46EC-4B49-8545-6300A1732DEC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2256864" y="3257715"/>
            <a:ext cx="299196" cy="3522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0041297-4139-4F4C-A365-5EB6BE4D75E4}"/>
              </a:ext>
            </a:extLst>
          </p:cNvPr>
          <p:cNvCxnSpPr>
            <a:cxnSpLocks/>
            <a:stCxn id="227" idx="6"/>
            <a:endCxn id="29" idx="2"/>
          </p:cNvCxnSpPr>
          <p:nvPr/>
        </p:nvCxnSpPr>
        <p:spPr>
          <a:xfrm flipV="1">
            <a:off x="2251460" y="2553261"/>
            <a:ext cx="304600" cy="3522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D2D2EB7-7971-4303-AADF-35EB738AB9C6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2745818" y="2729374"/>
            <a:ext cx="301061" cy="525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F20E7B-21DA-48EC-B5FA-B9F417A9659F}"/>
              </a:ext>
            </a:extLst>
          </p:cNvPr>
          <p:cNvCxnSpPr>
            <a:cxnSpLocks/>
            <a:stCxn id="246" idx="6"/>
            <a:endCxn id="35" idx="2"/>
          </p:cNvCxnSpPr>
          <p:nvPr/>
        </p:nvCxnSpPr>
        <p:spPr>
          <a:xfrm flipV="1">
            <a:off x="2745818" y="3081601"/>
            <a:ext cx="304422" cy="1730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59B6670-3AA4-4F97-947A-F52588DF48C1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>
            <a:off x="2744134" y="2201378"/>
            <a:ext cx="302745" cy="5279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72AB5E0-4F88-478F-87DC-40A5DBAEEC81}"/>
              </a:ext>
            </a:extLst>
          </p:cNvPr>
          <p:cNvCxnSpPr>
            <a:cxnSpLocks/>
            <a:stCxn id="248" idx="6"/>
            <a:endCxn id="33" idx="2"/>
          </p:cNvCxnSpPr>
          <p:nvPr/>
        </p:nvCxnSpPr>
        <p:spPr>
          <a:xfrm flipV="1">
            <a:off x="2743056" y="2729374"/>
            <a:ext cx="303823" cy="17577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E8CD2-466D-4046-A425-107760911B1E}"/>
              </a:ext>
            </a:extLst>
          </p:cNvPr>
          <p:cNvSpPr txBox="1"/>
          <p:nvPr/>
        </p:nvSpPr>
        <p:spPr>
          <a:xfrm>
            <a:off x="1776968" y="3768686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Mạng nơ-ron</a:t>
            </a:r>
          </a:p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nhiều tầng ẩn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A3669E-C815-4161-B6FE-AA844F2666B3}"/>
              </a:ext>
            </a:extLst>
          </p:cNvPr>
          <p:cNvSpPr txBox="1"/>
          <p:nvPr/>
        </p:nvSpPr>
        <p:spPr>
          <a:xfrm>
            <a:off x="5085409" y="219908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0.31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813C80-6FC9-406F-9142-B534379F28A1}"/>
              </a:ext>
            </a:extLst>
          </p:cNvPr>
          <p:cNvSpPr txBox="1"/>
          <p:nvPr/>
        </p:nvSpPr>
        <p:spPr>
          <a:xfrm>
            <a:off x="5024805" y="24178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-0.14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F2DFF9-9979-48AC-B786-782FABF0A995}"/>
              </a:ext>
            </a:extLst>
          </p:cNvPr>
          <p:cNvSpPr txBox="1"/>
          <p:nvPr/>
        </p:nvSpPr>
        <p:spPr>
          <a:xfrm>
            <a:off x="5092131" y="26344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0.08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A637F1-5DD7-46D7-9245-1F3E6330089F}"/>
              </a:ext>
            </a:extLst>
          </p:cNvPr>
          <p:cNvSpPr txBox="1"/>
          <p:nvPr/>
        </p:nvSpPr>
        <p:spPr>
          <a:xfrm>
            <a:off x="5234488" y="2853234"/>
            <a:ext cx="22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7034B-B754-4AF1-AA76-FB6AA715E10A}"/>
              </a:ext>
            </a:extLst>
          </p:cNvPr>
          <p:cNvSpPr txBox="1"/>
          <p:nvPr/>
        </p:nvSpPr>
        <p:spPr>
          <a:xfrm>
            <a:off x="5024805" y="351026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-0.02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EF0D8-8043-4E1C-8F6E-F288DAAF8EDE}"/>
              </a:ext>
            </a:extLst>
          </p:cNvPr>
          <p:cNvSpPr txBox="1"/>
          <p:nvPr/>
        </p:nvSpPr>
        <p:spPr>
          <a:xfrm>
            <a:off x="4919498" y="398799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</a:rPr>
              <a:t>Gradient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328A1BC-EE48-4973-9681-00170D477F5B}"/>
              </a:ext>
            </a:extLst>
          </p:cNvPr>
          <p:cNvSpPr/>
          <p:nvPr/>
        </p:nvSpPr>
        <p:spPr>
          <a:xfrm>
            <a:off x="4899726" y="2159794"/>
            <a:ext cx="158049" cy="1724025"/>
          </a:xfrm>
          <a:prstGeom prst="lef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C4C2E7-462E-4E93-B68F-0C28DBE67FED}"/>
              </a:ext>
            </a:extLst>
          </p:cNvPr>
          <p:cNvSpPr/>
          <p:nvPr/>
        </p:nvSpPr>
        <p:spPr>
          <a:xfrm>
            <a:off x="5653088" y="2159794"/>
            <a:ext cx="152953" cy="1724025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3D8F81-4CDF-4751-BDCC-D3200A6E5CB8}"/>
              </a:ext>
            </a:extLst>
          </p:cNvPr>
          <p:cNvSpPr/>
          <p:nvPr/>
        </p:nvSpPr>
        <p:spPr>
          <a:xfrm>
            <a:off x="2061882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8E6B00-986B-49AF-BCB8-E36F18CC36DA}"/>
              </a:ext>
            </a:extLst>
          </p:cNvPr>
          <p:cNvSpPr/>
          <p:nvPr/>
        </p:nvSpPr>
        <p:spPr>
          <a:xfrm>
            <a:off x="2065243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6EA8C-1BEA-42CD-9CD6-A61893B1F9DD}"/>
              </a:ext>
            </a:extLst>
          </p:cNvPr>
          <p:cNvSpPr/>
          <p:nvPr/>
        </p:nvSpPr>
        <p:spPr>
          <a:xfrm>
            <a:off x="2061882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F2551A-FCE5-4E94-8ADE-69407387B2DC}"/>
              </a:ext>
            </a:extLst>
          </p:cNvPr>
          <p:cNvSpPr/>
          <p:nvPr/>
        </p:nvSpPr>
        <p:spPr>
          <a:xfrm>
            <a:off x="2065243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D8160E-3F56-40DF-BFE9-1C595C40AE8F}"/>
              </a:ext>
            </a:extLst>
          </p:cNvPr>
          <p:cNvSpPr/>
          <p:nvPr/>
        </p:nvSpPr>
        <p:spPr>
          <a:xfrm>
            <a:off x="2065243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EF7AC-9D5F-4FAC-BCA6-4AB89C458B90}"/>
              </a:ext>
            </a:extLst>
          </p:cNvPr>
          <p:cNvSpPr/>
          <p:nvPr/>
        </p:nvSpPr>
        <p:spPr>
          <a:xfrm>
            <a:off x="2552699" y="210522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EFCF31-088C-4535-AB77-CF651DAEA473}"/>
              </a:ext>
            </a:extLst>
          </p:cNvPr>
          <p:cNvSpPr/>
          <p:nvPr/>
        </p:nvSpPr>
        <p:spPr>
          <a:xfrm>
            <a:off x="2556060" y="245745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83D89B-60FF-45B0-893F-518D1AB9DC3B}"/>
              </a:ext>
            </a:extLst>
          </p:cNvPr>
          <p:cNvSpPr/>
          <p:nvPr/>
        </p:nvSpPr>
        <p:spPr>
          <a:xfrm>
            <a:off x="2552699" y="280967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8DB2ED-6E31-41A1-A4A0-EECF645AEF8A}"/>
              </a:ext>
            </a:extLst>
          </p:cNvPr>
          <p:cNvSpPr/>
          <p:nvPr/>
        </p:nvSpPr>
        <p:spPr>
          <a:xfrm>
            <a:off x="2556060" y="3161904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AB63EE-2DAE-498E-8EBC-824AA4E2FD0C}"/>
              </a:ext>
            </a:extLst>
          </p:cNvPr>
          <p:cNvSpPr/>
          <p:nvPr/>
        </p:nvSpPr>
        <p:spPr>
          <a:xfrm>
            <a:off x="2556060" y="3514131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89CEBC-C983-4F60-A27E-7F9CB2AA5D66}"/>
              </a:ext>
            </a:extLst>
          </p:cNvPr>
          <p:cNvSpPr/>
          <p:nvPr/>
        </p:nvSpPr>
        <p:spPr>
          <a:xfrm>
            <a:off x="3046879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EA313-FAAC-4489-8341-12907BD7B039}"/>
              </a:ext>
            </a:extLst>
          </p:cNvPr>
          <p:cNvSpPr/>
          <p:nvPr/>
        </p:nvSpPr>
        <p:spPr>
          <a:xfrm>
            <a:off x="3050240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2642E7-4423-427F-B836-E01F5A4121F7}"/>
              </a:ext>
            </a:extLst>
          </p:cNvPr>
          <p:cNvSpPr/>
          <p:nvPr/>
        </p:nvSpPr>
        <p:spPr>
          <a:xfrm>
            <a:off x="1562662" y="2281336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6BFD7C-2BC0-472C-BA15-436BD673572F}"/>
              </a:ext>
            </a:extLst>
          </p:cNvPr>
          <p:cNvSpPr/>
          <p:nvPr/>
        </p:nvSpPr>
        <p:spPr>
          <a:xfrm>
            <a:off x="1566023" y="263356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A8E3A-C3B9-4C43-98E5-D4B43979D7A8}"/>
              </a:ext>
            </a:extLst>
          </p:cNvPr>
          <p:cNvSpPr/>
          <p:nvPr/>
        </p:nvSpPr>
        <p:spPr>
          <a:xfrm>
            <a:off x="1562662" y="2985790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09BF3-988B-4F4F-B9DB-7D3A55D7F880}"/>
              </a:ext>
            </a:extLst>
          </p:cNvPr>
          <p:cNvSpPr/>
          <p:nvPr/>
        </p:nvSpPr>
        <p:spPr>
          <a:xfrm>
            <a:off x="1566023" y="3338017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93BAC3-F592-43EF-B769-9DBA4E939F87}"/>
              </a:ext>
            </a:extLst>
          </p:cNvPr>
          <p:cNvSpPr/>
          <p:nvPr/>
        </p:nvSpPr>
        <p:spPr>
          <a:xfrm>
            <a:off x="2062862" y="210522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D86D684-4FF9-4934-A5C5-B6E03CB41D84}"/>
              </a:ext>
            </a:extLst>
          </p:cNvPr>
          <p:cNvSpPr/>
          <p:nvPr/>
        </p:nvSpPr>
        <p:spPr>
          <a:xfrm>
            <a:off x="2062583" y="2457448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B545486-369B-4699-B64E-4D50B01B0C0C}"/>
              </a:ext>
            </a:extLst>
          </p:cNvPr>
          <p:cNvSpPr/>
          <p:nvPr/>
        </p:nvSpPr>
        <p:spPr>
          <a:xfrm>
            <a:off x="2059839" y="2809673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F41C48-7EB3-47C2-B1A8-177A4177D3B3}"/>
              </a:ext>
            </a:extLst>
          </p:cNvPr>
          <p:cNvSpPr/>
          <p:nvPr/>
        </p:nvSpPr>
        <p:spPr>
          <a:xfrm>
            <a:off x="2554197" y="3158813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D02422C-15AC-4B77-AD91-618FE028D99C}"/>
              </a:ext>
            </a:extLst>
          </p:cNvPr>
          <p:cNvSpPr/>
          <p:nvPr/>
        </p:nvSpPr>
        <p:spPr>
          <a:xfrm>
            <a:off x="2552513" y="2105567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15CD142-3349-4F4E-95D0-675A58CDB083}"/>
              </a:ext>
            </a:extLst>
          </p:cNvPr>
          <p:cNvSpPr/>
          <p:nvPr/>
        </p:nvSpPr>
        <p:spPr>
          <a:xfrm>
            <a:off x="2551435" y="2809342"/>
            <a:ext cx="191621" cy="19162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3D0110E-F4C7-415A-B790-333D6C534085}"/>
              </a:ext>
            </a:extLst>
          </p:cNvPr>
          <p:cNvSpPr/>
          <p:nvPr/>
        </p:nvSpPr>
        <p:spPr>
          <a:xfrm>
            <a:off x="3047397" y="2633625"/>
            <a:ext cx="191621" cy="191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3B402BB-06D4-4594-8AD8-788EFA350CB8}"/>
              </a:ext>
            </a:extLst>
          </p:cNvPr>
          <p:cNvSpPr/>
          <p:nvPr/>
        </p:nvSpPr>
        <p:spPr>
          <a:xfrm>
            <a:off x="5653088" y="2159794"/>
            <a:ext cx="152953" cy="1724025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Roboto Slab">
      <a:majorFont>
        <a:latin typeface="Roboto Slab ExtraBold"/>
        <a:ea typeface=""/>
        <a:cs typeface=""/>
      </a:majorFont>
      <a:minorFont>
        <a:latin typeface="Roboto Sla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63238"/>
    </a:dk1>
    <a:lt1>
      <a:srgbClr val="FFFFFF"/>
    </a:lt1>
    <a:dk2>
      <a:srgbClr val="607D8B"/>
    </a:dk2>
    <a:lt2>
      <a:srgbClr val="ECEFF1"/>
    </a:lt2>
    <a:accent1>
      <a:srgbClr val="0091EA"/>
    </a:accent1>
    <a:accent2>
      <a:srgbClr val="0053A3"/>
    </a:accent2>
    <a:accent3>
      <a:srgbClr val="607D8B"/>
    </a:accent3>
    <a:accent4>
      <a:srgbClr val="CFD8DC"/>
    </a:accent4>
    <a:accent5>
      <a:srgbClr val="ECEFF1"/>
    </a:accent5>
    <a:accent6>
      <a:srgbClr val="ACDBF8"/>
    </a:accent6>
    <a:hlink>
      <a:srgbClr val="0091EA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2251</Words>
  <Application>Microsoft Office PowerPoint</Application>
  <PresentationFormat>Custom</PresentationFormat>
  <Paragraphs>527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Montserrat</vt:lpstr>
      <vt:lpstr>Wingdings</vt:lpstr>
      <vt:lpstr>Roboto Slab SemiBold</vt:lpstr>
      <vt:lpstr>Roboto Slab</vt:lpstr>
      <vt:lpstr>Roboto Slab ExtraBold</vt:lpstr>
      <vt:lpstr>Roboto Light</vt:lpstr>
      <vt:lpstr>Cambria Math</vt:lpstr>
      <vt:lpstr>Calibri</vt:lpstr>
      <vt:lpstr>Source Sans Pro</vt:lpstr>
      <vt:lpstr>Arial</vt:lpstr>
      <vt:lpstr>Roboto Slab Light</vt:lpstr>
      <vt:lpstr>Cordelia template</vt:lpstr>
      <vt:lpstr>Huấn luyện mạng nơ-ron nhiều tầng ẩn bằng thuật toán Adam</vt:lpstr>
      <vt:lpstr>Mục lục</vt:lpstr>
      <vt:lpstr>1. 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3. Thuật toán Adam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Thanks!</vt:lpstr>
      <vt:lpstr>Credits</vt:lpstr>
      <vt:lpstr>2. Extra Resources</vt:lpstr>
      <vt:lpstr>Timeline</vt:lpstr>
      <vt:lpstr>Gantt chart</vt:lpstr>
      <vt:lpstr>SWOT Analysis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Huấn luyện mạng nơ-ron nhiều tầng ẩn bằng thuật toán Adam</dc:title>
  <dc:creator>Hoàng Minh Quân</dc:creator>
  <cp:lastModifiedBy>HOÀNG MINH QUÂN</cp:lastModifiedBy>
  <cp:revision>96</cp:revision>
  <dcterms:modified xsi:type="dcterms:W3CDTF">2021-04-05T07:06:22Z</dcterms:modified>
</cp:coreProperties>
</file>