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3" r:id="rId9"/>
    <p:sldId id="267" r:id="rId10"/>
    <p:sldId id="275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6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nghệ</a:t>
            </a:r>
            <a:r>
              <a:rPr lang="en-US" sz="3200" dirty="0" smtClean="0"/>
              <a:t> web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dịch</a:t>
            </a:r>
            <a:r>
              <a:rPr lang="en-US" sz="3200" dirty="0" smtClean="0"/>
              <a:t> </a:t>
            </a:r>
            <a:r>
              <a:rPr lang="en-US" sz="3200" dirty="0" err="1" smtClean="0"/>
              <a:t>vụ</a:t>
            </a:r>
            <a:r>
              <a:rPr lang="en-US" sz="3200" dirty="0" smtClean="0"/>
              <a:t> </a:t>
            </a:r>
            <a:r>
              <a:rPr lang="en-US" sz="3200" dirty="0" err="1" smtClean="0"/>
              <a:t>trực</a:t>
            </a:r>
            <a:r>
              <a:rPr lang="en-US" sz="3200" dirty="0" smtClean="0"/>
              <a:t> </a:t>
            </a:r>
            <a:r>
              <a:rPr lang="en-US" sz="3200" dirty="0" err="1" smtClean="0"/>
              <a:t>tuyến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: Trang web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7"/>
            <a:ext cx="6858000" cy="210449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dirty="0" err="1" smtClean="0"/>
              <a:t>Giảng</a:t>
            </a:r>
            <a:r>
              <a:rPr lang="en-US" sz="1600" dirty="0" smtClean="0"/>
              <a:t> </a:t>
            </a:r>
            <a:r>
              <a:rPr lang="en-US" sz="1600" dirty="0" err="1" smtClean="0"/>
              <a:t>viên</a:t>
            </a:r>
            <a:r>
              <a:rPr lang="en-US" sz="1600" dirty="0" smtClean="0"/>
              <a:t> </a:t>
            </a:r>
            <a:r>
              <a:rPr lang="en-US" sz="1600" dirty="0" err="1" smtClean="0"/>
              <a:t>hướng</a:t>
            </a:r>
            <a:r>
              <a:rPr lang="en-US" sz="1600" dirty="0" smtClean="0"/>
              <a:t> </a:t>
            </a:r>
            <a:r>
              <a:rPr lang="en-US" sz="1600" dirty="0" err="1" smtClean="0"/>
              <a:t>dẫn</a:t>
            </a:r>
            <a:r>
              <a:rPr lang="en-US" sz="1600" dirty="0" smtClean="0"/>
              <a:t>: TS. </a:t>
            </a:r>
            <a:r>
              <a:rPr lang="en-US" sz="1600" dirty="0" err="1" smtClean="0"/>
              <a:t>Đỗ</a:t>
            </a:r>
            <a:r>
              <a:rPr lang="en-US" sz="1600" dirty="0" smtClean="0"/>
              <a:t> </a:t>
            </a:r>
            <a:r>
              <a:rPr lang="en-US" sz="1600" dirty="0" err="1" smtClean="0"/>
              <a:t>Bá</a:t>
            </a:r>
            <a:r>
              <a:rPr lang="en-US" sz="1600" dirty="0" smtClean="0"/>
              <a:t> </a:t>
            </a:r>
            <a:r>
              <a:rPr lang="en-US" sz="1600" dirty="0" err="1" smtClean="0"/>
              <a:t>Lâm</a:t>
            </a:r>
            <a:endParaRPr lang="en-US" sz="1600" dirty="0" smtClean="0"/>
          </a:p>
          <a:p>
            <a:pPr algn="l"/>
            <a:r>
              <a:rPr lang="en-US" sz="1600" dirty="0" err="1" smtClean="0"/>
              <a:t>Mã</a:t>
            </a:r>
            <a:r>
              <a:rPr lang="en-US" sz="1600" dirty="0" smtClean="0"/>
              <a:t> </a:t>
            </a:r>
            <a:r>
              <a:rPr lang="en-US" sz="1600" dirty="0" err="1" smtClean="0"/>
              <a:t>lớp</a:t>
            </a:r>
            <a:r>
              <a:rPr lang="en-US" sz="1600" dirty="0" smtClean="0"/>
              <a:t>: 128723</a:t>
            </a:r>
          </a:p>
          <a:p>
            <a:pPr algn="l"/>
            <a:r>
              <a:rPr lang="en-US" sz="1600" dirty="0" err="1" smtClean="0"/>
              <a:t>Nhóm</a:t>
            </a:r>
            <a:r>
              <a:rPr lang="en-US" sz="1600" dirty="0" smtClean="0"/>
              <a:t>: 09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-  </a:t>
            </a:r>
            <a:r>
              <a:rPr lang="en-US" sz="1600" dirty="0" err="1" smtClean="0"/>
              <a:t>Đỗ</a:t>
            </a:r>
            <a:r>
              <a:rPr lang="en-US" sz="1600" dirty="0" smtClean="0"/>
              <a:t> Minh </a:t>
            </a:r>
            <a:r>
              <a:rPr lang="en-US" sz="1600" dirty="0" err="1" smtClean="0"/>
              <a:t>Hoàng</a:t>
            </a:r>
            <a:r>
              <a:rPr lang="en-US" sz="1600" dirty="0" smtClean="0"/>
              <a:t>	20183922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-  </a:t>
            </a:r>
            <a:r>
              <a:rPr lang="en-US" sz="1600" dirty="0" err="1" smtClean="0"/>
              <a:t>Dương</a:t>
            </a:r>
            <a:r>
              <a:rPr lang="en-US" sz="1600" dirty="0" smtClean="0"/>
              <a:t> Minh </a:t>
            </a:r>
            <a:r>
              <a:rPr lang="en-US" sz="1600" dirty="0" err="1" smtClean="0"/>
              <a:t>Hoàng</a:t>
            </a:r>
            <a:r>
              <a:rPr lang="en-US" sz="1600" dirty="0" smtClean="0"/>
              <a:t>	20183541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-  </a:t>
            </a:r>
            <a:r>
              <a:rPr lang="en-US" sz="1600" dirty="0" err="1" smtClean="0"/>
              <a:t>Lê</a:t>
            </a:r>
            <a:r>
              <a:rPr lang="en-US" sz="1600" dirty="0" smtClean="0"/>
              <a:t> </a:t>
            </a:r>
            <a:r>
              <a:rPr lang="en-US" sz="1600" dirty="0" err="1" smtClean="0"/>
              <a:t>Văn</a:t>
            </a:r>
            <a:r>
              <a:rPr lang="en-US" sz="1600" dirty="0" smtClean="0"/>
              <a:t> </a:t>
            </a:r>
            <a:r>
              <a:rPr lang="en-US" sz="1600" dirty="0" err="1" smtClean="0"/>
              <a:t>Hoàng</a:t>
            </a:r>
            <a:r>
              <a:rPr lang="en-US" sz="1600" dirty="0" smtClean="0"/>
              <a:t>	20183924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-  </a:t>
            </a:r>
            <a:r>
              <a:rPr lang="en-US" sz="1600" dirty="0" err="1" smtClean="0"/>
              <a:t>Nguyễn</a:t>
            </a:r>
            <a:r>
              <a:rPr lang="en-US" sz="1600" dirty="0" smtClean="0"/>
              <a:t> </a:t>
            </a:r>
            <a:r>
              <a:rPr lang="en-US" sz="1600" dirty="0" err="1" smtClean="0"/>
              <a:t>Thế</a:t>
            </a:r>
            <a:r>
              <a:rPr lang="en-US" sz="1600" dirty="0" smtClean="0"/>
              <a:t> </a:t>
            </a:r>
            <a:r>
              <a:rPr lang="en-US" sz="1600" dirty="0" err="1" smtClean="0"/>
              <a:t>Hoàng</a:t>
            </a:r>
            <a:r>
              <a:rPr lang="en-US" sz="1600" dirty="0" smtClean="0"/>
              <a:t>	20183925</a:t>
            </a:r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phi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653436"/>
            <a:ext cx="8026400" cy="4594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thân</a:t>
            </a:r>
            <a:r>
              <a:rPr lang="en-US" sz="2400" dirty="0" smtClean="0"/>
              <a:t> </a:t>
            </a:r>
            <a:r>
              <a:rPr lang="en-US" sz="2400" dirty="0" err="1" smtClean="0"/>
              <a:t>thiện</a:t>
            </a:r>
            <a:r>
              <a:rPr lang="en-US" sz="2400" dirty="0" smtClean="0"/>
              <a:t>,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cận</a:t>
            </a:r>
            <a:r>
              <a:rPr lang="en-US" sz="2400" dirty="0" smtClean="0"/>
              <a:t>,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 smtClean="0"/>
          </a:p>
          <a:p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luôn</a:t>
            </a:r>
            <a:r>
              <a:rPr lang="en-US" sz="2400" dirty="0" smtClean="0"/>
              <a:t> </a:t>
            </a:r>
            <a:r>
              <a:rPr lang="en-US" sz="2400" dirty="0" err="1" smtClean="0"/>
              <a:t>sẵn</a:t>
            </a:r>
            <a:r>
              <a:rPr lang="en-US" sz="2400" dirty="0" smtClean="0"/>
              <a:t> </a:t>
            </a:r>
            <a:r>
              <a:rPr lang="en-US" sz="2400" dirty="0" err="1" smtClean="0"/>
              <a:t>sàng</a:t>
            </a:r>
            <a:r>
              <a:rPr lang="en-US" sz="2400" dirty="0" smtClean="0"/>
              <a:t>,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smtClean="0"/>
              <a:t> 24/7</a:t>
            </a:r>
            <a:endParaRPr lang="en-US" sz="2400" dirty="0" smtClean="0"/>
          </a:p>
          <a:p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100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CSDL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lúc</a:t>
            </a:r>
            <a:endParaRPr lang="en-US" sz="2400" dirty="0" smtClean="0"/>
          </a:p>
          <a:p>
            <a:r>
              <a:rPr lang="en-US" sz="2400" dirty="0" err="1" smtClean="0"/>
              <a:t>Đảm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endParaRPr lang="en-US" sz="2400" dirty="0" smtClean="0"/>
          </a:p>
          <a:p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dàng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,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trì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850" y="2297641"/>
            <a:ext cx="7848600" cy="352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934" y="1481667"/>
            <a:ext cx="412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95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3" y="1572460"/>
            <a:ext cx="7886507" cy="4565873"/>
          </a:xfrm>
        </p:spPr>
      </p:pic>
    </p:spTree>
    <p:extLst>
      <p:ext uri="{BB962C8B-B14F-4D97-AF65-F5344CB8AC3E}">
        <p14:creationId xmlns:p14="http://schemas.microsoft.com/office/powerpoint/2010/main" val="35045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5" y="1346200"/>
            <a:ext cx="7563590" cy="4902200"/>
          </a:xfrm>
        </p:spPr>
      </p:pic>
    </p:spTree>
    <p:extLst>
      <p:ext uri="{BB962C8B-B14F-4D97-AF65-F5344CB8AC3E}">
        <p14:creationId xmlns:p14="http://schemas.microsoft.com/office/powerpoint/2010/main" val="24267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690370"/>
            <a:ext cx="8026400" cy="4213860"/>
          </a:xfrm>
        </p:spPr>
      </p:pic>
    </p:spTree>
    <p:extLst>
      <p:ext uri="{BB962C8B-B14F-4D97-AF65-F5344CB8AC3E}">
        <p14:creationId xmlns:p14="http://schemas.microsoft.com/office/powerpoint/2010/main" val="39142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3" y="1107928"/>
            <a:ext cx="6172200" cy="5750072"/>
          </a:xfrm>
        </p:spPr>
      </p:pic>
    </p:spTree>
    <p:extLst>
      <p:ext uri="{BB962C8B-B14F-4D97-AF65-F5344CB8AC3E}">
        <p14:creationId xmlns:p14="http://schemas.microsoft.com/office/powerpoint/2010/main" val="608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,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,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  <a:p>
            <a:pPr lvl="1"/>
            <a:r>
              <a:rPr lang="en-US" dirty="0" err="1"/>
              <a:t>Cởi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,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0" lvl="0" indent="0">
              <a:buNone/>
            </a:pPr>
            <a:r>
              <a:rPr lang="en-US" b="1" dirty="0" err="1"/>
              <a:t>Hạn</a:t>
            </a:r>
            <a:r>
              <a:rPr lang="en-US" b="1" dirty="0"/>
              <a:t> </a:t>
            </a:r>
            <a:r>
              <a:rPr lang="en-US" b="1" dirty="0" err="1"/>
              <a:t>chế</a:t>
            </a:r>
            <a:endParaRPr lang="en-US" b="1" dirty="0"/>
          </a:p>
          <a:p>
            <a:pPr lvl="1"/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bênh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dụt</a:t>
            </a:r>
            <a:r>
              <a:rPr lang="en-US" dirty="0"/>
              <a:t> </a:t>
            </a:r>
            <a:r>
              <a:rPr lang="en-US" dirty="0" err="1"/>
              <a:t>dè</a:t>
            </a:r>
            <a:r>
              <a:rPr lang="en-US" dirty="0"/>
              <a:t>,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web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0"/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google, </a:t>
            </a:r>
            <a:r>
              <a:rPr lang="en-US" dirty="0" err="1"/>
              <a:t>facebook</a:t>
            </a:r>
            <a:r>
              <a:rPr lang="en-US" dirty="0"/>
              <a:t>…</a:t>
            </a:r>
          </a:p>
          <a:p>
            <a:pPr lvl="0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  <a:p>
            <a:pPr lvl="0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  <a:p>
            <a:pPr lvl="0"/>
            <a:r>
              <a:rPr lang="en-US" dirty="0" err="1"/>
              <a:t>Thêm</a:t>
            </a:r>
            <a:r>
              <a:rPr lang="en-US" dirty="0"/>
              <a:t> responsive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 lvl="0"/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lvl="0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99" y="1238248"/>
            <a:ext cx="8619568" cy="39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759693"/>
            <a:ext cx="8026400" cy="4075213"/>
          </a:xfrm>
        </p:spPr>
      </p:pic>
    </p:spTree>
    <p:extLst>
      <p:ext uri="{BB962C8B-B14F-4D97-AF65-F5344CB8AC3E}">
        <p14:creationId xmlns:p14="http://schemas.microsoft.com/office/powerpoint/2010/main" val="168122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CÁC 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use case</a:t>
            </a:r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57" y="1600200"/>
            <a:ext cx="7803443" cy="468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. </a:t>
            </a:r>
            <a:r>
              <a:rPr lang="en-US" sz="2000" dirty="0" err="1" smtClean="0"/>
              <a:t>Tuy</a:t>
            </a:r>
            <a:r>
              <a:rPr lang="en-US" sz="2000" dirty="0" smtClean="0"/>
              <a:t> </a:t>
            </a:r>
            <a:r>
              <a:rPr lang="en-US" sz="2000" dirty="0" err="1" smtClean="0"/>
              <a:t>nhiên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tế</a:t>
            </a:r>
            <a:r>
              <a:rPr lang="en-US" sz="2000" dirty="0" smtClean="0"/>
              <a:t>,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thủ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: </a:t>
            </a:r>
            <a:r>
              <a:rPr lang="en-US" sz="2000" dirty="0" err="1" smtClean="0"/>
              <a:t>giấy</a:t>
            </a:r>
            <a:r>
              <a:rPr lang="en-US" sz="2000" dirty="0" smtClean="0"/>
              <a:t> </a:t>
            </a:r>
            <a:r>
              <a:rPr lang="en-US" sz="2000" dirty="0" err="1" smtClean="0"/>
              <a:t>tờ</a:t>
            </a:r>
            <a:r>
              <a:rPr lang="en-US" sz="2000" dirty="0" smtClean="0"/>
              <a:t>, </a:t>
            </a:r>
            <a:r>
              <a:rPr lang="en-US" sz="2000" dirty="0" err="1" smtClean="0"/>
              <a:t>sổ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,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, hay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thô</a:t>
            </a:r>
            <a:r>
              <a:rPr lang="en-US" sz="2000" dirty="0" smtClean="0"/>
              <a:t> </a:t>
            </a:r>
            <a:r>
              <a:rPr lang="en-US" sz="2000" dirty="0" err="1" smtClean="0"/>
              <a:t>sơ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thoại</a:t>
            </a:r>
            <a:r>
              <a:rPr lang="en-US" sz="2000" dirty="0" smtClean="0"/>
              <a:t> (notebook…)…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khá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bất</a:t>
            </a:r>
            <a:r>
              <a:rPr lang="en-US" sz="2000" dirty="0" smtClean="0"/>
              <a:t> </a:t>
            </a:r>
            <a:r>
              <a:rPr lang="en-US" sz="2000" dirty="0" err="1" smtClean="0"/>
              <a:t>tiện</a:t>
            </a:r>
            <a:r>
              <a:rPr lang="en-US" sz="2000" dirty="0" smtClean="0"/>
              <a:t>, </a:t>
            </a:r>
            <a:r>
              <a:rPr lang="en-US" sz="2000" dirty="0" err="1" smtClean="0"/>
              <a:t>khó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</a:t>
            </a:r>
            <a:r>
              <a:rPr lang="en-US" sz="2000" dirty="0" err="1" smtClean="0"/>
              <a:t>cứu</a:t>
            </a:r>
            <a:r>
              <a:rPr lang="en-US" sz="2000" dirty="0" smtClean="0"/>
              <a:t>, </a:t>
            </a:r>
            <a:r>
              <a:rPr lang="en-US" sz="2000" dirty="0" err="1" smtClean="0"/>
              <a:t>sắp</a:t>
            </a:r>
            <a:r>
              <a:rPr lang="en-US" sz="2000" dirty="0" smtClean="0"/>
              <a:t> </a:t>
            </a:r>
            <a:r>
              <a:rPr lang="en-US" sz="2000" dirty="0" err="1" smtClean="0"/>
              <a:t>xếp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mất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mạnh</a:t>
            </a:r>
            <a:r>
              <a:rPr lang="en-US" sz="2000" dirty="0"/>
              <a:t> </a:t>
            </a:r>
            <a:r>
              <a:rPr lang="en-US" sz="2000" dirty="0" err="1"/>
              <a:t>mẽ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Internet, </a:t>
            </a:r>
            <a:r>
              <a:rPr lang="en-US" sz="2000" dirty="0" err="1"/>
              <a:t>chúng</a:t>
            </a:r>
            <a:r>
              <a:rPr lang="en-US" sz="2000" dirty="0"/>
              <a:t> 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tiễn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smtClean="0"/>
              <a:t>“Trang Web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”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nâng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.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hay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Mục tiêu là phân tích thiết kế và thực hiện hệ thống quản lý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nhằm đơn giản hóa việc quản lý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tổ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sắp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nhắc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nhở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bằng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web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. Cụ thể là giải quyết được các vấn đề như: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đăng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endParaRPr lang="en-US" sz="2000" dirty="0" smtClean="0"/>
          </a:p>
          <a:p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khoản</a:t>
            </a:r>
            <a:r>
              <a:rPr lang="en-US" sz="2000" dirty="0" smtClean="0"/>
              <a:t> </a:t>
            </a:r>
            <a:r>
              <a:rPr lang="en-US" sz="2000" dirty="0" err="1" smtClean="0"/>
              <a:t>cá</a:t>
            </a:r>
            <a:r>
              <a:rPr lang="en-US" sz="2000" dirty="0" smtClean="0"/>
              <a:t> </a:t>
            </a:r>
            <a:r>
              <a:rPr lang="en-US" sz="2000" dirty="0" err="1" smtClean="0"/>
              <a:t>nhân</a:t>
            </a:r>
            <a:endParaRPr lang="en-US" sz="2000" dirty="0" smtClean="0"/>
          </a:p>
          <a:p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endParaRPr lang="en-US" sz="2000" dirty="0" smtClean="0"/>
          </a:p>
          <a:p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endParaRPr lang="en-US" sz="2000" dirty="0" smtClean="0"/>
          </a:p>
          <a:p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thẻ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638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use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55" y="1116744"/>
            <a:ext cx="6587190" cy="5741256"/>
          </a:xfrm>
        </p:spPr>
      </p:pic>
    </p:spTree>
    <p:extLst>
      <p:ext uri="{BB962C8B-B14F-4D97-AF65-F5344CB8AC3E}">
        <p14:creationId xmlns:p14="http://schemas.microsoft.com/office/powerpoint/2010/main" val="18634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82" y="1346200"/>
            <a:ext cx="6084535" cy="4902200"/>
          </a:xfrm>
        </p:spPr>
      </p:pic>
    </p:spTree>
    <p:extLst>
      <p:ext uri="{BB962C8B-B14F-4D97-AF65-F5344CB8AC3E}">
        <p14:creationId xmlns:p14="http://schemas.microsoft.com/office/powerpoint/2010/main" val="14490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87" y="1346200"/>
            <a:ext cx="5960325" cy="4902200"/>
          </a:xfrm>
        </p:spPr>
      </p:pic>
    </p:spTree>
    <p:extLst>
      <p:ext uri="{BB962C8B-B14F-4D97-AF65-F5344CB8AC3E}">
        <p14:creationId xmlns:p14="http://schemas.microsoft.com/office/powerpoint/2010/main" val="25449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41" y="1176097"/>
            <a:ext cx="5656192" cy="5681903"/>
          </a:xfrm>
        </p:spPr>
      </p:pic>
    </p:spTree>
    <p:extLst>
      <p:ext uri="{BB962C8B-B14F-4D97-AF65-F5344CB8AC3E}">
        <p14:creationId xmlns:p14="http://schemas.microsoft.com/office/powerpoint/2010/main" val="1848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14" y="1346200"/>
            <a:ext cx="5002472" cy="4902200"/>
          </a:xfrm>
        </p:spPr>
      </p:pic>
    </p:spTree>
    <p:extLst>
      <p:ext uri="{BB962C8B-B14F-4D97-AF65-F5344CB8AC3E}">
        <p14:creationId xmlns:p14="http://schemas.microsoft.com/office/powerpoint/2010/main" val="14448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272</TotalTime>
  <Words>577</Words>
  <Application>Microsoft Office PowerPoint</Application>
  <PresentationFormat>On-screen Show (4:3)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Công nghệ web và dịch vụ trực tuyến  Đề tài: Trang web quản lý công việc   </vt:lpstr>
      <vt:lpstr>CÁC NỘI DUNG</vt:lpstr>
      <vt:lpstr>GIỚI THIỆU</vt:lpstr>
      <vt:lpstr>Mục tiêu</vt:lpstr>
      <vt:lpstr>Phân tích use case</vt:lpstr>
      <vt:lpstr>Quản lý tài khoản cá nhân</vt:lpstr>
      <vt:lpstr>Quản lý không gian làm việc</vt:lpstr>
      <vt:lpstr>Quản lý bảng công việc</vt:lpstr>
      <vt:lpstr>Quản lý thẻ công việc</vt:lpstr>
      <vt:lpstr>Yêu cầu phi chức năng</vt:lpstr>
      <vt:lpstr>Tổng quan hệ thống</vt:lpstr>
      <vt:lpstr>Công nghệ sử dụng</vt:lpstr>
      <vt:lpstr>Thiết kế cơ sở dữ liệu</vt:lpstr>
      <vt:lpstr>Thiết kế kiến trúc</vt:lpstr>
      <vt:lpstr>Thiết kế gói</vt:lpstr>
      <vt:lpstr>Tổng kết</vt:lpstr>
      <vt:lpstr>Hướng phát triển</vt:lpstr>
      <vt:lpstr>Phân chia công việc</vt:lpstr>
      <vt:lpstr>Bảng đóng góp từng thành viên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Admin</cp:lastModifiedBy>
  <cp:revision>25</cp:revision>
  <dcterms:created xsi:type="dcterms:W3CDTF">2016-07-25T07:53:11Z</dcterms:created>
  <dcterms:modified xsi:type="dcterms:W3CDTF">2022-01-11T00:48:23Z</dcterms:modified>
</cp:coreProperties>
</file>