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US" smtClean="0"/>
              <a:t>resentator</a:t>
            </a:r>
            <a:r>
              <a:rPr lang="en-US" dirty="0" smtClean="0"/>
              <a:t>: MyHN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4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ANGULAR SECURITY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SECURITY</dc:title>
  <dc:creator>Hoang Ngoc My (SWA.EC)</dc:creator>
  <cp:lastModifiedBy>Hoang Ngoc My (FA.G0)</cp:lastModifiedBy>
  <cp:revision>5</cp:revision>
  <dcterms:created xsi:type="dcterms:W3CDTF">2019-03-15T06:20:15Z</dcterms:created>
  <dcterms:modified xsi:type="dcterms:W3CDTF">2019-03-15T08:10:03Z</dcterms:modified>
</cp:coreProperties>
</file>