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8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3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649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5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70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6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6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7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5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0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6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8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b="1" dirty="0" smtClean="0">
                <a:solidFill>
                  <a:srgbClr val="0070C0"/>
                </a:solidFill>
              </a:rPr>
              <a:t>ANGULAR SECURITY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/>
              <a:t>P</a:t>
            </a:r>
            <a:r>
              <a:rPr lang="en-US" sz="2800" dirty="0" err="1" smtClean="0"/>
              <a:t>resentator</a:t>
            </a:r>
            <a:r>
              <a:rPr lang="en-US" sz="2800" dirty="0" smtClean="0"/>
              <a:t>: MyHN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. </a:t>
            </a:r>
            <a:r>
              <a:rPr lang="en-US" sz="2800" dirty="0"/>
              <a:t>Token-Based </a:t>
            </a:r>
            <a:r>
              <a:rPr lang="en-US" sz="2800" dirty="0" smtClean="0"/>
              <a:t>Authentication</a:t>
            </a:r>
          </a:p>
          <a:p>
            <a:r>
              <a:rPr lang="en-US" sz="2800" dirty="0" smtClean="0"/>
              <a:t>II</a:t>
            </a:r>
            <a:r>
              <a:rPr lang="en-US" sz="2800" dirty="0" smtClean="0"/>
              <a:t>. </a:t>
            </a:r>
            <a:r>
              <a:rPr lang="en-US" sz="2800" dirty="0" err="1" smtClean="0"/>
              <a:t>Json</a:t>
            </a:r>
            <a:r>
              <a:rPr lang="en-US" sz="2800" dirty="0" smtClean="0"/>
              <a:t> Web Token (JWT)</a:t>
            </a:r>
          </a:p>
          <a:p>
            <a:r>
              <a:rPr lang="en-US" sz="2800" dirty="0" smtClean="0"/>
              <a:t>III. Angular Authentication and Authorization</a:t>
            </a:r>
          </a:p>
          <a:p>
            <a:r>
              <a:rPr lang="en-US" sz="2800" dirty="0" smtClean="0"/>
              <a:t>IV.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I. </a:t>
            </a:r>
            <a:r>
              <a:rPr lang="en-US" sz="4000" b="1" dirty="0"/>
              <a:t>Token-Based Authentication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</a:t>
            </a:r>
            <a:r>
              <a:rPr lang="en-US" sz="3200" b="1" dirty="0" smtClean="0"/>
              <a:t>What is </a:t>
            </a:r>
            <a:r>
              <a:rPr lang="en-US" sz="3200" b="1" dirty="0"/>
              <a:t>token-based </a:t>
            </a:r>
            <a:r>
              <a:rPr lang="en-US" sz="3200" b="1" dirty="0" smtClean="0"/>
              <a:t>authentication?</a:t>
            </a:r>
          </a:p>
          <a:p>
            <a:r>
              <a:rPr lang="en-US" sz="3200" dirty="0" smtClean="0"/>
              <a:t>2. </a:t>
            </a:r>
            <a:r>
              <a:rPr lang="en-US" sz="3200" b="1" dirty="0" smtClean="0"/>
              <a:t>Pros and cons</a:t>
            </a:r>
          </a:p>
          <a:p>
            <a:r>
              <a:rPr lang="en-US" sz="3200" dirty="0" smtClean="0"/>
              <a:t>3. </a:t>
            </a:r>
            <a:r>
              <a:rPr lang="en-US" sz="3200" b="1" dirty="0"/>
              <a:t>How Token-Based Authentication </a:t>
            </a:r>
            <a:r>
              <a:rPr lang="en-US" sz="3200" b="1" dirty="0" smtClean="0"/>
              <a:t>Works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I. Token-Based </a:t>
            </a:r>
            <a:r>
              <a:rPr lang="en-US" b="1" dirty="0" smtClean="0">
                <a:solidFill>
                  <a:srgbClr val="0070C0"/>
                </a:solidFill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>
                <a:solidFill>
                  <a:srgbClr val="00B0F0"/>
                </a:solidFill>
              </a:rPr>
              <a:t>1. </a:t>
            </a:r>
            <a:r>
              <a:rPr lang="en-US" sz="2700" b="1" dirty="0">
                <a:solidFill>
                  <a:srgbClr val="00B0F0"/>
                </a:solidFill>
              </a:rPr>
              <a:t>What is token-based authentication?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Allow users to enter their username and password in order to obtain a token which allows them to fetch a specific resource - without using their username and password. </a:t>
            </a:r>
            <a:endParaRPr lang="en-US" sz="2400" dirty="0" smtClean="0"/>
          </a:p>
          <a:p>
            <a:r>
              <a:rPr lang="en-US" sz="2400" dirty="0" smtClean="0"/>
              <a:t>Once </a:t>
            </a:r>
            <a:r>
              <a:rPr lang="en-US" sz="2400" dirty="0"/>
              <a:t>their token has been obtained, the user can offer the token - which offers access to a specific resource for a time period - to the remote site.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3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I. Token-Based Authentication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800" dirty="0"/>
              <a:t>2. </a:t>
            </a:r>
            <a:r>
              <a:rPr lang="en-US" sz="2800" b="1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Pros:</a:t>
            </a:r>
          </a:p>
          <a:p>
            <a:pPr>
              <a:buFontTx/>
              <a:buChar char="-"/>
            </a:pPr>
            <a:r>
              <a:rPr lang="en-US" sz="2000" b="1" dirty="0" smtClean="0"/>
              <a:t>Cross-domain </a:t>
            </a:r>
            <a:r>
              <a:rPr lang="en-US" sz="2000" b="1" dirty="0"/>
              <a:t>/ CORS</a:t>
            </a:r>
            <a:r>
              <a:rPr lang="en-US" sz="2000" b="1" dirty="0" smtClean="0"/>
              <a:t>: </a:t>
            </a:r>
            <a:r>
              <a:rPr lang="en-US" sz="2000" dirty="0" smtClean="0"/>
              <a:t>its work any server on any domain</a:t>
            </a:r>
          </a:p>
          <a:p>
            <a:pPr>
              <a:buFontTx/>
              <a:buChar char="-"/>
            </a:pPr>
            <a:r>
              <a:rPr lang="en-US" sz="2000" b="1" dirty="0"/>
              <a:t>Stateless </a:t>
            </a:r>
            <a:r>
              <a:rPr lang="en-US" sz="2000" b="1" dirty="0" smtClean="0"/>
              <a:t>: </a:t>
            </a:r>
            <a:r>
              <a:rPr lang="en-US" sz="2000" dirty="0"/>
              <a:t>The rest of the state lives in cookies or local storage on the client </a:t>
            </a:r>
            <a:r>
              <a:rPr lang="en-US" sz="2000" dirty="0" smtClean="0"/>
              <a:t>side.</a:t>
            </a:r>
          </a:p>
          <a:p>
            <a:pPr>
              <a:buFontTx/>
              <a:buChar char="-"/>
            </a:pPr>
            <a:r>
              <a:rPr lang="en-US" sz="2000" b="1" dirty="0"/>
              <a:t>Decoupling:</a:t>
            </a:r>
            <a:r>
              <a:rPr lang="en-US" sz="2000" dirty="0"/>
              <a:t> you are not tied to any particular authentication </a:t>
            </a:r>
            <a:r>
              <a:rPr lang="en-US" sz="2000" dirty="0" smtClean="0"/>
              <a:t>scheme</a:t>
            </a:r>
          </a:p>
          <a:p>
            <a:pPr>
              <a:buFontTx/>
              <a:buChar char="-"/>
            </a:pPr>
            <a:r>
              <a:rPr lang="en-US" sz="2000" b="1" dirty="0"/>
              <a:t>Performance:</a:t>
            </a:r>
            <a:r>
              <a:rPr lang="en-US" sz="2000" dirty="0"/>
              <a:t> </a:t>
            </a:r>
            <a:r>
              <a:rPr lang="en-US" sz="2000" dirty="0" smtClean="0"/>
              <a:t>Finding </a:t>
            </a:r>
            <a:r>
              <a:rPr lang="en-US" sz="2000" dirty="0"/>
              <a:t>a session on database) is likely to take more time than calculating an HMACSHA256 to validate a token and parsing its contents.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39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</TotalTime>
  <Words>71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ANGULAR SECURITY</vt:lpstr>
      <vt:lpstr>Content</vt:lpstr>
      <vt:lpstr>I. Token-Based Authentication </vt:lpstr>
      <vt:lpstr>I. Token-Based Authentication 1. What is token-based authentication? </vt:lpstr>
      <vt:lpstr>I. Token-Based Authentication 2. 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SECURITY</dc:title>
  <dc:creator>Hoang Ngoc My (SWA.EC)</dc:creator>
  <cp:lastModifiedBy>My Hoang</cp:lastModifiedBy>
  <cp:revision>18</cp:revision>
  <dcterms:created xsi:type="dcterms:W3CDTF">2019-03-15T06:20:15Z</dcterms:created>
  <dcterms:modified xsi:type="dcterms:W3CDTF">2019-03-19T05:17:24Z</dcterms:modified>
</cp:coreProperties>
</file>