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82" r:id="rId6"/>
    <p:sldId id="296" r:id="rId7"/>
    <p:sldId id="279" r:id="rId8"/>
  </p:sldIdLst>
  <p:sldSz cx="9144000" cy="5143500" type="screen16x9"/>
  <p:notesSz cx="6858000" cy="9144000"/>
  <p:embeddedFontLst>
    <p:embeddedFont>
      <p:font typeface="Karla" pitchFamily="2" charset="0"/>
      <p:regular r:id="rId10"/>
      <p:bold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oang Nam" initials="NHN" lastIdx="1" clrIdx="0">
    <p:extLst>
      <p:ext uri="{19B8F6BF-5375-455C-9EA6-DF929625EA0E}">
        <p15:presenceInfo xmlns:p15="http://schemas.microsoft.com/office/powerpoint/2012/main" userId="371c39b0e6ba8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27B0"/>
    <a:srgbClr val="FF9800"/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97b11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c97b11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▸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▹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▹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●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○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■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●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○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■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JOURNEY TO YOUR BEST PROGRAM</a:t>
            </a: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rgbClr val="FFEB3B"/>
                </a:solidFill>
              </a:rPr>
              <a:t>Challenge 0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4F514-6210-447A-8EC0-E31C759F2779}"/>
              </a:ext>
            </a:extLst>
          </p:cNvPr>
          <p:cNvSpPr txBox="1"/>
          <p:nvPr/>
        </p:nvSpPr>
        <p:spPr>
          <a:xfrm>
            <a:off x="665550" y="2852596"/>
            <a:ext cx="6244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GB" sz="3000" b="1" dirty="0">
                <a:solidFill>
                  <a:schemeClr val="dk2"/>
                </a:solidFill>
                <a:latin typeface="Montserrat"/>
                <a:sym typeface="Montserrat"/>
              </a:rPr>
              <a:t>What’s top-down approach and how to apply it?</a:t>
            </a:r>
            <a:endParaRPr lang="en-US" sz="3000" b="1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42000" t="-7000" b="-25000"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35" y="1354455"/>
            <a:ext cx="4366260" cy="2989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What is </a:t>
            </a:r>
            <a:br>
              <a:rPr lang="en-US" altLang="en-GB" dirty="0"/>
            </a:br>
            <a:r>
              <a:rPr lang="en-US" altLang="en-GB" dirty="0"/>
              <a:t>Top-down approach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ym typeface="+mn-ea"/>
              </a:rPr>
              <a:t>What is </a:t>
            </a:r>
            <a:r>
              <a:rPr lang="en-GB" dirty="0">
                <a:solidFill>
                  <a:srgbClr val="FF5722"/>
                </a:solidFill>
                <a:sym typeface="+mn-ea"/>
              </a:rPr>
              <a:t>Top-down approach</a:t>
            </a:r>
            <a:endParaRPr lang="en-GB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30608" y="1268249"/>
            <a:ext cx="6674533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Top-down: Start with a high-level system overview, then refine each part in detail until the entire specification is detailed enough to validate the model. Advantages :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b="1" dirty="0"/>
              <a:t>Identifying tasks</a:t>
            </a:r>
            <a:r>
              <a:rPr lang="en-US" dirty="0"/>
              <a:t>: Breakdown reveals what needs doing.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b="1" dirty="0"/>
              <a:t>Easier solutions</a:t>
            </a:r>
            <a:r>
              <a:rPr lang="en-US" dirty="0"/>
              <a:t>: Each step simplifies the problem.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b="1" dirty="0"/>
              <a:t>Reusability</a:t>
            </a:r>
            <a:r>
              <a:rPr lang="en-US" dirty="0"/>
              <a:t>: Parts can be used in other projects.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b="1" dirty="0"/>
              <a:t>Teamwork</a:t>
            </a:r>
            <a:r>
              <a:rPr lang="en-US" dirty="0"/>
              <a:t>: Multiple people can tackle different parts.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6000" t="-12000" b="-35000"/>
          </a:stretch>
        </a:blip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ctrTitle"/>
          </p:nvPr>
        </p:nvSpPr>
        <p:spPr>
          <a:xfrm>
            <a:off x="648299" y="1354750"/>
            <a:ext cx="4257529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9C27B0"/>
                </a:solidFill>
              </a:rPr>
              <a:t>2.</a:t>
            </a:r>
            <a:br>
              <a:rPr lang="en-GB" dirty="0"/>
            </a:br>
            <a:r>
              <a:rPr lang="en-GB" dirty="0"/>
              <a:t>How to apply </a:t>
            </a:r>
            <a:br>
              <a:rPr lang="en-GB" dirty="0"/>
            </a:br>
            <a:r>
              <a:rPr lang="en-GB" dirty="0"/>
              <a:t>Top-down approach</a:t>
            </a:r>
          </a:p>
        </p:txBody>
      </p:sp>
      <p:sp>
        <p:nvSpPr>
          <p:cNvPr id="8" name="Google Shape;113;p17">
            <a:extLst>
              <a:ext uri="{FF2B5EF4-FFF2-40B4-BE49-F238E27FC236}">
                <a16:creationId xmlns:a16="http://schemas.microsoft.com/office/drawing/2014/main" id="{89D4AA24-0562-4077-99B4-E86249702C85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GB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49" y="893500"/>
            <a:ext cx="5642279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to apply</a:t>
            </a:r>
            <a:r>
              <a:rPr lang="en-US" altLang="en-GB" dirty="0">
                <a:sym typeface="+mn-ea"/>
              </a:rPr>
              <a:t> </a:t>
            </a:r>
            <a:r>
              <a:rPr lang="en-GB" dirty="0">
                <a:solidFill>
                  <a:srgbClr val="FF5722"/>
                </a:solidFill>
                <a:sym typeface="+mn-ea"/>
              </a:rPr>
              <a:t>Top-down approach</a:t>
            </a:r>
            <a:endParaRPr lang="en-GB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676974" y="1504950"/>
            <a:ext cx="6728168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Define the main goal or problem clearly and precisely.</a:t>
            </a:r>
          </a:p>
          <a:p>
            <a:r>
              <a:rPr lang="en-US" dirty="0"/>
              <a:t>Break it down into manageable sub-tasks.</a:t>
            </a:r>
          </a:p>
          <a:p>
            <a:r>
              <a:rPr lang="en-US" dirty="0"/>
              <a:t>Assign roles based on skills and expertise</a:t>
            </a:r>
          </a:p>
          <a:p>
            <a:r>
              <a:rPr lang="en-US" dirty="0"/>
              <a:t>Communicate the plan and expectations to the team members or groups clearly and consistently.</a:t>
            </a:r>
          </a:p>
          <a:p>
            <a:r>
              <a:rPr lang="en-US" dirty="0"/>
              <a:t>Track progress, offer feedback, and guide adjustments.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grpSp>
        <p:nvGrpSpPr>
          <p:cNvPr id="401" name="Google Shape;401;p37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02" name="Google Shape;402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164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Karla</vt:lpstr>
      <vt:lpstr>Arial</vt:lpstr>
      <vt:lpstr>Arviragus template</vt:lpstr>
      <vt:lpstr>JOURNEY TO YOUR BEST PROGRAM</vt:lpstr>
      <vt:lpstr>Challenge 0</vt:lpstr>
      <vt:lpstr>1. What is  Top-down approach</vt:lpstr>
      <vt:lpstr>What is Top-down approach</vt:lpstr>
      <vt:lpstr>2. How to apply  Top-down approach</vt:lpstr>
      <vt:lpstr>How to apply Top-down approach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Nguyen Hoang Nam</cp:lastModifiedBy>
  <cp:revision>16</cp:revision>
  <dcterms:created xsi:type="dcterms:W3CDTF">2024-01-09T01:21:00Z</dcterms:created>
  <dcterms:modified xsi:type="dcterms:W3CDTF">2024-01-09T03:57:01Z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CA967262521848DC922B9323991B1D99_13</vt:lpwstr>
  </property>
  <property fmtid="{D5CDD505-2E9C-101B-9397-08002B2CF9AE}" pid="3" name="KSOProductBuildVer">
    <vt:lpwstr>1033-12.2.0.13412</vt:lpwstr>
  </property>
</Properties>
</file>