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</a:rPr>
              <a:t>B-Bay </a:t>
            </a:r>
            <a:r>
              <a:rPr lang="en-US" dirty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</a:rPr>
              <a:t/>
            </a:r>
            <a:br>
              <a:rPr lang="en-US" dirty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Website auction online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974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</a:t>
            </a:r>
            <a:r>
              <a:rPr lang="en-US" dirty="0" smtClean="0"/>
              <a:t> Việt Hùng</a:t>
            </a:r>
          </a:p>
          <a:p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Hà</a:t>
            </a:r>
            <a:r>
              <a:rPr lang="en-US" dirty="0" smtClean="0"/>
              <a:t> </a:t>
            </a:r>
            <a:r>
              <a:rPr lang="en-US" dirty="0" err="1" smtClean="0"/>
              <a:t>Hoàng</a:t>
            </a:r>
            <a:r>
              <a:rPr lang="en-US" dirty="0" smtClean="0"/>
              <a:t> Nam</a:t>
            </a:r>
          </a:p>
          <a:p>
            <a:r>
              <a:rPr lang="en-US" dirty="0" err="1" smtClean="0"/>
              <a:t>Nguyễn</a:t>
            </a:r>
            <a:r>
              <a:rPr lang="en-US" dirty="0" smtClean="0"/>
              <a:t> Song </a:t>
            </a:r>
            <a:r>
              <a:rPr lang="en-US" dirty="0" err="1" smtClean="0"/>
              <a:t>Toàn</a:t>
            </a:r>
            <a:endParaRPr lang="en-US" dirty="0" smtClean="0"/>
          </a:p>
          <a:p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dirty="0" err="1" smtClean="0"/>
              <a:t>Quân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2570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 auction online </a:t>
            </a:r>
          </a:p>
          <a:p>
            <a:r>
              <a:rPr lang="en-US" dirty="0"/>
              <a:t>Helps organizations and individuals exchange and trade quickly and conveniently through auctions online.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4912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809" y="670560"/>
            <a:ext cx="7011295" cy="5854794"/>
          </a:xfrm>
        </p:spPr>
      </p:pic>
    </p:spTree>
    <p:extLst>
      <p:ext uri="{BB962C8B-B14F-4D97-AF65-F5344CB8AC3E}">
        <p14:creationId xmlns:p14="http://schemas.microsoft.com/office/powerpoint/2010/main" val="35274116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210" y="3668100"/>
            <a:ext cx="8761413" cy="706964"/>
          </a:xfrm>
        </p:spPr>
        <p:txBody>
          <a:bodyPr/>
          <a:lstStyle/>
          <a:p>
            <a:pPr algn="ctr"/>
            <a:r>
              <a:rPr lang="en-US" sz="6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Thanks for watching </a:t>
            </a:r>
            <a:r>
              <a: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/>
            </a:r>
            <a:br>
              <a: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587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94</TotalTime>
  <Words>39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B-Bay  </vt:lpstr>
      <vt:lpstr>TEAM</vt:lpstr>
      <vt:lpstr>DESCRIPTION</vt:lpstr>
      <vt:lpstr>PowerPoint Presentation</vt:lpstr>
      <vt:lpstr>Thanks for watching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B-Bay  </dc:title>
  <dc:creator>Admin</dc:creator>
  <cp:lastModifiedBy>Admin</cp:lastModifiedBy>
  <cp:revision>6</cp:revision>
  <dcterms:created xsi:type="dcterms:W3CDTF">2021-06-02T03:34:47Z</dcterms:created>
  <dcterms:modified xsi:type="dcterms:W3CDTF">2021-06-02T05:09:31Z</dcterms:modified>
</cp:coreProperties>
</file>