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B-Bay </a:t>
            </a: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Website auction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7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</a:t>
            </a:r>
            <a:r>
              <a:rPr lang="en-US" dirty="0" smtClean="0"/>
              <a:t> Việt Hùng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Song </a:t>
            </a:r>
            <a:r>
              <a:rPr lang="en-US" dirty="0" err="1" smtClean="0"/>
              <a:t>Toàn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57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auction online </a:t>
            </a:r>
          </a:p>
          <a:p>
            <a:r>
              <a:rPr lang="en-US" dirty="0"/>
              <a:t>Helps organizations and individuals exchange and trade quickly and conveniently through auctions online.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91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44" y="664970"/>
            <a:ext cx="6973824" cy="5823503"/>
          </a:xfrm>
        </p:spPr>
      </p:pic>
    </p:spTree>
    <p:extLst>
      <p:ext uri="{BB962C8B-B14F-4D97-AF65-F5344CB8AC3E}">
        <p14:creationId xmlns:p14="http://schemas.microsoft.com/office/powerpoint/2010/main" val="3527411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ensures 24/7 </a:t>
            </a:r>
            <a:r>
              <a:rPr lang="en-US" dirty="0" smtClean="0"/>
              <a:t>operation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/>
              <a:t>All data input and output screens are displayed for </a:t>
            </a:r>
            <a:r>
              <a:rPr lang="en-US" dirty="0" smtClean="0"/>
              <a:t>5s</a:t>
            </a:r>
          </a:p>
          <a:p>
            <a:r>
              <a:rPr lang="en-US" dirty="0"/>
              <a:t>Server condition accommodating more than 1000 </a:t>
            </a:r>
            <a:r>
              <a:rPr lang="en-US" dirty="0" smtClean="0"/>
              <a:t>users</a:t>
            </a:r>
          </a:p>
          <a:p>
            <a:r>
              <a:rPr lang="en-US" dirty="0"/>
              <a:t>Edit and upgrade up to 1 time within 3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7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210" y="3668100"/>
            <a:ext cx="8761413" cy="706964"/>
          </a:xfrm>
        </p:spPr>
        <p:txBody>
          <a:bodyPr/>
          <a:lstStyle/>
          <a:p>
            <a:pPr algn="ctr"/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for watching 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73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B-Bay  </vt:lpstr>
      <vt:lpstr>TEAM</vt:lpstr>
      <vt:lpstr>DESCRIPTION</vt:lpstr>
      <vt:lpstr>PowerPoint Presentation</vt:lpstr>
      <vt:lpstr>NON-FUNCTIONAL</vt:lpstr>
      <vt:lpstr>Thanks for watching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B-Bay  </dc:title>
  <dc:creator>Admin</dc:creator>
  <cp:lastModifiedBy>Admin</cp:lastModifiedBy>
  <cp:revision>4</cp:revision>
  <dcterms:created xsi:type="dcterms:W3CDTF">2021-06-02T03:34:47Z</dcterms:created>
  <dcterms:modified xsi:type="dcterms:W3CDTF">2021-06-02T04:24:07Z</dcterms:modified>
</cp:coreProperties>
</file>