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007116"/>
          </a:xfrm>
        </p:spPr>
        <p:txBody>
          <a:bodyPr/>
          <a:lstStyle/>
          <a:p>
            <a:r>
              <a:rPr lang="en-US" sz="7200" dirty="0"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59230"/>
            <a:ext cx="10572000" cy="169877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Nguyễn Song </a:t>
            </a:r>
            <a:r>
              <a:rPr lang="en-US" dirty="0" err="1"/>
              <a:t>Toàn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Nguyễn Anh Quân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/>
              <a:t>Hùng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Bùi</a:t>
            </a:r>
            <a:r>
              <a:rPr lang="en-US" dirty="0" smtClean="0"/>
              <a:t> Anh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asynchronous communication?</a:t>
            </a:r>
          </a:p>
          <a:p>
            <a:r>
              <a:rPr lang="en-US" dirty="0"/>
              <a:t>asynchronous in B-Bay</a:t>
            </a:r>
          </a:p>
        </p:txBody>
      </p:sp>
    </p:spTree>
    <p:extLst>
      <p:ext uri="{BB962C8B-B14F-4D97-AF65-F5344CB8AC3E}">
        <p14:creationId xmlns:p14="http://schemas.microsoft.com/office/powerpoint/2010/main" val="24404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communication?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2239861"/>
            <a:ext cx="11970056" cy="4488109"/>
          </a:xfrm>
        </p:spPr>
      </p:pic>
    </p:spTree>
    <p:extLst>
      <p:ext uri="{BB962C8B-B14F-4D97-AF65-F5344CB8AC3E}">
        <p14:creationId xmlns:p14="http://schemas.microsoft.com/office/powerpoint/2010/main" val="3432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99B59-B14A-490E-9830-0C97113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in B-Bay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5ECD954-2F50-443F-B8BD-F946E8845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768" y="2238825"/>
            <a:ext cx="9668461" cy="4293559"/>
          </a:xfrm>
        </p:spPr>
      </p:pic>
    </p:spTree>
    <p:extLst>
      <p:ext uri="{BB962C8B-B14F-4D97-AF65-F5344CB8AC3E}">
        <p14:creationId xmlns:p14="http://schemas.microsoft.com/office/powerpoint/2010/main" val="37719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26" y="2607936"/>
            <a:ext cx="75889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Thanks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29596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</TotalTime>
  <Words>38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WELCOME</vt:lpstr>
      <vt:lpstr>Agenda</vt:lpstr>
      <vt:lpstr>What is asynchronous communication?</vt:lpstr>
      <vt:lpstr>asynchronous in B-Bay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Nguyen Anh Quan</dc:creator>
  <cp:lastModifiedBy>Nguyen Anh Quan</cp:lastModifiedBy>
  <cp:revision>8</cp:revision>
  <dcterms:created xsi:type="dcterms:W3CDTF">2021-06-13T12:00:56Z</dcterms:created>
  <dcterms:modified xsi:type="dcterms:W3CDTF">2021-06-14T02:16:12Z</dcterms:modified>
</cp:coreProperties>
</file>