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332" r:id="rId6"/>
    <p:sldId id="333" r:id="rId7"/>
    <p:sldId id="334" r:id="rId8"/>
    <p:sldId id="281" r:id="rId9"/>
    <p:sldId id="280" r:id="rId10"/>
    <p:sldId id="286" r:id="rId11"/>
    <p:sldId id="283" r:id="rId12"/>
    <p:sldId id="284" r:id="rId13"/>
    <p:sldId id="290" r:id="rId14"/>
    <p:sldId id="338" r:id="rId15"/>
    <p:sldId id="287" r:id="rId16"/>
    <p:sldId id="337" r:id="rId17"/>
    <p:sldId id="335" r:id="rId18"/>
    <p:sldId id="289" r:id="rId19"/>
    <p:sldId id="339" r:id="rId20"/>
    <p:sldId id="341" r:id="rId21"/>
    <p:sldId id="295" r:id="rId22"/>
    <p:sldId id="342" r:id="rId23"/>
    <p:sldId id="343" r:id="rId24"/>
    <p:sldId id="344" r:id="rId25"/>
    <p:sldId id="345" r:id="rId26"/>
    <p:sldId id="352" r:id="rId27"/>
    <p:sldId id="353" r:id="rId28"/>
    <p:sldId id="354" r:id="rId29"/>
    <p:sldId id="346" r:id="rId30"/>
    <p:sldId id="349" r:id="rId31"/>
    <p:sldId id="296" r:id="rId32"/>
    <p:sldId id="350" r:id="rId33"/>
    <p:sldId id="331" r:id="rId3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ường Phan Hải" initials="TPH" lastIdx="0" clrIdx="0">
    <p:extLst>
      <p:ext uri="{19B8F6BF-5375-455C-9EA6-DF929625EA0E}">
        <p15:presenceInfo xmlns:p15="http://schemas.microsoft.com/office/powerpoint/2012/main" userId="e3d4fbecb1b22b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06" autoAdjust="0"/>
  </p:normalViewPr>
  <p:slideViewPr>
    <p:cSldViewPr showGuides="1">
      <p:cViewPr varScale="1">
        <p:scale>
          <a:sx n="74" d="100"/>
          <a:sy n="74" d="100"/>
        </p:scale>
        <p:origin x="582" y="60"/>
      </p:cViewPr>
      <p:guideLst>
        <p:guide orient="horz" pos="2160"/>
        <p:guide pos="3839"/>
      </p:guideLst>
    </p:cSldViewPr>
  </p:slideViewPr>
  <p:notesTextViewPr>
    <p:cViewPr>
      <p:scale>
        <a:sx n="1" d="1"/>
        <a:sy n="1" d="1"/>
      </p:scale>
      <p:origin x="0" y="0"/>
    </p:cViewPr>
  </p:notesTextViewPr>
  <p:sorterViewPr>
    <p:cViewPr>
      <p:scale>
        <a:sx n="100" d="100"/>
        <a:sy n="100" d="100"/>
      </p:scale>
      <p:origin x="0" y="-6870"/>
    </p:cViewPr>
  </p:sorter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D74FFC-56ED-4FD1-9604-AE08943D4B15}" type="doc">
      <dgm:prSet loTypeId="urn:microsoft.com/office/officeart/2005/8/layout/vList5" loCatId="list" qsTypeId="urn:microsoft.com/office/officeart/2005/8/quickstyle/3d2" qsCatId="3D" csTypeId="urn:microsoft.com/office/officeart/2005/8/colors/colorful5" csCatId="colorful" phldr="1"/>
      <dgm:spPr/>
      <dgm:t>
        <a:bodyPr/>
        <a:lstStyle/>
        <a:p>
          <a:endParaRPr lang="en-US"/>
        </a:p>
      </dgm:t>
    </dgm:pt>
    <dgm:pt modelId="{4594C0FB-4B16-47C2-92A7-F72B5B6C30EA}">
      <dgm:prSet phldrT="[Text]" custT="1"/>
      <dgm:spPr>
        <a:ln>
          <a:solidFill>
            <a:schemeClr val="accent1">
              <a:lumMod val="75000"/>
            </a:schemeClr>
          </a:solidFill>
        </a:ln>
      </dgm:spPr>
      <dgm:t>
        <a:bodyPr/>
        <a:lstStyle/>
        <a:p>
          <a:r>
            <a:rPr lang="vi-VN" sz="3200" dirty="0">
              <a:latin typeface="Times New Roman" panose="02020603050405020304" pitchFamily="18" charset="0"/>
              <a:cs typeface="Times New Roman" panose="02020603050405020304" pitchFamily="18" charset="0"/>
            </a:rPr>
            <a:t>Product</a:t>
          </a:r>
        </a:p>
        <a:p>
          <a:r>
            <a:rPr lang="vi-VN" sz="3200" dirty="0">
              <a:latin typeface="Times New Roman" panose="02020603050405020304" pitchFamily="18" charset="0"/>
              <a:cs typeface="Times New Roman" panose="02020603050405020304" pitchFamily="18" charset="0"/>
            </a:rPr>
            <a:t>Owner(PO)</a:t>
          </a:r>
          <a:endParaRPr lang="en-US" sz="3200" dirty="0">
            <a:latin typeface="Times New Roman" panose="02020603050405020304" pitchFamily="18" charset="0"/>
            <a:cs typeface="Times New Roman" panose="02020603050405020304" pitchFamily="18" charset="0"/>
          </a:endParaRPr>
        </a:p>
      </dgm:t>
    </dgm:pt>
    <dgm:pt modelId="{D9F29F1E-FDFA-4C47-ABC7-6E593AF592E4}" type="parTrans" cxnId="{1E299323-1A24-443D-84DC-25AE3DE6E4B7}">
      <dgm:prSet/>
      <dgm:spPr/>
      <dgm:t>
        <a:bodyPr/>
        <a:lstStyle/>
        <a:p>
          <a:endParaRPr lang="en-US"/>
        </a:p>
      </dgm:t>
    </dgm:pt>
    <dgm:pt modelId="{42DD7FE8-D3EA-4F87-95D8-521AA7D90C78}" type="sibTrans" cxnId="{1E299323-1A24-443D-84DC-25AE3DE6E4B7}">
      <dgm:prSet/>
      <dgm:spPr/>
      <dgm:t>
        <a:bodyPr/>
        <a:lstStyle/>
        <a:p>
          <a:endParaRPr lang="en-US"/>
        </a:p>
      </dgm:t>
    </dgm:pt>
    <dgm:pt modelId="{DFE1C766-456E-41D5-BCA5-0103FB215487}">
      <dgm:prSet phldrT="[Text]"/>
      <dgm:spPr/>
      <dgm:t>
        <a:bodyPr/>
        <a:lstStyle/>
        <a:p>
          <a:r>
            <a:rPr lang="vi-VN" dirty="0">
              <a:latin typeface="Times New Roman" panose="02020603050405020304" pitchFamily="18" charset="0"/>
              <a:cs typeface="Times New Roman" panose="02020603050405020304" pitchFamily="18" charset="0"/>
            </a:rPr>
            <a:t>Tối ưu giá trị của sản phẩm </a:t>
          </a:r>
          <a:endParaRPr lang="en-US" dirty="0">
            <a:latin typeface="Times New Roman" panose="02020603050405020304" pitchFamily="18" charset="0"/>
            <a:cs typeface="Times New Roman" panose="02020603050405020304" pitchFamily="18" charset="0"/>
          </a:endParaRPr>
        </a:p>
      </dgm:t>
    </dgm:pt>
    <dgm:pt modelId="{0E6EFC09-D777-416A-BEE8-6227D47240BB}" type="parTrans" cxnId="{2426BF17-9915-40BF-91E6-8DB278A8438C}">
      <dgm:prSet/>
      <dgm:spPr/>
      <dgm:t>
        <a:bodyPr/>
        <a:lstStyle/>
        <a:p>
          <a:endParaRPr lang="en-US"/>
        </a:p>
      </dgm:t>
    </dgm:pt>
    <dgm:pt modelId="{10086D49-808D-4DC8-929B-12086AAC75F1}" type="sibTrans" cxnId="{2426BF17-9915-40BF-91E6-8DB278A8438C}">
      <dgm:prSet/>
      <dgm:spPr/>
      <dgm:t>
        <a:bodyPr/>
        <a:lstStyle/>
        <a:p>
          <a:endParaRPr lang="en-US"/>
        </a:p>
      </dgm:t>
    </dgm:pt>
    <dgm:pt modelId="{2C54C31D-51B0-4EB5-A7E0-325BC93525F4}">
      <dgm:prSet phldrT="[Text]"/>
      <dgm:spPr/>
      <dgm:t>
        <a:bodyPr/>
        <a:lstStyle/>
        <a:p>
          <a:r>
            <a:rPr lang="vi-VN" dirty="0">
              <a:latin typeface="Times New Roman" panose="02020603050405020304" pitchFamily="18" charset="0"/>
              <a:cs typeface="Times New Roman" panose="02020603050405020304" pitchFamily="18" charset="0"/>
            </a:rPr>
            <a:t>Quản lý Product Backlog</a:t>
          </a:r>
          <a:endParaRPr lang="en-US" dirty="0">
            <a:latin typeface="Times New Roman" panose="02020603050405020304" pitchFamily="18" charset="0"/>
            <a:cs typeface="Times New Roman" panose="02020603050405020304" pitchFamily="18" charset="0"/>
          </a:endParaRPr>
        </a:p>
      </dgm:t>
    </dgm:pt>
    <dgm:pt modelId="{2F3F37CE-79D7-4400-93E2-B87AFA607F0E}" type="parTrans" cxnId="{DBA0157F-B9B6-4A62-94F1-33976F38F2DD}">
      <dgm:prSet/>
      <dgm:spPr/>
      <dgm:t>
        <a:bodyPr/>
        <a:lstStyle/>
        <a:p>
          <a:endParaRPr lang="en-US"/>
        </a:p>
      </dgm:t>
    </dgm:pt>
    <dgm:pt modelId="{C2CFCD12-1172-4E98-9C36-B5374FCFEDF7}" type="sibTrans" cxnId="{DBA0157F-B9B6-4A62-94F1-33976F38F2DD}">
      <dgm:prSet/>
      <dgm:spPr/>
      <dgm:t>
        <a:bodyPr/>
        <a:lstStyle/>
        <a:p>
          <a:endParaRPr lang="en-US"/>
        </a:p>
      </dgm:t>
    </dgm:pt>
    <dgm:pt modelId="{362D39C9-D04F-4DAF-97EF-080DAC592896}">
      <dgm:prSet phldrT="[Text]" custT="1"/>
      <dgm:spPr/>
      <dgm:t>
        <a:bodyPr/>
        <a:lstStyle/>
        <a:p>
          <a:r>
            <a:rPr lang="vi-VN" sz="3200" dirty="0">
              <a:latin typeface="Times New Roman" panose="02020603050405020304" pitchFamily="18" charset="0"/>
              <a:cs typeface="Times New Roman" panose="02020603050405020304" pitchFamily="18" charset="0"/>
            </a:rPr>
            <a:t>Scrum</a:t>
          </a:r>
        </a:p>
        <a:p>
          <a:r>
            <a:rPr lang="vi-VN" sz="3200" dirty="0">
              <a:latin typeface="Times New Roman" panose="02020603050405020304" pitchFamily="18" charset="0"/>
              <a:cs typeface="Times New Roman" panose="02020603050405020304" pitchFamily="18" charset="0"/>
            </a:rPr>
            <a:t>Master</a:t>
          </a:r>
          <a:endParaRPr lang="en-US" sz="3200" dirty="0">
            <a:latin typeface="Times New Roman" panose="02020603050405020304" pitchFamily="18" charset="0"/>
            <a:cs typeface="Times New Roman" panose="02020603050405020304" pitchFamily="18" charset="0"/>
          </a:endParaRPr>
        </a:p>
      </dgm:t>
    </dgm:pt>
    <dgm:pt modelId="{B935EFE2-8DCA-45B2-8722-DE16057900DE}" type="parTrans" cxnId="{A7780891-B14D-4E6E-9390-4D0DE86E080A}">
      <dgm:prSet/>
      <dgm:spPr/>
      <dgm:t>
        <a:bodyPr/>
        <a:lstStyle/>
        <a:p>
          <a:endParaRPr lang="en-US"/>
        </a:p>
      </dgm:t>
    </dgm:pt>
    <dgm:pt modelId="{CCD0F6C3-9AAA-43A5-BC90-8B8FF6766B3E}" type="sibTrans" cxnId="{A7780891-B14D-4E6E-9390-4D0DE86E080A}">
      <dgm:prSet/>
      <dgm:spPr/>
      <dgm:t>
        <a:bodyPr/>
        <a:lstStyle/>
        <a:p>
          <a:endParaRPr lang="en-US"/>
        </a:p>
      </dgm:t>
    </dgm:pt>
    <dgm:pt modelId="{BA1C8B2C-BBF6-43A6-924B-DA348E081197}">
      <dgm:prSet phldrT="[Text]"/>
      <dgm:spPr/>
      <dgm:t>
        <a:bodyPr/>
        <a:lstStyle/>
        <a:p>
          <a:r>
            <a:rPr lang="vi-VN" dirty="0">
              <a:latin typeface="Times New Roman" panose="02020603050405020304" pitchFamily="18" charset="0"/>
              <a:cs typeface="Times New Roman" panose="02020603050405020304" pitchFamily="18" charset="0"/>
            </a:rPr>
            <a:t>Quản lý tiến trình thực hành Scrum</a:t>
          </a:r>
          <a:endParaRPr lang="en-US" dirty="0">
            <a:latin typeface="Times New Roman" panose="02020603050405020304" pitchFamily="18" charset="0"/>
            <a:cs typeface="Times New Roman" panose="02020603050405020304" pitchFamily="18" charset="0"/>
          </a:endParaRPr>
        </a:p>
      </dgm:t>
    </dgm:pt>
    <dgm:pt modelId="{A6035388-4D03-4DA1-87A6-1987A390EED8}" type="parTrans" cxnId="{4930B933-6629-4EE2-89FD-F8F8CBF1AEA8}">
      <dgm:prSet/>
      <dgm:spPr/>
      <dgm:t>
        <a:bodyPr/>
        <a:lstStyle/>
        <a:p>
          <a:endParaRPr lang="en-US"/>
        </a:p>
      </dgm:t>
    </dgm:pt>
    <dgm:pt modelId="{226BA513-1016-4932-A772-D9EC31ABDF9A}" type="sibTrans" cxnId="{4930B933-6629-4EE2-89FD-F8F8CBF1AEA8}">
      <dgm:prSet/>
      <dgm:spPr/>
      <dgm:t>
        <a:bodyPr/>
        <a:lstStyle/>
        <a:p>
          <a:endParaRPr lang="en-US"/>
        </a:p>
      </dgm:t>
    </dgm:pt>
    <dgm:pt modelId="{3C20BC48-406C-44AC-BA12-3EBE7CAC200F}">
      <dgm:prSet phldrT="[Text]"/>
      <dgm:spPr/>
      <dgm:t>
        <a:bodyPr/>
        <a:lstStyle/>
        <a:p>
          <a:r>
            <a:rPr lang="vi-VN" dirty="0">
              <a:latin typeface="Times New Roman" panose="02020603050405020304" pitchFamily="18" charset="0"/>
              <a:cs typeface="Times New Roman" panose="02020603050405020304" pitchFamily="18" charset="0"/>
            </a:rPr>
            <a:t>Tháo gỡ khó khăn</a:t>
          </a:r>
          <a:endParaRPr lang="en-US" dirty="0">
            <a:latin typeface="Times New Roman" panose="02020603050405020304" pitchFamily="18" charset="0"/>
            <a:cs typeface="Times New Roman" panose="02020603050405020304" pitchFamily="18" charset="0"/>
          </a:endParaRPr>
        </a:p>
      </dgm:t>
    </dgm:pt>
    <dgm:pt modelId="{5C3AE285-5BB8-496E-9326-732E8313202A}" type="parTrans" cxnId="{AEC4FC80-2161-4571-AE71-ADEA77644D84}">
      <dgm:prSet/>
      <dgm:spPr/>
      <dgm:t>
        <a:bodyPr/>
        <a:lstStyle/>
        <a:p>
          <a:endParaRPr lang="en-US"/>
        </a:p>
      </dgm:t>
    </dgm:pt>
    <dgm:pt modelId="{B4452C09-3C48-4A15-B999-9F533692E3FF}" type="sibTrans" cxnId="{AEC4FC80-2161-4571-AE71-ADEA77644D84}">
      <dgm:prSet/>
      <dgm:spPr/>
      <dgm:t>
        <a:bodyPr/>
        <a:lstStyle/>
        <a:p>
          <a:endParaRPr lang="en-US"/>
        </a:p>
      </dgm:t>
    </dgm:pt>
    <dgm:pt modelId="{B43D8E7B-40BF-44BA-B983-97B2DA574A7D}">
      <dgm:prSet phldrT="[Text]" custT="1"/>
      <dgm:spPr/>
      <dgm:t>
        <a:bodyPr/>
        <a:lstStyle/>
        <a:p>
          <a:r>
            <a:rPr lang="vi-VN" sz="3200" dirty="0">
              <a:latin typeface="Times New Roman" panose="02020603050405020304" pitchFamily="18" charset="0"/>
              <a:cs typeface="Times New Roman" panose="02020603050405020304" pitchFamily="18" charset="0"/>
            </a:rPr>
            <a:t>Nhóm phát triển</a:t>
          </a:r>
          <a:endParaRPr lang="en-US" sz="3200" dirty="0">
            <a:latin typeface="Times New Roman" panose="02020603050405020304" pitchFamily="18" charset="0"/>
            <a:cs typeface="Times New Roman" panose="02020603050405020304" pitchFamily="18" charset="0"/>
          </a:endParaRPr>
        </a:p>
      </dgm:t>
    </dgm:pt>
    <dgm:pt modelId="{78DC6694-6D39-4FAF-B9CF-602171ABC247}" type="parTrans" cxnId="{AC068D57-FD9A-423B-8364-8A7E50ED43FE}">
      <dgm:prSet/>
      <dgm:spPr/>
      <dgm:t>
        <a:bodyPr/>
        <a:lstStyle/>
        <a:p>
          <a:endParaRPr lang="en-US"/>
        </a:p>
      </dgm:t>
    </dgm:pt>
    <dgm:pt modelId="{605354C2-C091-4F4C-9130-8599E6301547}" type="sibTrans" cxnId="{AC068D57-FD9A-423B-8364-8A7E50ED43FE}">
      <dgm:prSet/>
      <dgm:spPr/>
      <dgm:t>
        <a:bodyPr/>
        <a:lstStyle/>
        <a:p>
          <a:endParaRPr lang="en-US"/>
        </a:p>
      </dgm:t>
    </dgm:pt>
    <dgm:pt modelId="{EAF59282-FF88-4D7D-B643-E12C29ACD464}">
      <dgm:prSet phldrT="[Text]"/>
      <dgm:spPr/>
      <dgm:t>
        <a:bodyPr/>
        <a:lstStyle/>
        <a:p>
          <a:r>
            <a:rPr lang="vi-VN" dirty="0">
              <a:latin typeface="Times New Roman" panose="02020603050405020304" pitchFamily="18" charset="0"/>
              <a:cs typeface="Times New Roman" panose="02020603050405020304" pitchFamily="18" charset="0"/>
            </a:rPr>
            <a:t>Tự quản lý</a:t>
          </a:r>
          <a:endParaRPr lang="en-US" dirty="0">
            <a:latin typeface="Times New Roman" panose="02020603050405020304" pitchFamily="18" charset="0"/>
            <a:cs typeface="Times New Roman" panose="02020603050405020304" pitchFamily="18" charset="0"/>
          </a:endParaRPr>
        </a:p>
      </dgm:t>
    </dgm:pt>
    <dgm:pt modelId="{157BF5AA-2D05-4F52-80B7-FED5AE82B0FC}" type="parTrans" cxnId="{10797215-2611-4C21-A504-A069315B46AF}">
      <dgm:prSet/>
      <dgm:spPr/>
      <dgm:t>
        <a:bodyPr/>
        <a:lstStyle/>
        <a:p>
          <a:endParaRPr lang="en-US"/>
        </a:p>
      </dgm:t>
    </dgm:pt>
    <dgm:pt modelId="{EE334F5E-CAB3-43D1-AE22-453540429174}" type="sibTrans" cxnId="{10797215-2611-4C21-A504-A069315B46AF}">
      <dgm:prSet/>
      <dgm:spPr/>
      <dgm:t>
        <a:bodyPr/>
        <a:lstStyle/>
        <a:p>
          <a:endParaRPr lang="en-US"/>
        </a:p>
      </dgm:t>
    </dgm:pt>
    <dgm:pt modelId="{D5CF91A2-6C2A-48B0-8515-DD8BBEA24C9F}">
      <dgm:prSet phldrT="[Text]"/>
      <dgm:spPr/>
      <dgm:t>
        <a:bodyPr/>
        <a:lstStyle/>
        <a:p>
          <a:r>
            <a:rPr lang="vi-VN" dirty="0">
              <a:latin typeface="Times New Roman" panose="02020603050405020304" pitchFamily="18" charset="0"/>
              <a:cs typeface="Times New Roman" panose="02020603050405020304" pitchFamily="18" charset="0"/>
            </a:rPr>
            <a:t>Tạo ra phần tăng trưởng hoàn thành</a:t>
          </a:r>
          <a:endParaRPr lang="en-US" dirty="0">
            <a:latin typeface="Times New Roman" panose="02020603050405020304" pitchFamily="18" charset="0"/>
            <a:cs typeface="Times New Roman" panose="02020603050405020304" pitchFamily="18" charset="0"/>
          </a:endParaRPr>
        </a:p>
      </dgm:t>
    </dgm:pt>
    <dgm:pt modelId="{EB79C444-5804-4528-ACCE-D075A2D70B03}" type="parTrans" cxnId="{8DF69FD3-1878-4028-AF88-E711907A6AB1}">
      <dgm:prSet/>
      <dgm:spPr/>
      <dgm:t>
        <a:bodyPr/>
        <a:lstStyle/>
        <a:p>
          <a:endParaRPr lang="en-US"/>
        </a:p>
      </dgm:t>
    </dgm:pt>
    <dgm:pt modelId="{D63CEEF3-3130-49EE-9071-CCE05EC96B5E}" type="sibTrans" cxnId="{8DF69FD3-1878-4028-AF88-E711907A6AB1}">
      <dgm:prSet/>
      <dgm:spPr/>
      <dgm:t>
        <a:bodyPr/>
        <a:lstStyle/>
        <a:p>
          <a:endParaRPr lang="en-US"/>
        </a:p>
      </dgm:t>
    </dgm:pt>
    <dgm:pt modelId="{410289D8-6D01-4160-94AE-66FD995A0FCA}" type="pres">
      <dgm:prSet presAssocID="{3ED74FFC-56ED-4FD1-9604-AE08943D4B15}" presName="Name0" presStyleCnt="0">
        <dgm:presLayoutVars>
          <dgm:dir/>
          <dgm:animLvl val="lvl"/>
          <dgm:resizeHandles val="exact"/>
        </dgm:presLayoutVars>
      </dgm:prSet>
      <dgm:spPr/>
    </dgm:pt>
    <dgm:pt modelId="{F51D1B1C-1BE6-40DA-9DB5-5B240A2A78D9}" type="pres">
      <dgm:prSet presAssocID="{4594C0FB-4B16-47C2-92A7-F72B5B6C30EA}" presName="linNode" presStyleCnt="0"/>
      <dgm:spPr/>
    </dgm:pt>
    <dgm:pt modelId="{6862C848-E3B4-4C7A-8225-49695B33E04E}" type="pres">
      <dgm:prSet presAssocID="{4594C0FB-4B16-47C2-92A7-F72B5B6C30EA}" presName="parentText" presStyleLbl="node1" presStyleIdx="0" presStyleCnt="3">
        <dgm:presLayoutVars>
          <dgm:chMax val="1"/>
          <dgm:bulletEnabled val="1"/>
        </dgm:presLayoutVars>
      </dgm:prSet>
      <dgm:spPr/>
    </dgm:pt>
    <dgm:pt modelId="{F0D263D8-8568-40C1-B7C3-63EF6EC620DF}" type="pres">
      <dgm:prSet presAssocID="{4594C0FB-4B16-47C2-92A7-F72B5B6C30EA}" presName="descendantText" presStyleLbl="alignAccFollowNode1" presStyleIdx="0" presStyleCnt="3">
        <dgm:presLayoutVars>
          <dgm:bulletEnabled val="1"/>
        </dgm:presLayoutVars>
      </dgm:prSet>
      <dgm:spPr/>
    </dgm:pt>
    <dgm:pt modelId="{F66EA8C2-6147-45B7-998E-4C916A4E30E9}" type="pres">
      <dgm:prSet presAssocID="{42DD7FE8-D3EA-4F87-95D8-521AA7D90C78}" presName="sp" presStyleCnt="0"/>
      <dgm:spPr/>
    </dgm:pt>
    <dgm:pt modelId="{9A9A7828-2B7B-4FAD-AC60-F1B4FC612C4A}" type="pres">
      <dgm:prSet presAssocID="{362D39C9-D04F-4DAF-97EF-080DAC592896}" presName="linNode" presStyleCnt="0"/>
      <dgm:spPr/>
    </dgm:pt>
    <dgm:pt modelId="{6DC1D2C3-2360-47AB-8EB2-CE9F2452DE2D}" type="pres">
      <dgm:prSet presAssocID="{362D39C9-D04F-4DAF-97EF-080DAC592896}" presName="parentText" presStyleLbl="node1" presStyleIdx="1" presStyleCnt="3">
        <dgm:presLayoutVars>
          <dgm:chMax val="1"/>
          <dgm:bulletEnabled val="1"/>
        </dgm:presLayoutVars>
      </dgm:prSet>
      <dgm:spPr/>
    </dgm:pt>
    <dgm:pt modelId="{A7D97770-305A-42F3-B889-ADDF8019F6D1}" type="pres">
      <dgm:prSet presAssocID="{362D39C9-D04F-4DAF-97EF-080DAC592896}" presName="descendantText" presStyleLbl="alignAccFollowNode1" presStyleIdx="1" presStyleCnt="3">
        <dgm:presLayoutVars>
          <dgm:bulletEnabled val="1"/>
        </dgm:presLayoutVars>
      </dgm:prSet>
      <dgm:spPr/>
    </dgm:pt>
    <dgm:pt modelId="{BAF4CBFC-5F15-4FAB-8534-EFE509E097B6}" type="pres">
      <dgm:prSet presAssocID="{CCD0F6C3-9AAA-43A5-BC90-8B8FF6766B3E}" presName="sp" presStyleCnt="0"/>
      <dgm:spPr/>
    </dgm:pt>
    <dgm:pt modelId="{DECD2EB7-154C-4C3B-BD23-BDE27DB7C27B}" type="pres">
      <dgm:prSet presAssocID="{B43D8E7B-40BF-44BA-B983-97B2DA574A7D}" presName="linNode" presStyleCnt="0"/>
      <dgm:spPr/>
    </dgm:pt>
    <dgm:pt modelId="{857B2653-3B62-4A6C-88C3-447B4652ED54}" type="pres">
      <dgm:prSet presAssocID="{B43D8E7B-40BF-44BA-B983-97B2DA574A7D}" presName="parentText" presStyleLbl="node1" presStyleIdx="2" presStyleCnt="3">
        <dgm:presLayoutVars>
          <dgm:chMax val="1"/>
          <dgm:bulletEnabled val="1"/>
        </dgm:presLayoutVars>
      </dgm:prSet>
      <dgm:spPr/>
    </dgm:pt>
    <dgm:pt modelId="{15094486-7973-49DA-8F2C-BB9E1C882D28}" type="pres">
      <dgm:prSet presAssocID="{B43D8E7B-40BF-44BA-B983-97B2DA574A7D}" presName="descendantText" presStyleLbl="alignAccFollowNode1" presStyleIdx="2" presStyleCnt="3">
        <dgm:presLayoutVars>
          <dgm:bulletEnabled val="1"/>
        </dgm:presLayoutVars>
      </dgm:prSet>
      <dgm:spPr/>
    </dgm:pt>
  </dgm:ptLst>
  <dgm:cxnLst>
    <dgm:cxn modelId="{AC068D57-FD9A-423B-8364-8A7E50ED43FE}" srcId="{3ED74FFC-56ED-4FD1-9604-AE08943D4B15}" destId="{B43D8E7B-40BF-44BA-B983-97B2DA574A7D}" srcOrd="2" destOrd="0" parTransId="{78DC6694-6D39-4FAF-B9CF-602171ABC247}" sibTransId="{605354C2-C091-4F4C-9130-8599E6301547}"/>
    <dgm:cxn modelId="{F8EDBAA3-8246-4B5A-91EF-AD2F4E9CDB7B}" type="presOf" srcId="{2C54C31D-51B0-4EB5-A7E0-325BC93525F4}" destId="{F0D263D8-8568-40C1-B7C3-63EF6EC620DF}" srcOrd="0" destOrd="1" presId="urn:microsoft.com/office/officeart/2005/8/layout/vList5"/>
    <dgm:cxn modelId="{A7780891-B14D-4E6E-9390-4D0DE86E080A}" srcId="{3ED74FFC-56ED-4FD1-9604-AE08943D4B15}" destId="{362D39C9-D04F-4DAF-97EF-080DAC592896}" srcOrd="1" destOrd="0" parTransId="{B935EFE2-8DCA-45B2-8722-DE16057900DE}" sibTransId="{CCD0F6C3-9AAA-43A5-BC90-8B8FF6766B3E}"/>
    <dgm:cxn modelId="{DBA0157F-B9B6-4A62-94F1-33976F38F2DD}" srcId="{4594C0FB-4B16-47C2-92A7-F72B5B6C30EA}" destId="{2C54C31D-51B0-4EB5-A7E0-325BC93525F4}" srcOrd="1" destOrd="0" parTransId="{2F3F37CE-79D7-4400-93E2-B87AFA607F0E}" sibTransId="{C2CFCD12-1172-4E98-9C36-B5374FCFEDF7}"/>
    <dgm:cxn modelId="{AEC4FC80-2161-4571-AE71-ADEA77644D84}" srcId="{362D39C9-D04F-4DAF-97EF-080DAC592896}" destId="{3C20BC48-406C-44AC-BA12-3EBE7CAC200F}" srcOrd="1" destOrd="0" parTransId="{5C3AE285-5BB8-496E-9326-732E8313202A}" sibTransId="{B4452C09-3C48-4A15-B999-9F533692E3FF}"/>
    <dgm:cxn modelId="{8DF69FD3-1878-4028-AF88-E711907A6AB1}" srcId="{B43D8E7B-40BF-44BA-B983-97B2DA574A7D}" destId="{D5CF91A2-6C2A-48B0-8515-DD8BBEA24C9F}" srcOrd="1" destOrd="0" parTransId="{EB79C444-5804-4528-ACCE-D075A2D70B03}" sibTransId="{D63CEEF3-3130-49EE-9071-CCE05EC96B5E}"/>
    <dgm:cxn modelId="{500B12A8-B533-4FFB-B149-B9599DDB59C3}" type="presOf" srcId="{4594C0FB-4B16-47C2-92A7-F72B5B6C30EA}" destId="{6862C848-E3B4-4C7A-8225-49695B33E04E}" srcOrd="0" destOrd="0" presId="urn:microsoft.com/office/officeart/2005/8/layout/vList5"/>
    <dgm:cxn modelId="{1E299323-1A24-443D-84DC-25AE3DE6E4B7}" srcId="{3ED74FFC-56ED-4FD1-9604-AE08943D4B15}" destId="{4594C0FB-4B16-47C2-92A7-F72B5B6C30EA}" srcOrd="0" destOrd="0" parTransId="{D9F29F1E-FDFA-4C47-ABC7-6E593AF592E4}" sibTransId="{42DD7FE8-D3EA-4F87-95D8-521AA7D90C78}"/>
    <dgm:cxn modelId="{05D2946B-7E7C-4A34-AA6C-FAC7E33DF420}" type="presOf" srcId="{D5CF91A2-6C2A-48B0-8515-DD8BBEA24C9F}" destId="{15094486-7973-49DA-8F2C-BB9E1C882D28}" srcOrd="0" destOrd="1" presId="urn:microsoft.com/office/officeart/2005/8/layout/vList5"/>
    <dgm:cxn modelId="{7F9E2327-2645-413B-A875-238A8811FB57}" type="presOf" srcId="{BA1C8B2C-BBF6-43A6-924B-DA348E081197}" destId="{A7D97770-305A-42F3-B889-ADDF8019F6D1}" srcOrd="0" destOrd="0" presId="urn:microsoft.com/office/officeart/2005/8/layout/vList5"/>
    <dgm:cxn modelId="{332BBEA1-771D-4C68-9430-07455F0DDB9D}" type="presOf" srcId="{B43D8E7B-40BF-44BA-B983-97B2DA574A7D}" destId="{857B2653-3B62-4A6C-88C3-447B4652ED54}" srcOrd="0" destOrd="0" presId="urn:microsoft.com/office/officeart/2005/8/layout/vList5"/>
    <dgm:cxn modelId="{10797215-2611-4C21-A504-A069315B46AF}" srcId="{B43D8E7B-40BF-44BA-B983-97B2DA574A7D}" destId="{EAF59282-FF88-4D7D-B643-E12C29ACD464}" srcOrd="0" destOrd="0" parTransId="{157BF5AA-2D05-4F52-80B7-FED5AE82B0FC}" sibTransId="{EE334F5E-CAB3-43D1-AE22-453540429174}"/>
    <dgm:cxn modelId="{4930B933-6629-4EE2-89FD-F8F8CBF1AEA8}" srcId="{362D39C9-D04F-4DAF-97EF-080DAC592896}" destId="{BA1C8B2C-BBF6-43A6-924B-DA348E081197}" srcOrd="0" destOrd="0" parTransId="{A6035388-4D03-4DA1-87A6-1987A390EED8}" sibTransId="{226BA513-1016-4932-A772-D9EC31ABDF9A}"/>
    <dgm:cxn modelId="{2426BF17-9915-40BF-91E6-8DB278A8438C}" srcId="{4594C0FB-4B16-47C2-92A7-F72B5B6C30EA}" destId="{DFE1C766-456E-41D5-BCA5-0103FB215487}" srcOrd="0" destOrd="0" parTransId="{0E6EFC09-D777-416A-BEE8-6227D47240BB}" sibTransId="{10086D49-808D-4DC8-929B-12086AAC75F1}"/>
    <dgm:cxn modelId="{FC2EAA2C-645F-4F86-86F6-4884DFEF691C}" type="presOf" srcId="{3C20BC48-406C-44AC-BA12-3EBE7CAC200F}" destId="{A7D97770-305A-42F3-B889-ADDF8019F6D1}" srcOrd="0" destOrd="1" presId="urn:microsoft.com/office/officeart/2005/8/layout/vList5"/>
    <dgm:cxn modelId="{A4D23C18-E628-4EB8-A4F9-BE0296640CCD}" type="presOf" srcId="{362D39C9-D04F-4DAF-97EF-080DAC592896}" destId="{6DC1D2C3-2360-47AB-8EB2-CE9F2452DE2D}" srcOrd="0" destOrd="0" presId="urn:microsoft.com/office/officeart/2005/8/layout/vList5"/>
    <dgm:cxn modelId="{9E91BBE9-6FA6-4924-8E63-98A9C4663445}" type="presOf" srcId="{DFE1C766-456E-41D5-BCA5-0103FB215487}" destId="{F0D263D8-8568-40C1-B7C3-63EF6EC620DF}" srcOrd="0" destOrd="0" presId="urn:microsoft.com/office/officeart/2005/8/layout/vList5"/>
    <dgm:cxn modelId="{BA5F13EE-590D-409B-B3A3-3901DC0634B9}" type="presOf" srcId="{3ED74FFC-56ED-4FD1-9604-AE08943D4B15}" destId="{410289D8-6D01-4160-94AE-66FD995A0FCA}" srcOrd="0" destOrd="0" presId="urn:microsoft.com/office/officeart/2005/8/layout/vList5"/>
    <dgm:cxn modelId="{15CD7DEE-6630-4937-B164-07C4A6940F86}" type="presOf" srcId="{EAF59282-FF88-4D7D-B643-E12C29ACD464}" destId="{15094486-7973-49DA-8F2C-BB9E1C882D28}" srcOrd="0" destOrd="0" presId="urn:microsoft.com/office/officeart/2005/8/layout/vList5"/>
    <dgm:cxn modelId="{2897AC2E-6F82-49D2-83EB-31CB9C69885B}" type="presParOf" srcId="{410289D8-6D01-4160-94AE-66FD995A0FCA}" destId="{F51D1B1C-1BE6-40DA-9DB5-5B240A2A78D9}" srcOrd="0" destOrd="0" presId="urn:microsoft.com/office/officeart/2005/8/layout/vList5"/>
    <dgm:cxn modelId="{2E48AF29-6801-40CF-9391-9A8B0CFEC910}" type="presParOf" srcId="{F51D1B1C-1BE6-40DA-9DB5-5B240A2A78D9}" destId="{6862C848-E3B4-4C7A-8225-49695B33E04E}" srcOrd="0" destOrd="0" presId="urn:microsoft.com/office/officeart/2005/8/layout/vList5"/>
    <dgm:cxn modelId="{6619AF92-CFA1-4A0C-AF53-8D0011C4D902}" type="presParOf" srcId="{F51D1B1C-1BE6-40DA-9DB5-5B240A2A78D9}" destId="{F0D263D8-8568-40C1-B7C3-63EF6EC620DF}" srcOrd="1" destOrd="0" presId="urn:microsoft.com/office/officeart/2005/8/layout/vList5"/>
    <dgm:cxn modelId="{76B571A3-D056-415F-BEAC-1CE1B7B0B478}" type="presParOf" srcId="{410289D8-6D01-4160-94AE-66FD995A0FCA}" destId="{F66EA8C2-6147-45B7-998E-4C916A4E30E9}" srcOrd="1" destOrd="0" presId="urn:microsoft.com/office/officeart/2005/8/layout/vList5"/>
    <dgm:cxn modelId="{BAA7D9C6-F219-40EC-82A2-935518CD7B2B}" type="presParOf" srcId="{410289D8-6D01-4160-94AE-66FD995A0FCA}" destId="{9A9A7828-2B7B-4FAD-AC60-F1B4FC612C4A}" srcOrd="2" destOrd="0" presId="urn:microsoft.com/office/officeart/2005/8/layout/vList5"/>
    <dgm:cxn modelId="{BC5652B4-D5CD-4FB5-BF2E-D4C29AA056D5}" type="presParOf" srcId="{9A9A7828-2B7B-4FAD-AC60-F1B4FC612C4A}" destId="{6DC1D2C3-2360-47AB-8EB2-CE9F2452DE2D}" srcOrd="0" destOrd="0" presId="urn:microsoft.com/office/officeart/2005/8/layout/vList5"/>
    <dgm:cxn modelId="{8770EF4A-1B67-48C1-A04A-E729E899DB78}" type="presParOf" srcId="{9A9A7828-2B7B-4FAD-AC60-F1B4FC612C4A}" destId="{A7D97770-305A-42F3-B889-ADDF8019F6D1}" srcOrd="1" destOrd="0" presId="urn:microsoft.com/office/officeart/2005/8/layout/vList5"/>
    <dgm:cxn modelId="{48A33CFC-5F22-4C57-AE4B-AF04395212CB}" type="presParOf" srcId="{410289D8-6D01-4160-94AE-66FD995A0FCA}" destId="{BAF4CBFC-5F15-4FAB-8534-EFE509E097B6}" srcOrd="3" destOrd="0" presId="urn:microsoft.com/office/officeart/2005/8/layout/vList5"/>
    <dgm:cxn modelId="{7970B8EA-04AD-4F55-9615-2E0930F307A2}" type="presParOf" srcId="{410289D8-6D01-4160-94AE-66FD995A0FCA}" destId="{DECD2EB7-154C-4C3B-BD23-BDE27DB7C27B}" srcOrd="4" destOrd="0" presId="urn:microsoft.com/office/officeart/2005/8/layout/vList5"/>
    <dgm:cxn modelId="{CCC1937A-2F49-4890-A070-521A6F6B4041}" type="presParOf" srcId="{DECD2EB7-154C-4C3B-BD23-BDE27DB7C27B}" destId="{857B2653-3B62-4A6C-88C3-447B4652ED54}" srcOrd="0" destOrd="0" presId="urn:microsoft.com/office/officeart/2005/8/layout/vList5"/>
    <dgm:cxn modelId="{856035D9-6CE8-4361-A817-2CF50E154F60}" type="presParOf" srcId="{DECD2EB7-154C-4C3B-BD23-BDE27DB7C27B}" destId="{15094486-7973-49DA-8F2C-BB9E1C882D2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84E6B3-F1AD-4FE2-969B-79D87D5569C3}" type="doc">
      <dgm:prSet loTypeId="urn:microsoft.com/office/officeart/2005/8/layout/vList5" loCatId="list" qsTypeId="urn:microsoft.com/office/officeart/2005/8/quickstyle/3d1" qsCatId="3D" csTypeId="urn:microsoft.com/office/officeart/2005/8/colors/colorful5" csCatId="colorful" phldr="1"/>
      <dgm:spPr/>
      <dgm:t>
        <a:bodyPr/>
        <a:lstStyle/>
        <a:p>
          <a:endParaRPr lang="en-US"/>
        </a:p>
      </dgm:t>
    </dgm:pt>
    <dgm:pt modelId="{FB49AA4D-7842-41E6-84C5-9AC3A68B5E94}">
      <dgm:prSet phldrT="[Text]" custT="1"/>
      <dgm:spPr/>
      <dgm:t>
        <a:bodyPr/>
        <a:lstStyle/>
        <a:p>
          <a:r>
            <a:rPr lang="vi-VN" sz="3200" dirty="0">
              <a:latin typeface="Times New Roman" panose="02020603050405020304" pitchFamily="18" charset="0"/>
              <a:cs typeface="Times New Roman" panose="02020603050405020304" pitchFamily="18" charset="0"/>
            </a:rPr>
            <a:t>Sprint Planning</a:t>
          </a:r>
          <a:endParaRPr lang="en-US" sz="3200" dirty="0">
            <a:latin typeface="Times New Roman" panose="02020603050405020304" pitchFamily="18" charset="0"/>
            <a:cs typeface="Times New Roman" panose="02020603050405020304" pitchFamily="18" charset="0"/>
          </a:endParaRPr>
        </a:p>
      </dgm:t>
    </dgm:pt>
    <dgm:pt modelId="{AC67DEE2-E9D2-4405-867F-9DDC11FA5C0C}" type="parTrans" cxnId="{279CD755-B2AD-4D50-99B1-C9A2DC5D80FB}">
      <dgm:prSet/>
      <dgm:spPr/>
      <dgm:t>
        <a:bodyPr/>
        <a:lstStyle/>
        <a:p>
          <a:endParaRPr lang="en-US"/>
        </a:p>
      </dgm:t>
    </dgm:pt>
    <dgm:pt modelId="{3B9184D3-113D-4B42-88FA-8F569B4BA133}" type="sibTrans" cxnId="{279CD755-B2AD-4D50-99B1-C9A2DC5D80FB}">
      <dgm:prSet/>
      <dgm:spPr/>
      <dgm:t>
        <a:bodyPr/>
        <a:lstStyle/>
        <a:p>
          <a:endParaRPr lang="en-US"/>
        </a:p>
      </dgm:t>
    </dgm:pt>
    <dgm:pt modelId="{16655DC8-AB3B-4377-A9FB-015B7EA6BFCC}">
      <dgm:prSet phldrT="[Text]"/>
      <dgm:spPr/>
      <dgm:t>
        <a:bodyPr/>
        <a:lstStyle/>
        <a:p>
          <a:r>
            <a:rPr lang="vi-VN" dirty="0">
              <a:latin typeface="Times New Roman" panose="02020603050405020304" pitchFamily="18" charset="0"/>
              <a:cs typeface="Times New Roman" panose="02020603050405020304" pitchFamily="18" charset="0"/>
            </a:rPr>
            <a:t>Thiết lập mục tiêu Sprint </a:t>
          </a:r>
          <a:endParaRPr lang="en-US" dirty="0">
            <a:latin typeface="Times New Roman" panose="02020603050405020304" pitchFamily="18" charset="0"/>
            <a:cs typeface="Times New Roman" panose="02020603050405020304" pitchFamily="18" charset="0"/>
          </a:endParaRPr>
        </a:p>
      </dgm:t>
    </dgm:pt>
    <dgm:pt modelId="{9E57F7D2-A25A-4A01-8345-2D08972FFAB3}" type="parTrans" cxnId="{F9772755-4578-408A-AA61-B0D349744E10}">
      <dgm:prSet/>
      <dgm:spPr/>
      <dgm:t>
        <a:bodyPr/>
        <a:lstStyle/>
        <a:p>
          <a:endParaRPr lang="en-US"/>
        </a:p>
      </dgm:t>
    </dgm:pt>
    <dgm:pt modelId="{01260631-A7A8-4D9B-BFB6-C2C6A161964C}" type="sibTrans" cxnId="{F9772755-4578-408A-AA61-B0D349744E10}">
      <dgm:prSet/>
      <dgm:spPr/>
      <dgm:t>
        <a:bodyPr/>
        <a:lstStyle/>
        <a:p>
          <a:endParaRPr lang="en-US"/>
        </a:p>
      </dgm:t>
    </dgm:pt>
    <dgm:pt modelId="{362EDCF9-FCBC-49F3-B266-8A846E0A75D4}">
      <dgm:prSet phldrT="[Text]"/>
      <dgm:spPr/>
      <dgm:t>
        <a:bodyPr/>
        <a:lstStyle/>
        <a:p>
          <a:r>
            <a:rPr lang="vi-VN" dirty="0">
              <a:latin typeface="Times New Roman" panose="02020603050405020304" pitchFamily="18" charset="0"/>
              <a:cs typeface="Times New Roman" panose="02020603050405020304" pitchFamily="18" charset="0"/>
            </a:rPr>
            <a:t>Lựa chọn các việc cho sprint và làm rõ cách để đạt được chúng</a:t>
          </a:r>
          <a:endParaRPr lang="en-US" dirty="0">
            <a:latin typeface="Times New Roman" panose="02020603050405020304" pitchFamily="18" charset="0"/>
            <a:cs typeface="Times New Roman" panose="02020603050405020304" pitchFamily="18" charset="0"/>
          </a:endParaRPr>
        </a:p>
      </dgm:t>
    </dgm:pt>
    <dgm:pt modelId="{7EA462B8-FEFF-48E9-88BF-D3F255DAD6DC}" type="parTrans" cxnId="{3B0A1746-CDEE-4D76-AD59-115B9E5B9E4E}">
      <dgm:prSet/>
      <dgm:spPr/>
      <dgm:t>
        <a:bodyPr/>
        <a:lstStyle/>
        <a:p>
          <a:endParaRPr lang="en-US"/>
        </a:p>
      </dgm:t>
    </dgm:pt>
    <dgm:pt modelId="{0348EF92-0D0D-4DFE-84DE-170538148F99}" type="sibTrans" cxnId="{3B0A1746-CDEE-4D76-AD59-115B9E5B9E4E}">
      <dgm:prSet/>
      <dgm:spPr/>
      <dgm:t>
        <a:bodyPr/>
        <a:lstStyle/>
        <a:p>
          <a:endParaRPr lang="en-US"/>
        </a:p>
      </dgm:t>
    </dgm:pt>
    <dgm:pt modelId="{71EA9E45-D680-491F-959F-7C43B101193C}">
      <dgm:prSet phldrT="[Text]" custT="1"/>
      <dgm:spPr/>
      <dgm:t>
        <a:bodyPr/>
        <a:lstStyle/>
        <a:p>
          <a:r>
            <a:rPr lang="vi-VN" sz="3200" dirty="0">
              <a:latin typeface="Times New Roman" panose="02020603050405020304" pitchFamily="18" charset="0"/>
              <a:cs typeface="Times New Roman" panose="02020603050405020304" pitchFamily="18" charset="0"/>
            </a:rPr>
            <a:t>Daily Scrum</a:t>
          </a:r>
          <a:endParaRPr lang="en-US" sz="3200" dirty="0">
            <a:latin typeface="Times New Roman" panose="02020603050405020304" pitchFamily="18" charset="0"/>
            <a:cs typeface="Times New Roman" panose="02020603050405020304" pitchFamily="18" charset="0"/>
          </a:endParaRPr>
        </a:p>
      </dgm:t>
    </dgm:pt>
    <dgm:pt modelId="{4871C03E-2CA6-4B7C-8BB3-E6D2719DEE8E}" type="parTrans" cxnId="{47516807-3420-4791-BEA3-71DB68154BBE}">
      <dgm:prSet/>
      <dgm:spPr/>
      <dgm:t>
        <a:bodyPr/>
        <a:lstStyle/>
        <a:p>
          <a:endParaRPr lang="en-US"/>
        </a:p>
      </dgm:t>
    </dgm:pt>
    <dgm:pt modelId="{613FE8CD-75C3-40DB-BF24-B481C45B39BB}" type="sibTrans" cxnId="{47516807-3420-4791-BEA3-71DB68154BBE}">
      <dgm:prSet/>
      <dgm:spPr/>
      <dgm:t>
        <a:bodyPr/>
        <a:lstStyle/>
        <a:p>
          <a:endParaRPr lang="en-US"/>
        </a:p>
      </dgm:t>
    </dgm:pt>
    <dgm:pt modelId="{A3F0AC11-58BD-49C8-9F5D-206DD0DCC4A9}">
      <dgm:prSet phldrT="[Text]"/>
      <dgm:spPr/>
      <dgm:t>
        <a:bodyPr/>
        <a:lstStyle/>
        <a:p>
          <a:r>
            <a:rPr lang="vi-VN" dirty="0">
              <a:latin typeface="Times New Roman" panose="02020603050405020304" pitchFamily="18" charset="0"/>
              <a:cs typeface="Times New Roman" panose="02020603050405020304" pitchFamily="18" charset="0"/>
            </a:rPr>
            <a:t>Đồng bộ hóa công việc</a:t>
          </a:r>
          <a:endParaRPr lang="en-US" dirty="0">
            <a:latin typeface="Times New Roman" panose="02020603050405020304" pitchFamily="18" charset="0"/>
            <a:cs typeface="Times New Roman" panose="02020603050405020304" pitchFamily="18" charset="0"/>
          </a:endParaRPr>
        </a:p>
      </dgm:t>
    </dgm:pt>
    <dgm:pt modelId="{8726CF40-6BF0-40A7-9B6C-59FD89E4F86F}" type="parTrans" cxnId="{32CF0803-28A3-4E00-8E79-9A77A059FC7A}">
      <dgm:prSet/>
      <dgm:spPr/>
      <dgm:t>
        <a:bodyPr/>
        <a:lstStyle/>
        <a:p>
          <a:endParaRPr lang="en-US"/>
        </a:p>
      </dgm:t>
    </dgm:pt>
    <dgm:pt modelId="{65AF0739-5C4B-42CF-AB3E-6BB79125A866}" type="sibTrans" cxnId="{32CF0803-28A3-4E00-8E79-9A77A059FC7A}">
      <dgm:prSet/>
      <dgm:spPr/>
      <dgm:t>
        <a:bodyPr/>
        <a:lstStyle/>
        <a:p>
          <a:endParaRPr lang="en-US"/>
        </a:p>
      </dgm:t>
    </dgm:pt>
    <dgm:pt modelId="{EAC02A75-ECA8-400A-9FE2-43F931E43DFA}">
      <dgm:prSet phldrT="[Text]"/>
      <dgm:spPr/>
      <dgm:t>
        <a:bodyPr/>
        <a:lstStyle/>
        <a:p>
          <a:r>
            <a:rPr lang="vi-VN" dirty="0">
              <a:latin typeface="Times New Roman" panose="02020603050405020304" pitchFamily="18" charset="0"/>
              <a:cs typeface="Times New Roman" panose="02020603050405020304" pitchFamily="18" charset="0"/>
            </a:rPr>
            <a:t>Cập nhật kế hoạch và tiến độ</a:t>
          </a:r>
          <a:endParaRPr lang="en-US" dirty="0">
            <a:latin typeface="Times New Roman" panose="02020603050405020304" pitchFamily="18" charset="0"/>
            <a:cs typeface="Times New Roman" panose="02020603050405020304" pitchFamily="18" charset="0"/>
          </a:endParaRPr>
        </a:p>
      </dgm:t>
    </dgm:pt>
    <dgm:pt modelId="{62891D3F-7C6A-430A-876C-8E608DA7C11C}" type="parTrans" cxnId="{891F4618-6A23-45FD-9378-CD2B2B9B832E}">
      <dgm:prSet/>
      <dgm:spPr/>
      <dgm:t>
        <a:bodyPr/>
        <a:lstStyle/>
        <a:p>
          <a:endParaRPr lang="en-US"/>
        </a:p>
      </dgm:t>
    </dgm:pt>
    <dgm:pt modelId="{4B2F92E7-E4BF-44D3-9A4B-091F81BDCED4}" type="sibTrans" cxnId="{891F4618-6A23-45FD-9378-CD2B2B9B832E}">
      <dgm:prSet/>
      <dgm:spPr/>
      <dgm:t>
        <a:bodyPr/>
        <a:lstStyle/>
        <a:p>
          <a:endParaRPr lang="en-US"/>
        </a:p>
      </dgm:t>
    </dgm:pt>
    <dgm:pt modelId="{51137DD3-FD37-4C12-B63E-F30DFD6BAFBB}">
      <dgm:prSet phldrT="[Text]" custT="1"/>
      <dgm:spPr/>
      <dgm:t>
        <a:bodyPr/>
        <a:lstStyle/>
        <a:p>
          <a:r>
            <a:rPr lang="vi-VN" sz="3200" dirty="0">
              <a:latin typeface="Times New Roman" panose="02020603050405020304" pitchFamily="18" charset="0"/>
              <a:cs typeface="Times New Roman" panose="02020603050405020304" pitchFamily="18" charset="0"/>
            </a:rPr>
            <a:t>Sprint Retrospective</a:t>
          </a:r>
          <a:endParaRPr lang="en-US" sz="3200" dirty="0">
            <a:latin typeface="Times New Roman" panose="02020603050405020304" pitchFamily="18" charset="0"/>
            <a:cs typeface="Times New Roman" panose="02020603050405020304" pitchFamily="18" charset="0"/>
          </a:endParaRPr>
        </a:p>
      </dgm:t>
    </dgm:pt>
    <dgm:pt modelId="{77F01079-7E39-4941-B21B-CDAF1AB4B34F}" type="parTrans" cxnId="{42AAEF35-27A9-4731-B540-D43D757EE6D0}">
      <dgm:prSet/>
      <dgm:spPr/>
      <dgm:t>
        <a:bodyPr/>
        <a:lstStyle/>
        <a:p>
          <a:endParaRPr lang="en-US"/>
        </a:p>
      </dgm:t>
    </dgm:pt>
    <dgm:pt modelId="{9C2EBEF9-572A-4FE6-8787-9D3C1A86DA47}" type="sibTrans" cxnId="{42AAEF35-27A9-4731-B540-D43D757EE6D0}">
      <dgm:prSet/>
      <dgm:spPr/>
      <dgm:t>
        <a:bodyPr/>
        <a:lstStyle/>
        <a:p>
          <a:endParaRPr lang="en-US"/>
        </a:p>
      </dgm:t>
    </dgm:pt>
    <dgm:pt modelId="{29D19D05-A608-42D8-B28F-23E52E5AFE34}">
      <dgm:prSet phldrT="[Text]"/>
      <dgm:spPr/>
      <dgm:t>
        <a:bodyPr/>
        <a:lstStyle/>
        <a:p>
          <a:r>
            <a:rPr lang="vi-VN" dirty="0">
              <a:latin typeface="Times New Roman" panose="02020603050405020304" pitchFamily="18" charset="0"/>
              <a:cs typeface="Times New Roman" panose="02020603050405020304" pitchFamily="18" charset="0"/>
            </a:rPr>
            <a:t>Rà soát quy trình</a:t>
          </a:r>
          <a:endParaRPr lang="en-US" dirty="0">
            <a:latin typeface="Times New Roman" panose="02020603050405020304" pitchFamily="18" charset="0"/>
            <a:cs typeface="Times New Roman" panose="02020603050405020304" pitchFamily="18" charset="0"/>
          </a:endParaRPr>
        </a:p>
      </dgm:t>
    </dgm:pt>
    <dgm:pt modelId="{8B89D54F-7317-43E2-A747-ED7482F51B36}" type="parTrans" cxnId="{E79B1344-9C37-48AD-B6FC-31192B577767}">
      <dgm:prSet/>
      <dgm:spPr/>
      <dgm:t>
        <a:bodyPr/>
        <a:lstStyle/>
        <a:p>
          <a:endParaRPr lang="en-US"/>
        </a:p>
      </dgm:t>
    </dgm:pt>
    <dgm:pt modelId="{4C62D8B7-7E67-4C61-9C9F-069E18BEED13}" type="sibTrans" cxnId="{E79B1344-9C37-48AD-B6FC-31192B577767}">
      <dgm:prSet/>
      <dgm:spPr/>
      <dgm:t>
        <a:bodyPr/>
        <a:lstStyle/>
        <a:p>
          <a:endParaRPr lang="en-US"/>
        </a:p>
      </dgm:t>
    </dgm:pt>
    <dgm:pt modelId="{0143723C-E8A0-45B7-A56B-3CEB21993174}">
      <dgm:prSet phldrT="[Text]"/>
      <dgm:spPr/>
      <dgm:t>
        <a:bodyPr/>
        <a:lstStyle/>
        <a:p>
          <a:r>
            <a:rPr lang="vi-VN" dirty="0">
              <a:latin typeface="Times New Roman" panose="02020603050405020304" pitchFamily="18" charset="0"/>
              <a:cs typeface="Times New Roman" panose="02020603050405020304" pitchFamily="18" charset="0"/>
            </a:rPr>
            <a:t>Tìm kiếm sự cải thiện</a:t>
          </a:r>
          <a:endParaRPr lang="en-US" dirty="0">
            <a:latin typeface="Times New Roman" panose="02020603050405020304" pitchFamily="18" charset="0"/>
            <a:cs typeface="Times New Roman" panose="02020603050405020304" pitchFamily="18" charset="0"/>
          </a:endParaRPr>
        </a:p>
      </dgm:t>
    </dgm:pt>
    <dgm:pt modelId="{203FBA4C-F090-4C17-BC10-744B14894162}" type="parTrans" cxnId="{A7FE82C8-7B2A-4BB8-ABC0-A1966B98F28E}">
      <dgm:prSet/>
      <dgm:spPr/>
      <dgm:t>
        <a:bodyPr/>
        <a:lstStyle/>
        <a:p>
          <a:endParaRPr lang="en-US"/>
        </a:p>
      </dgm:t>
    </dgm:pt>
    <dgm:pt modelId="{8B6481F3-334E-49B6-8917-D64068427103}" type="sibTrans" cxnId="{A7FE82C8-7B2A-4BB8-ABC0-A1966B98F28E}">
      <dgm:prSet/>
      <dgm:spPr/>
      <dgm:t>
        <a:bodyPr/>
        <a:lstStyle/>
        <a:p>
          <a:endParaRPr lang="en-US"/>
        </a:p>
      </dgm:t>
    </dgm:pt>
    <dgm:pt modelId="{85A89F87-00C3-4E98-88EB-753FF70A6B02}">
      <dgm:prSet custT="1"/>
      <dgm:spPr/>
      <dgm:t>
        <a:bodyPr/>
        <a:lstStyle/>
        <a:p>
          <a:r>
            <a:rPr lang="vi-VN" sz="3200" dirty="0">
              <a:latin typeface="Times New Roman" panose="02020603050405020304" pitchFamily="18" charset="0"/>
              <a:cs typeface="Times New Roman" panose="02020603050405020304" pitchFamily="18" charset="0"/>
            </a:rPr>
            <a:t>Sprint Review</a:t>
          </a:r>
          <a:endParaRPr lang="en-US" sz="3200" dirty="0">
            <a:latin typeface="Times New Roman" panose="02020603050405020304" pitchFamily="18" charset="0"/>
            <a:cs typeface="Times New Roman" panose="02020603050405020304" pitchFamily="18" charset="0"/>
          </a:endParaRPr>
        </a:p>
      </dgm:t>
    </dgm:pt>
    <dgm:pt modelId="{B208B25A-1330-4AD6-B03A-465B1C08FE4B}" type="parTrans" cxnId="{EE0719A6-B3C6-455E-BA4A-2454BE354CC7}">
      <dgm:prSet/>
      <dgm:spPr/>
      <dgm:t>
        <a:bodyPr/>
        <a:lstStyle/>
        <a:p>
          <a:endParaRPr lang="en-US"/>
        </a:p>
      </dgm:t>
    </dgm:pt>
    <dgm:pt modelId="{9A31C7BE-8236-4D9A-AE25-8A87AC83B1C7}" type="sibTrans" cxnId="{EE0719A6-B3C6-455E-BA4A-2454BE354CC7}">
      <dgm:prSet/>
      <dgm:spPr/>
      <dgm:t>
        <a:bodyPr/>
        <a:lstStyle/>
        <a:p>
          <a:endParaRPr lang="en-US"/>
        </a:p>
      </dgm:t>
    </dgm:pt>
    <dgm:pt modelId="{4C664FE7-EAD1-4BB6-AF52-19EC4AE4C164}" type="pres">
      <dgm:prSet presAssocID="{0B84E6B3-F1AD-4FE2-969B-79D87D5569C3}" presName="Name0" presStyleCnt="0">
        <dgm:presLayoutVars>
          <dgm:dir/>
          <dgm:animLvl val="lvl"/>
          <dgm:resizeHandles val="exact"/>
        </dgm:presLayoutVars>
      </dgm:prSet>
      <dgm:spPr/>
    </dgm:pt>
    <dgm:pt modelId="{C84F76E6-D7C8-420A-854B-DF0FF5BD552B}" type="pres">
      <dgm:prSet presAssocID="{FB49AA4D-7842-41E6-84C5-9AC3A68B5E94}" presName="linNode" presStyleCnt="0"/>
      <dgm:spPr/>
    </dgm:pt>
    <dgm:pt modelId="{B18C0E1D-0E03-45E1-8C34-40E89CAAB67C}" type="pres">
      <dgm:prSet presAssocID="{FB49AA4D-7842-41E6-84C5-9AC3A68B5E94}" presName="parentText" presStyleLbl="node1" presStyleIdx="0" presStyleCnt="4" custScaleX="80077" custLinFactNeighborY="-4297">
        <dgm:presLayoutVars>
          <dgm:chMax val="1"/>
          <dgm:bulletEnabled val="1"/>
        </dgm:presLayoutVars>
      </dgm:prSet>
      <dgm:spPr/>
    </dgm:pt>
    <dgm:pt modelId="{1CBEA2E1-16BE-4860-B1AA-6294E0CDD9B0}" type="pres">
      <dgm:prSet presAssocID="{FB49AA4D-7842-41E6-84C5-9AC3A68B5E94}" presName="descendantText" presStyleLbl="alignAccFollowNode1" presStyleIdx="0" presStyleCnt="3" custScaleX="119023">
        <dgm:presLayoutVars>
          <dgm:bulletEnabled val="1"/>
        </dgm:presLayoutVars>
      </dgm:prSet>
      <dgm:spPr/>
    </dgm:pt>
    <dgm:pt modelId="{61F57C6D-CD8F-4F0B-89A0-7100A2308F8D}" type="pres">
      <dgm:prSet presAssocID="{3B9184D3-113D-4B42-88FA-8F569B4BA133}" presName="sp" presStyleCnt="0"/>
      <dgm:spPr/>
    </dgm:pt>
    <dgm:pt modelId="{BC35DD28-3E8E-4399-9E3A-76288D06DF03}" type="pres">
      <dgm:prSet presAssocID="{71EA9E45-D680-491F-959F-7C43B101193C}" presName="linNode" presStyleCnt="0"/>
      <dgm:spPr/>
    </dgm:pt>
    <dgm:pt modelId="{948C0DDF-A744-41A1-92D6-76A2262E62E7}" type="pres">
      <dgm:prSet presAssocID="{71EA9E45-D680-491F-959F-7C43B101193C}" presName="parentText" presStyleLbl="node1" presStyleIdx="1" presStyleCnt="4" custScaleX="80490">
        <dgm:presLayoutVars>
          <dgm:chMax val="1"/>
          <dgm:bulletEnabled val="1"/>
        </dgm:presLayoutVars>
      </dgm:prSet>
      <dgm:spPr/>
    </dgm:pt>
    <dgm:pt modelId="{213B5664-EA66-4D62-8334-BF18B45E8238}" type="pres">
      <dgm:prSet presAssocID="{71EA9E45-D680-491F-959F-7C43B101193C}" presName="descendantText" presStyleLbl="alignAccFollowNode1" presStyleIdx="1" presStyleCnt="3" custScaleX="119660">
        <dgm:presLayoutVars>
          <dgm:bulletEnabled val="1"/>
        </dgm:presLayoutVars>
      </dgm:prSet>
      <dgm:spPr/>
    </dgm:pt>
    <dgm:pt modelId="{A2283E20-51FD-4E14-B4B5-B0C964D29D9B}" type="pres">
      <dgm:prSet presAssocID="{613FE8CD-75C3-40DB-BF24-B481C45B39BB}" presName="sp" presStyleCnt="0"/>
      <dgm:spPr/>
    </dgm:pt>
    <dgm:pt modelId="{D319C53F-46AF-466E-925C-CA10F395EAD1}" type="pres">
      <dgm:prSet presAssocID="{85A89F87-00C3-4E98-88EB-753FF70A6B02}" presName="linNode" presStyleCnt="0"/>
      <dgm:spPr/>
    </dgm:pt>
    <dgm:pt modelId="{60971CB2-F3A3-44C9-9CB6-1863E748AEF6}" type="pres">
      <dgm:prSet presAssocID="{85A89F87-00C3-4E98-88EB-753FF70A6B02}" presName="parentText" presStyleLbl="node1" presStyleIdx="2" presStyleCnt="4" custScaleX="76245">
        <dgm:presLayoutVars>
          <dgm:chMax val="1"/>
          <dgm:bulletEnabled val="1"/>
        </dgm:presLayoutVars>
      </dgm:prSet>
      <dgm:spPr/>
    </dgm:pt>
    <dgm:pt modelId="{F54092B5-C914-4EA7-AA16-3FA0CAC15571}" type="pres">
      <dgm:prSet presAssocID="{9A31C7BE-8236-4D9A-AE25-8A87AC83B1C7}" presName="sp" presStyleCnt="0"/>
      <dgm:spPr/>
    </dgm:pt>
    <dgm:pt modelId="{FA94A42C-ED7F-46EE-AC1E-3C935E7E414E}" type="pres">
      <dgm:prSet presAssocID="{51137DD3-FD37-4C12-B63E-F30DFD6BAFBB}" presName="linNode" presStyleCnt="0"/>
      <dgm:spPr/>
    </dgm:pt>
    <dgm:pt modelId="{F2322521-C78D-4317-99BC-432DE27B41DD}" type="pres">
      <dgm:prSet presAssocID="{51137DD3-FD37-4C12-B63E-F30DFD6BAFBB}" presName="parentText" presStyleLbl="node1" presStyleIdx="3" presStyleCnt="4" custScaleX="80490">
        <dgm:presLayoutVars>
          <dgm:chMax val="1"/>
          <dgm:bulletEnabled val="1"/>
        </dgm:presLayoutVars>
      </dgm:prSet>
      <dgm:spPr/>
    </dgm:pt>
    <dgm:pt modelId="{9FEBA336-4056-40BE-8C74-6BCE9A871033}" type="pres">
      <dgm:prSet presAssocID="{51137DD3-FD37-4C12-B63E-F30DFD6BAFBB}" presName="descendantText" presStyleLbl="alignAccFollowNode1" presStyleIdx="2" presStyleCnt="3" custScaleX="119660">
        <dgm:presLayoutVars>
          <dgm:bulletEnabled val="1"/>
        </dgm:presLayoutVars>
      </dgm:prSet>
      <dgm:spPr/>
    </dgm:pt>
  </dgm:ptLst>
  <dgm:cxnLst>
    <dgm:cxn modelId="{EE0719A6-B3C6-455E-BA4A-2454BE354CC7}" srcId="{0B84E6B3-F1AD-4FE2-969B-79D87D5569C3}" destId="{85A89F87-00C3-4E98-88EB-753FF70A6B02}" srcOrd="2" destOrd="0" parTransId="{B208B25A-1330-4AD6-B03A-465B1C08FE4B}" sibTransId="{9A31C7BE-8236-4D9A-AE25-8A87AC83B1C7}"/>
    <dgm:cxn modelId="{50BF62CD-B4F5-4DCD-A7FD-11F4AEFFCC71}" type="presOf" srcId="{85A89F87-00C3-4E98-88EB-753FF70A6B02}" destId="{60971CB2-F3A3-44C9-9CB6-1863E748AEF6}" srcOrd="0" destOrd="0" presId="urn:microsoft.com/office/officeart/2005/8/layout/vList5"/>
    <dgm:cxn modelId="{E79B1344-9C37-48AD-B6FC-31192B577767}" srcId="{51137DD3-FD37-4C12-B63E-F30DFD6BAFBB}" destId="{29D19D05-A608-42D8-B28F-23E52E5AFE34}" srcOrd="0" destOrd="0" parTransId="{8B89D54F-7317-43E2-A747-ED7482F51B36}" sibTransId="{4C62D8B7-7E67-4C61-9C9F-069E18BEED13}"/>
    <dgm:cxn modelId="{A7FE82C8-7B2A-4BB8-ABC0-A1966B98F28E}" srcId="{51137DD3-FD37-4C12-B63E-F30DFD6BAFBB}" destId="{0143723C-E8A0-45B7-A56B-3CEB21993174}" srcOrd="1" destOrd="0" parTransId="{203FBA4C-F090-4C17-BC10-744B14894162}" sibTransId="{8B6481F3-334E-49B6-8917-D64068427103}"/>
    <dgm:cxn modelId="{279CD755-B2AD-4D50-99B1-C9A2DC5D80FB}" srcId="{0B84E6B3-F1AD-4FE2-969B-79D87D5569C3}" destId="{FB49AA4D-7842-41E6-84C5-9AC3A68B5E94}" srcOrd="0" destOrd="0" parTransId="{AC67DEE2-E9D2-4405-867F-9DDC11FA5C0C}" sibTransId="{3B9184D3-113D-4B42-88FA-8F569B4BA133}"/>
    <dgm:cxn modelId="{DAC00769-BADF-4EE9-A19D-C15D9918779F}" type="presOf" srcId="{EAC02A75-ECA8-400A-9FE2-43F931E43DFA}" destId="{213B5664-EA66-4D62-8334-BF18B45E8238}" srcOrd="0" destOrd="1" presId="urn:microsoft.com/office/officeart/2005/8/layout/vList5"/>
    <dgm:cxn modelId="{EB7AF68C-95C4-4BF7-B5B9-F205B70C3811}" type="presOf" srcId="{A3F0AC11-58BD-49C8-9F5D-206DD0DCC4A9}" destId="{213B5664-EA66-4D62-8334-BF18B45E8238}" srcOrd="0" destOrd="0" presId="urn:microsoft.com/office/officeart/2005/8/layout/vList5"/>
    <dgm:cxn modelId="{3B0A1746-CDEE-4D76-AD59-115B9E5B9E4E}" srcId="{FB49AA4D-7842-41E6-84C5-9AC3A68B5E94}" destId="{362EDCF9-FCBC-49F3-B266-8A846E0A75D4}" srcOrd="1" destOrd="0" parTransId="{7EA462B8-FEFF-48E9-88BF-D3F255DAD6DC}" sibTransId="{0348EF92-0D0D-4DFE-84DE-170538148F99}"/>
    <dgm:cxn modelId="{4A7F62DA-F495-48F2-8F12-8046D449CD34}" type="presOf" srcId="{0143723C-E8A0-45B7-A56B-3CEB21993174}" destId="{9FEBA336-4056-40BE-8C74-6BCE9A871033}" srcOrd="0" destOrd="1" presId="urn:microsoft.com/office/officeart/2005/8/layout/vList5"/>
    <dgm:cxn modelId="{A783EE99-6369-43D8-A898-18EEC28F51DB}" type="presOf" srcId="{0B84E6B3-F1AD-4FE2-969B-79D87D5569C3}" destId="{4C664FE7-EAD1-4BB6-AF52-19EC4AE4C164}" srcOrd="0" destOrd="0" presId="urn:microsoft.com/office/officeart/2005/8/layout/vList5"/>
    <dgm:cxn modelId="{47516807-3420-4791-BEA3-71DB68154BBE}" srcId="{0B84E6B3-F1AD-4FE2-969B-79D87D5569C3}" destId="{71EA9E45-D680-491F-959F-7C43B101193C}" srcOrd="1" destOrd="0" parTransId="{4871C03E-2CA6-4B7C-8BB3-E6D2719DEE8E}" sibTransId="{613FE8CD-75C3-40DB-BF24-B481C45B39BB}"/>
    <dgm:cxn modelId="{42AAEF35-27A9-4731-B540-D43D757EE6D0}" srcId="{0B84E6B3-F1AD-4FE2-969B-79D87D5569C3}" destId="{51137DD3-FD37-4C12-B63E-F30DFD6BAFBB}" srcOrd="3" destOrd="0" parTransId="{77F01079-7E39-4941-B21B-CDAF1AB4B34F}" sibTransId="{9C2EBEF9-572A-4FE6-8787-9D3C1A86DA47}"/>
    <dgm:cxn modelId="{32CF0803-28A3-4E00-8E79-9A77A059FC7A}" srcId="{71EA9E45-D680-491F-959F-7C43B101193C}" destId="{A3F0AC11-58BD-49C8-9F5D-206DD0DCC4A9}" srcOrd="0" destOrd="0" parTransId="{8726CF40-6BF0-40A7-9B6C-59FD89E4F86F}" sibTransId="{65AF0739-5C4B-42CF-AB3E-6BB79125A866}"/>
    <dgm:cxn modelId="{3BA468B6-C69C-40D7-A47A-78301E2D69CB}" type="presOf" srcId="{71EA9E45-D680-491F-959F-7C43B101193C}" destId="{948C0DDF-A744-41A1-92D6-76A2262E62E7}" srcOrd="0" destOrd="0" presId="urn:microsoft.com/office/officeart/2005/8/layout/vList5"/>
    <dgm:cxn modelId="{BA67E5BC-C0B5-476C-A258-EDB71ABD1FAE}" type="presOf" srcId="{16655DC8-AB3B-4377-A9FB-015B7EA6BFCC}" destId="{1CBEA2E1-16BE-4860-B1AA-6294E0CDD9B0}" srcOrd="0" destOrd="0" presId="urn:microsoft.com/office/officeart/2005/8/layout/vList5"/>
    <dgm:cxn modelId="{891F4618-6A23-45FD-9378-CD2B2B9B832E}" srcId="{71EA9E45-D680-491F-959F-7C43B101193C}" destId="{EAC02A75-ECA8-400A-9FE2-43F931E43DFA}" srcOrd="1" destOrd="0" parTransId="{62891D3F-7C6A-430A-876C-8E608DA7C11C}" sibTransId="{4B2F92E7-E4BF-44D3-9A4B-091F81BDCED4}"/>
    <dgm:cxn modelId="{36E67856-B217-4A7F-B8BC-80041A3D65D5}" type="presOf" srcId="{29D19D05-A608-42D8-B28F-23E52E5AFE34}" destId="{9FEBA336-4056-40BE-8C74-6BCE9A871033}" srcOrd="0" destOrd="0" presId="urn:microsoft.com/office/officeart/2005/8/layout/vList5"/>
    <dgm:cxn modelId="{3DD35136-F791-450A-B331-A60FDAE489F7}" type="presOf" srcId="{FB49AA4D-7842-41E6-84C5-9AC3A68B5E94}" destId="{B18C0E1D-0E03-45E1-8C34-40E89CAAB67C}" srcOrd="0" destOrd="0" presId="urn:microsoft.com/office/officeart/2005/8/layout/vList5"/>
    <dgm:cxn modelId="{7872C6D0-FC09-4877-842F-F670F30D0AEE}" type="presOf" srcId="{362EDCF9-FCBC-49F3-B266-8A846E0A75D4}" destId="{1CBEA2E1-16BE-4860-B1AA-6294E0CDD9B0}" srcOrd="0" destOrd="1" presId="urn:microsoft.com/office/officeart/2005/8/layout/vList5"/>
    <dgm:cxn modelId="{F9772755-4578-408A-AA61-B0D349744E10}" srcId="{FB49AA4D-7842-41E6-84C5-9AC3A68B5E94}" destId="{16655DC8-AB3B-4377-A9FB-015B7EA6BFCC}" srcOrd="0" destOrd="0" parTransId="{9E57F7D2-A25A-4A01-8345-2D08972FFAB3}" sibTransId="{01260631-A7A8-4D9B-BFB6-C2C6A161964C}"/>
    <dgm:cxn modelId="{6ED2977C-9DBB-44D2-AEF3-E1769173EEFE}" type="presOf" srcId="{51137DD3-FD37-4C12-B63E-F30DFD6BAFBB}" destId="{F2322521-C78D-4317-99BC-432DE27B41DD}" srcOrd="0" destOrd="0" presId="urn:microsoft.com/office/officeart/2005/8/layout/vList5"/>
    <dgm:cxn modelId="{F7D88043-6F07-4772-BCA0-E265409E2B1D}" type="presParOf" srcId="{4C664FE7-EAD1-4BB6-AF52-19EC4AE4C164}" destId="{C84F76E6-D7C8-420A-854B-DF0FF5BD552B}" srcOrd="0" destOrd="0" presId="urn:microsoft.com/office/officeart/2005/8/layout/vList5"/>
    <dgm:cxn modelId="{32595511-DD64-4B35-AA85-20B1992B5F9C}" type="presParOf" srcId="{C84F76E6-D7C8-420A-854B-DF0FF5BD552B}" destId="{B18C0E1D-0E03-45E1-8C34-40E89CAAB67C}" srcOrd="0" destOrd="0" presId="urn:microsoft.com/office/officeart/2005/8/layout/vList5"/>
    <dgm:cxn modelId="{41EFA737-44B4-4A4E-9F86-EE68CFE8A6DF}" type="presParOf" srcId="{C84F76E6-D7C8-420A-854B-DF0FF5BD552B}" destId="{1CBEA2E1-16BE-4860-B1AA-6294E0CDD9B0}" srcOrd="1" destOrd="0" presId="urn:microsoft.com/office/officeart/2005/8/layout/vList5"/>
    <dgm:cxn modelId="{4FEDDBE5-6809-460D-A262-73FC9DD36058}" type="presParOf" srcId="{4C664FE7-EAD1-4BB6-AF52-19EC4AE4C164}" destId="{61F57C6D-CD8F-4F0B-89A0-7100A2308F8D}" srcOrd="1" destOrd="0" presId="urn:microsoft.com/office/officeart/2005/8/layout/vList5"/>
    <dgm:cxn modelId="{4B08E479-9C5C-4748-BD18-6D34D1DC83F9}" type="presParOf" srcId="{4C664FE7-EAD1-4BB6-AF52-19EC4AE4C164}" destId="{BC35DD28-3E8E-4399-9E3A-76288D06DF03}" srcOrd="2" destOrd="0" presId="urn:microsoft.com/office/officeart/2005/8/layout/vList5"/>
    <dgm:cxn modelId="{D616CA26-8622-4916-BF98-5D4356937ED0}" type="presParOf" srcId="{BC35DD28-3E8E-4399-9E3A-76288D06DF03}" destId="{948C0DDF-A744-41A1-92D6-76A2262E62E7}" srcOrd="0" destOrd="0" presId="urn:microsoft.com/office/officeart/2005/8/layout/vList5"/>
    <dgm:cxn modelId="{20665514-7C86-4B7B-A9EB-CCDD9624CE21}" type="presParOf" srcId="{BC35DD28-3E8E-4399-9E3A-76288D06DF03}" destId="{213B5664-EA66-4D62-8334-BF18B45E8238}" srcOrd="1" destOrd="0" presId="urn:microsoft.com/office/officeart/2005/8/layout/vList5"/>
    <dgm:cxn modelId="{A93204C5-84F4-40D1-B679-1B7CA32E4D5B}" type="presParOf" srcId="{4C664FE7-EAD1-4BB6-AF52-19EC4AE4C164}" destId="{A2283E20-51FD-4E14-B4B5-B0C964D29D9B}" srcOrd="3" destOrd="0" presId="urn:microsoft.com/office/officeart/2005/8/layout/vList5"/>
    <dgm:cxn modelId="{06A7F88B-ECA4-413F-B056-1AAC3B1D426F}" type="presParOf" srcId="{4C664FE7-EAD1-4BB6-AF52-19EC4AE4C164}" destId="{D319C53F-46AF-466E-925C-CA10F395EAD1}" srcOrd="4" destOrd="0" presId="urn:microsoft.com/office/officeart/2005/8/layout/vList5"/>
    <dgm:cxn modelId="{D1AE22D9-826D-4AD2-B25A-B9155EAA2D0B}" type="presParOf" srcId="{D319C53F-46AF-466E-925C-CA10F395EAD1}" destId="{60971CB2-F3A3-44C9-9CB6-1863E748AEF6}" srcOrd="0" destOrd="0" presId="urn:microsoft.com/office/officeart/2005/8/layout/vList5"/>
    <dgm:cxn modelId="{61D0829E-0828-473E-8994-457D19F5D46F}" type="presParOf" srcId="{4C664FE7-EAD1-4BB6-AF52-19EC4AE4C164}" destId="{F54092B5-C914-4EA7-AA16-3FA0CAC15571}" srcOrd="5" destOrd="0" presId="urn:microsoft.com/office/officeart/2005/8/layout/vList5"/>
    <dgm:cxn modelId="{CA0122E7-9E49-4DFE-8EC2-8D3B2F22C240}" type="presParOf" srcId="{4C664FE7-EAD1-4BB6-AF52-19EC4AE4C164}" destId="{FA94A42C-ED7F-46EE-AC1E-3C935E7E414E}" srcOrd="6" destOrd="0" presId="urn:microsoft.com/office/officeart/2005/8/layout/vList5"/>
    <dgm:cxn modelId="{556D5D3E-CF8E-4AA0-ABED-9568D7E2ADD4}" type="presParOf" srcId="{FA94A42C-ED7F-46EE-AC1E-3C935E7E414E}" destId="{F2322521-C78D-4317-99BC-432DE27B41DD}" srcOrd="0" destOrd="0" presId="urn:microsoft.com/office/officeart/2005/8/layout/vList5"/>
    <dgm:cxn modelId="{30DEAE2D-FA41-4858-8E22-8F8BD4203B25}" type="presParOf" srcId="{FA94A42C-ED7F-46EE-AC1E-3C935E7E414E}" destId="{9FEBA336-4056-40BE-8C74-6BCE9A87103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291D52-0838-48BE-8C64-5ACF88E94381}" type="doc">
      <dgm:prSet loTypeId="urn:microsoft.com/office/officeart/2005/8/layout/vList5" loCatId="list" qsTypeId="urn:microsoft.com/office/officeart/2005/8/quickstyle/3d1" qsCatId="3D" csTypeId="urn:microsoft.com/office/officeart/2005/8/colors/colorful5" csCatId="colorful" phldr="1"/>
      <dgm:spPr/>
      <dgm:t>
        <a:bodyPr/>
        <a:lstStyle/>
        <a:p>
          <a:endParaRPr lang="en-US"/>
        </a:p>
      </dgm:t>
    </dgm:pt>
    <dgm:pt modelId="{58787920-6411-42C4-A3FF-8BCF7B7DB2C7}">
      <dgm:prSet phldrT="[Text]" custT="1"/>
      <dgm:spPr/>
      <dgm:t>
        <a:bodyPr/>
        <a:lstStyle/>
        <a:p>
          <a:r>
            <a:rPr lang="vi-VN" sz="3200" dirty="0">
              <a:latin typeface="Times New Roman" panose="02020603050405020304" pitchFamily="18" charset="0"/>
              <a:cs typeface="Times New Roman" panose="02020603050405020304" pitchFamily="18" charset="0"/>
            </a:rPr>
            <a:t>Product Backlog</a:t>
          </a:r>
          <a:endParaRPr lang="en-US" sz="3200" dirty="0">
            <a:latin typeface="Times New Roman" panose="02020603050405020304" pitchFamily="18" charset="0"/>
            <a:cs typeface="Times New Roman" panose="02020603050405020304" pitchFamily="18" charset="0"/>
          </a:endParaRPr>
        </a:p>
      </dgm:t>
    </dgm:pt>
    <dgm:pt modelId="{D9074059-30D3-4B9E-AC09-C963E058ED0C}" type="parTrans" cxnId="{93C6D132-C090-4DBE-A2DB-3892DB57C3BC}">
      <dgm:prSet/>
      <dgm:spPr/>
      <dgm:t>
        <a:bodyPr/>
        <a:lstStyle/>
        <a:p>
          <a:endParaRPr lang="en-US"/>
        </a:p>
      </dgm:t>
    </dgm:pt>
    <dgm:pt modelId="{043E23DB-E225-49A4-AA6B-8A9E72570BE0}" type="sibTrans" cxnId="{93C6D132-C090-4DBE-A2DB-3892DB57C3BC}">
      <dgm:prSet/>
      <dgm:spPr/>
      <dgm:t>
        <a:bodyPr/>
        <a:lstStyle/>
        <a:p>
          <a:endParaRPr lang="en-US"/>
        </a:p>
      </dgm:t>
    </dgm:pt>
    <dgm:pt modelId="{2C1D230E-4F64-46E8-907C-FFC1D1C662A1}">
      <dgm:prSet phldrT="[Text]" custT="1"/>
      <dgm:spPr/>
      <dgm:t>
        <a:bodyPr/>
        <a:lstStyle/>
        <a:p>
          <a:r>
            <a:rPr lang="vi-VN" sz="2400" dirty="0">
              <a:latin typeface="Times New Roman" panose="02020603050405020304" pitchFamily="18" charset="0"/>
              <a:cs typeface="Times New Roman" panose="02020603050405020304" pitchFamily="18" charset="0"/>
            </a:rPr>
            <a:t>Danh sách ưu tiên mô tả các tính năng</a:t>
          </a:r>
          <a:endParaRPr lang="en-US" sz="2400" dirty="0">
            <a:latin typeface="Times New Roman" panose="02020603050405020304" pitchFamily="18" charset="0"/>
            <a:cs typeface="Times New Roman" panose="02020603050405020304" pitchFamily="18" charset="0"/>
          </a:endParaRPr>
        </a:p>
      </dgm:t>
    </dgm:pt>
    <dgm:pt modelId="{2264DF17-1743-4BD2-A720-CF84D55A15EB}" type="parTrans" cxnId="{6EE69C46-E741-445D-8FE6-E6D459A75F54}">
      <dgm:prSet/>
      <dgm:spPr/>
      <dgm:t>
        <a:bodyPr/>
        <a:lstStyle/>
        <a:p>
          <a:endParaRPr lang="en-US"/>
        </a:p>
      </dgm:t>
    </dgm:pt>
    <dgm:pt modelId="{C4056F1E-AE74-4E87-A938-5FEC125F4441}" type="sibTrans" cxnId="{6EE69C46-E741-445D-8FE6-E6D459A75F54}">
      <dgm:prSet/>
      <dgm:spPr/>
      <dgm:t>
        <a:bodyPr/>
        <a:lstStyle/>
        <a:p>
          <a:endParaRPr lang="en-US"/>
        </a:p>
      </dgm:t>
    </dgm:pt>
    <dgm:pt modelId="{4CEC1CD1-1F13-45C0-A53D-D2C5AD23BAC9}">
      <dgm:prSet phldrT="[Text]" custT="1"/>
      <dgm:spPr/>
      <dgm:t>
        <a:bodyPr/>
        <a:lstStyle/>
        <a:p>
          <a:r>
            <a:rPr lang="vi-VN" sz="2400" dirty="0">
              <a:latin typeface="Times New Roman" panose="02020603050405020304" pitchFamily="18" charset="0"/>
              <a:cs typeface="Times New Roman" panose="02020603050405020304" pitchFamily="18" charset="0"/>
            </a:rPr>
            <a:t>Có thể chỉnh sửa  được</a:t>
          </a:r>
          <a:endParaRPr lang="en-US" sz="2400" dirty="0">
            <a:latin typeface="Times New Roman" panose="02020603050405020304" pitchFamily="18" charset="0"/>
            <a:cs typeface="Times New Roman" panose="02020603050405020304" pitchFamily="18" charset="0"/>
          </a:endParaRPr>
        </a:p>
      </dgm:t>
    </dgm:pt>
    <dgm:pt modelId="{80F026E6-C74A-4E77-9A08-F8581CE21996}" type="parTrans" cxnId="{70C70317-8E91-4A66-9E55-EDF64FBB2092}">
      <dgm:prSet/>
      <dgm:spPr/>
      <dgm:t>
        <a:bodyPr/>
        <a:lstStyle/>
        <a:p>
          <a:endParaRPr lang="en-US"/>
        </a:p>
      </dgm:t>
    </dgm:pt>
    <dgm:pt modelId="{BF96C73F-3891-43E6-AC68-A922BFDA823E}" type="sibTrans" cxnId="{70C70317-8E91-4A66-9E55-EDF64FBB2092}">
      <dgm:prSet/>
      <dgm:spPr/>
      <dgm:t>
        <a:bodyPr/>
        <a:lstStyle/>
        <a:p>
          <a:endParaRPr lang="en-US"/>
        </a:p>
      </dgm:t>
    </dgm:pt>
    <dgm:pt modelId="{35F98495-76DF-4C48-A5DD-4FCA907C9D88}">
      <dgm:prSet phldrT="[Text]" custT="1"/>
      <dgm:spPr/>
      <dgm:t>
        <a:bodyPr/>
        <a:lstStyle/>
        <a:p>
          <a:r>
            <a:rPr lang="vi-VN" sz="3200" dirty="0">
              <a:latin typeface="Times New Roman" panose="02020603050405020304" pitchFamily="18" charset="0"/>
              <a:cs typeface="Times New Roman" panose="02020603050405020304" pitchFamily="18" charset="0"/>
            </a:rPr>
            <a:t>Sprint Backlog</a:t>
          </a:r>
          <a:endParaRPr lang="en-US" sz="3200" dirty="0">
            <a:latin typeface="Times New Roman" panose="02020603050405020304" pitchFamily="18" charset="0"/>
            <a:cs typeface="Times New Roman" panose="02020603050405020304" pitchFamily="18" charset="0"/>
          </a:endParaRPr>
        </a:p>
      </dgm:t>
    </dgm:pt>
    <dgm:pt modelId="{106C1F38-442F-4FBB-B2EC-3C9E36D144E8}" type="parTrans" cxnId="{4EE4F893-06DD-408C-AE11-24FBA964FCE7}">
      <dgm:prSet/>
      <dgm:spPr/>
      <dgm:t>
        <a:bodyPr/>
        <a:lstStyle/>
        <a:p>
          <a:endParaRPr lang="en-US"/>
        </a:p>
      </dgm:t>
    </dgm:pt>
    <dgm:pt modelId="{758ACD5D-84A5-49F1-89CA-E6E80E875204}" type="sibTrans" cxnId="{4EE4F893-06DD-408C-AE11-24FBA964FCE7}">
      <dgm:prSet/>
      <dgm:spPr/>
      <dgm:t>
        <a:bodyPr/>
        <a:lstStyle/>
        <a:p>
          <a:endParaRPr lang="en-US"/>
        </a:p>
      </dgm:t>
    </dgm:pt>
    <dgm:pt modelId="{1B7FBB71-2B78-4BAC-BC6C-5CDF08D1C8B0}">
      <dgm:prSet phldrT="[Text]" custT="1"/>
      <dgm:spPr/>
      <dgm:t>
        <a:bodyPr/>
        <a:lstStyle/>
        <a:p>
          <a:r>
            <a:rPr lang="vi-VN" sz="2400" dirty="0">
              <a:latin typeface="Times New Roman" panose="02020603050405020304" pitchFamily="18" charset="0"/>
              <a:cs typeface="Times New Roman" panose="02020603050405020304" pitchFamily="18" charset="0"/>
            </a:rPr>
            <a:t>Danh sách các công việc cần hoàn thành</a:t>
          </a:r>
          <a:endParaRPr lang="en-US" sz="2400" dirty="0">
            <a:latin typeface="Times New Roman" panose="02020603050405020304" pitchFamily="18" charset="0"/>
            <a:cs typeface="Times New Roman" panose="02020603050405020304" pitchFamily="18" charset="0"/>
          </a:endParaRPr>
        </a:p>
      </dgm:t>
    </dgm:pt>
    <dgm:pt modelId="{A0ECC8E6-AEE5-450E-9D1E-1AA975879EEC}" type="parTrans" cxnId="{7F72C2DF-0371-4829-93B6-A8DE092ACCDF}">
      <dgm:prSet/>
      <dgm:spPr/>
      <dgm:t>
        <a:bodyPr/>
        <a:lstStyle/>
        <a:p>
          <a:endParaRPr lang="en-US"/>
        </a:p>
      </dgm:t>
    </dgm:pt>
    <dgm:pt modelId="{742B41BE-1C29-4911-AECA-F7FF2D15F7B2}" type="sibTrans" cxnId="{7F72C2DF-0371-4829-93B6-A8DE092ACCDF}">
      <dgm:prSet/>
      <dgm:spPr/>
      <dgm:t>
        <a:bodyPr/>
        <a:lstStyle/>
        <a:p>
          <a:endParaRPr lang="en-US"/>
        </a:p>
      </dgm:t>
    </dgm:pt>
    <dgm:pt modelId="{4BE093E7-2278-4044-9238-5149B590F54B}">
      <dgm:prSet phldrT="[Text]" custT="1"/>
      <dgm:spPr/>
      <dgm:t>
        <a:bodyPr/>
        <a:lstStyle/>
        <a:p>
          <a:r>
            <a:rPr lang="vi-VN" sz="2400" dirty="0">
              <a:latin typeface="Times New Roman" panose="02020603050405020304" pitchFamily="18" charset="0"/>
              <a:cs typeface="Times New Roman" panose="02020603050405020304" pitchFamily="18" charset="0"/>
            </a:rPr>
            <a:t>Được cập nhập hằng ngày</a:t>
          </a:r>
          <a:endParaRPr lang="en-US" sz="2400" dirty="0">
            <a:latin typeface="Times New Roman" panose="02020603050405020304" pitchFamily="18" charset="0"/>
            <a:cs typeface="Times New Roman" panose="02020603050405020304" pitchFamily="18" charset="0"/>
          </a:endParaRPr>
        </a:p>
      </dgm:t>
    </dgm:pt>
    <dgm:pt modelId="{68239519-52F7-442D-94EC-32BBB1DECBDC}" type="parTrans" cxnId="{DD2773E0-9304-49A5-A1FB-1A089C83B692}">
      <dgm:prSet/>
      <dgm:spPr/>
      <dgm:t>
        <a:bodyPr/>
        <a:lstStyle/>
        <a:p>
          <a:endParaRPr lang="en-US"/>
        </a:p>
      </dgm:t>
    </dgm:pt>
    <dgm:pt modelId="{6E44CADF-13B0-4E32-B723-E3A2F999860C}" type="sibTrans" cxnId="{DD2773E0-9304-49A5-A1FB-1A089C83B692}">
      <dgm:prSet/>
      <dgm:spPr/>
      <dgm:t>
        <a:bodyPr/>
        <a:lstStyle/>
        <a:p>
          <a:endParaRPr lang="en-US"/>
        </a:p>
      </dgm:t>
    </dgm:pt>
    <dgm:pt modelId="{B13E1FD8-EB41-4395-8C0C-8E0C90569F74}">
      <dgm:prSet phldrT="[Text]" custT="1"/>
      <dgm:spPr/>
      <dgm:t>
        <a:bodyPr/>
        <a:lstStyle/>
        <a:p>
          <a:r>
            <a:rPr lang="vi-VN" sz="3200" dirty="0">
              <a:latin typeface="Times New Roman" panose="02020603050405020304" pitchFamily="18" charset="0"/>
              <a:cs typeface="Times New Roman" panose="02020603050405020304" pitchFamily="18" charset="0"/>
            </a:rPr>
            <a:t>Burndown chart</a:t>
          </a:r>
          <a:endParaRPr lang="en-US" sz="3200" dirty="0">
            <a:latin typeface="Times New Roman" panose="02020603050405020304" pitchFamily="18" charset="0"/>
            <a:cs typeface="Times New Roman" panose="02020603050405020304" pitchFamily="18" charset="0"/>
          </a:endParaRPr>
        </a:p>
      </dgm:t>
    </dgm:pt>
    <dgm:pt modelId="{28DCC63E-D729-4D0B-9097-26EDFF03EDC5}" type="parTrans" cxnId="{DADC7F97-23FD-4370-9CB4-A54FDE5EC96D}">
      <dgm:prSet/>
      <dgm:spPr/>
      <dgm:t>
        <a:bodyPr/>
        <a:lstStyle/>
        <a:p>
          <a:endParaRPr lang="en-US"/>
        </a:p>
      </dgm:t>
    </dgm:pt>
    <dgm:pt modelId="{2F80F552-5E2A-4630-9116-F047A1D02F1F}" type="sibTrans" cxnId="{DADC7F97-23FD-4370-9CB4-A54FDE5EC96D}">
      <dgm:prSet/>
      <dgm:spPr/>
      <dgm:t>
        <a:bodyPr/>
        <a:lstStyle/>
        <a:p>
          <a:endParaRPr lang="en-US"/>
        </a:p>
      </dgm:t>
    </dgm:pt>
    <dgm:pt modelId="{FBE23407-ABBF-468E-ABE7-813C2FE81CD9}">
      <dgm:prSet phldrT="[Text]" custT="1"/>
      <dgm:spPr/>
      <dgm:t>
        <a:bodyPr/>
        <a:lstStyle/>
        <a:p>
          <a:r>
            <a:rPr lang="vi-VN" sz="2400" dirty="0">
              <a:latin typeface="Times New Roman" panose="02020603050405020304" pitchFamily="18" charset="0"/>
              <a:cs typeface="Times New Roman" panose="02020603050405020304" pitchFamily="18" charset="0"/>
            </a:rPr>
            <a:t>Hiển thị xu hướng về thời gia còn lại để hoàn thành công việc</a:t>
          </a:r>
          <a:endParaRPr lang="en-US" sz="2400" dirty="0">
            <a:latin typeface="Times New Roman" panose="02020603050405020304" pitchFamily="18" charset="0"/>
            <a:cs typeface="Times New Roman" panose="02020603050405020304" pitchFamily="18" charset="0"/>
          </a:endParaRPr>
        </a:p>
      </dgm:t>
    </dgm:pt>
    <dgm:pt modelId="{A714AEED-CA23-4C52-BBF1-8C785C55644F}" type="parTrans" cxnId="{CD43ED35-0295-4DCC-82CE-3E6E192B8DEE}">
      <dgm:prSet/>
      <dgm:spPr/>
      <dgm:t>
        <a:bodyPr/>
        <a:lstStyle/>
        <a:p>
          <a:endParaRPr lang="en-US"/>
        </a:p>
      </dgm:t>
    </dgm:pt>
    <dgm:pt modelId="{CB8FF483-ABCF-4D34-91BC-E1B6C47CA474}" type="sibTrans" cxnId="{CD43ED35-0295-4DCC-82CE-3E6E192B8DEE}">
      <dgm:prSet/>
      <dgm:spPr/>
      <dgm:t>
        <a:bodyPr/>
        <a:lstStyle/>
        <a:p>
          <a:endParaRPr lang="en-US"/>
        </a:p>
      </dgm:t>
    </dgm:pt>
    <dgm:pt modelId="{5A53ABC3-B7DD-4E70-9202-591E411A4E88}">
      <dgm:prSet phldrT="[Text]" custT="1"/>
      <dgm:spPr/>
      <dgm:t>
        <a:bodyPr/>
        <a:lstStyle/>
        <a:p>
          <a:r>
            <a:rPr lang="vi-VN" sz="2400" dirty="0">
              <a:latin typeface="Times New Roman" panose="02020603050405020304" pitchFamily="18" charset="0"/>
              <a:cs typeface="Times New Roman" panose="02020603050405020304" pitchFamily="18" charset="0"/>
            </a:rPr>
            <a:t>Cho biết tiến độ hướng đến mục tiêu</a:t>
          </a:r>
          <a:endParaRPr lang="en-US" sz="2400" dirty="0">
            <a:latin typeface="Times New Roman" panose="02020603050405020304" pitchFamily="18" charset="0"/>
            <a:cs typeface="Times New Roman" panose="02020603050405020304" pitchFamily="18" charset="0"/>
          </a:endParaRPr>
        </a:p>
      </dgm:t>
    </dgm:pt>
    <dgm:pt modelId="{D3A20750-07BA-43E9-BECE-E110D6B2B4ED}" type="parTrans" cxnId="{DBCBD83E-C023-48F4-BDCE-CE61EE308904}">
      <dgm:prSet/>
      <dgm:spPr/>
      <dgm:t>
        <a:bodyPr/>
        <a:lstStyle/>
        <a:p>
          <a:endParaRPr lang="en-US"/>
        </a:p>
      </dgm:t>
    </dgm:pt>
    <dgm:pt modelId="{36B157C4-B3A9-4606-9B34-9DFBE7B1F40B}" type="sibTrans" cxnId="{DBCBD83E-C023-48F4-BDCE-CE61EE308904}">
      <dgm:prSet/>
      <dgm:spPr/>
      <dgm:t>
        <a:bodyPr/>
        <a:lstStyle/>
        <a:p>
          <a:endParaRPr lang="en-US"/>
        </a:p>
      </dgm:t>
    </dgm:pt>
    <dgm:pt modelId="{540649C9-284D-42B9-90F5-7359D2C80711}" type="pres">
      <dgm:prSet presAssocID="{78291D52-0838-48BE-8C64-5ACF88E94381}" presName="Name0" presStyleCnt="0">
        <dgm:presLayoutVars>
          <dgm:dir/>
          <dgm:animLvl val="lvl"/>
          <dgm:resizeHandles val="exact"/>
        </dgm:presLayoutVars>
      </dgm:prSet>
      <dgm:spPr/>
    </dgm:pt>
    <dgm:pt modelId="{28EFB46D-6B21-4622-ADA9-105712332FF4}" type="pres">
      <dgm:prSet presAssocID="{58787920-6411-42C4-A3FF-8BCF7B7DB2C7}" presName="linNode" presStyleCnt="0"/>
      <dgm:spPr/>
    </dgm:pt>
    <dgm:pt modelId="{0DBADDF1-325D-49F6-AA3E-B98642FFE70F}" type="pres">
      <dgm:prSet presAssocID="{58787920-6411-42C4-A3FF-8BCF7B7DB2C7}" presName="parentText" presStyleLbl="node1" presStyleIdx="0" presStyleCnt="3" custScaleX="97006">
        <dgm:presLayoutVars>
          <dgm:chMax val="1"/>
          <dgm:bulletEnabled val="1"/>
        </dgm:presLayoutVars>
      </dgm:prSet>
      <dgm:spPr/>
    </dgm:pt>
    <dgm:pt modelId="{0E4C880E-F582-4E6C-B6F6-D45DA7B9FED1}" type="pres">
      <dgm:prSet presAssocID="{58787920-6411-42C4-A3FF-8BCF7B7DB2C7}" presName="descendantText" presStyleLbl="alignAccFollowNode1" presStyleIdx="0" presStyleCnt="3">
        <dgm:presLayoutVars>
          <dgm:bulletEnabled val="1"/>
        </dgm:presLayoutVars>
      </dgm:prSet>
      <dgm:spPr/>
    </dgm:pt>
    <dgm:pt modelId="{77D06D26-B2A4-485E-862B-520507C0F4F0}" type="pres">
      <dgm:prSet presAssocID="{043E23DB-E225-49A4-AA6B-8A9E72570BE0}" presName="sp" presStyleCnt="0"/>
      <dgm:spPr/>
    </dgm:pt>
    <dgm:pt modelId="{713D58EF-BACF-4D9D-843D-BFBABA36CC56}" type="pres">
      <dgm:prSet presAssocID="{35F98495-76DF-4C48-A5DD-4FCA907C9D88}" presName="linNode" presStyleCnt="0"/>
      <dgm:spPr/>
    </dgm:pt>
    <dgm:pt modelId="{567837B4-4FC0-4E38-9A68-06F10C5A528D}" type="pres">
      <dgm:prSet presAssocID="{35F98495-76DF-4C48-A5DD-4FCA907C9D88}" presName="parentText" presStyleLbl="node1" presStyleIdx="1" presStyleCnt="3" custScaleX="97006">
        <dgm:presLayoutVars>
          <dgm:chMax val="1"/>
          <dgm:bulletEnabled val="1"/>
        </dgm:presLayoutVars>
      </dgm:prSet>
      <dgm:spPr/>
    </dgm:pt>
    <dgm:pt modelId="{4F1E5AAD-3322-4849-A940-3E3C994F76C0}" type="pres">
      <dgm:prSet presAssocID="{35F98495-76DF-4C48-A5DD-4FCA907C9D88}" presName="descendantText" presStyleLbl="alignAccFollowNode1" presStyleIdx="1" presStyleCnt="3">
        <dgm:presLayoutVars>
          <dgm:bulletEnabled val="1"/>
        </dgm:presLayoutVars>
      </dgm:prSet>
      <dgm:spPr/>
    </dgm:pt>
    <dgm:pt modelId="{9866AFB0-C845-4D39-BBC4-59A73B5C22E2}" type="pres">
      <dgm:prSet presAssocID="{758ACD5D-84A5-49F1-89CA-E6E80E875204}" presName="sp" presStyleCnt="0"/>
      <dgm:spPr/>
    </dgm:pt>
    <dgm:pt modelId="{4FBC5B0C-72AB-409F-AE4E-24B59286FF67}" type="pres">
      <dgm:prSet presAssocID="{B13E1FD8-EB41-4395-8C0C-8E0C90569F74}" presName="linNode" presStyleCnt="0"/>
      <dgm:spPr/>
    </dgm:pt>
    <dgm:pt modelId="{7CED35E9-AC1B-4750-9698-5B31EDB3EE14}" type="pres">
      <dgm:prSet presAssocID="{B13E1FD8-EB41-4395-8C0C-8E0C90569F74}" presName="parentText" presStyleLbl="node1" presStyleIdx="2" presStyleCnt="3" custScaleX="97006">
        <dgm:presLayoutVars>
          <dgm:chMax val="1"/>
          <dgm:bulletEnabled val="1"/>
        </dgm:presLayoutVars>
      </dgm:prSet>
      <dgm:spPr/>
    </dgm:pt>
    <dgm:pt modelId="{60F6A256-75A4-4EF1-A778-EA58C0EAB452}" type="pres">
      <dgm:prSet presAssocID="{B13E1FD8-EB41-4395-8C0C-8E0C90569F74}" presName="descendantText" presStyleLbl="alignAccFollowNode1" presStyleIdx="2" presStyleCnt="3">
        <dgm:presLayoutVars>
          <dgm:bulletEnabled val="1"/>
        </dgm:presLayoutVars>
      </dgm:prSet>
      <dgm:spPr/>
    </dgm:pt>
  </dgm:ptLst>
  <dgm:cxnLst>
    <dgm:cxn modelId="{68AA250C-FF2B-4874-A99F-B473080C7B95}" type="presOf" srcId="{B13E1FD8-EB41-4395-8C0C-8E0C90569F74}" destId="{7CED35E9-AC1B-4750-9698-5B31EDB3EE14}" srcOrd="0" destOrd="0" presId="urn:microsoft.com/office/officeart/2005/8/layout/vList5"/>
    <dgm:cxn modelId="{70C70317-8E91-4A66-9E55-EDF64FBB2092}" srcId="{58787920-6411-42C4-A3FF-8BCF7B7DB2C7}" destId="{4CEC1CD1-1F13-45C0-A53D-D2C5AD23BAC9}" srcOrd="1" destOrd="0" parTransId="{80F026E6-C74A-4E77-9A08-F8581CE21996}" sibTransId="{BF96C73F-3891-43E6-AC68-A922BFDA823E}"/>
    <dgm:cxn modelId="{AD0458D8-4B5B-4D41-90CE-CE6F3A9A65E2}" type="presOf" srcId="{4CEC1CD1-1F13-45C0-A53D-D2C5AD23BAC9}" destId="{0E4C880E-F582-4E6C-B6F6-D45DA7B9FED1}" srcOrd="0" destOrd="1" presId="urn:microsoft.com/office/officeart/2005/8/layout/vList5"/>
    <dgm:cxn modelId="{7F72C2DF-0371-4829-93B6-A8DE092ACCDF}" srcId="{35F98495-76DF-4C48-A5DD-4FCA907C9D88}" destId="{1B7FBB71-2B78-4BAC-BC6C-5CDF08D1C8B0}" srcOrd="0" destOrd="0" parTransId="{A0ECC8E6-AEE5-450E-9D1E-1AA975879EEC}" sibTransId="{742B41BE-1C29-4911-AECA-F7FF2D15F7B2}"/>
    <dgm:cxn modelId="{51A8B4AE-7730-4DCF-8BC7-4EE55607C0FF}" type="presOf" srcId="{58787920-6411-42C4-A3FF-8BCF7B7DB2C7}" destId="{0DBADDF1-325D-49F6-AA3E-B98642FFE70F}" srcOrd="0" destOrd="0" presId="urn:microsoft.com/office/officeart/2005/8/layout/vList5"/>
    <dgm:cxn modelId="{CD43ED35-0295-4DCC-82CE-3E6E192B8DEE}" srcId="{B13E1FD8-EB41-4395-8C0C-8E0C90569F74}" destId="{FBE23407-ABBF-468E-ABE7-813C2FE81CD9}" srcOrd="0" destOrd="0" parTransId="{A714AEED-CA23-4C52-BBF1-8C785C55644F}" sibTransId="{CB8FF483-ABCF-4D34-91BC-E1B6C47CA474}"/>
    <dgm:cxn modelId="{6EE69C46-E741-445D-8FE6-E6D459A75F54}" srcId="{58787920-6411-42C4-A3FF-8BCF7B7DB2C7}" destId="{2C1D230E-4F64-46E8-907C-FFC1D1C662A1}" srcOrd="0" destOrd="0" parTransId="{2264DF17-1743-4BD2-A720-CF84D55A15EB}" sibTransId="{C4056F1E-AE74-4E87-A938-5FEC125F4441}"/>
    <dgm:cxn modelId="{0D9F7E4F-B1AC-4BBD-8D12-5A637365939A}" type="presOf" srcId="{35F98495-76DF-4C48-A5DD-4FCA907C9D88}" destId="{567837B4-4FC0-4E38-9A68-06F10C5A528D}" srcOrd="0" destOrd="0" presId="urn:microsoft.com/office/officeart/2005/8/layout/vList5"/>
    <dgm:cxn modelId="{D6F57F8D-15C7-4EB8-8205-6AD834EF47C5}" type="presOf" srcId="{4BE093E7-2278-4044-9238-5149B590F54B}" destId="{4F1E5AAD-3322-4849-A940-3E3C994F76C0}" srcOrd="0" destOrd="1" presId="urn:microsoft.com/office/officeart/2005/8/layout/vList5"/>
    <dgm:cxn modelId="{DD2773E0-9304-49A5-A1FB-1A089C83B692}" srcId="{35F98495-76DF-4C48-A5DD-4FCA907C9D88}" destId="{4BE093E7-2278-4044-9238-5149B590F54B}" srcOrd="1" destOrd="0" parTransId="{68239519-52F7-442D-94EC-32BBB1DECBDC}" sibTransId="{6E44CADF-13B0-4E32-B723-E3A2F999860C}"/>
    <dgm:cxn modelId="{537D9D43-FC76-43CE-A466-D89BE3833E76}" type="presOf" srcId="{FBE23407-ABBF-468E-ABE7-813C2FE81CD9}" destId="{60F6A256-75A4-4EF1-A778-EA58C0EAB452}" srcOrd="0" destOrd="0" presId="urn:microsoft.com/office/officeart/2005/8/layout/vList5"/>
    <dgm:cxn modelId="{93C6D132-C090-4DBE-A2DB-3892DB57C3BC}" srcId="{78291D52-0838-48BE-8C64-5ACF88E94381}" destId="{58787920-6411-42C4-A3FF-8BCF7B7DB2C7}" srcOrd="0" destOrd="0" parTransId="{D9074059-30D3-4B9E-AC09-C963E058ED0C}" sibTransId="{043E23DB-E225-49A4-AA6B-8A9E72570BE0}"/>
    <dgm:cxn modelId="{DADC7F97-23FD-4370-9CB4-A54FDE5EC96D}" srcId="{78291D52-0838-48BE-8C64-5ACF88E94381}" destId="{B13E1FD8-EB41-4395-8C0C-8E0C90569F74}" srcOrd="2" destOrd="0" parTransId="{28DCC63E-D729-4D0B-9097-26EDFF03EDC5}" sibTransId="{2F80F552-5E2A-4630-9116-F047A1D02F1F}"/>
    <dgm:cxn modelId="{DBCBD83E-C023-48F4-BDCE-CE61EE308904}" srcId="{B13E1FD8-EB41-4395-8C0C-8E0C90569F74}" destId="{5A53ABC3-B7DD-4E70-9202-591E411A4E88}" srcOrd="1" destOrd="0" parTransId="{D3A20750-07BA-43E9-BECE-E110D6B2B4ED}" sibTransId="{36B157C4-B3A9-4606-9B34-9DFBE7B1F40B}"/>
    <dgm:cxn modelId="{4EE4F893-06DD-408C-AE11-24FBA964FCE7}" srcId="{78291D52-0838-48BE-8C64-5ACF88E94381}" destId="{35F98495-76DF-4C48-A5DD-4FCA907C9D88}" srcOrd="1" destOrd="0" parTransId="{106C1F38-442F-4FBB-B2EC-3C9E36D144E8}" sibTransId="{758ACD5D-84A5-49F1-89CA-E6E80E875204}"/>
    <dgm:cxn modelId="{EE16C258-972D-4601-9A06-B479FD61B78E}" type="presOf" srcId="{2C1D230E-4F64-46E8-907C-FFC1D1C662A1}" destId="{0E4C880E-F582-4E6C-B6F6-D45DA7B9FED1}" srcOrd="0" destOrd="0" presId="urn:microsoft.com/office/officeart/2005/8/layout/vList5"/>
    <dgm:cxn modelId="{216A356D-901B-4833-971F-1811DC7CA717}" type="presOf" srcId="{1B7FBB71-2B78-4BAC-BC6C-5CDF08D1C8B0}" destId="{4F1E5AAD-3322-4849-A940-3E3C994F76C0}" srcOrd="0" destOrd="0" presId="urn:microsoft.com/office/officeart/2005/8/layout/vList5"/>
    <dgm:cxn modelId="{8FD51F5B-AF15-4301-9F63-AEE418F2BB84}" type="presOf" srcId="{78291D52-0838-48BE-8C64-5ACF88E94381}" destId="{540649C9-284D-42B9-90F5-7359D2C80711}" srcOrd="0" destOrd="0" presId="urn:microsoft.com/office/officeart/2005/8/layout/vList5"/>
    <dgm:cxn modelId="{57AB6754-1B03-413C-89D4-38800EB67835}" type="presOf" srcId="{5A53ABC3-B7DD-4E70-9202-591E411A4E88}" destId="{60F6A256-75A4-4EF1-A778-EA58C0EAB452}" srcOrd="0" destOrd="1" presId="urn:microsoft.com/office/officeart/2005/8/layout/vList5"/>
    <dgm:cxn modelId="{C96FA9B6-5272-471B-8F0E-2D096663010A}" type="presParOf" srcId="{540649C9-284D-42B9-90F5-7359D2C80711}" destId="{28EFB46D-6B21-4622-ADA9-105712332FF4}" srcOrd="0" destOrd="0" presId="urn:microsoft.com/office/officeart/2005/8/layout/vList5"/>
    <dgm:cxn modelId="{A93DD07B-0D84-4DB0-A869-20B497BD3D76}" type="presParOf" srcId="{28EFB46D-6B21-4622-ADA9-105712332FF4}" destId="{0DBADDF1-325D-49F6-AA3E-B98642FFE70F}" srcOrd="0" destOrd="0" presId="urn:microsoft.com/office/officeart/2005/8/layout/vList5"/>
    <dgm:cxn modelId="{80A8C142-4CF7-40E5-A839-079A77DE202C}" type="presParOf" srcId="{28EFB46D-6B21-4622-ADA9-105712332FF4}" destId="{0E4C880E-F582-4E6C-B6F6-D45DA7B9FED1}" srcOrd="1" destOrd="0" presId="urn:microsoft.com/office/officeart/2005/8/layout/vList5"/>
    <dgm:cxn modelId="{7BE6B341-EC3A-4617-A94F-EF8249EE550A}" type="presParOf" srcId="{540649C9-284D-42B9-90F5-7359D2C80711}" destId="{77D06D26-B2A4-485E-862B-520507C0F4F0}" srcOrd="1" destOrd="0" presId="urn:microsoft.com/office/officeart/2005/8/layout/vList5"/>
    <dgm:cxn modelId="{C7D0948D-0D71-4F11-B84E-E05199DEE017}" type="presParOf" srcId="{540649C9-284D-42B9-90F5-7359D2C80711}" destId="{713D58EF-BACF-4D9D-843D-BFBABA36CC56}" srcOrd="2" destOrd="0" presId="urn:microsoft.com/office/officeart/2005/8/layout/vList5"/>
    <dgm:cxn modelId="{24ECFD18-B509-439B-9399-DF2DF900E626}" type="presParOf" srcId="{713D58EF-BACF-4D9D-843D-BFBABA36CC56}" destId="{567837B4-4FC0-4E38-9A68-06F10C5A528D}" srcOrd="0" destOrd="0" presId="urn:microsoft.com/office/officeart/2005/8/layout/vList5"/>
    <dgm:cxn modelId="{2DAB8744-47ED-4083-9503-1185A1896C39}" type="presParOf" srcId="{713D58EF-BACF-4D9D-843D-BFBABA36CC56}" destId="{4F1E5AAD-3322-4849-A940-3E3C994F76C0}" srcOrd="1" destOrd="0" presId="urn:microsoft.com/office/officeart/2005/8/layout/vList5"/>
    <dgm:cxn modelId="{7D483570-4DC3-4533-82BC-61FAB33D3FC8}" type="presParOf" srcId="{540649C9-284D-42B9-90F5-7359D2C80711}" destId="{9866AFB0-C845-4D39-BBC4-59A73B5C22E2}" srcOrd="3" destOrd="0" presId="urn:microsoft.com/office/officeart/2005/8/layout/vList5"/>
    <dgm:cxn modelId="{F2804ECF-5B7C-4F61-AF49-9627F102C181}" type="presParOf" srcId="{540649C9-284D-42B9-90F5-7359D2C80711}" destId="{4FBC5B0C-72AB-409F-AE4E-24B59286FF67}" srcOrd="4" destOrd="0" presId="urn:microsoft.com/office/officeart/2005/8/layout/vList5"/>
    <dgm:cxn modelId="{0FEFF922-7365-4E8B-AEFB-5705795DE368}" type="presParOf" srcId="{4FBC5B0C-72AB-409F-AE4E-24B59286FF67}" destId="{7CED35E9-AC1B-4750-9698-5B31EDB3EE14}" srcOrd="0" destOrd="0" presId="urn:microsoft.com/office/officeart/2005/8/layout/vList5"/>
    <dgm:cxn modelId="{A447844C-5018-49AB-8358-08978BF26267}" type="presParOf" srcId="{4FBC5B0C-72AB-409F-AE4E-24B59286FF67}" destId="{60F6A256-75A4-4EF1-A778-EA58C0EAB45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263D8-8568-40C1-B7C3-63EF6EC620DF}">
      <dsp:nvSpPr>
        <dsp:cNvPr id="0" name=""/>
        <dsp:cNvSpPr/>
      </dsp:nvSpPr>
      <dsp:spPr>
        <a:xfrm rot="5400000">
          <a:off x="6314915" y="-2548604"/>
          <a:ext cx="1080492" cy="6451916"/>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vi-VN" sz="3000" kern="1200" dirty="0">
              <a:latin typeface="Times New Roman" panose="02020603050405020304" pitchFamily="18" charset="0"/>
              <a:cs typeface="Times New Roman" panose="02020603050405020304" pitchFamily="18" charset="0"/>
            </a:rPr>
            <a:t>Tối ưu giá trị của sản phẩm </a:t>
          </a:r>
          <a:endParaRPr lang="en-US" sz="3000" kern="1200" dirty="0">
            <a:latin typeface="Times New Roman" panose="02020603050405020304" pitchFamily="18" charset="0"/>
            <a:cs typeface="Times New Roman" panose="02020603050405020304" pitchFamily="18" charset="0"/>
          </a:endParaRPr>
        </a:p>
        <a:p>
          <a:pPr marL="285750" lvl="1" indent="-285750" algn="l" defTabSz="1333500">
            <a:lnSpc>
              <a:spcPct val="90000"/>
            </a:lnSpc>
            <a:spcBef>
              <a:spcPct val="0"/>
            </a:spcBef>
            <a:spcAft>
              <a:spcPct val="15000"/>
            </a:spcAft>
            <a:buChar char="•"/>
          </a:pPr>
          <a:r>
            <a:rPr lang="vi-VN" sz="3000" kern="1200" dirty="0">
              <a:latin typeface="Times New Roman" panose="02020603050405020304" pitchFamily="18" charset="0"/>
              <a:cs typeface="Times New Roman" panose="02020603050405020304" pitchFamily="18" charset="0"/>
            </a:rPr>
            <a:t>Quản lý Product Backlog</a:t>
          </a:r>
          <a:endParaRPr lang="en-US" sz="3000" kern="1200" dirty="0">
            <a:latin typeface="Times New Roman" panose="02020603050405020304" pitchFamily="18" charset="0"/>
            <a:cs typeface="Times New Roman" panose="02020603050405020304" pitchFamily="18" charset="0"/>
          </a:endParaRPr>
        </a:p>
      </dsp:txBody>
      <dsp:txXfrm rot="-5400000">
        <a:off x="3629204" y="189852"/>
        <a:ext cx="6399171" cy="975002"/>
      </dsp:txXfrm>
    </dsp:sp>
    <dsp:sp modelId="{6862C848-E3B4-4C7A-8225-49695B33E04E}">
      <dsp:nvSpPr>
        <dsp:cNvPr id="0" name=""/>
        <dsp:cNvSpPr/>
      </dsp:nvSpPr>
      <dsp:spPr>
        <a:xfrm>
          <a:off x="0" y="2046"/>
          <a:ext cx="3629203" cy="135061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solidFill>
            <a:schemeClr val="accent1">
              <a:lumMod val="75000"/>
            </a:schemeClr>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vi-VN" sz="3200" kern="1200" dirty="0">
              <a:latin typeface="Times New Roman" panose="02020603050405020304" pitchFamily="18" charset="0"/>
              <a:cs typeface="Times New Roman" panose="02020603050405020304" pitchFamily="18" charset="0"/>
            </a:rPr>
            <a:t>Product</a:t>
          </a:r>
        </a:p>
        <a:p>
          <a:pPr marL="0" lvl="0" indent="0" algn="ctr" defTabSz="1422400">
            <a:lnSpc>
              <a:spcPct val="90000"/>
            </a:lnSpc>
            <a:spcBef>
              <a:spcPct val="0"/>
            </a:spcBef>
            <a:spcAft>
              <a:spcPct val="35000"/>
            </a:spcAft>
            <a:buNone/>
          </a:pPr>
          <a:r>
            <a:rPr lang="vi-VN" sz="3200" kern="1200" dirty="0">
              <a:latin typeface="Times New Roman" panose="02020603050405020304" pitchFamily="18" charset="0"/>
              <a:cs typeface="Times New Roman" panose="02020603050405020304" pitchFamily="18" charset="0"/>
            </a:rPr>
            <a:t>Owner(PO)</a:t>
          </a:r>
          <a:endParaRPr lang="en-US" sz="3200" kern="1200" dirty="0">
            <a:latin typeface="Times New Roman" panose="02020603050405020304" pitchFamily="18" charset="0"/>
            <a:cs typeface="Times New Roman" panose="02020603050405020304" pitchFamily="18" charset="0"/>
          </a:endParaRPr>
        </a:p>
      </dsp:txBody>
      <dsp:txXfrm>
        <a:off x="65932" y="67978"/>
        <a:ext cx="3497339" cy="1218751"/>
      </dsp:txXfrm>
    </dsp:sp>
    <dsp:sp modelId="{A7D97770-305A-42F3-B889-ADDF8019F6D1}">
      <dsp:nvSpPr>
        <dsp:cNvPr id="0" name=""/>
        <dsp:cNvSpPr/>
      </dsp:nvSpPr>
      <dsp:spPr>
        <a:xfrm rot="5400000">
          <a:off x="6314915" y="-1130458"/>
          <a:ext cx="1080492" cy="6451916"/>
        </a:xfrm>
        <a:prstGeom prst="round2SameRect">
          <a:avLst/>
        </a:prstGeom>
        <a:solidFill>
          <a:schemeClr val="accent5">
            <a:tint val="40000"/>
            <a:alpha val="90000"/>
            <a:hueOff val="5254828"/>
            <a:satOff val="-5739"/>
            <a:lumOff val="219"/>
            <a:alphaOff val="0"/>
          </a:schemeClr>
        </a:solidFill>
        <a:ln w="6350" cap="flat" cmpd="sng" algn="ctr">
          <a:solidFill>
            <a:schemeClr val="accent5">
              <a:tint val="40000"/>
              <a:alpha val="90000"/>
              <a:hueOff val="5254828"/>
              <a:satOff val="-5739"/>
              <a:lumOff val="219"/>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vi-VN" sz="3000" kern="1200" dirty="0">
              <a:latin typeface="Times New Roman" panose="02020603050405020304" pitchFamily="18" charset="0"/>
              <a:cs typeface="Times New Roman" panose="02020603050405020304" pitchFamily="18" charset="0"/>
            </a:rPr>
            <a:t>Quản lý tiến trình thực hành Scrum</a:t>
          </a:r>
          <a:endParaRPr lang="en-US" sz="3000" kern="1200" dirty="0">
            <a:latin typeface="Times New Roman" panose="02020603050405020304" pitchFamily="18" charset="0"/>
            <a:cs typeface="Times New Roman" panose="02020603050405020304" pitchFamily="18" charset="0"/>
          </a:endParaRPr>
        </a:p>
        <a:p>
          <a:pPr marL="285750" lvl="1" indent="-285750" algn="l" defTabSz="1333500">
            <a:lnSpc>
              <a:spcPct val="90000"/>
            </a:lnSpc>
            <a:spcBef>
              <a:spcPct val="0"/>
            </a:spcBef>
            <a:spcAft>
              <a:spcPct val="15000"/>
            </a:spcAft>
            <a:buChar char="•"/>
          </a:pPr>
          <a:r>
            <a:rPr lang="vi-VN" sz="3000" kern="1200" dirty="0">
              <a:latin typeface="Times New Roman" panose="02020603050405020304" pitchFamily="18" charset="0"/>
              <a:cs typeface="Times New Roman" panose="02020603050405020304" pitchFamily="18" charset="0"/>
            </a:rPr>
            <a:t>Tháo gỡ khó khăn</a:t>
          </a:r>
          <a:endParaRPr lang="en-US" sz="3000" kern="1200" dirty="0">
            <a:latin typeface="Times New Roman" panose="02020603050405020304" pitchFamily="18" charset="0"/>
            <a:cs typeface="Times New Roman" panose="02020603050405020304" pitchFamily="18" charset="0"/>
          </a:endParaRPr>
        </a:p>
      </dsp:txBody>
      <dsp:txXfrm rot="-5400000">
        <a:off x="3629204" y="1607998"/>
        <a:ext cx="6399171" cy="975002"/>
      </dsp:txXfrm>
    </dsp:sp>
    <dsp:sp modelId="{6DC1D2C3-2360-47AB-8EB2-CE9F2452DE2D}">
      <dsp:nvSpPr>
        <dsp:cNvPr id="0" name=""/>
        <dsp:cNvSpPr/>
      </dsp:nvSpPr>
      <dsp:spPr>
        <a:xfrm>
          <a:off x="0" y="1420192"/>
          <a:ext cx="3629203" cy="1350615"/>
        </a:xfrm>
        <a:prstGeom prst="roundRect">
          <a:avLst/>
        </a:prstGeom>
        <a:gradFill rotWithShape="0">
          <a:gsLst>
            <a:gs pos="0">
              <a:schemeClr val="accent5">
                <a:hueOff val="5698863"/>
                <a:satOff val="-9186"/>
                <a:lumOff val="3922"/>
                <a:alphaOff val="0"/>
                <a:satMod val="103000"/>
                <a:lumMod val="102000"/>
                <a:tint val="94000"/>
              </a:schemeClr>
            </a:gs>
            <a:gs pos="50000">
              <a:schemeClr val="accent5">
                <a:hueOff val="5698863"/>
                <a:satOff val="-9186"/>
                <a:lumOff val="3922"/>
                <a:alphaOff val="0"/>
                <a:satMod val="110000"/>
                <a:lumMod val="100000"/>
                <a:shade val="100000"/>
              </a:schemeClr>
            </a:gs>
            <a:gs pos="100000">
              <a:schemeClr val="accent5">
                <a:hueOff val="5698863"/>
                <a:satOff val="-9186"/>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vi-VN" sz="3200" kern="1200" dirty="0">
              <a:latin typeface="Times New Roman" panose="02020603050405020304" pitchFamily="18" charset="0"/>
              <a:cs typeface="Times New Roman" panose="02020603050405020304" pitchFamily="18" charset="0"/>
            </a:rPr>
            <a:t>Scrum</a:t>
          </a:r>
        </a:p>
        <a:p>
          <a:pPr marL="0" lvl="0" indent="0" algn="ctr" defTabSz="1422400">
            <a:lnSpc>
              <a:spcPct val="90000"/>
            </a:lnSpc>
            <a:spcBef>
              <a:spcPct val="0"/>
            </a:spcBef>
            <a:spcAft>
              <a:spcPct val="35000"/>
            </a:spcAft>
            <a:buNone/>
          </a:pPr>
          <a:r>
            <a:rPr lang="vi-VN" sz="3200" kern="1200" dirty="0">
              <a:latin typeface="Times New Roman" panose="02020603050405020304" pitchFamily="18" charset="0"/>
              <a:cs typeface="Times New Roman" panose="02020603050405020304" pitchFamily="18" charset="0"/>
            </a:rPr>
            <a:t>Master</a:t>
          </a:r>
          <a:endParaRPr lang="en-US" sz="3200" kern="1200" dirty="0">
            <a:latin typeface="Times New Roman" panose="02020603050405020304" pitchFamily="18" charset="0"/>
            <a:cs typeface="Times New Roman" panose="02020603050405020304" pitchFamily="18" charset="0"/>
          </a:endParaRPr>
        </a:p>
      </dsp:txBody>
      <dsp:txXfrm>
        <a:off x="65932" y="1486124"/>
        <a:ext cx="3497339" cy="1218751"/>
      </dsp:txXfrm>
    </dsp:sp>
    <dsp:sp modelId="{15094486-7973-49DA-8F2C-BB9E1C882D28}">
      <dsp:nvSpPr>
        <dsp:cNvPr id="0" name=""/>
        <dsp:cNvSpPr/>
      </dsp:nvSpPr>
      <dsp:spPr>
        <a:xfrm rot="5400000">
          <a:off x="6314915" y="287687"/>
          <a:ext cx="1080492" cy="6451916"/>
        </a:xfrm>
        <a:prstGeom prst="round2SameRect">
          <a:avLst/>
        </a:prstGeom>
        <a:solidFill>
          <a:schemeClr val="accent5">
            <a:tint val="40000"/>
            <a:alpha val="90000"/>
            <a:hueOff val="10509656"/>
            <a:satOff val="-11478"/>
            <a:lumOff val="438"/>
            <a:alphaOff val="0"/>
          </a:schemeClr>
        </a:solidFill>
        <a:ln w="6350" cap="flat" cmpd="sng" algn="ctr">
          <a:solidFill>
            <a:schemeClr val="accent5">
              <a:tint val="40000"/>
              <a:alpha val="90000"/>
              <a:hueOff val="10509656"/>
              <a:satOff val="-11478"/>
              <a:lumOff val="438"/>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vi-VN" sz="3000" kern="1200" dirty="0">
              <a:latin typeface="Times New Roman" panose="02020603050405020304" pitchFamily="18" charset="0"/>
              <a:cs typeface="Times New Roman" panose="02020603050405020304" pitchFamily="18" charset="0"/>
            </a:rPr>
            <a:t>Tự quản lý</a:t>
          </a:r>
          <a:endParaRPr lang="en-US" sz="3000" kern="1200" dirty="0">
            <a:latin typeface="Times New Roman" panose="02020603050405020304" pitchFamily="18" charset="0"/>
            <a:cs typeface="Times New Roman" panose="02020603050405020304" pitchFamily="18" charset="0"/>
          </a:endParaRPr>
        </a:p>
        <a:p>
          <a:pPr marL="285750" lvl="1" indent="-285750" algn="l" defTabSz="1333500">
            <a:lnSpc>
              <a:spcPct val="90000"/>
            </a:lnSpc>
            <a:spcBef>
              <a:spcPct val="0"/>
            </a:spcBef>
            <a:spcAft>
              <a:spcPct val="15000"/>
            </a:spcAft>
            <a:buChar char="•"/>
          </a:pPr>
          <a:r>
            <a:rPr lang="vi-VN" sz="3000" kern="1200" dirty="0">
              <a:latin typeface="Times New Roman" panose="02020603050405020304" pitchFamily="18" charset="0"/>
              <a:cs typeface="Times New Roman" panose="02020603050405020304" pitchFamily="18" charset="0"/>
            </a:rPr>
            <a:t>Tạo ra phần tăng trưởng hoàn thành</a:t>
          </a:r>
          <a:endParaRPr lang="en-US" sz="3000" kern="1200" dirty="0">
            <a:latin typeface="Times New Roman" panose="02020603050405020304" pitchFamily="18" charset="0"/>
            <a:cs typeface="Times New Roman" panose="02020603050405020304" pitchFamily="18" charset="0"/>
          </a:endParaRPr>
        </a:p>
      </dsp:txBody>
      <dsp:txXfrm rot="-5400000">
        <a:off x="3629204" y="3026144"/>
        <a:ext cx="6399171" cy="975002"/>
      </dsp:txXfrm>
    </dsp:sp>
    <dsp:sp modelId="{857B2653-3B62-4A6C-88C3-447B4652ED54}">
      <dsp:nvSpPr>
        <dsp:cNvPr id="0" name=""/>
        <dsp:cNvSpPr/>
      </dsp:nvSpPr>
      <dsp:spPr>
        <a:xfrm>
          <a:off x="0" y="2838338"/>
          <a:ext cx="3629203" cy="1350615"/>
        </a:xfrm>
        <a:prstGeom prst="roundRect">
          <a:avLst/>
        </a:prstGeom>
        <a:gradFill rotWithShape="0">
          <a:gsLst>
            <a:gs pos="0">
              <a:schemeClr val="accent5">
                <a:hueOff val="11397726"/>
                <a:satOff val="-18372"/>
                <a:lumOff val="7843"/>
                <a:alphaOff val="0"/>
                <a:satMod val="103000"/>
                <a:lumMod val="102000"/>
                <a:tint val="94000"/>
              </a:schemeClr>
            </a:gs>
            <a:gs pos="50000">
              <a:schemeClr val="accent5">
                <a:hueOff val="11397726"/>
                <a:satOff val="-18372"/>
                <a:lumOff val="7843"/>
                <a:alphaOff val="0"/>
                <a:satMod val="110000"/>
                <a:lumMod val="100000"/>
                <a:shade val="100000"/>
              </a:schemeClr>
            </a:gs>
            <a:gs pos="100000">
              <a:schemeClr val="accent5">
                <a:hueOff val="11397726"/>
                <a:satOff val="-18372"/>
                <a:lumOff val="784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vi-VN" sz="3200" kern="1200" dirty="0">
              <a:latin typeface="Times New Roman" panose="02020603050405020304" pitchFamily="18" charset="0"/>
              <a:cs typeface="Times New Roman" panose="02020603050405020304" pitchFamily="18" charset="0"/>
            </a:rPr>
            <a:t>Nhóm phát triển</a:t>
          </a:r>
          <a:endParaRPr lang="en-US" sz="3200" kern="1200" dirty="0">
            <a:latin typeface="Times New Roman" panose="02020603050405020304" pitchFamily="18" charset="0"/>
            <a:cs typeface="Times New Roman" panose="02020603050405020304" pitchFamily="18" charset="0"/>
          </a:endParaRPr>
        </a:p>
      </dsp:txBody>
      <dsp:txXfrm>
        <a:off x="65932" y="2904270"/>
        <a:ext cx="3497339" cy="12187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EA2E1-16BE-4860-B1AA-6294E0CDD9B0}">
      <dsp:nvSpPr>
        <dsp:cNvPr id="0" name=""/>
        <dsp:cNvSpPr/>
      </dsp:nvSpPr>
      <dsp:spPr>
        <a:xfrm rot="5400000">
          <a:off x="6344032" y="-3273007"/>
          <a:ext cx="984568" cy="7781844"/>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vi-VN" sz="2200" kern="1200" dirty="0">
              <a:latin typeface="Times New Roman" panose="02020603050405020304" pitchFamily="18" charset="0"/>
              <a:cs typeface="Times New Roman" panose="02020603050405020304" pitchFamily="18" charset="0"/>
            </a:rPr>
            <a:t>Thiết lập mục tiêu Sprint </a:t>
          </a:r>
          <a:endParaRPr lang="en-US" sz="2200" kern="1200" dirty="0">
            <a:latin typeface="Times New Roman" panose="02020603050405020304" pitchFamily="18" charset="0"/>
            <a:cs typeface="Times New Roman" panose="02020603050405020304" pitchFamily="18" charset="0"/>
          </a:endParaRPr>
        </a:p>
        <a:p>
          <a:pPr marL="228600" lvl="1" indent="-228600" algn="l" defTabSz="977900">
            <a:lnSpc>
              <a:spcPct val="90000"/>
            </a:lnSpc>
            <a:spcBef>
              <a:spcPct val="0"/>
            </a:spcBef>
            <a:spcAft>
              <a:spcPct val="15000"/>
            </a:spcAft>
            <a:buChar char="•"/>
          </a:pPr>
          <a:r>
            <a:rPr lang="vi-VN" sz="2200" kern="1200" dirty="0">
              <a:latin typeface="Times New Roman" panose="02020603050405020304" pitchFamily="18" charset="0"/>
              <a:cs typeface="Times New Roman" panose="02020603050405020304" pitchFamily="18" charset="0"/>
            </a:rPr>
            <a:t>Lựa chọn các việc cho sprint và làm rõ cách để đạt được chúng</a:t>
          </a:r>
          <a:endParaRPr lang="en-US" sz="2200" kern="1200" dirty="0">
            <a:latin typeface="Times New Roman" panose="02020603050405020304" pitchFamily="18" charset="0"/>
            <a:cs typeface="Times New Roman" panose="02020603050405020304" pitchFamily="18" charset="0"/>
          </a:endParaRPr>
        </a:p>
      </dsp:txBody>
      <dsp:txXfrm rot="-5400000">
        <a:off x="2945395" y="173693"/>
        <a:ext cx="7733781" cy="888442"/>
      </dsp:txXfrm>
    </dsp:sp>
    <dsp:sp modelId="{B18C0E1D-0E03-45E1-8C34-40E89CAAB67C}">
      <dsp:nvSpPr>
        <dsp:cNvPr id="0" name=""/>
        <dsp:cNvSpPr/>
      </dsp:nvSpPr>
      <dsp:spPr>
        <a:xfrm>
          <a:off x="417" y="0"/>
          <a:ext cx="2944977" cy="123071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vi-VN" sz="3200" kern="1200" dirty="0">
              <a:latin typeface="Times New Roman" panose="02020603050405020304" pitchFamily="18" charset="0"/>
              <a:cs typeface="Times New Roman" panose="02020603050405020304" pitchFamily="18" charset="0"/>
            </a:rPr>
            <a:t>Sprint Planning</a:t>
          </a:r>
          <a:endParaRPr lang="en-US" sz="3200" kern="1200" dirty="0">
            <a:latin typeface="Times New Roman" panose="02020603050405020304" pitchFamily="18" charset="0"/>
            <a:cs typeface="Times New Roman" panose="02020603050405020304" pitchFamily="18" charset="0"/>
          </a:endParaRPr>
        </a:p>
      </dsp:txBody>
      <dsp:txXfrm>
        <a:off x="60495" y="60078"/>
        <a:ext cx="2824821" cy="1110554"/>
      </dsp:txXfrm>
    </dsp:sp>
    <dsp:sp modelId="{213B5664-EA66-4D62-8334-BF18B45E8238}">
      <dsp:nvSpPr>
        <dsp:cNvPr id="0" name=""/>
        <dsp:cNvSpPr/>
      </dsp:nvSpPr>
      <dsp:spPr>
        <a:xfrm rot="5400000">
          <a:off x="6344804" y="-1981525"/>
          <a:ext cx="984568" cy="7783371"/>
        </a:xfrm>
        <a:prstGeom prst="round2SameRect">
          <a:avLst/>
        </a:prstGeom>
        <a:solidFill>
          <a:schemeClr val="accent5">
            <a:tint val="40000"/>
            <a:alpha val="90000"/>
            <a:hueOff val="5254828"/>
            <a:satOff val="-5739"/>
            <a:lumOff val="219"/>
            <a:alphaOff val="0"/>
          </a:schemeClr>
        </a:solidFill>
        <a:ln w="6350" cap="flat" cmpd="sng" algn="ctr">
          <a:solidFill>
            <a:schemeClr val="accent5">
              <a:tint val="40000"/>
              <a:alpha val="90000"/>
              <a:hueOff val="5254828"/>
              <a:satOff val="-5739"/>
              <a:lumOff val="219"/>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vi-VN" sz="2200" kern="1200" dirty="0">
              <a:latin typeface="Times New Roman" panose="02020603050405020304" pitchFamily="18" charset="0"/>
              <a:cs typeface="Times New Roman" panose="02020603050405020304" pitchFamily="18" charset="0"/>
            </a:rPr>
            <a:t>Đồng bộ hóa công việc</a:t>
          </a:r>
          <a:endParaRPr lang="en-US" sz="2200" kern="1200" dirty="0">
            <a:latin typeface="Times New Roman" panose="02020603050405020304" pitchFamily="18" charset="0"/>
            <a:cs typeface="Times New Roman" panose="02020603050405020304" pitchFamily="18" charset="0"/>
          </a:endParaRPr>
        </a:p>
        <a:p>
          <a:pPr marL="228600" lvl="1" indent="-228600" algn="l" defTabSz="977900">
            <a:lnSpc>
              <a:spcPct val="90000"/>
            </a:lnSpc>
            <a:spcBef>
              <a:spcPct val="0"/>
            </a:spcBef>
            <a:spcAft>
              <a:spcPct val="15000"/>
            </a:spcAft>
            <a:buChar char="•"/>
          </a:pPr>
          <a:r>
            <a:rPr lang="vi-VN" sz="2200" kern="1200" dirty="0">
              <a:latin typeface="Times New Roman" panose="02020603050405020304" pitchFamily="18" charset="0"/>
              <a:cs typeface="Times New Roman" panose="02020603050405020304" pitchFamily="18" charset="0"/>
            </a:rPr>
            <a:t>Cập nhật kế hoạch và tiến độ</a:t>
          </a:r>
          <a:endParaRPr lang="en-US" sz="2200" kern="1200" dirty="0">
            <a:latin typeface="Times New Roman" panose="02020603050405020304" pitchFamily="18" charset="0"/>
            <a:cs typeface="Times New Roman" panose="02020603050405020304" pitchFamily="18" charset="0"/>
          </a:endParaRPr>
        </a:p>
      </dsp:txBody>
      <dsp:txXfrm rot="-5400000">
        <a:off x="2945403" y="1465939"/>
        <a:ext cx="7735308" cy="888442"/>
      </dsp:txXfrm>
    </dsp:sp>
    <dsp:sp modelId="{948C0DDF-A744-41A1-92D6-76A2262E62E7}">
      <dsp:nvSpPr>
        <dsp:cNvPr id="0" name=""/>
        <dsp:cNvSpPr/>
      </dsp:nvSpPr>
      <dsp:spPr>
        <a:xfrm>
          <a:off x="417" y="1294805"/>
          <a:ext cx="2944985" cy="1230710"/>
        </a:xfrm>
        <a:prstGeom prst="roundRect">
          <a:avLst/>
        </a:prstGeom>
        <a:gradFill rotWithShape="0">
          <a:gsLst>
            <a:gs pos="0">
              <a:schemeClr val="accent5">
                <a:hueOff val="3799242"/>
                <a:satOff val="-6124"/>
                <a:lumOff val="2614"/>
                <a:alphaOff val="0"/>
                <a:satMod val="103000"/>
                <a:lumMod val="102000"/>
                <a:tint val="94000"/>
              </a:schemeClr>
            </a:gs>
            <a:gs pos="50000">
              <a:schemeClr val="accent5">
                <a:hueOff val="3799242"/>
                <a:satOff val="-6124"/>
                <a:lumOff val="2614"/>
                <a:alphaOff val="0"/>
                <a:satMod val="110000"/>
                <a:lumMod val="100000"/>
                <a:shade val="100000"/>
              </a:schemeClr>
            </a:gs>
            <a:gs pos="100000">
              <a:schemeClr val="accent5">
                <a:hueOff val="3799242"/>
                <a:satOff val="-6124"/>
                <a:lumOff val="261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vi-VN" sz="3200" kern="1200" dirty="0">
              <a:latin typeface="Times New Roman" panose="02020603050405020304" pitchFamily="18" charset="0"/>
              <a:cs typeface="Times New Roman" panose="02020603050405020304" pitchFamily="18" charset="0"/>
            </a:rPr>
            <a:t>Daily Scrum</a:t>
          </a:r>
          <a:endParaRPr lang="en-US" sz="3200" kern="1200" dirty="0">
            <a:latin typeface="Times New Roman" panose="02020603050405020304" pitchFamily="18" charset="0"/>
            <a:cs typeface="Times New Roman" panose="02020603050405020304" pitchFamily="18" charset="0"/>
          </a:endParaRPr>
        </a:p>
      </dsp:txBody>
      <dsp:txXfrm>
        <a:off x="60495" y="1354883"/>
        <a:ext cx="2824829" cy="1110554"/>
      </dsp:txXfrm>
    </dsp:sp>
    <dsp:sp modelId="{60971CB2-F3A3-44C9-9CB6-1863E748AEF6}">
      <dsp:nvSpPr>
        <dsp:cNvPr id="0" name=""/>
        <dsp:cNvSpPr/>
      </dsp:nvSpPr>
      <dsp:spPr>
        <a:xfrm>
          <a:off x="417" y="2587051"/>
          <a:ext cx="2944970" cy="1230710"/>
        </a:xfrm>
        <a:prstGeom prst="roundRect">
          <a:avLst/>
        </a:prstGeom>
        <a:gradFill rotWithShape="0">
          <a:gsLst>
            <a:gs pos="0">
              <a:schemeClr val="accent5">
                <a:hueOff val="7598484"/>
                <a:satOff val="-12248"/>
                <a:lumOff val="5229"/>
                <a:alphaOff val="0"/>
                <a:satMod val="103000"/>
                <a:lumMod val="102000"/>
                <a:tint val="94000"/>
              </a:schemeClr>
            </a:gs>
            <a:gs pos="50000">
              <a:schemeClr val="accent5">
                <a:hueOff val="7598484"/>
                <a:satOff val="-12248"/>
                <a:lumOff val="5229"/>
                <a:alphaOff val="0"/>
                <a:satMod val="110000"/>
                <a:lumMod val="100000"/>
                <a:shade val="100000"/>
              </a:schemeClr>
            </a:gs>
            <a:gs pos="100000">
              <a:schemeClr val="accent5">
                <a:hueOff val="7598484"/>
                <a:satOff val="-12248"/>
                <a:lumOff val="522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vi-VN" sz="3200" kern="1200" dirty="0">
              <a:latin typeface="Times New Roman" panose="02020603050405020304" pitchFamily="18" charset="0"/>
              <a:cs typeface="Times New Roman" panose="02020603050405020304" pitchFamily="18" charset="0"/>
            </a:rPr>
            <a:t>Sprint Review</a:t>
          </a:r>
          <a:endParaRPr lang="en-US" sz="3200" kern="1200" dirty="0">
            <a:latin typeface="Times New Roman" panose="02020603050405020304" pitchFamily="18" charset="0"/>
            <a:cs typeface="Times New Roman" panose="02020603050405020304" pitchFamily="18" charset="0"/>
          </a:endParaRPr>
        </a:p>
      </dsp:txBody>
      <dsp:txXfrm>
        <a:off x="60495" y="2647129"/>
        <a:ext cx="2824814" cy="1110554"/>
      </dsp:txXfrm>
    </dsp:sp>
    <dsp:sp modelId="{9FEBA336-4056-40BE-8C74-6BCE9A871033}">
      <dsp:nvSpPr>
        <dsp:cNvPr id="0" name=""/>
        <dsp:cNvSpPr/>
      </dsp:nvSpPr>
      <dsp:spPr>
        <a:xfrm rot="5400000">
          <a:off x="6344804" y="602967"/>
          <a:ext cx="984568" cy="7783371"/>
        </a:xfrm>
        <a:prstGeom prst="round2SameRect">
          <a:avLst/>
        </a:prstGeom>
        <a:solidFill>
          <a:schemeClr val="accent5">
            <a:tint val="40000"/>
            <a:alpha val="90000"/>
            <a:hueOff val="10509656"/>
            <a:satOff val="-11478"/>
            <a:lumOff val="438"/>
            <a:alphaOff val="0"/>
          </a:schemeClr>
        </a:solidFill>
        <a:ln w="6350" cap="flat" cmpd="sng" algn="ctr">
          <a:solidFill>
            <a:schemeClr val="accent5">
              <a:tint val="40000"/>
              <a:alpha val="90000"/>
              <a:hueOff val="10509656"/>
              <a:satOff val="-11478"/>
              <a:lumOff val="438"/>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vi-VN" sz="2200" kern="1200" dirty="0">
              <a:latin typeface="Times New Roman" panose="02020603050405020304" pitchFamily="18" charset="0"/>
              <a:cs typeface="Times New Roman" panose="02020603050405020304" pitchFamily="18" charset="0"/>
            </a:rPr>
            <a:t>Rà soát quy trình</a:t>
          </a:r>
          <a:endParaRPr lang="en-US" sz="2200" kern="1200" dirty="0">
            <a:latin typeface="Times New Roman" panose="02020603050405020304" pitchFamily="18" charset="0"/>
            <a:cs typeface="Times New Roman" panose="02020603050405020304" pitchFamily="18" charset="0"/>
          </a:endParaRPr>
        </a:p>
        <a:p>
          <a:pPr marL="228600" lvl="1" indent="-228600" algn="l" defTabSz="977900">
            <a:lnSpc>
              <a:spcPct val="90000"/>
            </a:lnSpc>
            <a:spcBef>
              <a:spcPct val="0"/>
            </a:spcBef>
            <a:spcAft>
              <a:spcPct val="15000"/>
            </a:spcAft>
            <a:buChar char="•"/>
          </a:pPr>
          <a:r>
            <a:rPr lang="vi-VN" sz="2200" kern="1200" dirty="0">
              <a:latin typeface="Times New Roman" panose="02020603050405020304" pitchFamily="18" charset="0"/>
              <a:cs typeface="Times New Roman" panose="02020603050405020304" pitchFamily="18" charset="0"/>
            </a:rPr>
            <a:t>Tìm kiếm sự cải thiện</a:t>
          </a:r>
          <a:endParaRPr lang="en-US" sz="2200" kern="1200" dirty="0">
            <a:latin typeface="Times New Roman" panose="02020603050405020304" pitchFamily="18" charset="0"/>
            <a:cs typeface="Times New Roman" panose="02020603050405020304" pitchFamily="18" charset="0"/>
          </a:endParaRPr>
        </a:p>
      </dsp:txBody>
      <dsp:txXfrm rot="-5400000">
        <a:off x="2945403" y="4050432"/>
        <a:ext cx="7735308" cy="888442"/>
      </dsp:txXfrm>
    </dsp:sp>
    <dsp:sp modelId="{F2322521-C78D-4317-99BC-432DE27B41DD}">
      <dsp:nvSpPr>
        <dsp:cNvPr id="0" name=""/>
        <dsp:cNvSpPr/>
      </dsp:nvSpPr>
      <dsp:spPr>
        <a:xfrm>
          <a:off x="417" y="3879298"/>
          <a:ext cx="2944985" cy="1230710"/>
        </a:xfrm>
        <a:prstGeom prst="roundRect">
          <a:avLst/>
        </a:prstGeom>
        <a:gradFill rotWithShape="0">
          <a:gsLst>
            <a:gs pos="0">
              <a:schemeClr val="accent5">
                <a:hueOff val="11397726"/>
                <a:satOff val="-18372"/>
                <a:lumOff val="7843"/>
                <a:alphaOff val="0"/>
                <a:satMod val="103000"/>
                <a:lumMod val="102000"/>
                <a:tint val="94000"/>
              </a:schemeClr>
            </a:gs>
            <a:gs pos="50000">
              <a:schemeClr val="accent5">
                <a:hueOff val="11397726"/>
                <a:satOff val="-18372"/>
                <a:lumOff val="7843"/>
                <a:alphaOff val="0"/>
                <a:satMod val="110000"/>
                <a:lumMod val="100000"/>
                <a:shade val="100000"/>
              </a:schemeClr>
            </a:gs>
            <a:gs pos="100000">
              <a:schemeClr val="accent5">
                <a:hueOff val="11397726"/>
                <a:satOff val="-18372"/>
                <a:lumOff val="784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vi-VN" sz="3200" kern="1200" dirty="0">
              <a:latin typeface="Times New Roman" panose="02020603050405020304" pitchFamily="18" charset="0"/>
              <a:cs typeface="Times New Roman" panose="02020603050405020304" pitchFamily="18" charset="0"/>
            </a:rPr>
            <a:t>Sprint Retrospective</a:t>
          </a:r>
          <a:endParaRPr lang="en-US" sz="3200" kern="1200" dirty="0">
            <a:latin typeface="Times New Roman" panose="02020603050405020304" pitchFamily="18" charset="0"/>
            <a:cs typeface="Times New Roman" panose="02020603050405020304" pitchFamily="18" charset="0"/>
          </a:endParaRPr>
        </a:p>
      </dsp:txBody>
      <dsp:txXfrm>
        <a:off x="60495" y="3939376"/>
        <a:ext cx="2824829" cy="1110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C880E-F582-4E6C-B6F6-D45DA7B9FED1}">
      <dsp:nvSpPr>
        <dsp:cNvPr id="0" name=""/>
        <dsp:cNvSpPr/>
      </dsp:nvSpPr>
      <dsp:spPr>
        <a:xfrm rot="5400000">
          <a:off x="6309163" y="-2571646"/>
          <a:ext cx="1080492" cy="6498001"/>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vi-VN" sz="2400" kern="1200" dirty="0">
              <a:latin typeface="Times New Roman" panose="02020603050405020304" pitchFamily="18" charset="0"/>
              <a:cs typeface="Times New Roman" panose="02020603050405020304" pitchFamily="18" charset="0"/>
            </a:rPr>
            <a:t>Danh sách ưu tiên mô tả các tính năng</a:t>
          </a:r>
          <a:endParaRPr lang="en-US"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Char char="•"/>
          </a:pPr>
          <a:r>
            <a:rPr lang="vi-VN" sz="2400" kern="1200" dirty="0">
              <a:latin typeface="Times New Roman" panose="02020603050405020304" pitchFamily="18" charset="0"/>
              <a:cs typeface="Times New Roman" panose="02020603050405020304" pitchFamily="18" charset="0"/>
            </a:rPr>
            <a:t>Có thể chỉnh sửa  được</a:t>
          </a:r>
          <a:endParaRPr lang="en-US" sz="2400" kern="1200" dirty="0">
            <a:latin typeface="Times New Roman" panose="02020603050405020304" pitchFamily="18" charset="0"/>
            <a:cs typeface="Times New Roman" panose="02020603050405020304" pitchFamily="18" charset="0"/>
          </a:endParaRPr>
        </a:p>
      </dsp:txBody>
      <dsp:txXfrm rot="-5400000">
        <a:off x="3600409" y="189853"/>
        <a:ext cx="6445256" cy="975002"/>
      </dsp:txXfrm>
    </dsp:sp>
    <dsp:sp modelId="{0DBADDF1-325D-49F6-AA3E-B98642FFE70F}">
      <dsp:nvSpPr>
        <dsp:cNvPr id="0" name=""/>
        <dsp:cNvSpPr/>
      </dsp:nvSpPr>
      <dsp:spPr>
        <a:xfrm>
          <a:off x="54717" y="2046"/>
          <a:ext cx="3545691" cy="135061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vi-VN" sz="3200" kern="1200" dirty="0">
              <a:latin typeface="Times New Roman" panose="02020603050405020304" pitchFamily="18" charset="0"/>
              <a:cs typeface="Times New Roman" panose="02020603050405020304" pitchFamily="18" charset="0"/>
            </a:rPr>
            <a:t>Product Backlog</a:t>
          </a:r>
          <a:endParaRPr lang="en-US" sz="3200" kern="1200" dirty="0">
            <a:latin typeface="Times New Roman" panose="02020603050405020304" pitchFamily="18" charset="0"/>
            <a:cs typeface="Times New Roman" panose="02020603050405020304" pitchFamily="18" charset="0"/>
          </a:endParaRPr>
        </a:p>
      </dsp:txBody>
      <dsp:txXfrm>
        <a:off x="120649" y="67978"/>
        <a:ext cx="3413827" cy="1218751"/>
      </dsp:txXfrm>
    </dsp:sp>
    <dsp:sp modelId="{4F1E5AAD-3322-4849-A940-3E3C994F76C0}">
      <dsp:nvSpPr>
        <dsp:cNvPr id="0" name=""/>
        <dsp:cNvSpPr/>
      </dsp:nvSpPr>
      <dsp:spPr>
        <a:xfrm rot="5400000">
          <a:off x="6309163" y="-1153500"/>
          <a:ext cx="1080492" cy="6498001"/>
        </a:xfrm>
        <a:prstGeom prst="round2SameRect">
          <a:avLst/>
        </a:prstGeom>
        <a:solidFill>
          <a:schemeClr val="accent5">
            <a:tint val="40000"/>
            <a:alpha val="90000"/>
            <a:hueOff val="5254828"/>
            <a:satOff val="-5739"/>
            <a:lumOff val="219"/>
            <a:alphaOff val="0"/>
          </a:schemeClr>
        </a:solidFill>
        <a:ln w="6350" cap="flat" cmpd="sng" algn="ctr">
          <a:solidFill>
            <a:schemeClr val="accent5">
              <a:tint val="40000"/>
              <a:alpha val="90000"/>
              <a:hueOff val="5254828"/>
              <a:satOff val="-5739"/>
              <a:lumOff val="219"/>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vi-VN" sz="2400" kern="1200" dirty="0">
              <a:latin typeface="Times New Roman" panose="02020603050405020304" pitchFamily="18" charset="0"/>
              <a:cs typeface="Times New Roman" panose="02020603050405020304" pitchFamily="18" charset="0"/>
            </a:rPr>
            <a:t>Danh sách các công việc cần hoàn thành</a:t>
          </a:r>
          <a:endParaRPr lang="en-US"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Char char="•"/>
          </a:pPr>
          <a:r>
            <a:rPr lang="vi-VN" sz="2400" kern="1200" dirty="0">
              <a:latin typeface="Times New Roman" panose="02020603050405020304" pitchFamily="18" charset="0"/>
              <a:cs typeface="Times New Roman" panose="02020603050405020304" pitchFamily="18" charset="0"/>
            </a:rPr>
            <a:t>Được cập nhập hằng ngày</a:t>
          </a:r>
          <a:endParaRPr lang="en-US" sz="2400" kern="1200" dirty="0">
            <a:latin typeface="Times New Roman" panose="02020603050405020304" pitchFamily="18" charset="0"/>
            <a:cs typeface="Times New Roman" panose="02020603050405020304" pitchFamily="18" charset="0"/>
          </a:endParaRPr>
        </a:p>
      </dsp:txBody>
      <dsp:txXfrm rot="-5400000">
        <a:off x="3600409" y="1607999"/>
        <a:ext cx="6445256" cy="975002"/>
      </dsp:txXfrm>
    </dsp:sp>
    <dsp:sp modelId="{567837B4-4FC0-4E38-9A68-06F10C5A528D}">
      <dsp:nvSpPr>
        <dsp:cNvPr id="0" name=""/>
        <dsp:cNvSpPr/>
      </dsp:nvSpPr>
      <dsp:spPr>
        <a:xfrm>
          <a:off x="54717" y="1420192"/>
          <a:ext cx="3545691" cy="1350615"/>
        </a:xfrm>
        <a:prstGeom prst="roundRect">
          <a:avLst/>
        </a:prstGeom>
        <a:gradFill rotWithShape="0">
          <a:gsLst>
            <a:gs pos="0">
              <a:schemeClr val="accent5">
                <a:hueOff val="5698863"/>
                <a:satOff val="-9186"/>
                <a:lumOff val="3922"/>
                <a:alphaOff val="0"/>
                <a:satMod val="103000"/>
                <a:lumMod val="102000"/>
                <a:tint val="94000"/>
              </a:schemeClr>
            </a:gs>
            <a:gs pos="50000">
              <a:schemeClr val="accent5">
                <a:hueOff val="5698863"/>
                <a:satOff val="-9186"/>
                <a:lumOff val="3922"/>
                <a:alphaOff val="0"/>
                <a:satMod val="110000"/>
                <a:lumMod val="100000"/>
                <a:shade val="100000"/>
              </a:schemeClr>
            </a:gs>
            <a:gs pos="100000">
              <a:schemeClr val="accent5">
                <a:hueOff val="5698863"/>
                <a:satOff val="-9186"/>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vi-VN" sz="3200" kern="1200" dirty="0">
              <a:latin typeface="Times New Roman" panose="02020603050405020304" pitchFamily="18" charset="0"/>
              <a:cs typeface="Times New Roman" panose="02020603050405020304" pitchFamily="18" charset="0"/>
            </a:rPr>
            <a:t>Sprint Backlog</a:t>
          </a:r>
          <a:endParaRPr lang="en-US" sz="3200" kern="1200" dirty="0">
            <a:latin typeface="Times New Roman" panose="02020603050405020304" pitchFamily="18" charset="0"/>
            <a:cs typeface="Times New Roman" panose="02020603050405020304" pitchFamily="18" charset="0"/>
          </a:endParaRPr>
        </a:p>
      </dsp:txBody>
      <dsp:txXfrm>
        <a:off x="120649" y="1486124"/>
        <a:ext cx="3413827" cy="1218751"/>
      </dsp:txXfrm>
    </dsp:sp>
    <dsp:sp modelId="{60F6A256-75A4-4EF1-A778-EA58C0EAB452}">
      <dsp:nvSpPr>
        <dsp:cNvPr id="0" name=""/>
        <dsp:cNvSpPr/>
      </dsp:nvSpPr>
      <dsp:spPr>
        <a:xfrm rot="5400000">
          <a:off x="6309163" y="264645"/>
          <a:ext cx="1080492" cy="6498001"/>
        </a:xfrm>
        <a:prstGeom prst="round2SameRect">
          <a:avLst/>
        </a:prstGeom>
        <a:solidFill>
          <a:schemeClr val="accent5">
            <a:tint val="40000"/>
            <a:alpha val="90000"/>
            <a:hueOff val="10509656"/>
            <a:satOff val="-11478"/>
            <a:lumOff val="438"/>
            <a:alphaOff val="0"/>
          </a:schemeClr>
        </a:solidFill>
        <a:ln w="6350" cap="flat" cmpd="sng" algn="ctr">
          <a:solidFill>
            <a:schemeClr val="accent5">
              <a:tint val="40000"/>
              <a:alpha val="90000"/>
              <a:hueOff val="10509656"/>
              <a:satOff val="-11478"/>
              <a:lumOff val="438"/>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vi-VN" sz="2400" kern="1200" dirty="0">
              <a:latin typeface="Times New Roman" panose="02020603050405020304" pitchFamily="18" charset="0"/>
              <a:cs typeface="Times New Roman" panose="02020603050405020304" pitchFamily="18" charset="0"/>
            </a:rPr>
            <a:t>Hiển thị xu hướng về thời gia còn lại để hoàn thành công việc</a:t>
          </a:r>
          <a:endParaRPr lang="en-US"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Char char="•"/>
          </a:pPr>
          <a:r>
            <a:rPr lang="vi-VN" sz="2400" kern="1200" dirty="0">
              <a:latin typeface="Times New Roman" panose="02020603050405020304" pitchFamily="18" charset="0"/>
              <a:cs typeface="Times New Roman" panose="02020603050405020304" pitchFamily="18" charset="0"/>
            </a:rPr>
            <a:t>Cho biết tiến độ hướng đến mục tiêu</a:t>
          </a:r>
          <a:endParaRPr lang="en-US" sz="2400" kern="1200" dirty="0">
            <a:latin typeface="Times New Roman" panose="02020603050405020304" pitchFamily="18" charset="0"/>
            <a:cs typeface="Times New Roman" panose="02020603050405020304" pitchFamily="18" charset="0"/>
          </a:endParaRPr>
        </a:p>
      </dsp:txBody>
      <dsp:txXfrm rot="-5400000">
        <a:off x="3600409" y="3026145"/>
        <a:ext cx="6445256" cy="975002"/>
      </dsp:txXfrm>
    </dsp:sp>
    <dsp:sp modelId="{7CED35E9-AC1B-4750-9698-5B31EDB3EE14}">
      <dsp:nvSpPr>
        <dsp:cNvPr id="0" name=""/>
        <dsp:cNvSpPr/>
      </dsp:nvSpPr>
      <dsp:spPr>
        <a:xfrm>
          <a:off x="54717" y="2838338"/>
          <a:ext cx="3545691" cy="1350615"/>
        </a:xfrm>
        <a:prstGeom prst="roundRect">
          <a:avLst/>
        </a:prstGeom>
        <a:gradFill rotWithShape="0">
          <a:gsLst>
            <a:gs pos="0">
              <a:schemeClr val="accent5">
                <a:hueOff val="11397726"/>
                <a:satOff val="-18372"/>
                <a:lumOff val="7843"/>
                <a:alphaOff val="0"/>
                <a:satMod val="103000"/>
                <a:lumMod val="102000"/>
                <a:tint val="94000"/>
              </a:schemeClr>
            </a:gs>
            <a:gs pos="50000">
              <a:schemeClr val="accent5">
                <a:hueOff val="11397726"/>
                <a:satOff val="-18372"/>
                <a:lumOff val="7843"/>
                <a:alphaOff val="0"/>
                <a:satMod val="110000"/>
                <a:lumMod val="100000"/>
                <a:shade val="100000"/>
              </a:schemeClr>
            </a:gs>
            <a:gs pos="100000">
              <a:schemeClr val="accent5">
                <a:hueOff val="11397726"/>
                <a:satOff val="-18372"/>
                <a:lumOff val="784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vi-VN" sz="3200" kern="1200" dirty="0">
              <a:latin typeface="Times New Roman" panose="02020603050405020304" pitchFamily="18" charset="0"/>
              <a:cs typeface="Times New Roman" panose="02020603050405020304" pitchFamily="18" charset="0"/>
            </a:rPr>
            <a:t>Burndown chart</a:t>
          </a:r>
          <a:endParaRPr lang="en-US" sz="3200" kern="1200" dirty="0">
            <a:latin typeface="Times New Roman" panose="02020603050405020304" pitchFamily="18" charset="0"/>
            <a:cs typeface="Times New Roman" panose="02020603050405020304" pitchFamily="18" charset="0"/>
          </a:endParaRPr>
        </a:p>
      </dsp:txBody>
      <dsp:txXfrm>
        <a:off x="120649" y="2904270"/>
        <a:ext cx="3413827" cy="121875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2017-05-15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2017-05-15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Tại</a:t>
            </a:r>
            <a:r>
              <a:rPr lang="en-US" baseline="0" dirty="0"/>
              <a:t> </a:t>
            </a:r>
            <a:r>
              <a:rPr lang="en-US" baseline="0" dirty="0" err="1"/>
              <a:t>sao</a:t>
            </a:r>
            <a:r>
              <a:rPr lang="en-US" baseline="0" dirty="0"/>
              <a:t> </a:t>
            </a:r>
            <a:r>
              <a:rPr lang="en-US" baseline="0" dirty="0" err="1"/>
              <a:t>không</a:t>
            </a:r>
            <a:r>
              <a:rPr lang="en-US" baseline="0" dirty="0"/>
              <a:t> </a:t>
            </a:r>
            <a:r>
              <a:rPr lang="en-US" baseline="0" dirty="0" err="1"/>
              <a:t>gọi</a:t>
            </a:r>
            <a:r>
              <a:rPr lang="en-US" baseline="0" dirty="0"/>
              <a:t> Requirement </a:t>
            </a:r>
            <a:r>
              <a:rPr lang="en-US" baseline="0" dirty="0" err="1"/>
              <a:t>cho</a:t>
            </a:r>
            <a:r>
              <a:rPr lang="en-US" baseline="0" dirty="0"/>
              <a:t> </a:t>
            </a:r>
            <a:r>
              <a:rPr lang="en-US" baseline="0" dirty="0" err="1"/>
              <a:t>rồi</a:t>
            </a:r>
            <a:r>
              <a:rPr lang="en-US" baseline="0" dirty="0"/>
              <a:t>?</a:t>
            </a:r>
          </a:p>
          <a:p>
            <a:r>
              <a:rPr lang="en-US" baseline="0" dirty="0" err="1"/>
              <a:t>Lý</a:t>
            </a:r>
            <a:r>
              <a:rPr lang="en-US" baseline="0" dirty="0"/>
              <a:t> </a:t>
            </a:r>
            <a:r>
              <a:rPr lang="en-US" baseline="0" dirty="0" err="1"/>
              <a:t>thuyết</a:t>
            </a:r>
            <a:r>
              <a:rPr lang="en-US" baseline="0" dirty="0"/>
              <a:t> </a:t>
            </a:r>
            <a:endParaRPr lang="en-US" dirty="0"/>
          </a:p>
        </p:txBody>
      </p:sp>
      <p:sp>
        <p:nvSpPr>
          <p:cNvPr id="4" name="Slide Number Placeholder 3"/>
          <p:cNvSpPr>
            <a:spLocks noGrp="1"/>
          </p:cNvSpPr>
          <p:nvPr>
            <p:ph type="sldNum" sz="quarter" idx="10"/>
          </p:nvPr>
        </p:nvSpPr>
        <p:spPr/>
        <p:txBody>
          <a:bodyPr/>
          <a:lstStyle/>
          <a:p>
            <a:fld id="{28513046-7729-4889-B9B8-B17C281AACAC}" type="slidenum">
              <a:rPr lang="en-US" smtClean="0"/>
              <a:pPr/>
              <a:t>23</a:t>
            </a:fld>
            <a:endParaRPr lang="en-US"/>
          </a:p>
        </p:txBody>
      </p:sp>
    </p:spTree>
    <p:extLst>
      <p:ext uri="{BB962C8B-B14F-4D97-AF65-F5344CB8AC3E}">
        <p14:creationId xmlns:p14="http://schemas.microsoft.com/office/powerpoint/2010/main" val="2678185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2017-05-15</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2017-05-15</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2017-05-15</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2017-05-15</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2017-05-15</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2017-05-15</a:t>
            </a:fld>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2017-05-15</a:t>
            </a:fld>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2017-05-15</a:t>
            </a:fld>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2017-05-15</a:t>
            </a:fld>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2017-05-15</a:t>
            </a:fld>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2017-05-15</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hocvienagile.com/agipedia/tong-quan-ve-scrum/" TargetMode="External"/><Relationship Id="rId2" Type="http://schemas.openxmlformats.org/officeDocument/2006/relationships/hyperlink" Target="http://hanoiscrum.net/hnscrum/gioi-thieu/scrum-lagi" TargetMode="External"/><Relationship Id="rId1" Type="http://schemas.openxmlformats.org/officeDocument/2006/relationships/slideLayout" Target="../slideLayouts/slideLayout2.xml"/><Relationship Id="rId5" Type="http://schemas.openxmlformats.org/officeDocument/2006/relationships/hyperlink" Target="https://www.google.com/" TargetMode="External"/><Relationship Id="rId4" Type="http://schemas.openxmlformats.org/officeDocument/2006/relationships/hyperlink" Target="https://vi.wikipedia.org/wiki/Scrum_(m%C3%B4_h%C3%ACnh_ph%C3%A1t_tri%E1%BB%83n_ph%E1%BA%A7n_m%E1%BB%81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836" y="692696"/>
            <a:ext cx="6613374" cy="1599456"/>
          </a:xfrm>
        </p:spPr>
        <p:txBody>
          <a:bodyPr>
            <a:normAutofit/>
          </a:bodyPr>
          <a:lstStyle/>
          <a:p>
            <a:r>
              <a:rPr lang="en-US" sz="6000" dirty="0">
                <a:latin typeface="Times New Roman" panose="02020603050405020304" pitchFamily="18" charset="0"/>
                <a:cs typeface="Times New Roman" panose="02020603050405020304" pitchFamily="18" charset="0"/>
              </a:rPr>
              <a:t>AGILE - SCRUM</a:t>
            </a:r>
          </a:p>
        </p:txBody>
      </p:sp>
      <p:sp>
        <p:nvSpPr>
          <p:cNvPr id="3" name="Subtitle 2"/>
          <p:cNvSpPr>
            <a:spLocks noGrp="1"/>
          </p:cNvSpPr>
          <p:nvPr>
            <p:ph type="subTitle" idx="1"/>
          </p:nvPr>
        </p:nvSpPr>
        <p:spPr>
          <a:xfrm>
            <a:off x="1065212" y="3403600"/>
            <a:ext cx="5029201" cy="2833712"/>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Giáo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Nguyễn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Hoan</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nhóm</a:t>
            </a:r>
            <a:r>
              <a:rPr lang="en-US" sz="2200" dirty="0">
                <a:latin typeface="Times New Roman" panose="02020603050405020304" pitchFamily="18" charset="0"/>
                <a:cs typeface="Times New Roman" panose="02020603050405020304" pitchFamily="18" charset="0"/>
              </a:rPr>
              <a:t> 08:</a:t>
            </a:r>
          </a:p>
          <a:p>
            <a:pPr marL="342900" indent="-342900">
              <a:buFontTx/>
              <a:buChar char="-"/>
            </a:pPr>
            <a:r>
              <a:rPr lang="vi-VN" sz="2200" dirty="0">
                <a:latin typeface="Times New Roman" panose="02020603050405020304" pitchFamily="18" charset="0"/>
                <a:cs typeface="Times New Roman" panose="02020603050405020304" pitchFamily="18" charset="0"/>
              </a:rPr>
              <a:t>Phan Hải Trường – 15520954</a:t>
            </a:r>
          </a:p>
          <a:p>
            <a:pPr marL="342900" indent="-342900">
              <a:buFontTx/>
              <a:buChar char="-"/>
            </a:pPr>
            <a:r>
              <a:rPr lang="vi-VN" sz="2200" dirty="0">
                <a:latin typeface="Times New Roman" panose="02020603050405020304" pitchFamily="18" charset="0"/>
                <a:cs typeface="Times New Roman" panose="02020603050405020304" pitchFamily="18" charset="0"/>
              </a:rPr>
              <a:t>Nguyễn Hoàng Nam – 15520515</a:t>
            </a:r>
          </a:p>
          <a:p>
            <a:pPr marL="342900" indent="-342900">
              <a:buFontTx/>
              <a:buChar char="-"/>
            </a:pPr>
            <a:r>
              <a:rPr lang="vi-VN" sz="2200" dirty="0">
                <a:latin typeface="Times New Roman" panose="02020603050405020304" pitchFamily="18" charset="0"/>
                <a:cs typeface="Times New Roman" panose="02020603050405020304" pitchFamily="18" charset="0"/>
              </a:rPr>
              <a:t>Đào Duy Hữu – 15520292</a:t>
            </a:r>
          </a:p>
          <a:p>
            <a:pPr marL="342900" indent="-342900">
              <a:buFontTx/>
              <a:buChar char="-"/>
            </a:pPr>
            <a:r>
              <a:rPr lang="vi-VN" sz="2200" dirty="0">
                <a:latin typeface="Times New Roman" panose="02020603050405020304" pitchFamily="18" charset="0"/>
                <a:cs typeface="Times New Roman" panose="02020603050405020304" pitchFamily="18" charset="0"/>
              </a:rPr>
              <a:t>Lương Triệu Thắng - 15520792</a:t>
            </a:r>
            <a:endParaRPr lang="en-US" sz="2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0" y="404664"/>
            <a:ext cx="8686801" cy="1066800"/>
          </a:xfrm>
        </p:spPr>
        <p:txBody>
          <a:bodyPr/>
          <a:lstStyle/>
          <a:p>
            <a:pPr marL="742950" indent="-742950">
              <a:buClr>
                <a:schemeClr val="accent1">
                  <a:lumMod val="75000"/>
                </a:schemeClr>
              </a:buClr>
              <a:buFont typeface="+mj-lt"/>
              <a:buAutoNum type="arabicPeriod" startAt="4"/>
            </a:pPr>
            <a:r>
              <a:rPr lang="vi-VN" dirty="0">
                <a:latin typeface="Times New Roman" panose="02020603050405020304" pitchFamily="18" charset="0"/>
                <a:cs typeface="Times New Roman" panose="02020603050405020304" pitchFamily="18" charset="0"/>
              </a:rPr>
              <a:t>Đặc điểm của Agile</a:t>
            </a:r>
          </a:p>
        </p:txBody>
      </p:sp>
      <p:sp>
        <p:nvSpPr>
          <p:cNvPr id="3" name="Content Placeholder 2"/>
          <p:cNvSpPr>
            <a:spLocks noGrp="1"/>
          </p:cNvSpPr>
          <p:nvPr>
            <p:ph idx="1"/>
          </p:nvPr>
        </p:nvSpPr>
        <p:spPr>
          <a:xfrm>
            <a:off x="1197868" y="2276872"/>
            <a:ext cx="8686801" cy="4191000"/>
          </a:xfrm>
        </p:spPr>
        <p:txBody>
          <a:bodyPr/>
          <a:lstStyle/>
          <a:p>
            <a:pPr>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 Lặp, tăng trưởng.</a:t>
            </a:r>
          </a:p>
          <a:p>
            <a:pPr>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 Giao tiếp thường xuyên và hiệu quả.</a:t>
            </a:r>
          </a:p>
          <a:p>
            <a:pPr>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 Vòng phản hồi ngắn và thích ứng thường xuyên.</a:t>
            </a:r>
          </a:p>
          <a:p>
            <a:pPr>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 Hướng chất lượng.</a:t>
            </a:r>
          </a:p>
          <a:p>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058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0" y="-158080"/>
            <a:ext cx="8686801" cy="1066800"/>
          </a:xfrm>
        </p:spPr>
        <p:txBody>
          <a:bodyPr/>
          <a:lstStyle/>
          <a:p>
            <a:pPr algn="ctr"/>
            <a:r>
              <a:rPr lang="vi-VN" dirty="0">
                <a:latin typeface="Times New Roman" panose="02020603050405020304" pitchFamily="18" charset="0"/>
                <a:cs typeface="Times New Roman" panose="02020603050405020304" pitchFamily="18" charset="0"/>
              </a:rPr>
              <a:t>Dùng phương pháp gì?</a:t>
            </a:r>
          </a:p>
        </p:txBody>
      </p:sp>
      <p:pic>
        <p:nvPicPr>
          <p:cNvPr id="5" name="Content Placeholder 4"/>
          <p:cNvPicPr>
            <a:picLocks noGrp="1" noChangeAspect="1"/>
          </p:cNvPicPr>
          <p:nvPr>
            <p:ph idx="1"/>
          </p:nvPr>
        </p:nvPicPr>
        <p:blipFill>
          <a:blip r:embed="rId2"/>
          <a:stretch>
            <a:fillRect/>
          </a:stretch>
        </p:blipFill>
        <p:spPr>
          <a:xfrm>
            <a:off x="837828" y="908720"/>
            <a:ext cx="9865096" cy="5184576"/>
          </a:xfrm>
        </p:spPr>
      </p:pic>
      <p:sp>
        <p:nvSpPr>
          <p:cNvPr id="6" name="Title 1"/>
          <p:cNvSpPr txBox="1">
            <a:spLocks/>
          </p:cNvSpPr>
          <p:nvPr/>
        </p:nvSpPr>
        <p:spPr>
          <a:xfrm>
            <a:off x="5590356" y="5805264"/>
            <a:ext cx="4896544" cy="89344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vi-VN" sz="1400" dirty="0">
                <a:solidFill>
                  <a:schemeClr val="tx1"/>
                </a:solidFill>
                <a:latin typeface="Times New Roman" panose="02020603050405020304" pitchFamily="18" charset="0"/>
                <a:cs typeface="Times New Roman" panose="02020603050405020304" pitchFamily="18" charset="0"/>
              </a:rPr>
              <a:t>Nguồn: Forrester Research</a:t>
            </a:r>
          </a:p>
        </p:txBody>
      </p:sp>
    </p:spTree>
    <p:extLst>
      <p:ext uri="{BB962C8B-B14F-4D97-AF65-F5344CB8AC3E}">
        <p14:creationId xmlns:p14="http://schemas.microsoft.com/office/powerpoint/2010/main" val="380282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892" y="404664"/>
            <a:ext cx="8686801" cy="1066800"/>
          </a:xfrm>
        </p:spPr>
        <p:txBody>
          <a:bodyPr/>
          <a:lstStyle/>
          <a:p>
            <a:pPr algn="ctr"/>
            <a:r>
              <a:rPr lang="vi-VN" dirty="0">
                <a:latin typeface="Times New Roman" panose="02020603050405020304" pitchFamily="18" charset="0"/>
                <a:cs typeface="Times New Roman" panose="02020603050405020304" pitchFamily="18" charset="0"/>
              </a:rPr>
              <a:t>Các phương pháp Agile</a:t>
            </a:r>
          </a:p>
        </p:txBody>
      </p:sp>
      <p:pic>
        <p:nvPicPr>
          <p:cNvPr id="5" name="Content Placeholder 4"/>
          <p:cNvPicPr>
            <a:picLocks noGrp="1" noChangeAspect="1"/>
          </p:cNvPicPr>
          <p:nvPr>
            <p:ph idx="1"/>
          </p:nvPr>
        </p:nvPicPr>
        <p:blipFill>
          <a:blip r:embed="rId2"/>
          <a:stretch>
            <a:fillRect/>
          </a:stretch>
        </p:blipFill>
        <p:spPr>
          <a:xfrm>
            <a:off x="2061964" y="1700808"/>
            <a:ext cx="7848872" cy="4680520"/>
          </a:xfrm>
        </p:spPr>
      </p:pic>
    </p:spTree>
    <p:extLst>
      <p:ext uri="{BB962C8B-B14F-4D97-AF65-F5344CB8AC3E}">
        <p14:creationId xmlns:p14="http://schemas.microsoft.com/office/powerpoint/2010/main" val="396540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0"/>
            <a:ext cx="9793088" cy="1066800"/>
          </a:xfrm>
        </p:spPr>
        <p:txBody>
          <a:bodyPr/>
          <a:lstStyle/>
          <a:p>
            <a:pPr algn="ctr"/>
            <a:r>
              <a:rPr lang="vi-VN" dirty="0">
                <a:latin typeface="Times New Roman" panose="02020603050405020304" pitchFamily="18" charset="0"/>
                <a:cs typeface="Times New Roman" panose="02020603050405020304" pitchFamily="18" charset="0"/>
              </a:rPr>
              <a:t>Scrum với các phương pháp Agile khác</a:t>
            </a:r>
          </a:p>
        </p:txBody>
      </p:sp>
      <p:pic>
        <p:nvPicPr>
          <p:cNvPr id="9" name="Content Placeholder 8"/>
          <p:cNvPicPr>
            <a:picLocks noGrp="1" noChangeAspect="1"/>
          </p:cNvPicPr>
          <p:nvPr>
            <p:ph idx="1"/>
          </p:nvPr>
        </p:nvPicPr>
        <p:blipFill>
          <a:blip r:embed="rId2"/>
          <a:stretch>
            <a:fillRect/>
          </a:stretch>
        </p:blipFill>
        <p:spPr>
          <a:xfrm>
            <a:off x="2277988" y="1052736"/>
            <a:ext cx="7339868" cy="5791200"/>
          </a:xfrm>
        </p:spPr>
      </p:pic>
    </p:spTree>
    <p:extLst>
      <p:ext uri="{BB962C8B-B14F-4D97-AF65-F5344CB8AC3E}">
        <p14:creationId xmlns:p14="http://schemas.microsoft.com/office/powerpoint/2010/main" val="20809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buClr>
                <a:schemeClr val="accent1">
                  <a:lumMod val="75000"/>
                </a:schemeClr>
              </a:buClr>
              <a:buFont typeface="+mj-lt"/>
              <a:buAutoNum type="romanUcPeriod" startAt="2"/>
            </a:pPr>
            <a:r>
              <a:rPr lang="vi-VN" dirty="0">
                <a:latin typeface="Times New Roman" panose="02020603050405020304" pitchFamily="18" charset="0"/>
                <a:cs typeface="Times New Roman" panose="02020603050405020304" pitchFamily="18" charset="0"/>
              </a:rPr>
              <a:t>Tìm hiểu về Scrum</a:t>
            </a:r>
          </a:p>
        </p:txBody>
      </p:sp>
      <p:sp>
        <p:nvSpPr>
          <p:cNvPr id="3" name="Content Placeholder 2"/>
          <p:cNvSpPr>
            <a:spLocks noGrp="1"/>
          </p:cNvSpPr>
          <p:nvPr>
            <p:ph idx="1"/>
          </p:nvPr>
        </p:nvSpPr>
        <p:spPr/>
        <p:txBody>
          <a:bodyPr/>
          <a:lstStyle/>
          <a:p>
            <a:pPr marL="708660" lvl="1" indent="-342900">
              <a:buClr>
                <a:schemeClr val="accent1">
                  <a:lumMod val="75000"/>
                </a:schemeClr>
              </a:buClr>
              <a:buFont typeface="+mj-lt"/>
              <a:buAutoNum type="arabicPeriod"/>
            </a:pPr>
            <a:r>
              <a:rPr lang="vi-VN" sz="2800" dirty="0">
                <a:latin typeface="Times New Roman" panose="02020603050405020304" pitchFamily="18" charset="0"/>
                <a:cs typeface="Times New Roman" panose="02020603050405020304" pitchFamily="18" charset="0"/>
              </a:rPr>
              <a:t>Scrum là gì?</a:t>
            </a:r>
          </a:p>
          <a:p>
            <a:pPr marL="708660" lvl="1" indent="-342900">
              <a:buClr>
                <a:schemeClr val="accent1">
                  <a:lumMod val="75000"/>
                </a:schemeClr>
              </a:buClr>
              <a:buFont typeface="+mj-lt"/>
              <a:buAutoNum type="arabicPeriod"/>
            </a:pPr>
            <a:r>
              <a:rPr lang="vi-VN" sz="2800" dirty="0">
                <a:latin typeface="Times New Roman" panose="02020603050405020304" pitchFamily="18" charset="0"/>
                <a:cs typeface="Times New Roman" panose="02020603050405020304" pitchFamily="18" charset="0"/>
              </a:rPr>
              <a:t>Các thành tố tạo nên Scrum</a:t>
            </a:r>
          </a:p>
          <a:p>
            <a:pPr marL="708660" lvl="1" indent="-342900">
              <a:buClr>
                <a:schemeClr val="accent1">
                  <a:lumMod val="75000"/>
                </a:schemeClr>
              </a:buClr>
              <a:buFont typeface="+mj-lt"/>
              <a:buAutoNum type="arabicPeriod"/>
            </a:pPr>
            <a:r>
              <a:rPr lang="vi-VN" sz="2800" dirty="0">
                <a:latin typeface="Times New Roman" panose="02020603050405020304" pitchFamily="18" charset="0"/>
                <a:cs typeface="Times New Roman" panose="02020603050405020304" pitchFamily="18" charset="0"/>
              </a:rPr>
              <a:t>Quy trình</a:t>
            </a:r>
          </a:p>
          <a:p>
            <a:pPr marL="708660" lvl="1" indent="-342900">
              <a:buClr>
                <a:schemeClr val="accent1">
                  <a:lumMod val="75000"/>
                </a:schemeClr>
              </a:buClr>
              <a:buFont typeface="+mj-lt"/>
              <a:buAutoNum type="arabicPeriod"/>
            </a:pPr>
            <a:r>
              <a:rPr lang="vi-VN" sz="2800" dirty="0">
                <a:latin typeface="Times New Roman" panose="02020603050405020304" pitchFamily="18" charset="0"/>
                <a:cs typeface="Times New Roman" panose="02020603050405020304" pitchFamily="18" charset="0"/>
              </a:rPr>
              <a:t>Ưu, nhược điểm</a:t>
            </a:r>
          </a:p>
          <a:p>
            <a:pPr marL="708660" lvl="1" indent="-342900">
              <a:buClr>
                <a:schemeClr val="accent1">
                  <a:lumMod val="75000"/>
                </a:schemeClr>
              </a:buClr>
              <a:buFont typeface="+mj-lt"/>
              <a:buAutoNum type="arabicPeriod"/>
            </a:pPr>
            <a:endParaRPr lang="vi-VN" dirty="0">
              <a:latin typeface="Times New Roman" panose="02020603050405020304" pitchFamily="18" charset="0"/>
              <a:cs typeface="Times New Roman" panose="02020603050405020304" pitchFamily="18" charset="0"/>
            </a:endParaRPr>
          </a:p>
          <a:p>
            <a:pPr marL="708660" lvl="1" indent="-342900">
              <a:buClr>
                <a:schemeClr val="accent1">
                  <a:lumMod val="75000"/>
                </a:schemeClr>
              </a:buClr>
              <a:buFont typeface="+mj-lt"/>
              <a:buAutoNum type="arabicPeriod"/>
            </a:pP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44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6468" y="-28135"/>
            <a:ext cx="8686801" cy="1066800"/>
          </a:xfrm>
        </p:spPr>
        <p:txBody>
          <a:bodyPr/>
          <a:lstStyle/>
          <a:p>
            <a:pPr marL="742950" indent="-742950" algn="ctr">
              <a:buFont typeface="+mj-lt"/>
              <a:buAutoNum type="arabicPeriod"/>
            </a:pPr>
            <a:r>
              <a:rPr lang="vi-VN" dirty="0">
                <a:latin typeface="Times New Roman" panose="02020603050405020304" pitchFamily="18" charset="0"/>
                <a:cs typeface="Times New Roman" panose="02020603050405020304" pitchFamily="18" charset="0"/>
              </a:rPr>
              <a:t>Scrum là gì?</a:t>
            </a:r>
          </a:p>
        </p:txBody>
      </p:sp>
      <p:sp>
        <p:nvSpPr>
          <p:cNvPr id="3" name="Content Placeholder 2"/>
          <p:cNvSpPr>
            <a:spLocks noGrp="1"/>
          </p:cNvSpPr>
          <p:nvPr>
            <p:ph idx="1"/>
          </p:nvPr>
        </p:nvSpPr>
        <p:spPr>
          <a:xfrm>
            <a:off x="765820" y="1268760"/>
            <a:ext cx="9721080" cy="4191000"/>
          </a:xfrm>
        </p:spPr>
        <p:txBody>
          <a:bodyPr/>
          <a:lstStyle/>
          <a:p>
            <a:pPr>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 Là quy trình agile nhằm tập trung hoàn tất công việc với giá trị cao nhất, trong thời gian ngắn nhất.</a:t>
            </a:r>
          </a:p>
          <a:p>
            <a:pPr>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 Scrum được xây dựng dựa trên lý thuyết quản lý tiến trình thực nghiệm (empirical process control), hay còn gọi là thực nghiệm luận (empiricism)</a:t>
            </a:r>
          </a:p>
          <a:p>
            <a:pPr>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 Nhằm phát triển nhanh và liên tiếp                                                                              phần mềm thực sự hoạt động được                                                                (2 tuần đến 1 tháng).</a:t>
            </a:r>
          </a:p>
          <a:p>
            <a:pPr>
              <a:buFont typeface="Wingdings" panose="05000000000000000000" pitchFamily="2" charset="2"/>
              <a:buChar char="v"/>
            </a:pPr>
            <a:endParaRPr lang="vi-V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520343" y="2924944"/>
            <a:ext cx="6543498" cy="3632177"/>
          </a:xfrm>
          <a:prstGeom prst="rect">
            <a:avLst/>
          </a:prstGeom>
        </p:spPr>
      </p:pic>
    </p:spTree>
    <p:extLst>
      <p:ext uri="{BB962C8B-B14F-4D97-AF65-F5344CB8AC3E}">
        <p14:creationId xmlns:p14="http://schemas.microsoft.com/office/powerpoint/2010/main" val="135249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5" name="Content Placeholder 4"/>
          <p:cNvPicPr>
            <a:picLocks noGrp="1" noChangeAspect="1"/>
          </p:cNvPicPr>
          <p:nvPr>
            <p:ph idx="1"/>
          </p:nvPr>
        </p:nvPicPr>
        <p:blipFill>
          <a:blip r:embed="rId2"/>
          <a:stretch>
            <a:fillRect/>
          </a:stretch>
        </p:blipFill>
        <p:spPr>
          <a:xfrm>
            <a:off x="1557908" y="908720"/>
            <a:ext cx="8194105" cy="5472608"/>
          </a:xfrm>
        </p:spPr>
      </p:pic>
    </p:spTree>
    <p:extLst>
      <p:ext uri="{BB962C8B-B14F-4D97-AF65-F5344CB8AC3E}">
        <p14:creationId xmlns:p14="http://schemas.microsoft.com/office/powerpoint/2010/main" val="180383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Clr>
                <a:schemeClr val="accent1">
                  <a:lumMod val="75000"/>
                </a:schemeClr>
              </a:buClr>
              <a:buFont typeface="+mj-lt"/>
              <a:buAutoNum type="arabicPeriod" startAt="2"/>
            </a:pPr>
            <a:r>
              <a:rPr lang="vi-VN" dirty="0">
                <a:latin typeface="Times New Roman" panose="02020603050405020304" pitchFamily="18" charset="0"/>
                <a:cs typeface="Times New Roman" panose="02020603050405020304" pitchFamily="18" charset="0"/>
              </a:rPr>
              <a:t>Các thành tố tạo nên Scrum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vi-VN" sz="2800" dirty="0">
                <a:latin typeface="Times New Roman" panose="02020603050405020304" pitchFamily="18" charset="0"/>
                <a:cs typeface="Times New Roman" panose="02020603050405020304" pitchFamily="18" charset="0"/>
              </a:rPr>
              <a:t>Ba yếu tố nòng cốt</a:t>
            </a:r>
          </a:p>
          <a:p>
            <a:pPr>
              <a:buFont typeface="Wingdings" panose="05000000000000000000" pitchFamily="2" charset="2"/>
              <a:buChar char="v"/>
            </a:pPr>
            <a:r>
              <a:rPr lang="vi-VN" sz="2800" dirty="0">
                <a:latin typeface="Times New Roman" panose="02020603050405020304" pitchFamily="18" charset="0"/>
                <a:cs typeface="Times New Roman" panose="02020603050405020304" pitchFamily="18" charset="0"/>
              </a:rPr>
              <a:t>Ba vai trò</a:t>
            </a:r>
          </a:p>
          <a:p>
            <a:pPr>
              <a:buFont typeface="Wingdings" panose="05000000000000000000" pitchFamily="2" charset="2"/>
              <a:buChar char="v"/>
            </a:pPr>
            <a:r>
              <a:rPr lang="vi-VN" sz="2800" dirty="0">
                <a:latin typeface="Times New Roman" panose="02020603050405020304" pitchFamily="18" charset="0"/>
                <a:cs typeface="Times New Roman" panose="02020603050405020304" pitchFamily="18" charset="0"/>
              </a:rPr>
              <a:t>Bốn cuộc họp</a:t>
            </a:r>
          </a:p>
          <a:p>
            <a:pPr>
              <a:buFont typeface="Wingdings" panose="05000000000000000000" pitchFamily="2" charset="2"/>
              <a:buChar char="v"/>
            </a:pPr>
            <a:r>
              <a:rPr lang="vi-VN" sz="2800" dirty="0">
                <a:latin typeface="Times New Roman" panose="02020603050405020304" pitchFamily="18" charset="0"/>
                <a:cs typeface="Times New Roman" panose="02020603050405020304" pitchFamily="18" charset="0"/>
              </a:rPr>
              <a:t>Ba công cụ</a:t>
            </a:r>
          </a:p>
        </p:txBody>
      </p:sp>
    </p:spTree>
    <p:extLst>
      <p:ext uri="{BB962C8B-B14F-4D97-AF65-F5344CB8AC3E}">
        <p14:creationId xmlns:p14="http://schemas.microsoft.com/office/powerpoint/2010/main" val="382057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922" y="1352"/>
            <a:ext cx="8686801" cy="1066800"/>
          </a:xfrm>
        </p:spPr>
        <p:txBody>
          <a:bodyPr/>
          <a:lstStyle/>
          <a:p>
            <a:pPr algn="ctr">
              <a:buClr>
                <a:schemeClr val="accent1">
                  <a:lumMod val="75000"/>
                </a:schemeClr>
              </a:buClr>
            </a:pPr>
            <a:r>
              <a:rPr lang="vi-VN" dirty="0">
                <a:latin typeface="Times New Roman" panose="02020603050405020304" pitchFamily="18" charset="0"/>
                <a:cs typeface="Times New Roman" panose="02020603050405020304" pitchFamily="18" charset="0"/>
              </a:rPr>
              <a:t>Ba yếu tố nòng cốt của Scrum</a:t>
            </a:r>
          </a:p>
        </p:txBody>
      </p:sp>
      <p:pic>
        <p:nvPicPr>
          <p:cNvPr id="5" name="Content Placeholder 4"/>
          <p:cNvPicPr>
            <a:picLocks noGrp="1" noChangeAspect="1"/>
          </p:cNvPicPr>
          <p:nvPr>
            <p:ph idx="1"/>
          </p:nvPr>
        </p:nvPicPr>
        <p:blipFill>
          <a:blip r:embed="rId2"/>
          <a:stretch>
            <a:fillRect/>
          </a:stretch>
        </p:blipFill>
        <p:spPr>
          <a:xfrm>
            <a:off x="2876970" y="1484784"/>
            <a:ext cx="6336703" cy="4752528"/>
          </a:xfrm>
        </p:spPr>
      </p:pic>
    </p:spTree>
    <p:extLst>
      <p:ext uri="{BB962C8B-B14F-4D97-AF65-F5344CB8AC3E}">
        <p14:creationId xmlns:p14="http://schemas.microsoft.com/office/powerpoint/2010/main" val="328449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622" y="260648"/>
            <a:ext cx="8686801" cy="1066800"/>
          </a:xfrm>
        </p:spPr>
        <p:txBody>
          <a:bodyPr/>
          <a:lstStyle/>
          <a:p>
            <a:pPr algn="ctr"/>
            <a:r>
              <a:rPr lang="vi-VN" dirty="0">
                <a:latin typeface="Times New Roman" panose="02020603050405020304" pitchFamily="18" charset="0"/>
                <a:cs typeface="Times New Roman" panose="02020603050405020304" pitchFamily="18" charset="0"/>
              </a:rPr>
              <a:t>Ba vai trò</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3345648"/>
              </p:ext>
            </p:extLst>
          </p:nvPr>
        </p:nvGraphicFramePr>
        <p:xfrm>
          <a:off x="693812" y="1828800"/>
          <a:ext cx="1008112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2821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a:latin typeface="Times New Roman" panose="02020603050405020304" pitchFamily="18" charset="0"/>
                <a:cs typeface="Times New Roman" panose="02020603050405020304" pitchFamily="18" charset="0"/>
              </a:rPr>
              <a:t>Nội dung</a:t>
            </a:r>
          </a:p>
        </p:txBody>
      </p:sp>
      <p:sp>
        <p:nvSpPr>
          <p:cNvPr id="3" name="Content Placeholder 2"/>
          <p:cNvSpPr>
            <a:spLocks noGrp="1"/>
          </p:cNvSpPr>
          <p:nvPr>
            <p:ph idx="1"/>
          </p:nvPr>
        </p:nvSpPr>
        <p:spPr/>
        <p:txBody>
          <a:bodyPr>
            <a:normAutofit/>
          </a:bodyPr>
          <a:lstStyle/>
          <a:p>
            <a:pPr marL="560070" indent="-514350">
              <a:buClr>
                <a:schemeClr val="accent1">
                  <a:lumMod val="75000"/>
                </a:schemeClr>
              </a:buClr>
              <a:buFont typeface="+mj-lt"/>
              <a:buAutoNum type="romanUcPeriod"/>
            </a:pPr>
            <a:r>
              <a:rPr lang="vi-VN" sz="3200" dirty="0">
                <a:solidFill>
                  <a:schemeClr val="tx1"/>
                </a:solidFill>
                <a:latin typeface="Times New Roman" panose="02020603050405020304" pitchFamily="18" charset="0"/>
                <a:cs typeface="Times New Roman" panose="02020603050405020304" pitchFamily="18" charset="0"/>
              </a:rPr>
              <a:t>Tổng quan Agile</a:t>
            </a:r>
          </a:p>
          <a:p>
            <a:pPr marL="560070" indent="-514350">
              <a:buClr>
                <a:schemeClr val="accent1">
                  <a:lumMod val="75000"/>
                </a:schemeClr>
              </a:buClr>
              <a:buFont typeface="+mj-lt"/>
              <a:buAutoNum type="romanUcPeriod"/>
            </a:pPr>
            <a:r>
              <a:rPr lang="vi-VN" sz="3200" dirty="0">
                <a:solidFill>
                  <a:schemeClr val="tx1"/>
                </a:solidFill>
                <a:latin typeface="Times New Roman" panose="02020603050405020304" pitchFamily="18" charset="0"/>
                <a:cs typeface="Times New Roman" panose="02020603050405020304" pitchFamily="18" charset="0"/>
              </a:rPr>
              <a:t>Tìm hiểu về Scrum</a:t>
            </a:r>
          </a:p>
          <a:p>
            <a:pPr marL="560070" indent="-514350">
              <a:buClr>
                <a:schemeClr val="accent1">
                  <a:lumMod val="75000"/>
                </a:schemeClr>
              </a:buClr>
              <a:buFont typeface="+mj-lt"/>
              <a:buAutoNum type="romanUcPeriod"/>
            </a:pPr>
            <a:endParaRPr lang="vi-VN" sz="2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95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66951"/>
            <a:ext cx="8686801" cy="1066800"/>
          </a:xfrm>
        </p:spPr>
        <p:txBody>
          <a:bodyPr/>
          <a:lstStyle/>
          <a:p>
            <a:pPr algn="ctr"/>
            <a:r>
              <a:rPr lang="vi-VN" dirty="0">
                <a:latin typeface="Times New Roman" panose="02020603050405020304" pitchFamily="18" charset="0"/>
                <a:cs typeface="Times New Roman" panose="02020603050405020304" pitchFamily="18" charset="0"/>
              </a:rPr>
              <a:t>Bốn cuộc họp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6135740"/>
              </p:ext>
            </p:extLst>
          </p:nvPr>
        </p:nvGraphicFramePr>
        <p:xfrm>
          <a:off x="549796" y="1124744"/>
          <a:ext cx="10729192"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6" name="Group 15"/>
          <p:cNvGrpSpPr/>
          <p:nvPr/>
        </p:nvGrpSpPr>
        <p:grpSpPr>
          <a:xfrm>
            <a:off x="3494364" y="3861048"/>
            <a:ext cx="7784624" cy="1008112"/>
            <a:chOff x="2936820" y="1417877"/>
            <a:chExt cx="7784624" cy="1008112"/>
          </a:xfrm>
          <a:solidFill>
            <a:schemeClr val="accent1">
              <a:lumMod val="20000"/>
              <a:lumOff val="80000"/>
            </a:schemeClr>
          </a:solidFill>
        </p:grpSpPr>
        <p:sp>
          <p:nvSpPr>
            <p:cNvPr id="17" name="Rectangle: Top Corners Rounded 16"/>
            <p:cNvSpPr/>
            <p:nvPr/>
          </p:nvSpPr>
          <p:spPr>
            <a:xfrm rot="5400000">
              <a:off x="6336848" y="-1982151"/>
              <a:ext cx="984568" cy="7784624"/>
            </a:xfrm>
            <a:prstGeom prst="round2SameRect">
              <a:avLst/>
            </a:prstGeom>
            <a:grpFill/>
          </p:spPr>
          <p:style>
            <a:lnRef idx="2">
              <a:schemeClr val="accent5">
                <a:tint val="40000"/>
                <a:alpha val="90000"/>
                <a:hueOff val="5254828"/>
                <a:satOff val="-5739"/>
                <a:lumOff val="219"/>
                <a:alphaOff val="0"/>
              </a:schemeClr>
            </a:lnRef>
            <a:fillRef idx="1">
              <a:schemeClr val="accent5">
                <a:tint val="40000"/>
                <a:alpha val="90000"/>
                <a:hueOff val="5254828"/>
                <a:satOff val="-5739"/>
                <a:lumOff val="219"/>
                <a:alphaOff val="0"/>
              </a:schemeClr>
            </a:fillRef>
            <a:effectRef idx="0">
              <a:schemeClr val="accent5">
                <a:tint val="40000"/>
                <a:alpha val="90000"/>
                <a:hueOff val="5254828"/>
                <a:satOff val="-5739"/>
                <a:lumOff val="219"/>
                <a:alphaOff val="0"/>
              </a:schemeClr>
            </a:effectRef>
            <a:fontRef idx="minor">
              <a:schemeClr val="dk1">
                <a:hueOff val="0"/>
                <a:satOff val="0"/>
                <a:lumOff val="0"/>
                <a:alphaOff val="0"/>
              </a:schemeClr>
            </a:fontRef>
          </p:style>
        </p:sp>
        <p:sp>
          <p:nvSpPr>
            <p:cNvPr id="18" name="Rectangle: Top Corners Rounded 4"/>
            <p:cNvSpPr txBox="1"/>
            <p:nvPr/>
          </p:nvSpPr>
          <p:spPr>
            <a:xfrm>
              <a:off x="2944580" y="1537547"/>
              <a:ext cx="7664554" cy="88844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vi-VN" sz="2200" kern="1200" dirty="0">
                  <a:latin typeface="Times New Roman" panose="02020603050405020304" pitchFamily="18" charset="0"/>
                  <a:cs typeface="Times New Roman" panose="02020603050405020304" pitchFamily="18" charset="0"/>
                </a:rPr>
                <a:t>Sơ kết về các việc đã hoàn thành trong Sprint</a:t>
              </a:r>
            </a:p>
            <a:p>
              <a:pPr marL="228600" lvl="1" indent="-228600" algn="l" defTabSz="933450">
                <a:lnSpc>
                  <a:spcPct val="90000"/>
                </a:lnSpc>
                <a:spcBef>
                  <a:spcPct val="0"/>
                </a:spcBef>
                <a:spcAft>
                  <a:spcPct val="15000"/>
                </a:spcAft>
                <a:buChar char="•"/>
              </a:pPr>
              <a:r>
                <a:rPr lang="vi-VN" sz="2200" kern="1200" dirty="0">
                  <a:latin typeface="Times New Roman" panose="02020603050405020304" pitchFamily="18" charset="0"/>
                  <a:cs typeface="Times New Roman" panose="02020603050405020304" pitchFamily="18" charset="0"/>
                </a:rPr>
                <a:t>Kiểm tra có đạt Mục tiêu Sprint không</a:t>
              </a:r>
              <a:endParaRPr lang="en-US" sz="2200" kern="1200" dirty="0">
                <a:latin typeface="Times New Roman" panose="02020603050405020304" pitchFamily="18" charset="0"/>
                <a:cs typeface="Times New Roman" panose="02020603050405020304" pitchFamily="18" charset="0"/>
              </a:endParaRPr>
            </a:p>
            <a:p>
              <a:pPr marL="228600" lvl="1" indent="-228600" algn="l" defTabSz="933450">
                <a:lnSpc>
                  <a:spcPct val="90000"/>
                </a:lnSpc>
                <a:spcBef>
                  <a:spcPct val="0"/>
                </a:spcBef>
                <a:spcAft>
                  <a:spcPct val="15000"/>
                </a:spcAft>
                <a:buChar char="•"/>
              </a:pPr>
              <a:endParaRPr lang="en-US" sz="2200"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77490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860" y="116632"/>
            <a:ext cx="8686801" cy="1066800"/>
          </a:xfrm>
        </p:spPr>
        <p:txBody>
          <a:bodyPr/>
          <a:lstStyle/>
          <a:p>
            <a:pPr algn="ctr"/>
            <a:r>
              <a:rPr lang="vi-VN" dirty="0">
                <a:latin typeface="Times New Roman" panose="02020603050405020304" pitchFamily="18" charset="0"/>
                <a:cs typeface="Times New Roman" panose="02020603050405020304" pitchFamily="18" charset="0"/>
              </a:rPr>
              <a:t>Ba công cụ</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4129443"/>
              </p:ext>
            </p:extLst>
          </p:nvPr>
        </p:nvGraphicFramePr>
        <p:xfrm>
          <a:off x="621804" y="1828800"/>
          <a:ext cx="10153128"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088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484" y="116632"/>
            <a:ext cx="8686801" cy="1066800"/>
          </a:xfrm>
        </p:spPr>
        <p:txBody>
          <a:bodyPr/>
          <a:lstStyle/>
          <a:p>
            <a:pPr marL="742950" indent="-742950" algn="ctr">
              <a:buClr>
                <a:schemeClr val="accent1">
                  <a:lumMod val="75000"/>
                </a:schemeClr>
              </a:buClr>
              <a:buFont typeface="+mj-lt"/>
              <a:buAutoNum type="arabicPeriod" startAt="3"/>
            </a:pPr>
            <a:r>
              <a:rPr lang="vi-VN" dirty="0">
                <a:latin typeface="Times New Roman" panose="02020603050405020304" pitchFamily="18" charset="0"/>
                <a:cs typeface="Times New Roman" panose="02020603050405020304" pitchFamily="18" charset="0"/>
              </a:rPr>
              <a:t>Quy trình</a:t>
            </a:r>
          </a:p>
        </p:txBody>
      </p:sp>
      <p:pic>
        <p:nvPicPr>
          <p:cNvPr id="16" name="Content Placeholder 15"/>
          <p:cNvPicPr>
            <a:picLocks noGrp="1" noChangeAspect="1"/>
          </p:cNvPicPr>
          <p:nvPr>
            <p:ph idx="1"/>
          </p:nvPr>
        </p:nvPicPr>
        <p:blipFill>
          <a:blip r:embed="rId2"/>
          <a:stretch>
            <a:fillRect/>
          </a:stretch>
        </p:blipFill>
        <p:spPr>
          <a:xfrm>
            <a:off x="1773932" y="1484784"/>
            <a:ext cx="7776863" cy="4696544"/>
          </a:xfrm>
        </p:spPr>
      </p:pic>
    </p:spTree>
    <p:extLst>
      <p:ext uri="{BB962C8B-B14F-4D97-AF65-F5344CB8AC3E}">
        <p14:creationId xmlns:p14="http://schemas.microsoft.com/office/powerpoint/2010/main" val="184787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198967"/>
            <a:ext cx="8686801" cy="1066800"/>
          </a:xfrm>
        </p:spPr>
        <p:txBody>
          <a:bodyPr/>
          <a:lstStyle/>
          <a:p>
            <a:r>
              <a:rPr lang="en-US" dirty="0">
                <a:latin typeface="Times New Roman" panose="02020603050405020304" pitchFamily="18" charset="0"/>
                <a:cs typeface="Times New Roman" panose="02020603050405020304" pitchFamily="18" charset="0"/>
              </a:rPr>
              <a:t>Product Backlog</a:t>
            </a:r>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r="9711"/>
          <a:stretch>
            <a:fillRect/>
          </a:stretch>
        </p:blipFill>
        <p:spPr bwMode="auto">
          <a:xfrm>
            <a:off x="1197868" y="1628800"/>
            <a:ext cx="6768752" cy="4032448"/>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pic>
        <p:nvPicPr>
          <p:cNvPr id="5"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814492" y="3140968"/>
            <a:ext cx="4783214" cy="3306763"/>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3460239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Sprint Backlog</a:t>
            </a:r>
            <a:endParaRPr lang="vi-V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41884" y="2276872"/>
            <a:ext cx="8611802" cy="3334215"/>
          </a:xfrm>
          <a:prstGeom prst="rect">
            <a:avLst/>
          </a:prstGeom>
        </p:spPr>
      </p:pic>
    </p:spTree>
    <p:extLst>
      <p:ext uri="{BB962C8B-B14F-4D97-AF65-F5344CB8AC3E}">
        <p14:creationId xmlns:p14="http://schemas.microsoft.com/office/powerpoint/2010/main" val="422553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Biểu đồ Sprint Burndown</a:t>
            </a:r>
          </a:p>
        </p:txBody>
      </p:sp>
      <p:pic>
        <p:nvPicPr>
          <p:cNvPr id="4" name="Picture 3"/>
          <p:cNvPicPr>
            <a:picLocks noChangeAspect="1"/>
          </p:cNvPicPr>
          <p:nvPr/>
        </p:nvPicPr>
        <p:blipFill>
          <a:blip r:embed="rId2"/>
          <a:stretch>
            <a:fillRect/>
          </a:stretch>
        </p:blipFill>
        <p:spPr>
          <a:xfrm>
            <a:off x="1989955" y="1916832"/>
            <a:ext cx="7762057" cy="4176464"/>
          </a:xfrm>
          <a:prstGeom prst="rect">
            <a:avLst/>
          </a:prstGeom>
        </p:spPr>
      </p:pic>
    </p:spTree>
    <p:extLst>
      <p:ext uri="{BB962C8B-B14F-4D97-AF65-F5344CB8AC3E}">
        <p14:creationId xmlns:p14="http://schemas.microsoft.com/office/powerpoint/2010/main" val="332348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08" y="0"/>
            <a:ext cx="8686801" cy="1066800"/>
          </a:xfrm>
        </p:spPr>
        <p:txBody>
          <a:bodyPr/>
          <a:lstStyle/>
          <a:p>
            <a:pPr marL="742950" indent="-742950" algn="ctr">
              <a:buClr>
                <a:schemeClr val="accent1">
                  <a:lumMod val="75000"/>
                </a:schemeClr>
              </a:buClr>
              <a:buFont typeface="+mj-lt"/>
              <a:buAutoNum type="arabicPeriod" startAt="4"/>
            </a:pPr>
            <a:r>
              <a:rPr lang="vi-VN" dirty="0">
                <a:latin typeface="Times New Roman" panose="02020603050405020304" pitchFamily="18" charset="0"/>
                <a:cs typeface="Times New Roman" panose="02020603050405020304" pitchFamily="18" charset="0"/>
              </a:rPr>
              <a:t>Ưu, nhược điểm của Scrum</a:t>
            </a:r>
          </a:p>
        </p:txBody>
      </p:sp>
      <p:sp>
        <p:nvSpPr>
          <p:cNvPr id="3" name="Content Placeholder 2"/>
          <p:cNvSpPr>
            <a:spLocks noGrp="1"/>
          </p:cNvSpPr>
          <p:nvPr>
            <p:ph idx="1"/>
          </p:nvPr>
        </p:nvSpPr>
        <p:spPr>
          <a:xfrm>
            <a:off x="1065212" y="1484784"/>
            <a:ext cx="9637712" cy="4968552"/>
          </a:xfrm>
        </p:spPr>
        <p:txBody>
          <a:bodyPr>
            <a:noAutofit/>
          </a:bodyPr>
          <a:lstStyle/>
          <a:p>
            <a:pPr>
              <a:buClr>
                <a:schemeClr val="accent1">
                  <a:lumMod val="75000"/>
                </a:schemeClr>
              </a:buClr>
              <a:buFont typeface="Wingdings" panose="05000000000000000000" pitchFamily="2" charset="2"/>
              <a:buChar char="v"/>
            </a:pPr>
            <a:r>
              <a:rPr lang="vi-VN" sz="2800" b="1" dirty="0">
                <a:latin typeface="Times New Roman" panose="02020603050405020304" pitchFamily="18" charset="0"/>
                <a:cs typeface="Times New Roman" panose="02020603050405020304" pitchFamily="18" charset="0"/>
              </a:rPr>
              <a:t>Ưu điểm:</a:t>
            </a:r>
          </a:p>
          <a:p>
            <a:pPr>
              <a:buClr>
                <a:schemeClr val="accent1">
                  <a:lumMod val="75000"/>
                </a:schemeClr>
              </a:buClr>
              <a:buFont typeface="Wingdings" panose="05000000000000000000" pitchFamily="2" charset="2"/>
              <a:buChar char="v"/>
            </a:pPr>
            <a:endParaRPr lang="vi-VN" sz="2800" b="1" dirty="0">
              <a:latin typeface="Times New Roman" panose="02020603050405020304" pitchFamily="18" charset="0"/>
              <a:cs typeface="Times New Roman" panose="02020603050405020304" pitchFamily="18" charset="0"/>
            </a:endParaRPr>
          </a:p>
          <a:p>
            <a:pPr lvl="2" algn="just">
              <a:buClr>
                <a:schemeClr val="accent1">
                  <a:lumMod val="75000"/>
                </a:schemeClr>
              </a:buCl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Một người có thể làm nhiều việc ví dụ như dev có thể test</a:t>
            </a:r>
          </a:p>
          <a:p>
            <a:pPr lvl="2" algn="just">
              <a:buClr>
                <a:schemeClr val="accent1">
                  <a:lumMod val="75000"/>
                </a:schemeClr>
              </a:buCl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Phát hiện lỗi sớm hơn rất nhiều so với các phương pháp truyền thống</a:t>
            </a:r>
          </a:p>
          <a:p>
            <a:pPr lvl="2" algn="just">
              <a:buClr>
                <a:schemeClr val="accent1">
                  <a:lumMod val="75000"/>
                </a:schemeClr>
              </a:buCl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Khách hàng nhanh chóng thấy được sản phẩm qua đó đưa ra phản hồi sớm.</a:t>
            </a:r>
          </a:p>
          <a:p>
            <a:pPr lvl="2" algn="just">
              <a:buClr>
                <a:schemeClr val="accent1">
                  <a:lumMod val="75000"/>
                </a:schemeClr>
              </a:buCl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Có khả năng áp dụng được cho những dự án mà yêu cầu khách hàng không rõ ràng ngay từ đầu.</a:t>
            </a:r>
          </a:p>
        </p:txBody>
      </p:sp>
    </p:spTree>
    <p:extLst>
      <p:ext uri="{BB962C8B-B14F-4D97-AF65-F5344CB8AC3E}">
        <p14:creationId xmlns:p14="http://schemas.microsoft.com/office/powerpoint/2010/main" val="425358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0"/>
            <a:ext cx="8686801" cy="1066800"/>
          </a:xfrm>
        </p:spPr>
        <p:txBody>
          <a:bodyPr/>
          <a:lstStyle/>
          <a:p>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5212" y="1196752"/>
            <a:ext cx="8686801" cy="4823048"/>
          </a:xfrm>
        </p:spPr>
        <p:txBody>
          <a:bodyPr/>
          <a:lstStyle/>
          <a:p>
            <a:pPr>
              <a:buClr>
                <a:schemeClr val="accent1">
                  <a:lumMod val="75000"/>
                </a:schemeClr>
              </a:buClr>
              <a:buFont typeface="Wingdings" panose="05000000000000000000" pitchFamily="2" charset="2"/>
              <a:buChar char="v"/>
            </a:pPr>
            <a:r>
              <a:rPr lang="vi-VN" sz="2800" b="1" dirty="0">
                <a:latin typeface="Times New Roman" panose="02020603050405020304" pitchFamily="18" charset="0"/>
                <a:cs typeface="Times New Roman" panose="02020603050405020304" pitchFamily="18" charset="0"/>
              </a:rPr>
              <a:t>Nhược điểm:</a:t>
            </a:r>
          </a:p>
          <a:p>
            <a:pPr>
              <a:buClr>
                <a:schemeClr val="accent1">
                  <a:lumMod val="75000"/>
                </a:schemeClr>
              </a:buClr>
              <a:buFont typeface="Wingdings" panose="05000000000000000000" pitchFamily="2" charset="2"/>
              <a:buChar char="v"/>
            </a:pPr>
            <a:endParaRPr lang="vi-VN" sz="2800" b="1" dirty="0">
              <a:latin typeface="Times New Roman" panose="02020603050405020304" pitchFamily="18" charset="0"/>
              <a:cs typeface="Times New Roman" panose="02020603050405020304" pitchFamily="18" charset="0"/>
            </a:endParaRPr>
          </a:p>
          <a:p>
            <a:pPr lvl="2" algn="just">
              <a:buClr>
                <a:schemeClr val="accent1">
                  <a:lumMod val="75000"/>
                </a:schemeClr>
              </a:buCl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Trình độ của nhóm là có một kỹ năng nhất định </a:t>
            </a:r>
          </a:p>
          <a:p>
            <a:pPr lvl="2" algn="just">
              <a:buClr>
                <a:schemeClr val="accent1">
                  <a:lumMod val="75000"/>
                </a:schemeClr>
              </a:buCl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Phải có sự hiểu biết về mô hình aglie </a:t>
            </a:r>
          </a:p>
          <a:p>
            <a:pPr lvl="2" algn="just">
              <a:buClr>
                <a:schemeClr val="accent1">
                  <a:lumMod val="75000"/>
                </a:schemeClr>
              </a:buCl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Khó khăn trong việc xác định ngân sách và thời gian.</a:t>
            </a:r>
          </a:p>
          <a:p>
            <a:pPr lvl="2" algn="just">
              <a:buClr>
                <a:schemeClr val="accent1">
                  <a:lumMod val="75000"/>
                </a:schemeClr>
              </a:buCl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Luôn nghe ý kiến phản hồi từ khách hàng và thay đổi theo nên thời gian sẽ kéo dài khi có quá nhiều yêu cầu thay đổi từ khách hàng.</a:t>
            </a:r>
          </a:p>
          <a:p>
            <a:pPr lvl="2" algn="just">
              <a:buClr>
                <a:schemeClr val="accent1">
                  <a:lumMod val="75000"/>
                </a:schemeClr>
              </a:buCl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Vai trò của PO rất quan trọng, PO là người định hướng sản phẩm. Nếu PO làm không tốt sẽ ảnh hưởng đến kết quả chung</a:t>
            </a:r>
          </a:p>
          <a:p>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51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260648"/>
            <a:ext cx="8686801" cy="1066800"/>
          </a:xfrm>
        </p:spPr>
        <p:txBody>
          <a:bodyPr/>
          <a:lstStyle/>
          <a:p>
            <a:pPr algn="ctr"/>
            <a:r>
              <a:rPr lang="vi-VN" dirty="0">
                <a:latin typeface="Times New Roman" panose="02020603050405020304" pitchFamily="18" charset="0"/>
                <a:cs typeface="Times New Roman" panose="02020603050405020304" pitchFamily="18" charset="0"/>
              </a:rPr>
              <a:t>Lợi ích scrum mang lại</a:t>
            </a:r>
          </a:p>
        </p:txBody>
      </p:sp>
      <p:sp>
        <p:nvSpPr>
          <p:cNvPr id="3" name="Content Placeholder 2"/>
          <p:cNvSpPr>
            <a:spLocks noGrp="1"/>
          </p:cNvSpPr>
          <p:nvPr>
            <p:ph idx="1"/>
          </p:nvPr>
        </p:nvSpPr>
        <p:spPr>
          <a:xfrm>
            <a:off x="1413892" y="1916832"/>
            <a:ext cx="8686801" cy="4191000"/>
          </a:xfrm>
        </p:spPr>
        <p:txBody>
          <a:bodyPr>
            <a:normAutofit/>
          </a:bodyPr>
          <a:lstStyle/>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Cải thiện chất lượng phần mềm</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Rút ngắn thời gian phát hành phần mềm</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Nâng cao tinh thần đồng đội</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Gia tăng tỷ suất hoàn vốn đầu tư (ROI)</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Tăng mức độ hài lòng của khách hành</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Kiểm soát dự án tốt</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Giảm thiểu rủi ro</a:t>
            </a:r>
          </a:p>
        </p:txBody>
      </p:sp>
    </p:spTree>
    <p:extLst>
      <p:ext uri="{BB962C8B-B14F-4D97-AF65-F5344CB8AC3E}">
        <p14:creationId xmlns:p14="http://schemas.microsoft.com/office/powerpoint/2010/main" val="106292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Tài liệu tham khảo</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hlinkClick r:id="rId2"/>
              </a:rPr>
              <a:t>http://hanoiscrum.net/hnscrum/gioi-thieu/scrum-lagi</a:t>
            </a:r>
            <a:endParaRPr lang="vi-V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hlinkClick r:id="rId3"/>
              </a:rPr>
              <a:t>http://hocvienagile.com/agipedia/tong-quan-ve-scrum/</a:t>
            </a:r>
            <a:endParaRPr lang="vi-V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hlinkClick r:id="rId4"/>
              </a:rPr>
              <a:t>https://vi.wikipedia.org/wiki/Scrum_(m%C3%B4_h%C3%ACnh_ph%C3%A1t_tri%E1%BB%83n_ph%E1%BA%A7n_m%E1%BB%81m)</a:t>
            </a:r>
            <a:endParaRPr lang="vi-V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hlinkClick r:id="rId5"/>
              </a:rPr>
              <a:t>https://www.google.com</a:t>
            </a:r>
            <a:endParaRPr lang="vi-V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51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buClr>
                <a:schemeClr val="accent1">
                  <a:lumMod val="75000"/>
                </a:schemeClr>
              </a:buClr>
              <a:buFont typeface="+mj-lt"/>
              <a:buAutoNum type="romanUcPeriod"/>
            </a:pPr>
            <a:r>
              <a:rPr lang="vi-VN" dirty="0">
                <a:solidFill>
                  <a:schemeClr val="tx1"/>
                </a:solidFill>
                <a:latin typeface="Times New Roman" panose="02020603050405020304" pitchFamily="18" charset="0"/>
                <a:cs typeface="Times New Roman" panose="02020603050405020304" pitchFamily="18" charset="0"/>
              </a:rPr>
              <a:t>Tổng quan Agile</a:t>
            </a:r>
            <a:br>
              <a:rPr lang="vi-VN" dirty="0">
                <a:solidFill>
                  <a:schemeClr val="tx1"/>
                </a:solidFill>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708660" lvl="1" indent="-342900">
              <a:buClr>
                <a:schemeClr val="accent1">
                  <a:lumMod val="75000"/>
                </a:schemeClr>
              </a:buClr>
              <a:buFont typeface="+mj-lt"/>
              <a:buAutoNum type="arabicPeriod"/>
            </a:pPr>
            <a:r>
              <a:rPr lang="vi-VN" sz="3200" dirty="0">
                <a:latin typeface="Times New Roman" panose="02020603050405020304" pitchFamily="18" charset="0"/>
                <a:cs typeface="Times New Roman" panose="02020603050405020304" pitchFamily="18" charset="0"/>
              </a:rPr>
              <a:t>Sự ra đời.</a:t>
            </a:r>
          </a:p>
          <a:p>
            <a:pPr marL="708660" lvl="1" indent="-342900">
              <a:buClr>
                <a:schemeClr val="accent1">
                  <a:lumMod val="75000"/>
                </a:schemeClr>
              </a:buClr>
              <a:buFont typeface="+mj-lt"/>
              <a:buAutoNum type="arabicPeriod"/>
            </a:pPr>
            <a:r>
              <a:rPr lang="vi-VN" sz="3200" dirty="0">
                <a:latin typeface="Times New Roman" panose="02020603050405020304" pitchFamily="18" charset="0"/>
                <a:cs typeface="Times New Roman" panose="02020603050405020304" pitchFamily="18" charset="0"/>
              </a:rPr>
              <a:t>Tuyên ngôn Agile</a:t>
            </a:r>
          </a:p>
          <a:p>
            <a:pPr marL="708660" lvl="1" indent="-342900">
              <a:buClr>
                <a:schemeClr val="accent1">
                  <a:lumMod val="75000"/>
                </a:schemeClr>
              </a:buClr>
              <a:buFont typeface="+mj-lt"/>
              <a:buAutoNum type="arabicPeriod"/>
            </a:pPr>
            <a:r>
              <a:rPr lang="vi-VN" sz="3200" dirty="0">
                <a:latin typeface="Times New Roman" panose="02020603050405020304" pitchFamily="18" charset="0"/>
                <a:cs typeface="Times New Roman" panose="02020603050405020304" pitchFamily="18" charset="0"/>
              </a:rPr>
              <a:t>12 nguyên tắc Agile</a:t>
            </a:r>
          </a:p>
          <a:p>
            <a:pPr marL="708660" lvl="1" indent="-342900">
              <a:buClr>
                <a:schemeClr val="accent1">
                  <a:lumMod val="75000"/>
                </a:schemeClr>
              </a:buClr>
              <a:buFont typeface="+mj-lt"/>
              <a:buAutoNum type="arabicPeriod"/>
            </a:pPr>
            <a:r>
              <a:rPr lang="vi-VN" sz="3200" dirty="0">
                <a:latin typeface="Times New Roman" panose="02020603050405020304" pitchFamily="18" charset="0"/>
                <a:cs typeface="Times New Roman" panose="02020603050405020304" pitchFamily="18" charset="0"/>
              </a:rPr>
              <a:t>Đặc điểm</a:t>
            </a:r>
          </a:p>
        </p:txBody>
      </p:sp>
    </p:spTree>
    <p:extLst>
      <p:ext uri="{BB962C8B-B14F-4D97-AF65-F5344CB8AC3E}">
        <p14:creationId xmlns:p14="http://schemas.microsoft.com/office/powerpoint/2010/main" val="349401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2492896"/>
            <a:ext cx="8686801" cy="1066800"/>
          </a:xfrm>
        </p:spPr>
        <p:txBody>
          <a:bodyPr>
            <a:normAutofit/>
          </a:bodyPr>
          <a:lstStyle/>
          <a:p>
            <a:pPr algn="ctr"/>
            <a:r>
              <a:rPr lang="en-US" sz="4000" dirty="0" err="1">
                <a:latin typeface="Times New Roman" panose="02020603050405020304" pitchFamily="18" charset="0"/>
                <a:cs typeface="Times New Roman" panose="02020603050405020304" pitchFamily="18" charset="0"/>
              </a:rPr>
              <a:t>Cảm</a:t>
            </a:r>
            <a:r>
              <a:rPr lang="en-US" sz="4000" dirty="0">
                <a:latin typeface="Times New Roman" panose="02020603050405020304" pitchFamily="18" charset="0"/>
                <a:cs typeface="Times New Roman" panose="02020603050405020304" pitchFamily="18" charset="0"/>
              </a:rPr>
              <a:t> </a:t>
            </a:r>
            <a:r>
              <a:rPr lang="vi-VN" sz="4000" dirty="0">
                <a:latin typeface="Times New Roman" panose="02020603050405020304" pitchFamily="18" charset="0"/>
                <a:cs typeface="Times New Roman" panose="02020603050405020304" pitchFamily="18" charset="0"/>
              </a:rPr>
              <a:t>ơ</a:t>
            </a:r>
            <a:r>
              <a:rPr lang="en-US" sz="4000" dirty="0">
                <a:latin typeface="Times New Roman" panose="02020603050405020304" pitchFamily="18" charset="0"/>
                <a:cs typeface="Times New Roman" panose="02020603050405020304" pitchFamily="18" charset="0"/>
              </a:rPr>
              <a:t>n </a:t>
            </a:r>
            <a:r>
              <a:rPr lang="en-US" sz="4000" dirty="0" err="1">
                <a:latin typeface="Times New Roman" panose="02020603050405020304" pitchFamily="18" charset="0"/>
                <a:cs typeface="Times New Roman" panose="02020603050405020304" pitchFamily="18" charset="0"/>
              </a:rPr>
              <a:t>thầy</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bạn</a:t>
            </a:r>
            <a:r>
              <a:rPr lang="en-US" sz="4000" dirty="0">
                <a:latin typeface="Times New Roman" panose="02020603050405020304" pitchFamily="18" charset="0"/>
                <a:cs typeface="Times New Roman" panose="02020603050405020304" pitchFamily="18" charset="0"/>
              </a:rPr>
              <a:t> </a:t>
            </a:r>
            <a:br>
              <a:rPr lang="en-US" sz="4000" dirty="0">
                <a:latin typeface="Times New Roman" panose="02020603050405020304" pitchFamily="18" charset="0"/>
                <a:cs typeface="Times New Roman" panose="02020603050405020304" pitchFamily="18" charset="0"/>
              </a:rPr>
            </a:br>
            <a:r>
              <a:rPr lang="en-US" sz="4000" dirty="0" err="1">
                <a:latin typeface="Times New Roman" panose="02020603050405020304" pitchFamily="18" charset="0"/>
                <a:cs typeface="Times New Roman" panose="02020603050405020304" pitchFamily="18" charset="0"/>
              </a:rPr>
              <a:t>đã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chú</a:t>
            </a:r>
            <a:r>
              <a:rPr lang="en-US" sz="4000" dirty="0">
                <a:latin typeface="Times New Roman" panose="02020603050405020304" pitchFamily="18" charset="0"/>
                <a:cs typeface="Times New Roman" panose="02020603050405020304" pitchFamily="18" charset="0"/>
              </a:rPr>
              <a:t> ý </a:t>
            </a:r>
            <a:r>
              <a:rPr lang="en-US" sz="4000" dirty="0" err="1">
                <a:latin typeface="Times New Roman" panose="02020603050405020304" pitchFamily="18" charset="0"/>
                <a:cs typeface="Times New Roman" panose="02020603050405020304" pitchFamily="18" charset="0"/>
              </a:rPr>
              <a:t>lắng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nghe</a:t>
            </a:r>
            <a:r>
              <a:rPr lang="en-US" sz="4000" dirty="0">
                <a:latin typeface="Times New Roman" panose="02020603050405020304" pitchFamily="18" charset="0"/>
                <a:cs typeface="Times New Roman" panose="02020603050405020304" pitchFamily="18" charset="0"/>
              </a:rPr>
              <a:t>!</a:t>
            </a:r>
            <a:endParaRPr lang="vi-V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775097"/>
            <a:ext cx="8686801" cy="1066800"/>
          </a:xfrm>
        </p:spPr>
        <p:txBody>
          <a:bodyPr>
            <a:normAutofit/>
          </a:bodyPr>
          <a:lstStyle/>
          <a:p>
            <a:pPr algn="ct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endParaRPr lang="en-US" sz="2400"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a:stretch>
            <a:fillRect/>
          </a:stretch>
        </p:blipFill>
        <p:spPr>
          <a:xfrm>
            <a:off x="2133972" y="2204864"/>
            <a:ext cx="6048672" cy="4320480"/>
          </a:xfrm>
        </p:spPr>
      </p:pic>
      <p:sp>
        <p:nvSpPr>
          <p:cNvPr id="4" name="Title 12"/>
          <p:cNvSpPr txBox="1">
            <a:spLocks/>
          </p:cNvSpPr>
          <p:nvPr/>
        </p:nvSpPr>
        <p:spPr>
          <a:xfrm>
            <a:off x="1053852" y="241697"/>
            <a:ext cx="8686801"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marL="514350" indent="-514350">
              <a:buClr>
                <a:schemeClr val="accent1">
                  <a:lumMod val="75000"/>
                </a:schemeClr>
              </a:buClr>
              <a:buFont typeface="+mj-lt"/>
              <a:buAutoNum type="arabicPeriod"/>
            </a:pPr>
            <a:r>
              <a:rPr lang="en-US" sz="3400" dirty="0" err="1">
                <a:latin typeface="Times New Roman" panose="02020603050405020304" pitchFamily="18" charset="0"/>
                <a:cs typeface="Times New Roman" panose="02020603050405020304" pitchFamily="18" charset="0"/>
              </a:rPr>
              <a:t>Sự</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ra</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đời</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85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Gặp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h</a:t>
            </a:r>
            <a:r>
              <a:rPr lang="vi-VN" sz="2400" dirty="0">
                <a:latin typeface="Times New Roman" panose="02020603050405020304" pitchFamily="18" charset="0"/>
                <a:cs typeface="Times New Roman" panose="02020603050405020304" pitchFamily="18" charset="0"/>
              </a:rPr>
              <a:t>ơ</a:t>
            </a:r>
            <a:r>
              <a:rPr lang="en-US" sz="2400" dirty="0">
                <a:latin typeface="Times New Roman" panose="02020603050405020304" pitchFamily="18" charset="0"/>
                <a:cs typeface="Times New Roman" panose="02020603050405020304" pitchFamily="18" charset="0"/>
              </a:rPr>
              <a:t>n.</a:t>
            </a:r>
          </a:p>
          <a:p>
            <a:pPr>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h</a:t>
            </a:r>
            <a:r>
              <a:rPr lang="vi-VN" sz="2400" dirty="0">
                <a:latin typeface="Times New Roman" panose="02020603050405020304" pitchFamily="18" charset="0"/>
                <a:cs typeface="Times New Roman" panose="02020603050405020304" pitchFamily="18" charset="0"/>
              </a:rPr>
              <a:t>ưởng mà không thể lường trước được: yếu tố kinh doanh, kỹ thuât, con người...</a:t>
            </a:r>
          </a:p>
          <a:p>
            <a:pPr>
              <a:buFont typeface="Wingdings" panose="05000000000000000000" pitchFamily="2" charset="2"/>
              <a:buChar char="ü"/>
            </a:pPr>
            <a:r>
              <a:rPr lang="vi-VN" sz="2400" dirty="0">
                <a:latin typeface="Times New Roman" panose="02020603050405020304" pitchFamily="18" charset="0"/>
                <a:cs typeface="Times New Roman" panose="02020603050405020304" pitchFamily="18" charset="0"/>
              </a:rPr>
              <a:t>Khi requirement thay đổi, ta phải làm lại các bước thiết kế và phát triển, kiểm thử, viết lại tài liệu...</a:t>
            </a:r>
          </a:p>
          <a:p>
            <a:pPr>
              <a:buFont typeface="Wingdings" panose="05000000000000000000" pitchFamily="2" charset="2"/>
              <a:buChar char="ü"/>
            </a:pPr>
            <a:r>
              <a:rPr lang="vi-VN" sz="2400" dirty="0">
                <a:latin typeface="Times New Roman" panose="02020603050405020304" pitchFamily="18" charset="0"/>
                <a:cs typeface="Times New Roman" panose="02020603050405020304" pitchFamily="18" charset="0"/>
              </a:rPr>
              <a:t>Kết quả là sản phẩm làm ra không đúng với yêu cầu của khách hàng, hoặc bị trể thời gian, quá ngân sách.</a:t>
            </a:r>
          </a:p>
        </p:txBody>
      </p:sp>
    </p:spTree>
    <p:extLst>
      <p:ext uri="{BB962C8B-B14F-4D97-AF65-F5344CB8AC3E}">
        <p14:creationId xmlns:p14="http://schemas.microsoft.com/office/powerpoint/2010/main" val="363725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199052"/>
            <a:ext cx="8686801" cy="1066800"/>
          </a:xfrm>
        </p:spPr>
        <p:txBody>
          <a:bodyPr/>
          <a:lstStyle/>
          <a:p>
            <a:pPr algn="ct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Agile</a:t>
            </a:r>
            <a:endParaRPr lang="vi-VN"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065210" y="1556792"/>
            <a:ext cx="8686801" cy="4191000"/>
          </a:xfrm>
        </p:spPr>
        <p:txBody>
          <a:bodyPr>
            <a:normAutofit/>
          </a:bodyPr>
          <a:lstStyle/>
          <a:p>
            <a:pPr marL="45720" indent="0" algn="just">
              <a:buNone/>
            </a:pPr>
            <a:r>
              <a:rPr lang="vi-VN" sz="2400" dirty="0">
                <a:latin typeface="Times New Roman" panose="02020603050405020304" pitchFamily="18" charset="0"/>
                <a:cs typeface="Times New Roman" panose="02020603050405020304" pitchFamily="18" charset="0"/>
              </a:rPr>
              <a:t>Vào tháng 2 năm 2001, 17 nhân vật có tiếng tăm trong ngành phần mềm đã có một cuộc họp tại resort Snowbird, bang Utah miền Tây nước Mỹ để tìm ra phương pháp xây dựng phần mềm tinh gọn, hiệu quả.</a:t>
            </a:r>
          </a:p>
          <a:p>
            <a:pPr marL="45720" indent="0">
              <a:buNone/>
            </a:pPr>
            <a:endParaRPr lang="vi-VN" sz="2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557908" y="2996952"/>
            <a:ext cx="7848872" cy="3744416"/>
          </a:xfrm>
          <a:prstGeom prst="rect">
            <a:avLst/>
          </a:prstGeom>
        </p:spPr>
      </p:pic>
    </p:spTree>
    <p:extLst>
      <p:ext uri="{BB962C8B-B14F-4D97-AF65-F5344CB8AC3E}">
        <p14:creationId xmlns:p14="http://schemas.microsoft.com/office/powerpoint/2010/main" val="129474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0" y="242957"/>
            <a:ext cx="8686801" cy="1066800"/>
          </a:xfrm>
        </p:spPr>
        <p:txBody>
          <a:bodyPr/>
          <a:lstStyle/>
          <a:p>
            <a:pPr marL="742950" indent="-742950">
              <a:buClr>
                <a:schemeClr val="accent1">
                  <a:lumMod val="75000"/>
                </a:schemeClr>
              </a:buClr>
              <a:buFont typeface="+mj-lt"/>
              <a:buAutoNum type="arabicPeriod" startAt="2"/>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Agile</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vi-VN" dirty="0">
              <a:latin typeface="Times New Roman" panose="02020603050405020304" pitchFamily="18" charset="0"/>
              <a:cs typeface="Times New Roman" panose="02020603050405020304" pitchFamily="18" charset="0"/>
            </a:endParaRPr>
          </a:p>
        </p:txBody>
      </p:sp>
      <p:grpSp>
        <p:nvGrpSpPr>
          <p:cNvPr id="4" name="Group 2"/>
          <p:cNvGrpSpPr>
            <a:grpSpLocks/>
          </p:cNvGrpSpPr>
          <p:nvPr/>
        </p:nvGrpSpPr>
        <p:grpSpPr bwMode="auto">
          <a:xfrm>
            <a:off x="981844" y="1868557"/>
            <a:ext cx="8940800" cy="939800"/>
            <a:chOff x="0" y="0"/>
            <a:chExt cx="5632" cy="592"/>
          </a:xfrm>
        </p:grpSpPr>
        <p:sp>
          <p:nvSpPr>
            <p:cNvPr id="5" name="Rectangle 3"/>
            <p:cNvSpPr>
              <a:spLocks/>
            </p:cNvSpPr>
            <p:nvPr/>
          </p:nvSpPr>
          <p:spPr bwMode="auto">
            <a:xfrm>
              <a:off x="3312" y="0"/>
              <a:ext cx="2320" cy="592"/>
            </a:xfrm>
            <a:prstGeom prst="rect">
              <a:avLst/>
            </a:prstGeom>
            <a:blipFill dpi="0" rotWithShape="0">
              <a:blip r:embed="rId2"/>
              <a:srcRect/>
              <a:tile tx="0" ty="0" sx="100000" sy="100000" flip="none" algn="tl"/>
            </a:blipFill>
            <a:ln w="25400">
              <a:solidFill>
                <a:srgbClr val="00531C"/>
              </a:solidFill>
              <a:miter lim="800000"/>
              <a:headEnd/>
              <a:tailEnd/>
            </a:ln>
            <a:effectLst>
              <a:outerShdw blurRad="114300" dist="63500" dir="2700000" algn="ctr" rotWithShape="0">
                <a:schemeClr val="bg2">
                  <a:alpha val="29999"/>
                </a:schemeClr>
              </a:outerShdw>
            </a:effectLst>
          </p:spPr>
          <p:txBody>
            <a:bodyPr lIns="0" tIns="0" rIns="0" bIns="0" anchor="ctr"/>
            <a:lstStyle>
              <a:lvl1pPr algn="ctr" eaLnBrk="0" hangingPunct="0">
                <a:tabLst>
                  <a:tab pos="1066800" algn="l"/>
                </a:tabLst>
                <a:defRPr sz="3200">
                  <a:solidFill>
                    <a:srgbClr val="000000"/>
                  </a:solidFill>
                  <a:latin typeface="Gill Sans" charset="0"/>
                  <a:ea typeface="ヒラギノ角ゴ Pro W3" charset="-128"/>
                  <a:sym typeface="Gill Sans" charset="0"/>
                </a:defRPr>
              </a:lvl1pPr>
              <a:lvl2pPr marL="742950" indent="-285750" algn="ctr" eaLnBrk="0" hangingPunct="0">
                <a:tabLst>
                  <a:tab pos="1066800" algn="l"/>
                </a:tabLst>
                <a:defRPr sz="3200">
                  <a:solidFill>
                    <a:srgbClr val="000000"/>
                  </a:solidFill>
                  <a:latin typeface="Gill Sans" charset="0"/>
                  <a:ea typeface="ヒラギノ角ゴ Pro W3" charset="-128"/>
                  <a:sym typeface="Gill Sans" charset="0"/>
                </a:defRPr>
              </a:lvl2pPr>
              <a:lvl3pPr marL="1143000" indent="-228600" algn="ctr" eaLnBrk="0" hangingPunct="0">
                <a:tabLst>
                  <a:tab pos="1066800" algn="l"/>
                </a:tabLst>
                <a:defRPr sz="3200">
                  <a:solidFill>
                    <a:srgbClr val="000000"/>
                  </a:solidFill>
                  <a:latin typeface="Gill Sans" charset="0"/>
                  <a:ea typeface="ヒラギノ角ゴ Pro W3" charset="-128"/>
                  <a:sym typeface="Gill Sans" charset="0"/>
                </a:defRPr>
              </a:lvl3pPr>
              <a:lvl4pPr marL="1600200" indent="-228600" algn="ctr" eaLnBrk="0" hangingPunct="0">
                <a:tabLst>
                  <a:tab pos="1066800" algn="l"/>
                </a:tabLst>
                <a:defRPr sz="3200">
                  <a:solidFill>
                    <a:srgbClr val="000000"/>
                  </a:solidFill>
                  <a:latin typeface="Gill Sans" charset="0"/>
                  <a:ea typeface="ヒラギノ角ゴ Pro W3" charset="-128"/>
                  <a:sym typeface="Gill Sans" charset="0"/>
                </a:defRPr>
              </a:lvl4pPr>
              <a:lvl5pPr marL="2057400" indent="-228600" algn="ctr" eaLnBrk="0" hangingPunct="0">
                <a:tabLst>
                  <a:tab pos="1066800" algn="l"/>
                </a:tabLst>
                <a:defRPr sz="3200">
                  <a:solidFill>
                    <a:srgbClr val="000000"/>
                  </a:solidFill>
                  <a:latin typeface="Gill Sans" charset="0"/>
                  <a:ea typeface="ヒラギノ角ゴ Pro W3" charset="-128"/>
                  <a:sym typeface="Gill Sans"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9pPr>
            </a:lstStyle>
            <a:p>
              <a:pPr eaLnBrk="1" hangingPunct="1"/>
              <a:r>
                <a:rPr lang="en-US" altLang="vi-VN" sz="3000" dirty="0" err="1">
                  <a:solidFill>
                    <a:srgbClr val="FFFFFF"/>
                  </a:solidFill>
                  <a:latin typeface="Times New Roman" panose="02020603050405020304" pitchFamily="18" charset="0"/>
                  <a:cs typeface="Times New Roman" panose="02020603050405020304" pitchFamily="18" charset="0"/>
                </a:rPr>
                <a:t>Quy</a:t>
              </a:r>
              <a:r>
                <a:rPr lang="en-US" altLang="vi-VN" sz="3000" dirty="0">
                  <a:solidFill>
                    <a:srgbClr val="FFFFFF"/>
                  </a:solidFill>
                  <a:latin typeface="Times New Roman" panose="02020603050405020304" pitchFamily="18" charset="0"/>
                  <a:cs typeface="Times New Roman" panose="02020603050405020304" pitchFamily="18" charset="0"/>
                </a:rPr>
                <a:t> </a:t>
              </a:r>
              <a:r>
                <a:rPr lang="en-US" altLang="vi-VN" sz="3000" dirty="0" err="1">
                  <a:solidFill>
                    <a:srgbClr val="FFFFFF"/>
                  </a:solidFill>
                  <a:latin typeface="Times New Roman" panose="02020603050405020304" pitchFamily="18" charset="0"/>
                  <a:cs typeface="Times New Roman" panose="02020603050405020304" pitchFamily="18" charset="0"/>
                </a:rPr>
                <a:t>trình</a:t>
              </a:r>
              <a:r>
                <a:rPr lang="en-US" altLang="vi-VN" sz="3000" dirty="0">
                  <a:solidFill>
                    <a:srgbClr val="FFFFFF"/>
                  </a:solidFill>
                  <a:latin typeface="Times New Roman" panose="02020603050405020304" pitchFamily="18" charset="0"/>
                  <a:cs typeface="Times New Roman" panose="02020603050405020304" pitchFamily="18" charset="0"/>
                </a:rPr>
                <a:t> </a:t>
              </a:r>
              <a:r>
                <a:rPr lang="en-US" altLang="vi-VN" sz="3000" dirty="0" err="1">
                  <a:solidFill>
                    <a:srgbClr val="FFFFFF"/>
                  </a:solidFill>
                  <a:latin typeface="Times New Roman" panose="02020603050405020304" pitchFamily="18" charset="0"/>
                  <a:cs typeface="Times New Roman" panose="02020603050405020304" pitchFamily="18" charset="0"/>
                </a:rPr>
                <a:t>và</a:t>
              </a:r>
              <a:r>
                <a:rPr lang="en-US" altLang="vi-VN" sz="3000" dirty="0">
                  <a:solidFill>
                    <a:srgbClr val="FFFFFF"/>
                  </a:solidFill>
                  <a:latin typeface="Times New Roman" panose="02020603050405020304" pitchFamily="18" charset="0"/>
                  <a:cs typeface="Times New Roman" panose="02020603050405020304" pitchFamily="18" charset="0"/>
                </a:rPr>
                <a:t> </a:t>
              </a:r>
              <a:r>
                <a:rPr lang="en-US" altLang="vi-VN" sz="3000" dirty="0" err="1">
                  <a:solidFill>
                    <a:srgbClr val="FFFFFF"/>
                  </a:solidFill>
                  <a:latin typeface="Times New Roman" panose="02020603050405020304" pitchFamily="18" charset="0"/>
                  <a:cs typeface="Times New Roman" panose="02020603050405020304" pitchFamily="18" charset="0"/>
                </a:rPr>
                <a:t>công</a:t>
              </a:r>
              <a:r>
                <a:rPr lang="en-US" altLang="vi-VN" sz="3000" dirty="0">
                  <a:solidFill>
                    <a:srgbClr val="FFFFFF"/>
                  </a:solidFill>
                  <a:latin typeface="Times New Roman" panose="02020603050405020304" pitchFamily="18" charset="0"/>
                  <a:cs typeface="Times New Roman" panose="02020603050405020304" pitchFamily="18" charset="0"/>
                </a:rPr>
                <a:t> </a:t>
              </a:r>
              <a:r>
                <a:rPr lang="en-US" altLang="vi-VN" sz="3000" dirty="0" err="1">
                  <a:solidFill>
                    <a:srgbClr val="FFFFFF"/>
                  </a:solidFill>
                  <a:latin typeface="Times New Roman" panose="02020603050405020304" pitchFamily="18" charset="0"/>
                  <a:cs typeface="Times New Roman" panose="02020603050405020304" pitchFamily="18" charset="0"/>
                </a:rPr>
                <a:t>cụ</a:t>
              </a:r>
              <a:endParaRPr lang="en-US" altLang="vi-VN" sz="3000" dirty="0">
                <a:solidFill>
                  <a:srgbClr val="FFFFFF"/>
                </a:solidFill>
                <a:latin typeface="Times New Roman" panose="02020603050405020304" pitchFamily="18" charset="0"/>
                <a:cs typeface="Times New Roman" panose="02020603050405020304" pitchFamily="18" charset="0"/>
              </a:endParaRPr>
            </a:p>
          </p:txBody>
        </p:sp>
        <p:sp>
          <p:nvSpPr>
            <p:cNvPr id="6" name="Rectangle 4"/>
            <p:cNvSpPr>
              <a:spLocks/>
            </p:cNvSpPr>
            <p:nvPr/>
          </p:nvSpPr>
          <p:spPr bwMode="auto">
            <a:xfrm>
              <a:off x="0" y="0"/>
              <a:ext cx="2320" cy="592"/>
            </a:xfrm>
            <a:prstGeom prst="rect">
              <a:avLst/>
            </a:prstGeom>
            <a:blipFill dpi="0" rotWithShape="0">
              <a:blip r:embed="rId3"/>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lvl1pPr algn="ctr" eaLnBrk="0" hangingPunct="0">
                <a:tabLst>
                  <a:tab pos="1066800" algn="l"/>
                </a:tabLst>
                <a:defRPr sz="3200">
                  <a:solidFill>
                    <a:srgbClr val="000000"/>
                  </a:solidFill>
                  <a:latin typeface="Gill Sans" charset="0"/>
                  <a:ea typeface="ヒラギノ角ゴ Pro W3" charset="-128"/>
                  <a:sym typeface="Gill Sans" charset="0"/>
                </a:defRPr>
              </a:lvl1pPr>
              <a:lvl2pPr marL="742950" indent="-285750" algn="ctr" eaLnBrk="0" hangingPunct="0">
                <a:tabLst>
                  <a:tab pos="1066800" algn="l"/>
                </a:tabLst>
                <a:defRPr sz="3200">
                  <a:solidFill>
                    <a:srgbClr val="000000"/>
                  </a:solidFill>
                  <a:latin typeface="Gill Sans" charset="0"/>
                  <a:ea typeface="ヒラギノ角ゴ Pro W3" charset="-128"/>
                  <a:sym typeface="Gill Sans" charset="0"/>
                </a:defRPr>
              </a:lvl2pPr>
              <a:lvl3pPr marL="1143000" indent="-228600" algn="ctr" eaLnBrk="0" hangingPunct="0">
                <a:tabLst>
                  <a:tab pos="1066800" algn="l"/>
                </a:tabLst>
                <a:defRPr sz="3200">
                  <a:solidFill>
                    <a:srgbClr val="000000"/>
                  </a:solidFill>
                  <a:latin typeface="Gill Sans" charset="0"/>
                  <a:ea typeface="ヒラギノ角ゴ Pro W3" charset="-128"/>
                  <a:sym typeface="Gill Sans" charset="0"/>
                </a:defRPr>
              </a:lvl3pPr>
              <a:lvl4pPr marL="1600200" indent="-228600" algn="ctr" eaLnBrk="0" hangingPunct="0">
                <a:tabLst>
                  <a:tab pos="1066800" algn="l"/>
                </a:tabLst>
                <a:defRPr sz="3200">
                  <a:solidFill>
                    <a:srgbClr val="000000"/>
                  </a:solidFill>
                  <a:latin typeface="Gill Sans" charset="0"/>
                  <a:ea typeface="ヒラギノ角ゴ Pro W3" charset="-128"/>
                  <a:sym typeface="Gill Sans" charset="0"/>
                </a:defRPr>
              </a:lvl4pPr>
              <a:lvl5pPr marL="2057400" indent="-228600" algn="ctr" eaLnBrk="0" hangingPunct="0">
                <a:tabLst>
                  <a:tab pos="1066800" algn="l"/>
                </a:tabLst>
                <a:defRPr sz="3200">
                  <a:solidFill>
                    <a:srgbClr val="000000"/>
                  </a:solidFill>
                  <a:latin typeface="Gill Sans" charset="0"/>
                  <a:ea typeface="ヒラギノ角ゴ Pro W3" charset="-128"/>
                  <a:sym typeface="Gill Sans"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9pPr>
            </a:lstStyle>
            <a:p>
              <a:pPr eaLnBrk="1" hangingPunct="1"/>
              <a:r>
                <a:rPr lang="en-US" altLang="vi-VN" sz="3000" dirty="0" err="1">
                  <a:solidFill>
                    <a:srgbClr val="FFFFFF"/>
                  </a:solidFill>
                  <a:latin typeface="Times New Roman" panose="02020603050405020304" pitchFamily="18" charset="0"/>
                  <a:cs typeface="Times New Roman" panose="02020603050405020304" pitchFamily="18" charset="0"/>
                </a:rPr>
                <a:t>Cá</a:t>
              </a:r>
              <a:r>
                <a:rPr lang="en-US" altLang="vi-VN" sz="3000" dirty="0">
                  <a:solidFill>
                    <a:srgbClr val="FFFFFF"/>
                  </a:solidFill>
                  <a:latin typeface="Times New Roman" panose="02020603050405020304" pitchFamily="18" charset="0"/>
                  <a:cs typeface="Times New Roman" panose="02020603050405020304" pitchFamily="18" charset="0"/>
                </a:rPr>
                <a:t> </a:t>
              </a:r>
              <a:r>
                <a:rPr lang="en-US" altLang="vi-VN" sz="3000" dirty="0" err="1">
                  <a:solidFill>
                    <a:srgbClr val="FFFFFF"/>
                  </a:solidFill>
                  <a:latin typeface="Times New Roman" panose="02020603050405020304" pitchFamily="18" charset="0"/>
                  <a:cs typeface="Times New Roman" panose="02020603050405020304" pitchFamily="18" charset="0"/>
                </a:rPr>
                <a:t>nhân</a:t>
              </a:r>
              <a:r>
                <a:rPr lang="en-US" altLang="vi-VN" sz="3000" dirty="0">
                  <a:solidFill>
                    <a:srgbClr val="FFFFFF"/>
                  </a:solidFill>
                  <a:latin typeface="Times New Roman" panose="02020603050405020304" pitchFamily="18" charset="0"/>
                  <a:cs typeface="Times New Roman" panose="02020603050405020304" pitchFamily="18" charset="0"/>
                </a:rPr>
                <a:t> </a:t>
              </a:r>
              <a:r>
                <a:rPr lang="en-US" altLang="vi-VN" sz="3000" dirty="0" err="1">
                  <a:solidFill>
                    <a:srgbClr val="FFFFFF"/>
                  </a:solidFill>
                  <a:latin typeface="Times New Roman" panose="02020603050405020304" pitchFamily="18" charset="0"/>
                  <a:cs typeface="Times New Roman" panose="02020603050405020304" pitchFamily="18" charset="0"/>
                </a:rPr>
                <a:t>và</a:t>
              </a:r>
              <a:r>
                <a:rPr lang="en-US" altLang="vi-VN" sz="3000" dirty="0">
                  <a:solidFill>
                    <a:srgbClr val="FFFFFF"/>
                  </a:solidFill>
                  <a:latin typeface="Times New Roman" panose="02020603050405020304" pitchFamily="18" charset="0"/>
                  <a:cs typeface="Times New Roman" panose="02020603050405020304" pitchFamily="18" charset="0"/>
                </a:rPr>
                <a:t> t</a:t>
              </a:r>
              <a:r>
                <a:rPr lang="vi-VN" altLang="vi-VN" sz="3000" dirty="0">
                  <a:solidFill>
                    <a:srgbClr val="FFFFFF"/>
                  </a:solidFill>
                  <a:latin typeface="Times New Roman" panose="02020603050405020304" pitchFamily="18" charset="0"/>
                  <a:cs typeface="Times New Roman" panose="02020603050405020304" pitchFamily="18" charset="0"/>
                </a:rPr>
                <a:t>ư</a:t>
              </a:r>
              <a:r>
                <a:rPr lang="en-US" altLang="vi-VN" sz="3000" dirty="0" err="1">
                  <a:solidFill>
                    <a:srgbClr val="FFFFFF"/>
                  </a:solidFill>
                  <a:latin typeface="Times New Roman" panose="02020603050405020304" pitchFamily="18" charset="0"/>
                  <a:cs typeface="Times New Roman" panose="02020603050405020304" pitchFamily="18" charset="0"/>
                </a:rPr>
                <a:t>ơng</a:t>
              </a:r>
              <a:r>
                <a:rPr lang="en-US" altLang="vi-VN" sz="3000" dirty="0">
                  <a:solidFill>
                    <a:srgbClr val="FFFFFF"/>
                  </a:solidFill>
                  <a:latin typeface="Times New Roman" panose="02020603050405020304" pitchFamily="18" charset="0"/>
                  <a:cs typeface="Times New Roman" panose="02020603050405020304" pitchFamily="18" charset="0"/>
                </a:rPr>
                <a:t> </a:t>
              </a:r>
              <a:r>
                <a:rPr lang="en-US" altLang="vi-VN" sz="3000" dirty="0" err="1">
                  <a:solidFill>
                    <a:srgbClr val="FFFFFF"/>
                  </a:solidFill>
                  <a:latin typeface="Times New Roman" panose="02020603050405020304" pitchFamily="18" charset="0"/>
                  <a:cs typeface="Times New Roman" panose="02020603050405020304" pitchFamily="18" charset="0"/>
                </a:rPr>
                <a:t>tác</a:t>
              </a:r>
              <a:endParaRPr lang="en-US" altLang="vi-VN" sz="3000" dirty="0">
                <a:solidFill>
                  <a:srgbClr val="FFFFFF"/>
                </a:solidFill>
                <a:latin typeface="Times New Roman" panose="02020603050405020304" pitchFamily="18" charset="0"/>
                <a:cs typeface="Times New Roman" panose="02020603050405020304" pitchFamily="18" charset="0"/>
              </a:endParaRPr>
            </a:p>
          </p:txBody>
        </p:sp>
        <p:sp>
          <p:nvSpPr>
            <p:cNvPr id="7" name="Rectangle 5"/>
            <p:cNvSpPr>
              <a:spLocks/>
            </p:cNvSpPr>
            <p:nvPr/>
          </p:nvSpPr>
          <p:spPr bwMode="auto">
            <a:xfrm>
              <a:off x="2548" y="184"/>
              <a:ext cx="52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algn="ctr" eaLnBrk="0" hangingPunct="0">
                <a:defRPr sz="3200">
                  <a:solidFill>
                    <a:srgbClr val="000000"/>
                  </a:solidFill>
                  <a:latin typeface="Gill Sans" charset="0"/>
                  <a:ea typeface="ヒラギノ角ゴ Pro W3" charset="-128"/>
                  <a:sym typeface="Gill Sans" charset="0"/>
                </a:defRPr>
              </a:lvl1pPr>
              <a:lvl2pPr marL="742950" indent="-285750" algn="ctr" eaLnBrk="0" hangingPunct="0">
                <a:defRPr sz="3200">
                  <a:solidFill>
                    <a:srgbClr val="000000"/>
                  </a:solidFill>
                  <a:latin typeface="Gill Sans" charset="0"/>
                  <a:ea typeface="ヒラギノ角ゴ Pro W3" charset="-128"/>
                  <a:sym typeface="Gill Sans" charset="0"/>
                </a:defRPr>
              </a:lvl2pPr>
              <a:lvl3pPr marL="1143000" indent="-228600" algn="ctr" eaLnBrk="0" hangingPunct="0">
                <a:defRPr sz="3200">
                  <a:solidFill>
                    <a:srgbClr val="000000"/>
                  </a:solidFill>
                  <a:latin typeface="Gill Sans" charset="0"/>
                  <a:ea typeface="ヒラギノ角ゴ Pro W3" charset="-128"/>
                  <a:sym typeface="Gill Sans" charset="0"/>
                </a:defRPr>
              </a:lvl3pPr>
              <a:lvl4pPr marL="1600200" indent="-228600" algn="ctr" eaLnBrk="0" hangingPunct="0">
                <a:defRPr sz="3200">
                  <a:solidFill>
                    <a:srgbClr val="000000"/>
                  </a:solidFill>
                  <a:latin typeface="Gill Sans" charset="0"/>
                  <a:ea typeface="ヒラギノ角ゴ Pro W3" charset="-128"/>
                  <a:sym typeface="Gill Sans" charset="0"/>
                </a:defRPr>
              </a:lvl4pPr>
              <a:lvl5pPr marL="2057400" indent="-228600" algn="ctr" eaLnBrk="0" hangingPunct="0">
                <a:defRPr sz="3200">
                  <a:solidFill>
                    <a:srgbClr val="000000"/>
                  </a:solidFill>
                  <a:latin typeface="Gill Sans" charset="0"/>
                  <a:ea typeface="ヒラギノ角ゴ Pro W3" charset="-128"/>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128"/>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128"/>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128"/>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128"/>
                  <a:sym typeface="Gill Sans" charset="0"/>
                </a:defRPr>
              </a:lvl9pPr>
            </a:lstStyle>
            <a:p>
              <a:pPr eaLnBrk="1" hangingPunct="1"/>
              <a:r>
                <a:rPr lang="vi-VN" altLang="vi-VN" sz="2400" dirty="0">
                  <a:solidFill>
                    <a:schemeClr val="tx1"/>
                  </a:solidFill>
                  <a:latin typeface="Times New Roman" panose="02020603050405020304" pitchFamily="18" charset="0"/>
                  <a:cs typeface="Times New Roman" panose="02020603050405020304" pitchFamily="18" charset="0"/>
                </a:rPr>
                <a:t>hơ</a:t>
              </a:r>
              <a:r>
                <a:rPr lang="en-US" altLang="vi-VN" sz="2400" dirty="0">
                  <a:solidFill>
                    <a:schemeClr val="tx1"/>
                  </a:solidFill>
                  <a:latin typeface="Times New Roman" panose="02020603050405020304" pitchFamily="18" charset="0"/>
                  <a:cs typeface="Times New Roman" panose="02020603050405020304" pitchFamily="18" charset="0"/>
                </a:rPr>
                <a:t>n </a:t>
              </a:r>
              <a:r>
                <a:rPr lang="en-US" altLang="vi-VN" sz="2400" dirty="0" err="1">
                  <a:solidFill>
                    <a:schemeClr val="tx1"/>
                  </a:solidFill>
                  <a:latin typeface="Times New Roman" panose="02020603050405020304" pitchFamily="18" charset="0"/>
                  <a:cs typeface="Times New Roman" panose="02020603050405020304" pitchFamily="18" charset="0"/>
                </a:rPr>
                <a:t>là</a:t>
              </a:r>
              <a:endParaRPr lang="en-US" altLang="vi-VN" sz="2400" dirty="0">
                <a:solidFill>
                  <a:schemeClr val="tx1"/>
                </a:solidFill>
                <a:latin typeface="Times New Roman" panose="02020603050405020304" pitchFamily="18" charset="0"/>
                <a:cs typeface="Times New Roman" panose="02020603050405020304" pitchFamily="18" charset="0"/>
              </a:endParaRPr>
            </a:p>
          </p:txBody>
        </p:sp>
      </p:grpSp>
      <p:grpSp>
        <p:nvGrpSpPr>
          <p:cNvPr id="8" name="Group 6"/>
          <p:cNvGrpSpPr>
            <a:grpSpLocks/>
          </p:cNvGrpSpPr>
          <p:nvPr/>
        </p:nvGrpSpPr>
        <p:grpSpPr bwMode="auto">
          <a:xfrm>
            <a:off x="1007244" y="5488057"/>
            <a:ext cx="8915400" cy="939800"/>
            <a:chOff x="0" y="0"/>
            <a:chExt cx="5616" cy="592"/>
          </a:xfrm>
        </p:grpSpPr>
        <p:sp>
          <p:nvSpPr>
            <p:cNvPr id="9" name="Rectangle 7"/>
            <p:cNvSpPr>
              <a:spLocks/>
            </p:cNvSpPr>
            <p:nvPr/>
          </p:nvSpPr>
          <p:spPr bwMode="auto">
            <a:xfrm>
              <a:off x="3296" y="0"/>
              <a:ext cx="2320" cy="592"/>
            </a:xfrm>
            <a:prstGeom prst="rect">
              <a:avLst/>
            </a:prstGeom>
            <a:blipFill dpi="0" rotWithShape="0">
              <a:blip r:embed="rId2"/>
              <a:srcRect/>
              <a:tile tx="0" ty="0" sx="100000" sy="100000" flip="none" algn="tl"/>
            </a:blipFill>
            <a:ln w="25400">
              <a:solidFill>
                <a:srgbClr val="00531C"/>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1066800" algn="l"/>
                </a:tabLst>
                <a:defRPr/>
              </a:pPr>
              <a:r>
                <a:rPr lang="en-US" sz="3000" dirty="0" err="1">
                  <a:solidFill>
                    <a:srgbClr val="FFFFFF"/>
                  </a:solidFill>
                  <a:latin typeface="Times New Roman" panose="02020603050405020304" pitchFamily="18" charset="0"/>
                  <a:cs typeface="Times New Roman" panose="02020603050405020304" pitchFamily="18" charset="0"/>
                </a:rPr>
                <a:t>Bám</a:t>
              </a:r>
              <a:r>
                <a:rPr lang="en-US" sz="3000" dirty="0">
                  <a:solidFill>
                    <a:srgbClr val="FFFFFF"/>
                  </a:solidFill>
                  <a:latin typeface="Times New Roman" panose="02020603050405020304" pitchFamily="18" charset="0"/>
                  <a:cs typeface="Times New Roman" panose="02020603050405020304" pitchFamily="18" charset="0"/>
                </a:rPr>
                <a:t> </a:t>
              </a:r>
              <a:r>
                <a:rPr lang="en-US" sz="3000" dirty="0" err="1">
                  <a:solidFill>
                    <a:srgbClr val="FFFFFF"/>
                  </a:solidFill>
                  <a:latin typeface="Times New Roman" panose="02020603050405020304" pitchFamily="18" charset="0"/>
                  <a:cs typeface="Times New Roman" panose="02020603050405020304" pitchFamily="18" charset="0"/>
                </a:rPr>
                <a:t>sát</a:t>
              </a:r>
              <a:r>
                <a:rPr lang="en-US" sz="3000" dirty="0">
                  <a:solidFill>
                    <a:srgbClr val="FFFFFF"/>
                  </a:solidFill>
                  <a:latin typeface="Times New Roman" panose="02020603050405020304" pitchFamily="18" charset="0"/>
                  <a:cs typeface="Times New Roman" panose="02020603050405020304" pitchFamily="18" charset="0"/>
                </a:rPr>
                <a:t> </a:t>
              </a:r>
              <a:r>
                <a:rPr lang="en-US" sz="3000" dirty="0" err="1">
                  <a:solidFill>
                    <a:srgbClr val="FFFFFF"/>
                  </a:solidFill>
                  <a:latin typeface="Times New Roman" panose="02020603050405020304" pitchFamily="18" charset="0"/>
                  <a:cs typeface="Times New Roman" panose="02020603050405020304" pitchFamily="18" charset="0"/>
                </a:rPr>
                <a:t>kế</a:t>
              </a:r>
              <a:r>
                <a:rPr lang="en-US" sz="3000" dirty="0">
                  <a:solidFill>
                    <a:srgbClr val="FFFFFF"/>
                  </a:solidFill>
                  <a:latin typeface="Times New Roman" panose="02020603050405020304" pitchFamily="18" charset="0"/>
                  <a:cs typeface="Times New Roman" panose="02020603050405020304" pitchFamily="18" charset="0"/>
                </a:rPr>
                <a:t> </a:t>
              </a:r>
              <a:r>
                <a:rPr lang="en-US" sz="3000" dirty="0" err="1">
                  <a:solidFill>
                    <a:srgbClr val="FFFFFF"/>
                  </a:solidFill>
                  <a:latin typeface="Times New Roman" panose="02020603050405020304" pitchFamily="18" charset="0"/>
                  <a:cs typeface="Times New Roman" panose="02020603050405020304" pitchFamily="18" charset="0"/>
                </a:rPr>
                <a:t>hoạch</a:t>
              </a:r>
              <a:endParaRPr lang="en-US" sz="3000" dirty="0">
                <a:solidFill>
                  <a:srgbClr val="FFFFFF"/>
                </a:solidFill>
                <a:latin typeface="Times New Roman" panose="02020603050405020304" pitchFamily="18" charset="0"/>
                <a:cs typeface="Times New Roman" panose="02020603050405020304" pitchFamily="18" charset="0"/>
              </a:endParaRPr>
            </a:p>
          </p:txBody>
        </p:sp>
        <p:sp>
          <p:nvSpPr>
            <p:cNvPr id="10" name="Rectangle 8"/>
            <p:cNvSpPr>
              <a:spLocks/>
            </p:cNvSpPr>
            <p:nvPr/>
          </p:nvSpPr>
          <p:spPr bwMode="auto">
            <a:xfrm>
              <a:off x="0" y="0"/>
              <a:ext cx="2320" cy="592"/>
            </a:xfrm>
            <a:prstGeom prst="rect">
              <a:avLst/>
            </a:prstGeom>
            <a:blipFill dpi="0" rotWithShape="0">
              <a:blip r:embed="rId3"/>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1066800" algn="l"/>
                </a:tabLst>
                <a:defRPr/>
              </a:pPr>
              <a:r>
                <a:rPr lang="en-US" sz="3000" dirty="0" err="1">
                  <a:solidFill>
                    <a:srgbClr val="FFFFFF"/>
                  </a:solidFill>
                  <a:latin typeface="Times New Roman" panose="02020603050405020304" pitchFamily="18" charset="0"/>
                  <a:cs typeface="Times New Roman" panose="02020603050405020304" pitchFamily="18" charset="0"/>
                </a:rPr>
                <a:t>Phản</a:t>
              </a:r>
              <a:r>
                <a:rPr lang="en-US" sz="3000" dirty="0">
                  <a:solidFill>
                    <a:srgbClr val="FFFFFF"/>
                  </a:solidFill>
                  <a:latin typeface="Times New Roman" panose="02020603050405020304" pitchFamily="18" charset="0"/>
                  <a:cs typeface="Times New Roman" panose="02020603050405020304" pitchFamily="18" charset="0"/>
                </a:rPr>
                <a:t> </a:t>
              </a:r>
              <a:r>
                <a:rPr lang="en-US" sz="3000" dirty="0" err="1">
                  <a:solidFill>
                    <a:srgbClr val="FFFFFF"/>
                  </a:solidFill>
                  <a:latin typeface="Times New Roman" panose="02020603050405020304" pitchFamily="18" charset="0"/>
                  <a:cs typeface="Times New Roman" panose="02020603050405020304" pitchFamily="18" charset="0"/>
                </a:rPr>
                <a:t>hồi</a:t>
              </a:r>
              <a:r>
                <a:rPr lang="en-US" sz="3000" dirty="0">
                  <a:solidFill>
                    <a:srgbClr val="FFFFFF"/>
                  </a:solidFill>
                  <a:latin typeface="Times New Roman" panose="02020603050405020304" pitchFamily="18" charset="0"/>
                  <a:cs typeface="Times New Roman" panose="02020603050405020304" pitchFamily="18" charset="0"/>
                </a:rPr>
                <a:t> </a:t>
              </a:r>
              <a:r>
                <a:rPr lang="en-US" sz="3000" dirty="0" err="1">
                  <a:solidFill>
                    <a:srgbClr val="FFFFFF"/>
                  </a:solidFill>
                  <a:latin typeface="Times New Roman" panose="02020603050405020304" pitchFamily="18" charset="0"/>
                  <a:cs typeface="Times New Roman" panose="02020603050405020304" pitchFamily="18" charset="0"/>
                </a:rPr>
                <a:t>với</a:t>
              </a:r>
              <a:r>
                <a:rPr lang="en-US" sz="3000" dirty="0">
                  <a:solidFill>
                    <a:srgbClr val="FFFFFF"/>
                  </a:solidFill>
                  <a:latin typeface="Times New Roman" panose="02020603050405020304" pitchFamily="18" charset="0"/>
                  <a:cs typeface="Times New Roman" panose="02020603050405020304" pitchFamily="18" charset="0"/>
                </a:rPr>
                <a:t> </a:t>
              </a:r>
              <a:r>
                <a:rPr lang="en-US" sz="3000" dirty="0" err="1">
                  <a:solidFill>
                    <a:srgbClr val="FFFFFF"/>
                  </a:solidFill>
                  <a:latin typeface="Times New Roman" panose="02020603050405020304" pitchFamily="18" charset="0"/>
                  <a:cs typeface="Times New Roman" panose="02020603050405020304" pitchFamily="18" charset="0"/>
                </a:rPr>
                <a:t>thay</a:t>
              </a:r>
              <a:r>
                <a:rPr lang="en-US" sz="3000" dirty="0">
                  <a:solidFill>
                    <a:srgbClr val="FFFFFF"/>
                  </a:solidFill>
                  <a:latin typeface="Times New Roman" panose="02020603050405020304" pitchFamily="18" charset="0"/>
                  <a:cs typeface="Times New Roman" panose="02020603050405020304" pitchFamily="18" charset="0"/>
                </a:rPr>
                <a:t> </a:t>
              </a:r>
              <a:r>
                <a:rPr lang="en-US" sz="3000" dirty="0" err="1">
                  <a:solidFill>
                    <a:srgbClr val="FFFFFF"/>
                  </a:solidFill>
                  <a:latin typeface="Times New Roman" panose="02020603050405020304" pitchFamily="18" charset="0"/>
                  <a:cs typeface="Times New Roman" panose="02020603050405020304" pitchFamily="18" charset="0"/>
                </a:rPr>
                <a:t>đổi</a:t>
              </a:r>
              <a:endParaRPr lang="en-US" sz="3000" dirty="0">
                <a:solidFill>
                  <a:srgbClr val="FFFFFF"/>
                </a:solidFill>
                <a:latin typeface="Times New Roman" panose="02020603050405020304" pitchFamily="18" charset="0"/>
                <a:cs typeface="Times New Roman" panose="02020603050405020304" pitchFamily="18" charset="0"/>
              </a:endParaRPr>
            </a:p>
          </p:txBody>
        </p:sp>
      </p:grpSp>
      <p:grpSp>
        <p:nvGrpSpPr>
          <p:cNvPr id="11" name="Group 11"/>
          <p:cNvGrpSpPr>
            <a:grpSpLocks/>
          </p:cNvGrpSpPr>
          <p:nvPr/>
        </p:nvGrpSpPr>
        <p:grpSpPr bwMode="auto">
          <a:xfrm>
            <a:off x="994544" y="3075057"/>
            <a:ext cx="8928100" cy="939800"/>
            <a:chOff x="0" y="0"/>
            <a:chExt cx="5624" cy="592"/>
          </a:xfrm>
        </p:grpSpPr>
        <p:sp>
          <p:nvSpPr>
            <p:cNvPr id="12" name="Rectangle 12"/>
            <p:cNvSpPr>
              <a:spLocks/>
            </p:cNvSpPr>
            <p:nvPr/>
          </p:nvSpPr>
          <p:spPr bwMode="auto">
            <a:xfrm>
              <a:off x="3304" y="0"/>
              <a:ext cx="2320" cy="592"/>
            </a:xfrm>
            <a:prstGeom prst="rect">
              <a:avLst/>
            </a:prstGeom>
            <a:blipFill dpi="0" rotWithShape="0">
              <a:blip r:embed="rId2"/>
              <a:srcRect/>
              <a:tile tx="0" ty="0" sx="100000" sy="100000" flip="none" algn="tl"/>
            </a:blipFill>
            <a:ln w="25400">
              <a:solidFill>
                <a:srgbClr val="00531C"/>
              </a:solidFill>
              <a:miter lim="800000"/>
              <a:headEnd/>
              <a:tailEnd/>
            </a:ln>
            <a:effectLst>
              <a:outerShdw blurRad="114300" dist="63500" dir="2700000" algn="ctr" rotWithShape="0">
                <a:schemeClr val="bg2">
                  <a:alpha val="29999"/>
                </a:schemeClr>
              </a:outerShdw>
            </a:effectLst>
          </p:spPr>
          <p:txBody>
            <a:bodyPr lIns="0" tIns="0" rIns="0" bIns="0" anchor="ctr"/>
            <a:lstStyle>
              <a:lvl1pPr algn="ctr" eaLnBrk="0" hangingPunct="0">
                <a:tabLst>
                  <a:tab pos="1066800" algn="l"/>
                </a:tabLst>
                <a:defRPr sz="3200">
                  <a:solidFill>
                    <a:srgbClr val="000000"/>
                  </a:solidFill>
                  <a:latin typeface="Gill Sans" charset="0"/>
                  <a:ea typeface="ヒラギノ角ゴ Pro W3" charset="-128"/>
                  <a:sym typeface="Gill Sans" charset="0"/>
                </a:defRPr>
              </a:lvl1pPr>
              <a:lvl2pPr marL="742950" indent="-285750" algn="ctr" eaLnBrk="0" hangingPunct="0">
                <a:tabLst>
                  <a:tab pos="1066800" algn="l"/>
                </a:tabLst>
                <a:defRPr sz="3200">
                  <a:solidFill>
                    <a:srgbClr val="000000"/>
                  </a:solidFill>
                  <a:latin typeface="Gill Sans" charset="0"/>
                  <a:ea typeface="ヒラギノ角ゴ Pro W3" charset="-128"/>
                  <a:sym typeface="Gill Sans" charset="0"/>
                </a:defRPr>
              </a:lvl2pPr>
              <a:lvl3pPr marL="1143000" indent="-228600" algn="ctr" eaLnBrk="0" hangingPunct="0">
                <a:tabLst>
                  <a:tab pos="1066800" algn="l"/>
                </a:tabLst>
                <a:defRPr sz="3200">
                  <a:solidFill>
                    <a:srgbClr val="000000"/>
                  </a:solidFill>
                  <a:latin typeface="Gill Sans" charset="0"/>
                  <a:ea typeface="ヒラギノ角ゴ Pro W3" charset="-128"/>
                  <a:sym typeface="Gill Sans" charset="0"/>
                </a:defRPr>
              </a:lvl3pPr>
              <a:lvl4pPr marL="1600200" indent="-228600" algn="ctr" eaLnBrk="0" hangingPunct="0">
                <a:tabLst>
                  <a:tab pos="1066800" algn="l"/>
                </a:tabLst>
                <a:defRPr sz="3200">
                  <a:solidFill>
                    <a:srgbClr val="000000"/>
                  </a:solidFill>
                  <a:latin typeface="Gill Sans" charset="0"/>
                  <a:ea typeface="ヒラギノ角ゴ Pro W3" charset="-128"/>
                  <a:sym typeface="Gill Sans" charset="0"/>
                </a:defRPr>
              </a:lvl4pPr>
              <a:lvl5pPr marL="2057400" indent="-228600" algn="ctr" eaLnBrk="0" hangingPunct="0">
                <a:tabLst>
                  <a:tab pos="1066800" algn="l"/>
                </a:tabLst>
                <a:defRPr sz="3200">
                  <a:solidFill>
                    <a:srgbClr val="000000"/>
                  </a:solidFill>
                  <a:latin typeface="Gill Sans" charset="0"/>
                  <a:ea typeface="ヒラギノ角ゴ Pro W3" charset="-128"/>
                  <a:sym typeface="Gill Sans"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9pPr>
            </a:lstStyle>
            <a:p>
              <a:pPr eaLnBrk="1" hangingPunct="1"/>
              <a:r>
                <a:rPr lang="en-US" altLang="vi-VN" sz="3000">
                  <a:solidFill>
                    <a:srgbClr val="FFFFFF"/>
                  </a:solidFill>
                  <a:latin typeface="Times New Roman" panose="02020603050405020304" pitchFamily="18" charset="0"/>
                  <a:cs typeface="Times New Roman" panose="02020603050405020304" pitchFamily="18" charset="0"/>
                </a:rPr>
                <a:t>Tài liệu toàn diện</a:t>
              </a:r>
            </a:p>
          </p:txBody>
        </p:sp>
        <p:sp>
          <p:nvSpPr>
            <p:cNvPr id="13" name="Rectangle 13"/>
            <p:cNvSpPr>
              <a:spLocks/>
            </p:cNvSpPr>
            <p:nvPr/>
          </p:nvSpPr>
          <p:spPr bwMode="auto">
            <a:xfrm>
              <a:off x="0" y="0"/>
              <a:ext cx="2320" cy="592"/>
            </a:xfrm>
            <a:prstGeom prst="rect">
              <a:avLst/>
            </a:prstGeom>
            <a:blipFill dpi="0" rotWithShape="0">
              <a:blip r:embed="rId3"/>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1066800" algn="l"/>
                </a:tabLst>
                <a:defRPr/>
              </a:pPr>
              <a:r>
                <a:rPr lang="en-US" sz="3000" dirty="0" err="1">
                  <a:solidFill>
                    <a:srgbClr val="FFFFFF"/>
                  </a:solidFill>
                  <a:latin typeface="Times New Roman" panose="02020603050405020304" pitchFamily="18" charset="0"/>
                  <a:cs typeface="Times New Roman" panose="02020603050405020304" pitchFamily="18" charset="0"/>
                </a:rPr>
                <a:t>Phần</a:t>
              </a:r>
              <a:r>
                <a:rPr lang="en-US" sz="3000" dirty="0">
                  <a:solidFill>
                    <a:srgbClr val="FFFFFF"/>
                  </a:solidFill>
                  <a:latin typeface="Times New Roman" panose="02020603050405020304" pitchFamily="18" charset="0"/>
                  <a:cs typeface="Times New Roman" panose="02020603050405020304" pitchFamily="18" charset="0"/>
                </a:rPr>
                <a:t> </a:t>
              </a:r>
              <a:r>
                <a:rPr lang="en-US" sz="3000" dirty="0" err="1">
                  <a:solidFill>
                    <a:srgbClr val="FFFFFF"/>
                  </a:solidFill>
                  <a:latin typeface="Times New Roman" panose="02020603050405020304" pitchFamily="18" charset="0"/>
                  <a:cs typeface="Times New Roman" panose="02020603050405020304" pitchFamily="18" charset="0"/>
                </a:rPr>
                <a:t>mềm</a:t>
              </a:r>
              <a:r>
                <a:rPr lang="en-US" sz="3000" dirty="0">
                  <a:solidFill>
                    <a:srgbClr val="FFFFFF"/>
                  </a:solidFill>
                  <a:latin typeface="Times New Roman" panose="02020603050405020304" pitchFamily="18" charset="0"/>
                  <a:cs typeface="Times New Roman" panose="02020603050405020304" pitchFamily="18" charset="0"/>
                </a:rPr>
                <a:t> </a:t>
              </a:r>
              <a:r>
                <a:rPr lang="en-US" sz="3000" dirty="0" err="1">
                  <a:solidFill>
                    <a:srgbClr val="FFFFFF"/>
                  </a:solidFill>
                  <a:latin typeface="Times New Roman" panose="02020603050405020304" pitchFamily="18" charset="0"/>
                  <a:cs typeface="Times New Roman" panose="02020603050405020304" pitchFamily="18" charset="0"/>
                </a:rPr>
                <a:t>chạy</a:t>
              </a:r>
              <a:r>
                <a:rPr lang="en-US" sz="3000" dirty="0">
                  <a:solidFill>
                    <a:srgbClr val="FFFFFF"/>
                  </a:solidFill>
                  <a:latin typeface="Times New Roman" panose="02020603050405020304" pitchFamily="18" charset="0"/>
                  <a:cs typeface="Times New Roman" panose="02020603050405020304" pitchFamily="18" charset="0"/>
                </a:rPr>
                <a:t> </a:t>
              </a:r>
              <a:r>
                <a:rPr lang="en-US" sz="3000" dirty="0" err="1">
                  <a:solidFill>
                    <a:srgbClr val="FFFFFF"/>
                  </a:solidFill>
                  <a:latin typeface="Times New Roman" panose="02020603050405020304" pitchFamily="18" charset="0"/>
                  <a:cs typeface="Times New Roman" panose="02020603050405020304" pitchFamily="18" charset="0"/>
                </a:rPr>
                <a:t>tốt</a:t>
              </a:r>
              <a:endParaRPr lang="en-US" sz="3000" dirty="0">
                <a:solidFill>
                  <a:srgbClr val="FFFFFF"/>
                </a:solidFill>
                <a:latin typeface="Times New Roman" panose="02020603050405020304" pitchFamily="18" charset="0"/>
                <a:cs typeface="Times New Roman" panose="02020603050405020304" pitchFamily="18" charset="0"/>
              </a:endParaRPr>
            </a:p>
          </p:txBody>
        </p:sp>
      </p:grpSp>
      <p:grpSp>
        <p:nvGrpSpPr>
          <p:cNvPr id="14" name="Group 15"/>
          <p:cNvGrpSpPr>
            <a:grpSpLocks/>
          </p:cNvGrpSpPr>
          <p:nvPr/>
        </p:nvGrpSpPr>
        <p:grpSpPr bwMode="auto">
          <a:xfrm>
            <a:off x="994544" y="4281557"/>
            <a:ext cx="8928100" cy="939800"/>
            <a:chOff x="0" y="0"/>
            <a:chExt cx="5624" cy="592"/>
          </a:xfrm>
        </p:grpSpPr>
        <p:sp>
          <p:nvSpPr>
            <p:cNvPr id="15" name="Rectangle 16"/>
            <p:cNvSpPr>
              <a:spLocks/>
            </p:cNvSpPr>
            <p:nvPr/>
          </p:nvSpPr>
          <p:spPr bwMode="auto">
            <a:xfrm>
              <a:off x="3304" y="0"/>
              <a:ext cx="2320" cy="592"/>
            </a:xfrm>
            <a:prstGeom prst="rect">
              <a:avLst/>
            </a:prstGeom>
            <a:blipFill dpi="0" rotWithShape="0">
              <a:blip r:embed="rId2"/>
              <a:srcRect/>
              <a:tile tx="0" ty="0" sx="100000" sy="100000" flip="none" algn="tl"/>
            </a:blipFill>
            <a:ln w="25400">
              <a:solidFill>
                <a:srgbClr val="00531C"/>
              </a:solidFill>
              <a:miter lim="800000"/>
              <a:headEnd/>
              <a:tailEnd/>
            </a:ln>
            <a:effectLst>
              <a:outerShdw blurRad="114300" dist="63500" dir="2700000" algn="ctr" rotWithShape="0">
                <a:schemeClr val="bg2">
                  <a:alpha val="29999"/>
                </a:schemeClr>
              </a:outerShdw>
            </a:effectLst>
          </p:spPr>
          <p:txBody>
            <a:bodyPr lIns="0" tIns="0" rIns="0" bIns="0" anchor="ctr"/>
            <a:lstStyle>
              <a:lvl1pPr algn="ctr" eaLnBrk="0" hangingPunct="0">
                <a:tabLst>
                  <a:tab pos="1066800" algn="l"/>
                </a:tabLst>
                <a:defRPr sz="3200">
                  <a:solidFill>
                    <a:srgbClr val="000000"/>
                  </a:solidFill>
                  <a:latin typeface="Gill Sans" charset="0"/>
                  <a:ea typeface="ヒラギノ角ゴ Pro W3" charset="-128"/>
                  <a:sym typeface="Gill Sans" charset="0"/>
                </a:defRPr>
              </a:lvl1pPr>
              <a:lvl2pPr marL="742950" indent="-285750" algn="ctr" eaLnBrk="0" hangingPunct="0">
                <a:tabLst>
                  <a:tab pos="1066800" algn="l"/>
                </a:tabLst>
                <a:defRPr sz="3200">
                  <a:solidFill>
                    <a:srgbClr val="000000"/>
                  </a:solidFill>
                  <a:latin typeface="Gill Sans" charset="0"/>
                  <a:ea typeface="ヒラギノ角ゴ Pro W3" charset="-128"/>
                  <a:sym typeface="Gill Sans" charset="0"/>
                </a:defRPr>
              </a:lvl2pPr>
              <a:lvl3pPr marL="1143000" indent="-228600" algn="ctr" eaLnBrk="0" hangingPunct="0">
                <a:tabLst>
                  <a:tab pos="1066800" algn="l"/>
                </a:tabLst>
                <a:defRPr sz="3200">
                  <a:solidFill>
                    <a:srgbClr val="000000"/>
                  </a:solidFill>
                  <a:latin typeface="Gill Sans" charset="0"/>
                  <a:ea typeface="ヒラギノ角ゴ Pro W3" charset="-128"/>
                  <a:sym typeface="Gill Sans" charset="0"/>
                </a:defRPr>
              </a:lvl3pPr>
              <a:lvl4pPr marL="1600200" indent="-228600" algn="ctr" eaLnBrk="0" hangingPunct="0">
                <a:tabLst>
                  <a:tab pos="1066800" algn="l"/>
                </a:tabLst>
                <a:defRPr sz="3200">
                  <a:solidFill>
                    <a:srgbClr val="000000"/>
                  </a:solidFill>
                  <a:latin typeface="Gill Sans" charset="0"/>
                  <a:ea typeface="ヒラギノ角ゴ Pro W3" charset="-128"/>
                  <a:sym typeface="Gill Sans" charset="0"/>
                </a:defRPr>
              </a:lvl4pPr>
              <a:lvl5pPr marL="2057400" indent="-228600" algn="ctr" eaLnBrk="0" hangingPunct="0">
                <a:tabLst>
                  <a:tab pos="1066800" algn="l"/>
                </a:tabLst>
                <a:defRPr sz="3200">
                  <a:solidFill>
                    <a:srgbClr val="000000"/>
                  </a:solidFill>
                  <a:latin typeface="Gill Sans" charset="0"/>
                  <a:ea typeface="ヒラギノ角ゴ Pro W3" charset="-128"/>
                  <a:sym typeface="Gill Sans"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9pPr>
            </a:lstStyle>
            <a:p>
              <a:pPr eaLnBrk="1" hangingPunct="1"/>
              <a:r>
                <a:rPr lang="en-US" altLang="vi-VN" sz="3000">
                  <a:solidFill>
                    <a:srgbClr val="FFFFFF"/>
                  </a:solidFill>
                  <a:latin typeface="Times New Roman" panose="02020603050405020304" pitchFamily="18" charset="0"/>
                  <a:cs typeface="Times New Roman" panose="02020603050405020304" pitchFamily="18" charset="0"/>
                </a:rPr>
                <a:t>Đàm phán hợp đồng</a:t>
              </a:r>
            </a:p>
          </p:txBody>
        </p:sp>
        <p:sp>
          <p:nvSpPr>
            <p:cNvPr id="16" name="Rectangle 17"/>
            <p:cNvSpPr>
              <a:spLocks/>
            </p:cNvSpPr>
            <p:nvPr/>
          </p:nvSpPr>
          <p:spPr bwMode="auto">
            <a:xfrm>
              <a:off x="0" y="0"/>
              <a:ext cx="2320" cy="592"/>
            </a:xfrm>
            <a:prstGeom prst="rect">
              <a:avLst/>
            </a:prstGeom>
            <a:blipFill dpi="0" rotWithShape="0">
              <a:blip r:embed="rId3"/>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lvl1pPr algn="ctr" eaLnBrk="0" hangingPunct="0">
                <a:tabLst>
                  <a:tab pos="1066800" algn="l"/>
                </a:tabLst>
                <a:defRPr sz="3200">
                  <a:solidFill>
                    <a:srgbClr val="000000"/>
                  </a:solidFill>
                  <a:latin typeface="Gill Sans" charset="0"/>
                  <a:ea typeface="ヒラギノ角ゴ Pro W3" charset="-128"/>
                  <a:sym typeface="Gill Sans" charset="0"/>
                </a:defRPr>
              </a:lvl1pPr>
              <a:lvl2pPr marL="742950" indent="-285750" algn="ctr" eaLnBrk="0" hangingPunct="0">
                <a:tabLst>
                  <a:tab pos="1066800" algn="l"/>
                </a:tabLst>
                <a:defRPr sz="3200">
                  <a:solidFill>
                    <a:srgbClr val="000000"/>
                  </a:solidFill>
                  <a:latin typeface="Gill Sans" charset="0"/>
                  <a:ea typeface="ヒラギノ角ゴ Pro W3" charset="-128"/>
                  <a:sym typeface="Gill Sans" charset="0"/>
                </a:defRPr>
              </a:lvl2pPr>
              <a:lvl3pPr marL="1143000" indent="-228600" algn="ctr" eaLnBrk="0" hangingPunct="0">
                <a:tabLst>
                  <a:tab pos="1066800" algn="l"/>
                </a:tabLst>
                <a:defRPr sz="3200">
                  <a:solidFill>
                    <a:srgbClr val="000000"/>
                  </a:solidFill>
                  <a:latin typeface="Gill Sans" charset="0"/>
                  <a:ea typeface="ヒラギノ角ゴ Pro W3" charset="-128"/>
                  <a:sym typeface="Gill Sans" charset="0"/>
                </a:defRPr>
              </a:lvl3pPr>
              <a:lvl4pPr marL="1600200" indent="-228600" algn="ctr" eaLnBrk="0" hangingPunct="0">
                <a:tabLst>
                  <a:tab pos="1066800" algn="l"/>
                </a:tabLst>
                <a:defRPr sz="3200">
                  <a:solidFill>
                    <a:srgbClr val="000000"/>
                  </a:solidFill>
                  <a:latin typeface="Gill Sans" charset="0"/>
                  <a:ea typeface="ヒラギノ角ゴ Pro W3" charset="-128"/>
                  <a:sym typeface="Gill Sans" charset="0"/>
                </a:defRPr>
              </a:lvl4pPr>
              <a:lvl5pPr marL="2057400" indent="-228600" algn="ctr" eaLnBrk="0" hangingPunct="0">
                <a:tabLst>
                  <a:tab pos="1066800" algn="l"/>
                </a:tabLst>
                <a:defRPr sz="3200">
                  <a:solidFill>
                    <a:srgbClr val="000000"/>
                  </a:solidFill>
                  <a:latin typeface="Gill Sans" charset="0"/>
                  <a:ea typeface="ヒラギノ角ゴ Pro W3" charset="-128"/>
                  <a:sym typeface="Gill Sans"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charset="0"/>
                  <a:ea typeface="ヒラギノ角ゴ Pro W3" charset="-128"/>
                  <a:sym typeface="Gill Sans" charset="0"/>
                </a:defRPr>
              </a:lvl9pPr>
            </a:lstStyle>
            <a:p>
              <a:pPr eaLnBrk="1" hangingPunct="1"/>
              <a:r>
                <a:rPr lang="en-US" altLang="vi-VN" sz="3000" dirty="0" err="1">
                  <a:solidFill>
                    <a:srgbClr val="FFFFFF"/>
                  </a:solidFill>
                  <a:latin typeface="Times New Roman" panose="02020603050405020304" pitchFamily="18" charset="0"/>
                  <a:cs typeface="Times New Roman" panose="02020603050405020304" pitchFamily="18" charset="0"/>
                </a:rPr>
                <a:t>Cộng</a:t>
              </a:r>
              <a:r>
                <a:rPr lang="en-US" altLang="vi-VN" sz="3000" dirty="0">
                  <a:solidFill>
                    <a:srgbClr val="FFFFFF"/>
                  </a:solidFill>
                  <a:latin typeface="Times New Roman" panose="02020603050405020304" pitchFamily="18" charset="0"/>
                  <a:cs typeface="Times New Roman" panose="02020603050405020304" pitchFamily="18" charset="0"/>
                </a:rPr>
                <a:t> </a:t>
              </a:r>
              <a:r>
                <a:rPr lang="en-US" altLang="vi-VN" sz="3000" dirty="0" err="1">
                  <a:solidFill>
                    <a:srgbClr val="FFFFFF"/>
                  </a:solidFill>
                  <a:latin typeface="Times New Roman" panose="02020603050405020304" pitchFamily="18" charset="0"/>
                  <a:cs typeface="Times New Roman" panose="02020603050405020304" pitchFamily="18" charset="0"/>
                </a:rPr>
                <a:t>tác</a:t>
              </a:r>
              <a:r>
                <a:rPr lang="en-US" altLang="vi-VN" sz="3000" dirty="0">
                  <a:solidFill>
                    <a:srgbClr val="FFFFFF"/>
                  </a:solidFill>
                  <a:latin typeface="Times New Roman" panose="02020603050405020304" pitchFamily="18" charset="0"/>
                  <a:cs typeface="Times New Roman" panose="02020603050405020304" pitchFamily="18" charset="0"/>
                </a:rPr>
                <a:t> </a:t>
              </a:r>
              <a:r>
                <a:rPr lang="en-US" altLang="vi-VN" sz="3000" dirty="0" err="1">
                  <a:solidFill>
                    <a:srgbClr val="FFFFFF"/>
                  </a:solidFill>
                  <a:latin typeface="Times New Roman" panose="02020603050405020304" pitchFamily="18" charset="0"/>
                  <a:cs typeface="Times New Roman" panose="02020603050405020304" pitchFamily="18" charset="0"/>
                </a:rPr>
                <a:t>với</a:t>
              </a:r>
              <a:r>
                <a:rPr lang="en-US" altLang="vi-VN" sz="3000" dirty="0">
                  <a:solidFill>
                    <a:srgbClr val="FFFFFF"/>
                  </a:solidFill>
                  <a:latin typeface="Times New Roman" panose="02020603050405020304" pitchFamily="18" charset="0"/>
                  <a:cs typeface="Times New Roman" panose="02020603050405020304" pitchFamily="18" charset="0"/>
                </a:rPr>
                <a:t> </a:t>
              </a:r>
              <a:r>
                <a:rPr lang="en-US" altLang="vi-VN" sz="3000" dirty="0" err="1">
                  <a:solidFill>
                    <a:srgbClr val="FFFFFF"/>
                  </a:solidFill>
                  <a:latin typeface="Times New Roman" panose="02020603050405020304" pitchFamily="18" charset="0"/>
                  <a:cs typeface="Times New Roman" panose="02020603050405020304" pitchFamily="18" charset="0"/>
                </a:rPr>
                <a:t>khách</a:t>
              </a:r>
              <a:r>
                <a:rPr lang="en-US" altLang="vi-VN" sz="3000" dirty="0">
                  <a:solidFill>
                    <a:srgbClr val="FFFFFF"/>
                  </a:solidFill>
                  <a:latin typeface="Times New Roman" panose="02020603050405020304" pitchFamily="18" charset="0"/>
                  <a:cs typeface="Times New Roman" panose="02020603050405020304" pitchFamily="18" charset="0"/>
                </a:rPr>
                <a:t> </a:t>
              </a:r>
              <a:r>
                <a:rPr lang="en-US" altLang="vi-VN" sz="3000" dirty="0" err="1">
                  <a:solidFill>
                    <a:srgbClr val="FFFFFF"/>
                  </a:solidFill>
                  <a:latin typeface="Times New Roman" panose="02020603050405020304" pitchFamily="18" charset="0"/>
                  <a:cs typeface="Times New Roman" panose="02020603050405020304" pitchFamily="18" charset="0"/>
                </a:rPr>
                <a:t>hàng</a:t>
              </a:r>
              <a:endParaRPr lang="en-US" altLang="vi-VN" sz="3000" dirty="0">
                <a:solidFill>
                  <a:srgbClr val="FFFFFF"/>
                </a:solidFill>
                <a:latin typeface="Times New Roman" panose="02020603050405020304" pitchFamily="18" charset="0"/>
                <a:cs typeface="Times New Roman" panose="02020603050405020304" pitchFamily="18" charset="0"/>
              </a:endParaRPr>
            </a:p>
          </p:txBody>
        </p:sp>
      </p:grpSp>
      <p:sp>
        <p:nvSpPr>
          <p:cNvPr id="17" name="Rectangle 5"/>
          <p:cNvSpPr>
            <a:spLocks/>
          </p:cNvSpPr>
          <p:nvPr/>
        </p:nvSpPr>
        <p:spPr bwMode="auto">
          <a:xfrm>
            <a:off x="5026794" y="3367157"/>
            <a:ext cx="838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algn="ctr" eaLnBrk="0" hangingPunct="0">
              <a:defRPr sz="3200">
                <a:solidFill>
                  <a:srgbClr val="000000"/>
                </a:solidFill>
                <a:latin typeface="Gill Sans" charset="0"/>
                <a:ea typeface="ヒラギノ角ゴ Pro W3" charset="-128"/>
                <a:sym typeface="Gill Sans" charset="0"/>
              </a:defRPr>
            </a:lvl1pPr>
            <a:lvl2pPr marL="742950" indent="-285750" algn="ctr" eaLnBrk="0" hangingPunct="0">
              <a:defRPr sz="3200">
                <a:solidFill>
                  <a:srgbClr val="000000"/>
                </a:solidFill>
                <a:latin typeface="Gill Sans" charset="0"/>
                <a:ea typeface="ヒラギノ角ゴ Pro W3" charset="-128"/>
                <a:sym typeface="Gill Sans" charset="0"/>
              </a:defRPr>
            </a:lvl2pPr>
            <a:lvl3pPr marL="1143000" indent="-228600" algn="ctr" eaLnBrk="0" hangingPunct="0">
              <a:defRPr sz="3200">
                <a:solidFill>
                  <a:srgbClr val="000000"/>
                </a:solidFill>
                <a:latin typeface="Gill Sans" charset="0"/>
                <a:ea typeface="ヒラギノ角ゴ Pro W3" charset="-128"/>
                <a:sym typeface="Gill Sans" charset="0"/>
              </a:defRPr>
            </a:lvl3pPr>
            <a:lvl4pPr marL="1600200" indent="-228600" algn="ctr" eaLnBrk="0" hangingPunct="0">
              <a:defRPr sz="3200">
                <a:solidFill>
                  <a:srgbClr val="000000"/>
                </a:solidFill>
                <a:latin typeface="Gill Sans" charset="0"/>
                <a:ea typeface="ヒラギノ角ゴ Pro W3" charset="-128"/>
                <a:sym typeface="Gill Sans" charset="0"/>
              </a:defRPr>
            </a:lvl4pPr>
            <a:lvl5pPr marL="2057400" indent="-228600" algn="ctr" eaLnBrk="0" hangingPunct="0">
              <a:defRPr sz="3200">
                <a:solidFill>
                  <a:srgbClr val="000000"/>
                </a:solidFill>
                <a:latin typeface="Gill Sans" charset="0"/>
                <a:ea typeface="ヒラギノ角ゴ Pro W3" charset="-128"/>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128"/>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128"/>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128"/>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128"/>
                <a:sym typeface="Gill Sans" charset="0"/>
              </a:defRPr>
            </a:lvl9pPr>
          </a:lstStyle>
          <a:p>
            <a:pPr eaLnBrk="1" hangingPunct="1"/>
            <a:r>
              <a:rPr lang="vi-VN" altLang="vi-VN" sz="2400" dirty="0">
                <a:solidFill>
                  <a:schemeClr val="tx1"/>
                </a:solidFill>
                <a:latin typeface="Times New Roman" panose="02020603050405020304" pitchFamily="18" charset="0"/>
                <a:cs typeface="Times New Roman" panose="02020603050405020304" pitchFamily="18" charset="0"/>
              </a:rPr>
              <a:t>hơ</a:t>
            </a:r>
            <a:r>
              <a:rPr lang="en-US" altLang="vi-VN" sz="2400" dirty="0">
                <a:solidFill>
                  <a:schemeClr val="tx1"/>
                </a:solidFill>
                <a:latin typeface="Times New Roman" panose="02020603050405020304" pitchFamily="18" charset="0"/>
                <a:cs typeface="Times New Roman" panose="02020603050405020304" pitchFamily="18" charset="0"/>
              </a:rPr>
              <a:t>n </a:t>
            </a:r>
            <a:r>
              <a:rPr lang="en-US" altLang="vi-VN" sz="2400" dirty="0" err="1">
                <a:solidFill>
                  <a:schemeClr val="tx1"/>
                </a:solidFill>
                <a:latin typeface="Times New Roman" panose="02020603050405020304" pitchFamily="18" charset="0"/>
                <a:cs typeface="Times New Roman" panose="02020603050405020304" pitchFamily="18" charset="0"/>
              </a:rPr>
              <a:t>là</a:t>
            </a:r>
            <a:endParaRPr lang="en-US" altLang="vi-VN" sz="2400" dirty="0">
              <a:solidFill>
                <a:schemeClr val="tx1"/>
              </a:solidFill>
              <a:latin typeface="Times New Roman" panose="02020603050405020304" pitchFamily="18" charset="0"/>
              <a:cs typeface="Times New Roman" panose="02020603050405020304" pitchFamily="18" charset="0"/>
            </a:endParaRPr>
          </a:p>
        </p:txBody>
      </p:sp>
      <p:sp>
        <p:nvSpPr>
          <p:cNvPr id="18" name="Rectangle 5"/>
          <p:cNvSpPr>
            <a:spLocks/>
          </p:cNvSpPr>
          <p:nvPr/>
        </p:nvSpPr>
        <p:spPr bwMode="auto">
          <a:xfrm>
            <a:off x="5026794" y="4573657"/>
            <a:ext cx="838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algn="ctr" eaLnBrk="0" hangingPunct="0">
              <a:defRPr sz="3200">
                <a:solidFill>
                  <a:srgbClr val="000000"/>
                </a:solidFill>
                <a:latin typeface="Gill Sans" charset="0"/>
                <a:ea typeface="ヒラギノ角ゴ Pro W3" charset="-128"/>
                <a:sym typeface="Gill Sans" charset="0"/>
              </a:defRPr>
            </a:lvl1pPr>
            <a:lvl2pPr marL="742950" indent="-285750" algn="ctr" eaLnBrk="0" hangingPunct="0">
              <a:defRPr sz="3200">
                <a:solidFill>
                  <a:srgbClr val="000000"/>
                </a:solidFill>
                <a:latin typeface="Gill Sans" charset="0"/>
                <a:ea typeface="ヒラギノ角ゴ Pro W3" charset="-128"/>
                <a:sym typeface="Gill Sans" charset="0"/>
              </a:defRPr>
            </a:lvl2pPr>
            <a:lvl3pPr marL="1143000" indent="-228600" algn="ctr" eaLnBrk="0" hangingPunct="0">
              <a:defRPr sz="3200">
                <a:solidFill>
                  <a:srgbClr val="000000"/>
                </a:solidFill>
                <a:latin typeface="Gill Sans" charset="0"/>
                <a:ea typeface="ヒラギノ角ゴ Pro W3" charset="-128"/>
                <a:sym typeface="Gill Sans" charset="0"/>
              </a:defRPr>
            </a:lvl3pPr>
            <a:lvl4pPr marL="1600200" indent="-228600" algn="ctr" eaLnBrk="0" hangingPunct="0">
              <a:defRPr sz="3200">
                <a:solidFill>
                  <a:srgbClr val="000000"/>
                </a:solidFill>
                <a:latin typeface="Gill Sans" charset="0"/>
                <a:ea typeface="ヒラギノ角ゴ Pro W3" charset="-128"/>
                <a:sym typeface="Gill Sans" charset="0"/>
              </a:defRPr>
            </a:lvl4pPr>
            <a:lvl5pPr marL="2057400" indent="-228600" algn="ctr" eaLnBrk="0" hangingPunct="0">
              <a:defRPr sz="3200">
                <a:solidFill>
                  <a:srgbClr val="000000"/>
                </a:solidFill>
                <a:latin typeface="Gill Sans" charset="0"/>
                <a:ea typeface="ヒラギノ角ゴ Pro W3" charset="-128"/>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128"/>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128"/>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128"/>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128"/>
                <a:sym typeface="Gill Sans" charset="0"/>
              </a:defRPr>
            </a:lvl9pPr>
          </a:lstStyle>
          <a:p>
            <a:pPr eaLnBrk="1" hangingPunct="1"/>
            <a:r>
              <a:rPr lang="vi-VN" altLang="vi-VN" sz="2400" dirty="0">
                <a:solidFill>
                  <a:schemeClr val="tx1"/>
                </a:solidFill>
                <a:latin typeface="Times New Roman" panose="02020603050405020304" pitchFamily="18" charset="0"/>
                <a:cs typeface="Times New Roman" panose="02020603050405020304" pitchFamily="18" charset="0"/>
              </a:rPr>
              <a:t>hơ</a:t>
            </a:r>
            <a:r>
              <a:rPr lang="en-US" altLang="vi-VN" sz="2400" dirty="0">
                <a:solidFill>
                  <a:schemeClr val="tx1"/>
                </a:solidFill>
                <a:latin typeface="Times New Roman" panose="02020603050405020304" pitchFamily="18" charset="0"/>
                <a:cs typeface="Times New Roman" panose="02020603050405020304" pitchFamily="18" charset="0"/>
              </a:rPr>
              <a:t>n </a:t>
            </a:r>
            <a:r>
              <a:rPr lang="en-US" altLang="vi-VN" sz="2400" dirty="0" err="1">
                <a:solidFill>
                  <a:schemeClr val="tx1"/>
                </a:solidFill>
                <a:latin typeface="Times New Roman" panose="02020603050405020304" pitchFamily="18" charset="0"/>
                <a:cs typeface="Times New Roman" panose="02020603050405020304" pitchFamily="18" charset="0"/>
              </a:rPr>
              <a:t>là</a:t>
            </a:r>
            <a:endParaRPr lang="en-US" altLang="vi-VN" sz="2400" dirty="0">
              <a:solidFill>
                <a:schemeClr val="tx1"/>
              </a:solidFill>
              <a:latin typeface="Times New Roman" panose="02020603050405020304" pitchFamily="18" charset="0"/>
              <a:cs typeface="Times New Roman" panose="02020603050405020304" pitchFamily="18" charset="0"/>
            </a:endParaRPr>
          </a:p>
        </p:txBody>
      </p:sp>
      <p:sp>
        <p:nvSpPr>
          <p:cNvPr id="19" name="Rectangle 5"/>
          <p:cNvSpPr>
            <a:spLocks/>
          </p:cNvSpPr>
          <p:nvPr/>
        </p:nvSpPr>
        <p:spPr bwMode="auto">
          <a:xfrm>
            <a:off x="5026794" y="5780157"/>
            <a:ext cx="838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algn="ctr" eaLnBrk="0" hangingPunct="0">
              <a:defRPr sz="3200">
                <a:solidFill>
                  <a:srgbClr val="000000"/>
                </a:solidFill>
                <a:latin typeface="Gill Sans" charset="0"/>
                <a:ea typeface="ヒラギノ角ゴ Pro W3" charset="-128"/>
                <a:sym typeface="Gill Sans" charset="0"/>
              </a:defRPr>
            </a:lvl1pPr>
            <a:lvl2pPr marL="742950" indent="-285750" algn="ctr" eaLnBrk="0" hangingPunct="0">
              <a:defRPr sz="3200">
                <a:solidFill>
                  <a:srgbClr val="000000"/>
                </a:solidFill>
                <a:latin typeface="Gill Sans" charset="0"/>
                <a:ea typeface="ヒラギノ角ゴ Pro W3" charset="-128"/>
                <a:sym typeface="Gill Sans" charset="0"/>
              </a:defRPr>
            </a:lvl2pPr>
            <a:lvl3pPr marL="1143000" indent="-228600" algn="ctr" eaLnBrk="0" hangingPunct="0">
              <a:defRPr sz="3200">
                <a:solidFill>
                  <a:srgbClr val="000000"/>
                </a:solidFill>
                <a:latin typeface="Gill Sans" charset="0"/>
                <a:ea typeface="ヒラギノ角ゴ Pro W3" charset="-128"/>
                <a:sym typeface="Gill Sans" charset="0"/>
              </a:defRPr>
            </a:lvl3pPr>
            <a:lvl4pPr marL="1600200" indent="-228600" algn="ctr" eaLnBrk="0" hangingPunct="0">
              <a:defRPr sz="3200">
                <a:solidFill>
                  <a:srgbClr val="000000"/>
                </a:solidFill>
                <a:latin typeface="Gill Sans" charset="0"/>
                <a:ea typeface="ヒラギノ角ゴ Pro W3" charset="-128"/>
                <a:sym typeface="Gill Sans" charset="0"/>
              </a:defRPr>
            </a:lvl4pPr>
            <a:lvl5pPr marL="2057400" indent="-228600" algn="ctr" eaLnBrk="0" hangingPunct="0">
              <a:defRPr sz="3200">
                <a:solidFill>
                  <a:srgbClr val="000000"/>
                </a:solidFill>
                <a:latin typeface="Gill Sans" charset="0"/>
                <a:ea typeface="ヒラギノ角ゴ Pro W3" charset="-128"/>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128"/>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128"/>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128"/>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128"/>
                <a:sym typeface="Gill Sans" charset="0"/>
              </a:defRPr>
            </a:lvl9pPr>
          </a:lstStyle>
          <a:p>
            <a:pPr eaLnBrk="1" hangingPunct="1"/>
            <a:r>
              <a:rPr lang="vi-VN" altLang="vi-VN" sz="2400" dirty="0">
                <a:solidFill>
                  <a:schemeClr val="tx1"/>
                </a:solidFill>
                <a:latin typeface="Times New Roman" panose="02020603050405020304" pitchFamily="18" charset="0"/>
                <a:cs typeface="Times New Roman" panose="02020603050405020304" pitchFamily="18" charset="0"/>
              </a:rPr>
              <a:t>hơ</a:t>
            </a:r>
            <a:r>
              <a:rPr lang="en-US" altLang="vi-VN" sz="2400" dirty="0">
                <a:solidFill>
                  <a:schemeClr val="tx1"/>
                </a:solidFill>
                <a:latin typeface="Times New Roman" panose="02020603050405020304" pitchFamily="18" charset="0"/>
                <a:cs typeface="Times New Roman" panose="02020603050405020304" pitchFamily="18" charset="0"/>
              </a:rPr>
              <a:t>n </a:t>
            </a:r>
            <a:r>
              <a:rPr lang="en-US" altLang="vi-VN" sz="2400" dirty="0" err="1">
                <a:solidFill>
                  <a:schemeClr val="tx1"/>
                </a:solidFill>
                <a:latin typeface="Times New Roman" panose="02020603050405020304" pitchFamily="18" charset="0"/>
                <a:cs typeface="Times New Roman" panose="02020603050405020304" pitchFamily="18" charset="0"/>
              </a:rPr>
              <a:t>là</a:t>
            </a:r>
            <a:endParaRPr lang="en-US" altLang="vi-V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62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372" y="9099"/>
            <a:ext cx="8686801" cy="1066800"/>
          </a:xfrm>
        </p:spPr>
        <p:txBody>
          <a:bodyPr/>
          <a:lstStyle/>
          <a:p>
            <a:pPr marL="742950" indent="-742950" algn="ctr">
              <a:buClr>
                <a:schemeClr val="accent1">
                  <a:lumMod val="75000"/>
                </a:schemeClr>
              </a:buClr>
              <a:buFont typeface="+mj-lt"/>
              <a:buAutoNum type="arabicPeriod" startAt="3"/>
            </a:pPr>
            <a:r>
              <a:rPr lang="vi-VN" dirty="0">
                <a:latin typeface="Times New Roman" panose="02020603050405020304" pitchFamily="18" charset="0"/>
                <a:cs typeface="Times New Roman" panose="02020603050405020304" pitchFamily="18" charset="0"/>
              </a:rPr>
              <a:t>12 nguyên lý Agile</a:t>
            </a:r>
          </a:p>
        </p:txBody>
      </p:sp>
      <p:sp>
        <p:nvSpPr>
          <p:cNvPr id="3" name="Content Placeholder 2"/>
          <p:cNvSpPr>
            <a:spLocks noGrp="1"/>
          </p:cNvSpPr>
          <p:nvPr>
            <p:ph idx="1"/>
          </p:nvPr>
        </p:nvSpPr>
        <p:spPr>
          <a:xfrm>
            <a:off x="1557908" y="1844824"/>
            <a:ext cx="8686801" cy="4680520"/>
          </a:xfrm>
        </p:spPr>
        <p:txBody>
          <a:bodyPr>
            <a:normAutofit fontScale="85000" lnSpcReduction="20000"/>
          </a:bodyPr>
          <a:lstStyle/>
          <a:p>
            <a:pPr marL="502920" indent="-457200">
              <a:buFont typeface="+mj-lt"/>
              <a:buAutoNum type="arabicPeriod"/>
            </a:pPr>
            <a:r>
              <a:rPr lang="vi-VN" sz="2800" dirty="0">
                <a:latin typeface="Times New Roman" panose="02020603050405020304" pitchFamily="18" charset="0"/>
                <a:cs typeface="Times New Roman" panose="02020603050405020304" pitchFamily="18" charset="0"/>
              </a:rPr>
              <a:t>Ưu tiên cao nhất của dự án là thỏa mãn khách hàng thông qua việc chuyển giao sớm và liên tục các phần mềm có giá trị.</a:t>
            </a:r>
          </a:p>
          <a:p>
            <a:pPr marL="502920" indent="-457200">
              <a:buFont typeface="+mj-lt"/>
              <a:buAutoNum type="arabicPeriod"/>
            </a:pPr>
            <a:r>
              <a:rPr lang="vi-VN" sz="2800" dirty="0">
                <a:latin typeface="Times New Roman" panose="02020603050405020304" pitchFamily="18" charset="0"/>
                <a:cs typeface="Times New Roman" panose="02020603050405020304" pitchFamily="18" charset="0"/>
              </a:rPr>
              <a:t>Chào đón việc thay đổi yêu cầu, thậm chí rất muộn trong quá trình phát triển. Các quy trình linh hoạt tận dụng sự thay đổi cho các lợi thế cạnh tranh của khách hàng.</a:t>
            </a:r>
          </a:p>
          <a:p>
            <a:pPr marL="502920" indent="-457200">
              <a:buFont typeface="+mj-lt"/>
              <a:buAutoNum type="arabicPeriod"/>
            </a:pPr>
            <a:r>
              <a:rPr lang="vi-VN" sz="2800" dirty="0">
                <a:latin typeface="Times New Roman" panose="02020603050405020304" pitchFamily="18" charset="0"/>
                <a:cs typeface="Times New Roman" panose="02020603050405020304" pitchFamily="18" charset="0"/>
              </a:rPr>
              <a:t>Thường xuyên chuyển giao phần mềm chạy tốt tới khách hàng, từ vài tuần đến vài tháng, ưu tiên cho các khoảng thời gian ngắn hơn.</a:t>
            </a:r>
          </a:p>
          <a:p>
            <a:pPr marL="502920" indent="-457200">
              <a:buFont typeface="+mj-lt"/>
              <a:buAutoNum type="arabicPeriod"/>
            </a:pPr>
            <a:r>
              <a:rPr lang="vi-VN" sz="2800" dirty="0">
                <a:latin typeface="Times New Roman" panose="02020603050405020304" pitchFamily="18" charset="0"/>
                <a:cs typeface="Times New Roman" panose="02020603050405020304" pitchFamily="18" charset="0"/>
              </a:rPr>
              <a:t>Nhà kinh doanh và nhà phát triển phải làm việc cùng nhau hàng ngày trong suốt dự án.</a:t>
            </a:r>
          </a:p>
          <a:p>
            <a:pPr marL="502920" indent="-457200">
              <a:buFont typeface="+mj-lt"/>
              <a:buAutoNum type="arabicPeriod"/>
            </a:pPr>
            <a:r>
              <a:rPr lang="vi-VN" sz="2800" dirty="0">
                <a:latin typeface="Times New Roman" panose="02020603050405020304" pitchFamily="18" charset="0"/>
                <a:cs typeface="Times New Roman" panose="02020603050405020304" pitchFamily="18" charset="0"/>
              </a:rPr>
              <a:t>Xây dựng các dự án xung quanh những cá nhân có động lực. Cung cấp cho họ môi trường và sự hỗ trợ cần thiết, và tin tưởng họ để hoàn thành công việc</a:t>
            </a:r>
          </a:p>
          <a:p>
            <a:pPr marL="502920" indent="-457200">
              <a:buFont typeface="+mj-lt"/>
              <a:buAutoNum type="arabicPeriod"/>
            </a:pPr>
            <a:endParaRPr lang="vi-VN" dirty="0">
              <a:latin typeface="Times New Roman" panose="02020603050405020304" pitchFamily="18" charset="0"/>
              <a:cs typeface="Times New Roman" panose="02020603050405020304" pitchFamily="18" charset="0"/>
            </a:endParaRPr>
          </a:p>
          <a:p>
            <a:pPr marL="502920" indent="-457200">
              <a:buFont typeface="+mj-lt"/>
              <a:buAutoNum type="arabicPeriod"/>
            </a:pPr>
            <a:endParaRPr lang="vi-VN" dirty="0">
              <a:latin typeface="Times New Roman" panose="02020603050405020304" pitchFamily="18" charset="0"/>
              <a:cs typeface="Times New Roman" panose="02020603050405020304" pitchFamily="18" charset="0"/>
            </a:endParaRPr>
          </a:p>
          <a:p>
            <a:pPr marL="502920" indent="-457200">
              <a:buFont typeface="+mj-lt"/>
              <a:buAutoNum type="arabicPeriod"/>
            </a:pPr>
            <a:endParaRPr lang="vi-VN" dirty="0">
              <a:latin typeface="Times New Roman" panose="02020603050405020304" pitchFamily="18" charset="0"/>
              <a:cs typeface="Times New Roman" panose="02020603050405020304" pitchFamily="18" charset="0"/>
            </a:endParaRPr>
          </a:p>
          <a:p>
            <a:pPr marL="502920" indent="-457200">
              <a:buFont typeface="+mj-lt"/>
              <a:buAutoNum type="arabicPeriod"/>
            </a:pPr>
            <a:endParaRPr lang="vi-VN" dirty="0">
              <a:latin typeface="Times New Roman" panose="02020603050405020304" pitchFamily="18" charset="0"/>
              <a:cs typeface="Times New Roman" panose="02020603050405020304" pitchFamily="18" charset="0"/>
            </a:endParaRPr>
          </a:p>
          <a:p>
            <a:pPr marL="502920" indent="-457200">
              <a:buFont typeface="+mj-lt"/>
              <a:buAutoNum type="arabicPeriod"/>
            </a:pPr>
            <a:endParaRPr lang="vi-VN" dirty="0">
              <a:latin typeface="Times New Roman" panose="02020603050405020304" pitchFamily="18" charset="0"/>
              <a:cs typeface="Times New Roman" panose="02020603050405020304" pitchFamily="18" charset="0"/>
            </a:endParaRPr>
          </a:p>
          <a:p>
            <a:pPr marL="502920" indent="-457200">
              <a:buFont typeface="+mj-lt"/>
              <a:buAutoNum type="arabicPeriod"/>
            </a:pPr>
            <a:endParaRPr lang="vi-VN" dirty="0">
              <a:latin typeface="Times New Roman" panose="02020603050405020304" pitchFamily="18" charset="0"/>
              <a:cs typeface="Times New Roman" panose="02020603050405020304" pitchFamily="18" charset="0"/>
            </a:endParaRPr>
          </a:p>
          <a:p>
            <a:pPr marL="45720" indent="0">
              <a:buNone/>
            </a:pPr>
            <a:endParaRPr lang="vi-VN" dirty="0">
              <a:latin typeface="Times New Roman" panose="02020603050405020304" pitchFamily="18" charset="0"/>
              <a:cs typeface="Times New Roman" panose="02020603050405020304" pitchFamily="18" charset="0"/>
            </a:endParaRPr>
          </a:p>
          <a:p>
            <a:pPr marL="502920" indent="-457200">
              <a:buFont typeface="+mj-lt"/>
              <a:buAutoNum type="arabicPeriod"/>
            </a:pP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46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1884" y="404664"/>
            <a:ext cx="8686801" cy="6120680"/>
          </a:xfrm>
        </p:spPr>
        <p:txBody>
          <a:bodyPr>
            <a:noAutofit/>
          </a:bodyPr>
          <a:lstStyle/>
          <a:p>
            <a:pPr marL="502920" indent="-457200" algn="just">
              <a:buFont typeface="+mj-lt"/>
              <a:buAutoNum type="arabicPeriod" startAt="6"/>
            </a:pPr>
            <a:r>
              <a:rPr lang="vi-VN" sz="2400" dirty="0">
                <a:latin typeface="Times New Roman" panose="02020603050405020304" pitchFamily="18" charset="0"/>
                <a:cs typeface="Times New Roman" panose="02020603050405020304" pitchFamily="18" charset="0"/>
              </a:rPr>
              <a:t>Phương pháp hiệu quả nhất để truyền đạt thông tin tới nhóm phát triển và trong nội bộ nhóm phát triển là hội thoại trực tiếp.</a:t>
            </a:r>
          </a:p>
          <a:p>
            <a:pPr marL="502920" indent="-457200" algn="just">
              <a:buFont typeface="+mj-lt"/>
              <a:buAutoNum type="arabicPeriod" startAt="6"/>
            </a:pPr>
            <a:r>
              <a:rPr lang="vi-VN" sz="2400" dirty="0">
                <a:latin typeface="Times New Roman" panose="02020603050405020304" pitchFamily="18" charset="0"/>
                <a:cs typeface="Times New Roman" panose="02020603050405020304" pitchFamily="18" charset="0"/>
              </a:rPr>
              <a:t>Phần mềm chạy tốt là thước đo chính của tiến độ. </a:t>
            </a:r>
          </a:p>
          <a:p>
            <a:pPr marL="502920" indent="-457200" algn="just">
              <a:buFont typeface="+mj-lt"/>
              <a:buAutoNum type="arabicPeriod" startAt="6"/>
            </a:pPr>
            <a:r>
              <a:rPr lang="vi-VN" sz="2400" dirty="0">
                <a:latin typeface="Times New Roman" panose="02020603050405020304" pitchFamily="18" charset="0"/>
                <a:cs typeface="Times New Roman" panose="02020603050405020304" pitchFamily="18" charset="0"/>
              </a:rPr>
              <a:t>Các quy trình linh hoạt thúc đẩy phát triển bền vững. Các nhà tài trợ, nhà phát triển, và người dùng có thể duy trì một nhịp độ liên tục không giới hạn.</a:t>
            </a:r>
          </a:p>
          <a:p>
            <a:pPr marL="502920" indent="-457200" algn="just">
              <a:buFont typeface="+mj-lt"/>
              <a:buAutoNum type="arabicPeriod" startAt="6"/>
            </a:pPr>
            <a:r>
              <a:rPr lang="vi-VN" sz="2400" dirty="0">
                <a:latin typeface="Times New Roman" panose="02020603050405020304" pitchFamily="18" charset="0"/>
                <a:cs typeface="Times New Roman" panose="02020603050405020304" pitchFamily="18" charset="0"/>
              </a:rPr>
              <a:t>Liên tục quan tâm đến các kĩ thuật và thiết kế tốt để gia tăng sự linh hoạt.</a:t>
            </a:r>
          </a:p>
          <a:p>
            <a:pPr marL="502920" indent="-457200" algn="just">
              <a:buFont typeface="+mj-lt"/>
              <a:buAutoNum type="arabicPeriod" startAt="6"/>
            </a:pPr>
            <a:r>
              <a:rPr lang="vi-VN" sz="2400" dirty="0">
                <a:latin typeface="Times New Roman" panose="02020603050405020304" pitchFamily="18" charset="0"/>
                <a:cs typeface="Times New Roman" panose="02020603050405020304" pitchFamily="18" charset="0"/>
              </a:rPr>
              <a:t>Sự đơn giản – nghệ thuật tối đa hóa lượng công việc chưa xong – là căn bản.</a:t>
            </a:r>
          </a:p>
          <a:p>
            <a:pPr marL="502920" indent="-457200" algn="just">
              <a:buFont typeface="+mj-lt"/>
              <a:buAutoNum type="arabicPeriod" startAt="6"/>
            </a:pPr>
            <a:r>
              <a:rPr lang="vi-VN" sz="2400" dirty="0">
                <a:latin typeface="Times New Roman" panose="02020603050405020304" pitchFamily="18" charset="0"/>
                <a:cs typeface="Times New Roman" panose="02020603050405020304" pitchFamily="18" charset="0"/>
              </a:rPr>
              <a:t>Các kiến ​trúc tốt nhất, yêu cầu tốt nhất, và thiết kế tốt nhất sẽ được làm ra bởi các nhóm tự tổ chức. </a:t>
            </a:r>
          </a:p>
          <a:p>
            <a:pPr marL="502920" indent="-457200" algn="just">
              <a:buFont typeface="+mj-lt"/>
              <a:buAutoNum type="arabicPeriod" startAt="6"/>
            </a:pPr>
            <a:r>
              <a:rPr lang="vi-VN" sz="2400" dirty="0">
                <a:latin typeface="Times New Roman" panose="02020603050405020304" pitchFamily="18" charset="0"/>
                <a:cs typeface="Times New Roman" panose="02020603050405020304" pitchFamily="18" charset="0"/>
              </a:rPr>
              <a:t>Nhóm phát triển sẽ thường xuyên suy nghĩ về việc làm sao để trở nên hiệu quả hơn, sau đó họ sẽ điều chỉnh và thay đổi các hành vi của mình cho phù hợp.</a:t>
            </a:r>
          </a:p>
        </p:txBody>
      </p:sp>
    </p:spTree>
    <p:extLst>
      <p:ext uri="{BB962C8B-B14F-4D97-AF65-F5344CB8AC3E}">
        <p14:creationId xmlns:p14="http://schemas.microsoft.com/office/powerpoint/2010/main" val="301863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contrast presentation (widescreen).potx" id="{79BDEE8A-06BD-4498-8DA2-039F108111A7}" vid="{371B0C30-7F71-4EED-A6A3-8F238779D534}"/>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80FAF7-F941-4D3E-A3C3-283A61107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220E13-D325-4A9E-AA7A-0D1409275EB9}">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40262f94-9f35-4ac3-9a90-690165a166b7"/>
    <ds:schemaRef ds:uri="a4f35948-e619-41b3-aa29-22878b09cfd2"/>
    <ds:schemaRef ds:uri="http://www.w3.org/XML/1998/namespace"/>
  </ds:schemaRefs>
</ds:datastoreItem>
</file>

<file path=customXml/itemProps3.xml><?xml version="1.0" encoding="utf-8"?>
<ds:datastoreItem xmlns:ds="http://schemas.openxmlformats.org/officeDocument/2006/customXml" ds:itemID="{02F2BE50-DDB3-465B-A26E-975A276D43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2570</TotalTime>
  <Words>1238</Words>
  <Application>Microsoft Office PowerPoint</Application>
  <PresentationFormat>Tùy chỉnh</PresentationFormat>
  <Paragraphs>151</Paragraphs>
  <Slides>30</Slides>
  <Notes>1</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30</vt:i4>
      </vt:variant>
    </vt:vector>
  </HeadingPairs>
  <TitlesOfParts>
    <vt:vector size="38" baseType="lpstr">
      <vt:lpstr>Arial</vt:lpstr>
      <vt:lpstr>Franklin Gothic Medium</vt:lpstr>
      <vt:lpstr>Gill Sans</vt:lpstr>
      <vt:lpstr>Tahoma</vt:lpstr>
      <vt:lpstr>Times New Roman</vt:lpstr>
      <vt:lpstr>Wingdings</vt:lpstr>
      <vt:lpstr>ヒラギノ角ゴ Pro W3</vt:lpstr>
      <vt:lpstr>Business Contrast 16x9</vt:lpstr>
      <vt:lpstr>AGILE - SCRUM</vt:lpstr>
      <vt:lpstr>Nội dung</vt:lpstr>
      <vt:lpstr>Tổng quan Agile </vt:lpstr>
      <vt:lpstr>Quy trình phát triển phần mềm truyền thống</vt:lpstr>
      <vt:lpstr>Vấn đề gặp phải</vt:lpstr>
      <vt:lpstr>Sự ra đời của Agile</vt:lpstr>
      <vt:lpstr> Tuyên ngôn Agile</vt:lpstr>
      <vt:lpstr>12 nguyên lý Agile</vt:lpstr>
      <vt:lpstr>Bản trình bày PowerPoint</vt:lpstr>
      <vt:lpstr>Đặc điểm của Agile</vt:lpstr>
      <vt:lpstr>Dùng phương pháp gì?</vt:lpstr>
      <vt:lpstr>Các phương pháp Agile</vt:lpstr>
      <vt:lpstr>Scrum với các phương pháp Agile khác</vt:lpstr>
      <vt:lpstr>Tìm hiểu về Scrum</vt:lpstr>
      <vt:lpstr>Scrum là gì?</vt:lpstr>
      <vt:lpstr>Bản trình bày PowerPoint</vt:lpstr>
      <vt:lpstr>Các thành tố tạo nên Scrum</vt:lpstr>
      <vt:lpstr>Ba yếu tố nòng cốt của Scrum</vt:lpstr>
      <vt:lpstr>Ba vai trò</vt:lpstr>
      <vt:lpstr>Bốn cuộc họp</vt:lpstr>
      <vt:lpstr>Ba công cụ</vt:lpstr>
      <vt:lpstr>Quy trình</vt:lpstr>
      <vt:lpstr>Product Backlog</vt:lpstr>
      <vt:lpstr>Sprint Backlog</vt:lpstr>
      <vt:lpstr>Biểu đồ Sprint Burndown</vt:lpstr>
      <vt:lpstr>Ưu, nhược điểm của Scrum</vt:lpstr>
      <vt:lpstr>Bản trình bày PowerPoint</vt:lpstr>
      <vt:lpstr>Lợi ích scrum mang lại</vt:lpstr>
      <vt:lpstr>Tài liệu tham khảo</vt:lpstr>
      <vt:lpstr>Cảm ơn thầy và các bạn  đã chú ý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 SCRUM</dc:title>
  <dc:creator>Trường Phan Hải</dc:creator>
  <cp:lastModifiedBy>NGUYỄN HOÀNG NAM</cp:lastModifiedBy>
  <cp:revision>67</cp:revision>
  <dcterms:created xsi:type="dcterms:W3CDTF">2017-05-05T01:52:08Z</dcterms:created>
  <dcterms:modified xsi:type="dcterms:W3CDTF">2017-05-15T01:56:43Z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