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2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6" r:id="rId13"/>
    <p:sldId id="264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E505-64D7-4E9F-9836-09BC89272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8F1C9-89A1-42B5-B430-FCDA3DC66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4966-BACC-4293-9043-56BF2FED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2945-34CA-40F6-92F6-3BAC9930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445D-2939-4712-9A00-E781D36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34B3-9371-43BE-AEB6-864D0AA0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822A7-06F7-4ABA-8772-B44322FDC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B645-4E3E-4EDC-B71E-BB0DE68E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C102-DC7A-4252-855C-5E85F4E3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9CDB6-1BDB-40DE-81CC-0A5D2095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4731-B067-428D-A4DB-A3309948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D413-608B-4253-9F76-636F923A3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CD29-1418-4CD5-B772-15E01359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B8AD-4AF1-4F73-9756-3B5806E4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B346-513A-4E83-AFD1-A1A97BF0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3E37-77CB-4E8D-BB61-E58F01CB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26B7-04B6-4C21-BBF2-535DB0C8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5B89-9577-4F30-9DF4-98DB5C46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77FA-51CA-477E-9F32-43958759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01B6-1747-4A54-9207-6ABB85C2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02A0-C49A-4F30-A124-D939E259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033A-DC12-4310-BD29-4B6DB6B1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D5DF-FF3E-477B-A4AB-4365E9E2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4C96-185E-4B59-995D-012D0439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41E6-7565-43E0-B7ED-E2271912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B8AF-B3AE-4C6C-9461-E71CB629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C71B-6917-4691-B1ED-4F76C8AC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09883-193A-4D51-A2C5-64A2F178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8EB9-800A-462F-98F2-633C47AE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1DCFF-6C00-404B-AC69-817E56D4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000F5-75AF-415C-80F2-256B18AE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24A9-D44E-4C57-B86E-09853396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CA5C-C52D-4BAA-B41E-496D1A9C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B7E5-0601-4D50-A377-6C7DF631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32661-CD9F-4DC0-831E-6B0B07B0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92B56-37BD-4A58-9EAF-F7DE560C2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54DF9-1B91-459D-BF4F-C665277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FB69D-C2F2-40F1-BAD2-52A110B2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9CB9E-E975-47E7-A264-60EBFD64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BA9C-A7C5-4C4D-8285-F8C6451B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B327-3B18-4A09-B5DB-1E27DC0C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CDCE9-1F52-496E-B66C-85D4FA91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EB1A6-0701-46FA-8D11-AAE4CBBA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2C78-73EA-4780-9A1B-0E2975F1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6C20E-F649-4099-93A3-167A2885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1979-BA62-4C11-B623-C67DFF75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2095-A0C9-4BC5-B338-BAFCF0F7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EAB1-C222-4276-A81B-A6573F99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2DED-EB4D-4F76-A7CF-555927F6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5174-25C3-4C50-A815-7E679697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FD3B-9E86-4D57-85DD-7025881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E406-7506-4F53-BDCF-37951E80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B52C-B170-40AC-AE3F-377B16A7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0EDA8-4F38-44A0-9FC4-5594AC9B9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203-8B46-4D86-9FA1-2291BEDC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8F539-05BB-458C-908B-65D2254E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90C-6B5A-4FF7-89BB-0F78141A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07212-F14D-48FC-AC01-85F538F6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8069-50E6-4AF0-9AA8-71654450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A9C-96B2-43AE-B543-9A8B49EC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597A-9ED6-4976-9197-01233BBB7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C021-A488-4C70-9D37-C7E3B1AF5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D6B2-2A2B-43D2-9339-9546B797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Káº¿t quáº£ hÃ¬nh áº£nh cho slide uit">
            <a:extLst>
              <a:ext uri="{FF2B5EF4-FFF2-40B4-BE49-F238E27FC236}">
                <a16:creationId xmlns:a16="http://schemas.microsoft.com/office/drawing/2014/main" id="{C711803C-97C6-411D-921A-CF6CD969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DF392-5509-4921-B194-F8351ABBC96F}"/>
              </a:ext>
            </a:extLst>
          </p:cNvPr>
          <p:cNvSpPr txBox="1"/>
          <p:nvPr/>
        </p:nvSpPr>
        <p:spPr>
          <a:xfrm>
            <a:off x="1458433" y="1160708"/>
            <a:ext cx="45294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NT118.J12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: APP ĐỌC BÁO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0182E-C5D9-40A1-B690-061F7DE0626F}"/>
              </a:ext>
            </a:extLst>
          </p:cNvPr>
          <p:cNvSpPr txBox="1"/>
          <p:nvPr/>
        </p:nvSpPr>
        <p:spPr>
          <a:xfrm>
            <a:off x="1261731" y="4026278"/>
            <a:ext cx="4922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smtClean="0"/>
              <a:t>18:</a:t>
            </a:r>
            <a:endParaRPr lang="en-US" b="1" dirty="0"/>
          </a:p>
          <a:p>
            <a:pPr lvl="1"/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		15520939</a:t>
            </a:r>
            <a:endParaRPr lang="en-US" dirty="0"/>
          </a:p>
          <a:p>
            <a:pPr lvl="1"/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Khoa</a:t>
            </a:r>
            <a:r>
              <a:rPr lang="en-US" b="1" dirty="0"/>
              <a:t>		15520380</a:t>
            </a:r>
            <a:endParaRPr lang="en-US" dirty="0"/>
          </a:p>
          <a:p>
            <a:pPr lvl="1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Huy</a:t>
            </a:r>
            <a:r>
              <a:rPr lang="en-US" b="1" dirty="0"/>
              <a:t> </a:t>
            </a:r>
            <a:r>
              <a:rPr lang="en-US" b="1" dirty="0" err="1"/>
              <a:t>Hảo</a:t>
            </a:r>
            <a:r>
              <a:rPr lang="en-US" b="1" dirty="0"/>
              <a:t>		15520202</a:t>
            </a:r>
            <a:endParaRPr lang="en-US" dirty="0"/>
          </a:p>
          <a:p>
            <a:pPr lvl="1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Hoàng</a:t>
            </a:r>
            <a:r>
              <a:rPr lang="en-US" b="1" dirty="0"/>
              <a:t> Nam		15520515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863A6C-1522-4886-B505-7F99D0A43285}"/>
              </a:ext>
            </a:extLst>
          </p:cNvPr>
          <p:cNvGrpSpPr/>
          <p:nvPr/>
        </p:nvGrpSpPr>
        <p:grpSpPr>
          <a:xfrm>
            <a:off x="7297480" y="971085"/>
            <a:ext cx="3125973" cy="5730949"/>
            <a:chOff x="7297480" y="971085"/>
            <a:chExt cx="3125973" cy="5730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9FF2B7A-D886-468F-A226-4FD89633EBDB}"/>
                </a:ext>
              </a:extLst>
            </p:cNvPr>
            <p:cNvSpPr/>
            <p:nvPr/>
          </p:nvSpPr>
          <p:spPr>
            <a:xfrm>
              <a:off x="7297480" y="971085"/>
              <a:ext cx="3125973" cy="573094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7E4AE2-1CFB-4F64-8147-9949900D07EA}"/>
                </a:ext>
              </a:extLst>
            </p:cNvPr>
            <p:cNvSpPr/>
            <p:nvPr/>
          </p:nvSpPr>
          <p:spPr>
            <a:xfrm>
              <a:off x="7887586" y="1125010"/>
              <a:ext cx="138224" cy="1283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A3353D89-C62F-4D51-A7D3-58DA45A9531E}"/>
                </a:ext>
              </a:extLst>
            </p:cNvPr>
            <p:cNvSpPr/>
            <p:nvPr/>
          </p:nvSpPr>
          <p:spPr>
            <a:xfrm>
              <a:off x="8461745" y="6292309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1542428037267">
              <a:extLst>
                <a:ext uri="{FF2B5EF4-FFF2-40B4-BE49-F238E27FC236}">
                  <a16:creationId xmlns:a16="http://schemas.microsoft.com/office/drawing/2014/main" id="{97262C47-9EC7-4D4F-BABC-992D800B90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297480" y="1405661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D312D45D-4B8F-48F6-AD28-6398028EEC10}"/>
                </a:ext>
              </a:extLst>
            </p:cNvPr>
            <p:cNvSpPr/>
            <p:nvPr/>
          </p:nvSpPr>
          <p:spPr>
            <a:xfrm>
              <a:off x="8510477" y="1137002"/>
              <a:ext cx="699978" cy="128333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0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(domain +  hosting)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package crawler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craw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Gọi</a:t>
            </a:r>
            <a:r>
              <a:rPr lang="en-US" dirty="0" smtClean="0"/>
              <a:t> API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menu: </a:t>
            </a:r>
            <a:r>
              <a:rPr lang="en-US" dirty="0"/>
              <a:t>http://</a:t>
            </a:r>
            <a:r>
              <a:rPr lang="en-US" dirty="0" err="1" smtClean="0"/>
              <a:t>tructt.laptrinhaz.com:65014</a:t>
            </a:r>
            <a:r>
              <a:rPr lang="en-US" dirty="0" smtClean="0"/>
              <a:t>/menu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76" y="2077380"/>
            <a:ext cx="7341835" cy="44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ở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  <a:r>
              <a:rPr lang="en-US" dirty="0"/>
              <a:t>http://</a:t>
            </a:r>
            <a:r>
              <a:rPr lang="en-US" dirty="0" err="1"/>
              <a:t>tructt.laptrinhaz.com:65014</a:t>
            </a:r>
            <a:r>
              <a:rPr lang="en-US" dirty="0"/>
              <a:t>/home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092" y="2217851"/>
            <a:ext cx="7022238" cy="43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: </a:t>
            </a:r>
            <a:r>
              <a:rPr lang="en-US" dirty="0"/>
              <a:t>http://</a:t>
            </a:r>
            <a:r>
              <a:rPr lang="en-US" dirty="0" err="1"/>
              <a:t>tructt.laptrinhaz.com:65014</a:t>
            </a:r>
            <a:r>
              <a:rPr lang="en-US" dirty="0"/>
              <a:t>/</a:t>
            </a:r>
            <a:r>
              <a:rPr lang="en-US" dirty="0" err="1"/>
              <a:t>search?text</a:t>
            </a:r>
            <a:r>
              <a:rPr lang="en-US" dirty="0"/>
              <a:t>=</a:t>
            </a:r>
            <a:r>
              <a:rPr lang="en-US" dirty="0" err="1"/>
              <a:t>bong+da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73" y="2254928"/>
            <a:ext cx="7257420" cy="38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 </a:t>
            </a:r>
            <a:r>
              <a:rPr lang="en-US" dirty="0"/>
              <a:t>http://</a:t>
            </a:r>
            <a:r>
              <a:rPr lang="en-US" dirty="0" err="1"/>
              <a:t>tructt.laptrinhaz.com:65014</a:t>
            </a:r>
            <a:r>
              <a:rPr lang="en-US" dirty="0"/>
              <a:t>/detail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619" y="2003730"/>
            <a:ext cx="7759084" cy="45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6003639" y="48636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4557" y="3105835"/>
            <a:ext cx="328288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000" b="1" kern="10" dirty="0">
                <a:ln w="19050">
                  <a:solidFill>
                    <a:prstClr val="whit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prstClr val="black"/>
                    </a:gs>
                    <a:gs pos="100000">
                      <a:srgbClr val="4472C4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en-US" sz="5000" b="1" kern="10" dirty="0">
              <a:ln w="19050">
                <a:solidFill>
                  <a:prstClr val="white"/>
                </a:solidFill>
                <a:round/>
                <a:headEnd/>
                <a:tailEnd/>
              </a:ln>
              <a:gradFill rotWithShape="1">
                <a:gsLst>
                  <a:gs pos="0">
                    <a:prstClr val="black"/>
                  </a:gs>
                  <a:gs pos="100000">
                    <a:srgbClr val="4472C4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Káº¿t quáº£ hÃ¬nh áº£nh cho slide uit">
            <a:extLst>
              <a:ext uri="{FF2B5EF4-FFF2-40B4-BE49-F238E27FC236}">
                <a16:creationId xmlns:a16="http://schemas.microsoft.com/office/drawing/2014/main" id="{789813E5-DB70-4801-B306-DB858663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1EAB01-859A-49D8-9BFB-1F0C2BE4428A}"/>
              </a:ext>
            </a:extLst>
          </p:cNvPr>
          <p:cNvSpPr/>
          <p:nvPr/>
        </p:nvSpPr>
        <p:spPr>
          <a:xfrm>
            <a:off x="4547658" y="33352"/>
            <a:ext cx="3096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Tổng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751" y="1651247"/>
            <a:ext cx="808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Demo chi </a:t>
            </a:r>
            <a:r>
              <a:rPr lang="en-US" b="1" dirty="0" err="1" smtClean="0"/>
              <a:t>tiết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Demo </a:t>
            </a:r>
            <a:r>
              <a:rPr lang="en-US" b="1" dirty="0" err="1" smtClean="0"/>
              <a:t>trên</a:t>
            </a:r>
            <a:r>
              <a:rPr lang="en-US" b="1" dirty="0" smtClean="0"/>
              <a:t> server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33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Káº¿t quáº£ hÃ¬nh áº£nh cho slide uit">
            <a:extLst>
              <a:ext uri="{FF2B5EF4-FFF2-40B4-BE49-F238E27FC236}">
                <a16:creationId xmlns:a16="http://schemas.microsoft.com/office/drawing/2014/main" id="{789813E5-DB70-4801-B306-DB858663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1EAB01-859A-49D8-9BFB-1F0C2BE4428A}"/>
              </a:ext>
            </a:extLst>
          </p:cNvPr>
          <p:cNvSpPr/>
          <p:nvPr/>
        </p:nvSpPr>
        <p:spPr>
          <a:xfrm>
            <a:off x="4615467" y="33352"/>
            <a:ext cx="2961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Giới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thiệu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751" y="1651247"/>
            <a:ext cx="8087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hiên</a:t>
            </a:r>
            <a:r>
              <a:rPr lang="en-US" dirty="0"/>
              <a:t> nay,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nay.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Android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BAOMOI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mượt</a:t>
            </a:r>
            <a:r>
              <a:rPr lang="en-US" dirty="0"/>
              <a:t>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0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Káº¿t quáº£ hÃ¬nh áº£nh cho slide uit">
            <a:extLst>
              <a:ext uri="{FF2B5EF4-FFF2-40B4-BE49-F238E27FC236}">
                <a16:creationId xmlns:a16="http://schemas.microsoft.com/office/drawing/2014/main" id="{789813E5-DB70-4801-B306-DB858663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1EAB01-859A-49D8-9BFB-1F0C2BE4428A}"/>
              </a:ext>
            </a:extLst>
          </p:cNvPr>
          <p:cNvSpPr/>
          <p:nvPr/>
        </p:nvSpPr>
        <p:spPr>
          <a:xfrm>
            <a:off x="4615467" y="33352"/>
            <a:ext cx="2961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Giới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thiệu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965" y="2235749"/>
            <a:ext cx="6827668" cy="3774434"/>
          </a:xfrm>
          <a:prstGeom prst="rect">
            <a:avLst/>
          </a:prstGeom>
          <a:ln/>
        </p:spPr>
      </p:pic>
      <p:sp>
        <p:nvSpPr>
          <p:cNvPr id="2" name="Rectangle 1"/>
          <p:cNvSpPr/>
          <p:nvPr/>
        </p:nvSpPr>
        <p:spPr>
          <a:xfrm>
            <a:off x="1774495" y="1743404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err="1">
                <a:solidFill>
                  <a:srgbClr val="000000"/>
                </a:solidFill>
              </a:rPr>
              <a:t>Kiến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trúc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hệ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thống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94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Káº¿t quáº£ hÃ¬nh áº£nh cho slide uit">
            <a:extLst>
              <a:ext uri="{FF2B5EF4-FFF2-40B4-BE49-F238E27FC236}">
                <a16:creationId xmlns:a16="http://schemas.microsoft.com/office/drawing/2014/main" id="{789813E5-DB70-4801-B306-DB858663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EB8BD10D-EEA0-4EDA-8550-0871D62DDCBC}"/>
              </a:ext>
            </a:extLst>
          </p:cNvPr>
          <p:cNvGrpSpPr/>
          <p:nvPr/>
        </p:nvGrpSpPr>
        <p:grpSpPr>
          <a:xfrm>
            <a:off x="4990326" y="1558200"/>
            <a:ext cx="2513687" cy="4714230"/>
            <a:chOff x="4915763" y="1877956"/>
            <a:chExt cx="2513687" cy="471423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6B96C7-B9ED-4620-8519-644FCE7130DB}"/>
                </a:ext>
              </a:extLst>
            </p:cNvPr>
            <p:cNvGrpSpPr/>
            <p:nvPr/>
          </p:nvGrpSpPr>
          <p:grpSpPr>
            <a:xfrm>
              <a:off x="4915763" y="1877956"/>
              <a:ext cx="2513686" cy="4714230"/>
              <a:chOff x="7350643" y="673374"/>
              <a:chExt cx="3125973" cy="573094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12EC82F-C006-4371-BFC7-09ACB6533643}"/>
                  </a:ext>
                </a:extLst>
              </p:cNvPr>
              <p:cNvGrpSpPr/>
              <p:nvPr/>
            </p:nvGrpSpPr>
            <p:grpSpPr>
              <a:xfrm>
                <a:off x="7350643" y="673374"/>
                <a:ext cx="3125973" cy="5730949"/>
                <a:chOff x="4199859" y="563525"/>
                <a:chExt cx="3125973" cy="573094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B9FF2B7A-D886-468F-A226-4FD89633EBDB}"/>
                    </a:ext>
                  </a:extLst>
                </p:cNvPr>
                <p:cNvSpPr/>
                <p:nvPr/>
              </p:nvSpPr>
              <p:spPr>
                <a:xfrm>
                  <a:off x="4199859" y="563525"/>
                  <a:ext cx="3125973" cy="573094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F7E4AE2-1CFB-4F64-8147-9949900D07EA}"/>
                    </a:ext>
                  </a:extLst>
                </p:cNvPr>
                <p:cNvSpPr/>
                <p:nvPr/>
              </p:nvSpPr>
              <p:spPr>
                <a:xfrm>
                  <a:off x="4789965" y="717450"/>
                  <a:ext cx="138224" cy="12833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lowchart: Terminator 11">
                <a:extLst>
                  <a:ext uri="{FF2B5EF4-FFF2-40B4-BE49-F238E27FC236}">
                    <a16:creationId xmlns:a16="http://schemas.microsoft.com/office/drawing/2014/main" id="{A3353D89-C62F-4D51-A7D3-58DA45A9531E}"/>
                  </a:ext>
                </a:extLst>
              </p:cNvPr>
              <p:cNvSpPr/>
              <p:nvPr/>
            </p:nvSpPr>
            <p:spPr>
              <a:xfrm>
                <a:off x="8514908" y="5994598"/>
                <a:ext cx="797442" cy="299876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7" name="Picture 3" descr="1542428037267">
                <a:extLst>
                  <a:ext uri="{FF2B5EF4-FFF2-40B4-BE49-F238E27FC236}">
                    <a16:creationId xmlns:a16="http://schemas.microsoft.com/office/drawing/2014/main" id="{97262C47-9EC7-4D4F-BABC-992D800B90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96"/>
              <a:stretch/>
            </p:blipFill>
            <p:spPr bwMode="auto">
              <a:xfrm>
                <a:off x="7350643" y="1107950"/>
                <a:ext cx="3125973" cy="4776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74" name="Picture 2" descr="https://scontent.fsgn5-3.fna.fbcdn.net/v/t1.15752-9/48929030_267880577222784_3602638359094099968_n.png?_nc_cat=110&amp;_nc_oc=AQlpc5C3n6hSiHEMgLPxALMNSlGOP5DIoiLjRbQww6edaw3q9Xg_zExETwz2F8XN0dY&amp;_nc_ht=scontent.fsgn5-3.fna&amp;oh=d17d751d3a2b0046bd6aab7596820f36&amp;oe=5CD14742">
              <a:extLst>
                <a:ext uri="{FF2B5EF4-FFF2-40B4-BE49-F238E27FC236}">
                  <a16:creationId xmlns:a16="http://schemas.microsoft.com/office/drawing/2014/main" id="{BA27509F-54C6-46B5-BC7C-DF1D7ED44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764" y="2235435"/>
              <a:ext cx="2513686" cy="37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B35F2C4-CF33-42FB-A676-635B07B6BBB9}"/>
              </a:ext>
            </a:extLst>
          </p:cNvPr>
          <p:cNvCxnSpPr>
            <a:cxnSpLocks/>
          </p:cNvCxnSpPr>
          <p:nvPr/>
        </p:nvCxnSpPr>
        <p:spPr>
          <a:xfrm flipV="1">
            <a:off x="7429451" y="1877956"/>
            <a:ext cx="1609859" cy="333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BAD65-A6F9-4402-AA36-F81C384ACE96}"/>
              </a:ext>
            </a:extLst>
          </p:cNvPr>
          <p:cNvSpPr/>
          <p:nvPr/>
        </p:nvSpPr>
        <p:spPr>
          <a:xfrm>
            <a:off x="9039312" y="1642116"/>
            <a:ext cx="1667675" cy="487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CCE7DDE-C321-46F1-87E5-B2EBAE23634D}"/>
              </a:ext>
            </a:extLst>
          </p:cNvPr>
          <p:cNvSpPr/>
          <p:nvPr/>
        </p:nvSpPr>
        <p:spPr>
          <a:xfrm rot="10800000">
            <a:off x="7554621" y="2339211"/>
            <a:ext cx="383444" cy="3294053"/>
          </a:xfrm>
          <a:prstGeom prst="leftBrace">
            <a:avLst>
              <a:gd name="adj1" fmla="val 1109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8D9888A-41C3-4B35-A305-7A15EE706F8F}"/>
              </a:ext>
            </a:extLst>
          </p:cNvPr>
          <p:cNvSpPr/>
          <p:nvPr/>
        </p:nvSpPr>
        <p:spPr>
          <a:xfrm>
            <a:off x="7988672" y="3619916"/>
            <a:ext cx="2230673" cy="6897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ListView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F4D29C6-B64D-40BD-B419-612A6B106019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3622397" y="2509125"/>
            <a:ext cx="1536827" cy="5175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216399-55C2-4E0E-87CF-988F6F6941C6}"/>
              </a:ext>
            </a:extLst>
          </p:cNvPr>
          <p:cNvSpPr/>
          <p:nvPr/>
        </p:nvSpPr>
        <p:spPr>
          <a:xfrm>
            <a:off x="1750821" y="2211134"/>
            <a:ext cx="1871576" cy="595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ImageView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59092F6-208A-4460-A65B-42446C7FDC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2399" y="3461602"/>
            <a:ext cx="2384997" cy="524635"/>
          </a:xfrm>
          <a:prstGeom prst="bentConnector3">
            <a:avLst>
              <a:gd name="adj1" fmla="val 660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8C1C0ED-35A6-4369-8B30-3B6CF9958CDE}"/>
              </a:ext>
            </a:extLst>
          </p:cNvPr>
          <p:cNvSpPr/>
          <p:nvPr/>
        </p:nvSpPr>
        <p:spPr>
          <a:xfrm>
            <a:off x="1750821" y="3662788"/>
            <a:ext cx="1871575" cy="6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TextView</a:t>
            </a:r>
            <a:endParaRPr lang="en-US" dirty="0"/>
          </a:p>
        </p:txBody>
      </p: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6B7F13BA-9FFC-430C-AB85-37D03DF31F02}"/>
              </a:ext>
            </a:extLst>
          </p:cNvPr>
          <p:cNvCxnSpPr>
            <a:cxnSpLocks/>
            <a:endCxn id="1033" idx="3"/>
          </p:cNvCxnSpPr>
          <p:nvPr/>
        </p:nvCxnSpPr>
        <p:spPr>
          <a:xfrm rot="10800000" flipV="1">
            <a:off x="3622397" y="4894453"/>
            <a:ext cx="3629009" cy="613015"/>
          </a:xfrm>
          <a:prstGeom prst="bentConnector3">
            <a:avLst>
              <a:gd name="adj1" fmla="val 757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75AD93A-5465-47C3-925A-F877C219E992}"/>
              </a:ext>
            </a:extLst>
          </p:cNvPr>
          <p:cNvSpPr/>
          <p:nvPr/>
        </p:nvSpPr>
        <p:spPr>
          <a:xfrm>
            <a:off x="1750822" y="5217903"/>
            <a:ext cx="1871574" cy="579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1EAB01-859A-49D8-9BFB-1F0C2BE4428A}"/>
              </a:ext>
            </a:extLst>
          </p:cNvPr>
          <p:cNvSpPr/>
          <p:nvPr/>
        </p:nvSpPr>
        <p:spPr>
          <a:xfrm>
            <a:off x="3254388" y="33352"/>
            <a:ext cx="5683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chủ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1" name="Flowchart: Terminator 1050">
            <a:extLst>
              <a:ext uri="{FF2B5EF4-FFF2-40B4-BE49-F238E27FC236}">
                <a16:creationId xmlns:a16="http://schemas.microsoft.com/office/drawing/2014/main" id="{C3CA21EB-A8AD-4145-8D1F-A1E666C938A7}"/>
              </a:ext>
            </a:extLst>
          </p:cNvPr>
          <p:cNvSpPr/>
          <p:nvPr/>
        </p:nvSpPr>
        <p:spPr>
          <a:xfrm>
            <a:off x="6007396" y="1679057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16038" y="4617601"/>
            <a:ext cx="3306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client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API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server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danh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bài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báo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và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giao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server crawler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dữ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và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trả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trực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cho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client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qua API.</a:t>
            </a:r>
            <a:endParaRPr lang="en-US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950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 descr="Káº¿t quáº£ hÃ¬nh áº£nh cho slide uit">
            <a:extLst>
              <a:ext uri="{FF2B5EF4-FFF2-40B4-BE49-F238E27FC236}">
                <a16:creationId xmlns:a16="http://schemas.microsoft.com/office/drawing/2014/main" id="{B74DA667-5897-4D9C-85AB-D18251A7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7" y="-7975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A56DA3-6C2C-4F89-AB4A-D9D0D9A6B087}"/>
              </a:ext>
            </a:extLst>
          </p:cNvPr>
          <p:cNvSpPr/>
          <p:nvPr/>
        </p:nvSpPr>
        <p:spPr>
          <a:xfrm>
            <a:off x="4856443" y="1803099"/>
            <a:ext cx="2474962" cy="45374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99F53B-77DE-47E5-A67D-600F1639EC47}"/>
              </a:ext>
            </a:extLst>
          </p:cNvPr>
          <p:cNvSpPr/>
          <p:nvPr/>
        </p:nvSpPr>
        <p:spPr>
          <a:xfrm>
            <a:off x="5323654" y="1924968"/>
            <a:ext cx="109438" cy="1016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E67BDF1-6FF4-4C7B-91A6-17F3C28848AA}"/>
              </a:ext>
            </a:extLst>
          </p:cNvPr>
          <p:cNvSpPr/>
          <p:nvPr/>
        </p:nvSpPr>
        <p:spPr>
          <a:xfrm>
            <a:off x="5778240" y="6016132"/>
            <a:ext cx="631368" cy="23742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1542428037267">
            <a:extLst>
              <a:ext uri="{FF2B5EF4-FFF2-40B4-BE49-F238E27FC236}">
                <a16:creationId xmlns:a16="http://schemas.microsoft.com/office/drawing/2014/main" id="{E6C341EB-428A-4684-881B-E25D38383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/>
          <a:stretch/>
        </p:blipFill>
        <p:spPr bwMode="auto">
          <a:xfrm>
            <a:off x="4856443" y="2147171"/>
            <a:ext cx="2474962" cy="378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56443" y="2147171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0513E08-2900-4C26-8B33-56FC3725DF15}"/>
              </a:ext>
            </a:extLst>
          </p:cNvPr>
          <p:cNvSpPr/>
          <p:nvPr/>
        </p:nvSpPr>
        <p:spPr>
          <a:xfrm rot="1902772">
            <a:off x="4205430" y="1843478"/>
            <a:ext cx="802539" cy="294932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3769409" y="36282"/>
            <a:ext cx="4649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menu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DF79252-5E61-47F4-A10F-AB9B05E20C8B}"/>
              </a:ext>
            </a:extLst>
          </p:cNvPr>
          <p:cNvSpPr/>
          <p:nvPr/>
        </p:nvSpPr>
        <p:spPr>
          <a:xfrm>
            <a:off x="1360967" y="4573818"/>
            <a:ext cx="2243470" cy="92570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61E5CBC-C97D-4E39-9E54-A78A1678FD2B}"/>
              </a:ext>
            </a:extLst>
          </p:cNvPr>
          <p:cNvCxnSpPr/>
          <p:nvPr/>
        </p:nvCxnSpPr>
        <p:spPr>
          <a:xfrm rot="10800000">
            <a:off x="3604437" y="2690037"/>
            <a:ext cx="1421138" cy="1348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70DC109-6724-476E-871F-219594B71ACB}"/>
              </a:ext>
            </a:extLst>
          </p:cNvPr>
          <p:cNvSpPr/>
          <p:nvPr/>
        </p:nvSpPr>
        <p:spPr>
          <a:xfrm>
            <a:off x="1299912" y="2102072"/>
            <a:ext cx="2307265" cy="1175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1E4B74-BB59-467E-B25F-B3636A252D2C}"/>
              </a:ext>
            </a:extLst>
          </p:cNvPr>
          <p:cNvCxnSpPr>
            <a:endCxn id="16" idx="3"/>
          </p:cNvCxnSpPr>
          <p:nvPr/>
        </p:nvCxnSpPr>
        <p:spPr>
          <a:xfrm rot="10800000" flipV="1">
            <a:off x="3604437" y="4327451"/>
            <a:ext cx="1421138" cy="7092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5DAD774-1CB9-4E91-8170-386B291E5953}"/>
              </a:ext>
            </a:extLst>
          </p:cNvPr>
          <p:cNvCxnSpPr/>
          <p:nvPr/>
        </p:nvCxnSpPr>
        <p:spPr>
          <a:xfrm flipV="1">
            <a:off x="5433092" y="2955851"/>
            <a:ext cx="2658285" cy="765544"/>
          </a:xfrm>
          <a:prstGeom prst="bentConnector3">
            <a:avLst>
              <a:gd name="adj1" fmla="val 807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E56EA00-397F-4B44-B7A6-6ED35AE0E73D}"/>
              </a:ext>
            </a:extLst>
          </p:cNvPr>
          <p:cNvSpPr/>
          <p:nvPr/>
        </p:nvSpPr>
        <p:spPr>
          <a:xfrm>
            <a:off x="8091376" y="2337957"/>
            <a:ext cx="2264735" cy="11076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6B0A9828-ED90-41B8-885B-0217D023D9F4}"/>
              </a:ext>
            </a:extLst>
          </p:cNvPr>
          <p:cNvSpPr/>
          <p:nvPr/>
        </p:nvSpPr>
        <p:spPr>
          <a:xfrm>
            <a:off x="5858028" y="1896461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901484" y="4339279"/>
            <a:ext cx="3325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client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API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server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danh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menu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và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giao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</a:t>
            </a:r>
            <a:endParaRPr lang="en-US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9636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 descr="Káº¿t quáº£ hÃ¬nh áº£nh cho slide uit">
            <a:extLst>
              <a:ext uri="{FF2B5EF4-FFF2-40B4-BE49-F238E27FC236}">
                <a16:creationId xmlns:a16="http://schemas.microsoft.com/office/drawing/2014/main" id="{C579A07F-5B6F-4A89-82F0-1F160F7C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F48B0D-218A-4AB6-881C-DC77FB6564A2}"/>
              </a:ext>
            </a:extLst>
          </p:cNvPr>
          <p:cNvGrpSpPr/>
          <p:nvPr/>
        </p:nvGrpSpPr>
        <p:grpSpPr>
          <a:xfrm>
            <a:off x="4818973" y="1654243"/>
            <a:ext cx="2474962" cy="4537429"/>
            <a:chOff x="7350643" y="673374"/>
            <a:chExt cx="3125973" cy="57309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42289-EDE2-4027-A616-983325D99538}"/>
                </a:ext>
              </a:extLst>
            </p:cNvPr>
            <p:cNvGrpSpPr/>
            <p:nvPr/>
          </p:nvGrpSpPr>
          <p:grpSpPr>
            <a:xfrm>
              <a:off x="7350643" y="673374"/>
              <a:ext cx="3125973" cy="5730949"/>
              <a:chOff x="4199859" y="563525"/>
              <a:chExt cx="3125973" cy="573094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3A56DA3-6C2C-4F89-AB4A-D9D0D9A6B087}"/>
                  </a:ext>
                </a:extLst>
              </p:cNvPr>
              <p:cNvSpPr/>
              <p:nvPr/>
            </p:nvSpPr>
            <p:spPr>
              <a:xfrm>
                <a:off x="4199859" y="563525"/>
                <a:ext cx="3125973" cy="57309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99F53B-77DE-47E5-A67D-600F1639EC47}"/>
                  </a:ext>
                </a:extLst>
              </p:cNvPr>
              <p:cNvSpPr/>
              <p:nvPr/>
            </p:nvSpPr>
            <p:spPr>
              <a:xfrm>
                <a:off x="4789965" y="717450"/>
                <a:ext cx="138224" cy="1283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0E67BDF1-6FF4-4C7B-91A6-17F3C28848AA}"/>
                </a:ext>
              </a:extLst>
            </p:cNvPr>
            <p:cNvSpPr/>
            <p:nvPr/>
          </p:nvSpPr>
          <p:spPr>
            <a:xfrm>
              <a:off x="8514908" y="5994598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 descr="1542428037267">
              <a:extLst>
                <a:ext uri="{FF2B5EF4-FFF2-40B4-BE49-F238E27FC236}">
                  <a16:creationId xmlns:a16="http://schemas.microsoft.com/office/drawing/2014/main" id="{E6C341EB-428A-4684-881B-E25D38383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350643" y="1107950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18973" y="1998315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2407586" y="41267"/>
            <a:ext cx="7376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đọc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báo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chi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tiết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scontent.fsgn5-1.fna.fbcdn.net/v/t1.15752-9/49010349_396263094444778_7712098647415980032_n.png?_nc_cat=101&amp;_nc_oc=AQkAsydhpqVzOKEngXaSIE3DEKvMj11d_NbdQgRZp4sLAKbVXkRhGwm8-6aO-xqFZLA&amp;_nc_ht=scontent.fsgn5-1.fna&amp;oh=bc8557ffaabbebcb4f6892e32c3fdb9a&amp;oe=5CA753C0">
            <a:extLst>
              <a:ext uri="{FF2B5EF4-FFF2-40B4-BE49-F238E27FC236}">
                <a16:creationId xmlns:a16="http://schemas.microsoft.com/office/drawing/2014/main" id="{59C16C01-2569-4A37-A5C9-C5D2931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6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489E247-AD64-497C-BC6B-CE0C9354BBDE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3387872" y="2249668"/>
            <a:ext cx="1673231" cy="3765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789E97C-6983-4EFC-BAAC-4D7EE14D554C}"/>
              </a:ext>
            </a:extLst>
          </p:cNvPr>
          <p:cNvSpPr/>
          <p:nvPr/>
        </p:nvSpPr>
        <p:spPr>
          <a:xfrm>
            <a:off x="1127051" y="1718039"/>
            <a:ext cx="2260820" cy="1063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TextView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A359FF1-77A4-4B65-9DE0-FE19F21C133C}"/>
              </a:ext>
            </a:extLst>
          </p:cNvPr>
          <p:cNvCxnSpPr/>
          <p:nvPr/>
        </p:nvCxnSpPr>
        <p:spPr>
          <a:xfrm>
            <a:off x="6485860" y="3922957"/>
            <a:ext cx="2243470" cy="3619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1342B8D-D145-430F-89AE-695E5C60F85C}"/>
              </a:ext>
            </a:extLst>
          </p:cNvPr>
          <p:cNvSpPr/>
          <p:nvPr/>
        </p:nvSpPr>
        <p:spPr>
          <a:xfrm>
            <a:off x="8722611" y="3773001"/>
            <a:ext cx="2035113" cy="102384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42F827C-08F2-43EA-AF7B-BE9335439E92}"/>
              </a:ext>
            </a:extLst>
          </p:cNvPr>
          <p:cNvSpPr/>
          <p:nvPr/>
        </p:nvSpPr>
        <p:spPr>
          <a:xfrm>
            <a:off x="5820558" y="1779673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1635" y="4499334"/>
            <a:ext cx="2851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Giao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bài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báo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có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nút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yêu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thích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cho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</a:t>
            </a:r>
            <a:endParaRPr lang="en-US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2561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Káº¿t quáº£ hÃ¬nh áº£nh cho slide uit">
            <a:extLst>
              <a:ext uri="{FF2B5EF4-FFF2-40B4-BE49-F238E27FC236}">
                <a16:creationId xmlns:a16="http://schemas.microsoft.com/office/drawing/2014/main" id="{C39ECB21-4A35-48D9-BE7D-2363BE72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F48B0D-218A-4AB6-881C-DC77FB6564A2}"/>
              </a:ext>
            </a:extLst>
          </p:cNvPr>
          <p:cNvGrpSpPr/>
          <p:nvPr/>
        </p:nvGrpSpPr>
        <p:grpSpPr>
          <a:xfrm>
            <a:off x="4818973" y="1654243"/>
            <a:ext cx="2474962" cy="4537429"/>
            <a:chOff x="7350643" y="673374"/>
            <a:chExt cx="3125973" cy="57309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42289-EDE2-4027-A616-983325D99538}"/>
                </a:ext>
              </a:extLst>
            </p:cNvPr>
            <p:cNvGrpSpPr/>
            <p:nvPr/>
          </p:nvGrpSpPr>
          <p:grpSpPr>
            <a:xfrm>
              <a:off x="7350643" y="673374"/>
              <a:ext cx="3125973" cy="5730949"/>
              <a:chOff x="4199859" y="563525"/>
              <a:chExt cx="3125973" cy="573094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3A56DA3-6C2C-4F89-AB4A-D9D0D9A6B087}"/>
                  </a:ext>
                </a:extLst>
              </p:cNvPr>
              <p:cNvSpPr/>
              <p:nvPr/>
            </p:nvSpPr>
            <p:spPr>
              <a:xfrm>
                <a:off x="4199859" y="563525"/>
                <a:ext cx="3125973" cy="57309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99F53B-77DE-47E5-A67D-600F1639EC47}"/>
                  </a:ext>
                </a:extLst>
              </p:cNvPr>
              <p:cNvSpPr/>
              <p:nvPr/>
            </p:nvSpPr>
            <p:spPr>
              <a:xfrm>
                <a:off x="4789965" y="717450"/>
                <a:ext cx="138224" cy="1283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0E67BDF1-6FF4-4C7B-91A6-17F3C28848AA}"/>
                </a:ext>
              </a:extLst>
            </p:cNvPr>
            <p:cNvSpPr/>
            <p:nvPr/>
          </p:nvSpPr>
          <p:spPr>
            <a:xfrm>
              <a:off x="8514908" y="5994598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3" descr="1542428037267">
              <a:extLst>
                <a:ext uri="{FF2B5EF4-FFF2-40B4-BE49-F238E27FC236}">
                  <a16:creationId xmlns:a16="http://schemas.microsoft.com/office/drawing/2014/main" id="{E6C341EB-428A-4684-881B-E25D38383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350643" y="1107950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18973" y="1998315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3348292" y="48636"/>
            <a:ext cx="5495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tìm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kiếm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scontent.fsgn5-1.fna.fbcdn.net/v/t1.15752-9/49010349_396263094444778_7712098647415980032_n.png?_nc_cat=101&amp;_nc_oc=AQkAsydhpqVzOKEngXaSIE3DEKvMj11d_NbdQgRZp4sLAKbVXkRhGwm8-6aO-xqFZLA&amp;_nc_ht=scontent.fsgn5-1.fna&amp;oh=bc8557ffaabbebcb4f6892e32c3fdb9a&amp;oe=5CA753C0">
            <a:extLst>
              <a:ext uri="{FF2B5EF4-FFF2-40B4-BE49-F238E27FC236}">
                <a16:creationId xmlns:a16="http://schemas.microsoft.com/office/drawing/2014/main" id="{59C16C01-2569-4A37-A5C9-C5D2931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6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Admin\AppData\Local\Microsoft\Windows\INetCache\Content.Word\1542428050908.jpeg">
            <a:extLst>
              <a:ext uri="{FF2B5EF4-FFF2-40B4-BE49-F238E27FC236}">
                <a16:creationId xmlns:a16="http://schemas.microsoft.com/office/drawing/2014/main" id="{7476F323-2DCC-4F41-8444-126148FD448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5"/>
            <a:ext cx="2444123" cy="378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https://scontent.fsgn5-5.fna.fbcdn.net/v/t1.15752-9/48419045_2105351136191024_1454092840559706112_n.png?_nc_cat=108&amp;_nc_oc=AQlzPY3GEjNJgvp7yOoFayImRZxTh86EUgL1Tt1afEvSL9j0_qrG_uhfJgWj-aMj1Ro&amp;_nc_ht=scontent.fsgn5-5.fna&amp;oh=027112dc765658b8178b8a9bfcdc7080&amp;oe=5CD6DC42">
            <a:extLst>
              <a:ext uri="{FF2B5EF4-FFF2-40B4-BE49-F238E27FC236}">
                <a16:creationId xmlns:a16="http://schemas.microsoft.com/office/drawing/2014/main" id="{81F38F09-D31C-4770-AB15-A9C0C23D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4" y="2025303"/>
            <a:ext cx="2474962" cy="35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02F48B1-01F1-4ADB-AEBD-AE83B344EBAF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305668" y="1998315"/>
            <a:ext cx="1513305" cy="6066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48A9D36-D982-439A-9B35-078F4FABAE49}"/>
              </a:ext>
            </a:extLst>
          </p:cNvPr>
          <p:cNvSpPr/>
          <p:nvPr/>
        </p:nvSpPr>
        <p:spPr>
          <a:xfrm>
            <a:off x="1189788" y="1493268"/>
            <a:ext cx="2115879" cy="101009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EditText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8F3E58A-7F69-40D1-AFFA-33ED3441B08B}"/>
              </a:ext>
            </a:extLst>
          </p:cNvPr>
          <p:cNvCxnSpPr/>
          <p:nvPr/>
        </p:nvCxnSpPr>
        <p:spPr>
          <a:xfrm>
            <a:off x="7134447" y="2604978"/>
            <a:ext cx="1424762" cy="7123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3155760-AC93-44D5-80F7-DA1CD7D5DE12}"/>
              </a:ext>
            </a:extLst>
          </p:cNvPr>
          <p:cNvSpPr/>
          <p:nvPr/>
        </p:nvSpPr>
        <p:spPr>
          <a:xfrm>
            <a:off x="8559209" y="2880706"/>
            <a:ext cx="1921602" cy="92333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969C617C-5FCE-4114-98DE-4A30EDC31C82}"/>
              </a:ext>
            </a:extLst>
          </p:cNvPr>
          <p:cNvSpPr/>
          <p:nvPr/>
        </p:nvSpPr>
        <p:spPr>
          <a:xfrm>
            <a:off x="5805138" y="1779673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29810" y="4254103"/>
            <a:ext cx="3107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F48B0D-218A-4AB6-881C-DC77FB6564A2}"/>
              </a:ext>
            </a:extLst>
          </p:cNvPr>
          <p:cNvGrpSpPr/>
          <p:nvPr/>
        </p:nvGrpSpPr>
        <p:grpSpPr>
          <a:xfrm>
            <a:off x="4818973" y="1654243"/>
            <a:ext cx="2474962" cy="4537429"/>
            <a:chOff x="7350643" y="673374"/>
            <a:chExt cx="3125973" cy="57309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42289-EDE2-4027-A616-983325D99538}"/>
                </a:ext>
              </a:extLst>
            </p:cNvPr>
            <p:cNvGrpSpPr/>
            <p:nvPr/>
          </p:nvGrpSpPr>
          <p:grpSpPr>
            <a:xfrm>
              <a:off x="7350643" y="673374"/>
              <a:ext cx="3125973" cy="5730949"/>
              <a:chOff x="4199859" y="563525"/>
              <a:chExt cx="3125973" cy="573094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3A56DA3-6C2C-4F89-AB4A-D9D0D9A6B087}"/>
                  </a:ext>
                </a:extLst>
              </p:cNvPr>
              <p:cNvSpPr/>
              <p:nvPr/>
            </p:nvSpPr>
            <p:spPr>
              <a:xfrm>
                <a:off x="4199859" y="563525"/>
                <a:ext cx="3125973" cy="57309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99F53B-77DE-47E5-A67D-600F1639EC47}"/>
                  </a:ext>
                </a:extLst>
              </p:cNvPr>
              <p:cNvSpPr/>
              <p:nvPr/>
            </p:nvSpPr>
            <p:spPr>
              <a:xfrm>
                <a:off x="4789965" y="717450"/>
                <a:ext cx="138224" cy="1283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0E67BDF1-6FF4-4C7B-91A6-17F3C28848AA}"/>
                </a:ext>
              </a:extLst>
            </p:cNvPr>
            <p:cNvSpPr/>
            <p:nvPr/>
          </p:nvSpPr>
          <p:spPr>
            <a:xfrm>
              <a:off x="8514908" y="5994598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3" descr="1542428037267">
              <a:extLst>
                <a:ext uri="{FF2B5EF4-FFF2-40B4-BE49-F238E27FC236}">
                  <a16:creationId xmlns:a16="http://schemas.microsoft.com/office/drawing/2014/main" id="{E6C341EB-428A-4684-881B-E25D38383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350643" y="1107950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18973" y="1998315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3292412" y="48636"/>
            <a:ext cx="5607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thích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scontent.fsgn5-1.fna.fbcdn.net/v/t1.15752-9/49010349_396263094444778_7712098647415980032_n.png?_nc_cat=101&amp;_nc_oc=AQkAsydhpqVzOKEngXaSIE3DEKvMj11d_NbdQgRZp4sLAKbVXkRhGwm8-6aO-xqFZLA&amp;_nc_ht=scontent.fsgn5-1.fna&amp;oh=bc8557ffaabbebcb4f6892e32c3fdb9a&amp;oe=5CA753C0">
            <a:extLst>
              <a:ext uri="{FF2B5EF4-FFF2-40B4-BE49-F238E27FC236}">
                <a16:creationId xmlns:a16="http://schemas.microsoft.com/office/drawing/2014/main" id="{59C16C01-2569-4A37-A5C9-C5D2931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6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Admin\AppData\Local\Microsoft\Windows\INetCache\Content.Word\1542428050908.jpeg">
            <a:extLst>
              <a:ext uri="{FF2B5EF4-FFF2-40B4-BE49-F238E27FC236}">
                <a16:creationId xmlns:a16="http://schemas.microsoft.com/office/drawing/2014/main" id="{7476F323-2DCC-4F41-8444-126148FD448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5"/>
            <a:ext cx="2444123" cy="37819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60B4069F-B2FF-49E6-8634-F7EF5F9BCD23}"/>
              </a:ext>
            </a:extLst>
          </p:cNvPr>
          <p:cNvSpPr/>
          <p:nvPr/>
        </p:nvSpPr>
        <p:spPr>
          <a:xfrm>
            <a:off x="5820558" y="1779673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44789" y="3551444"/>
            <a:ext cx="2491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dấu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bài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báo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yêu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thích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và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lưu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 Load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bài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báo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yêu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thích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khi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khởi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</a:t>
            </a:r>
            <a:endParaRPr lang="en-US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073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373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</dc:creator>
  <cp:lastModifiedBy>TRẦN TRUNG TRỰC</cp:lastModifiedBy>
  <cp:revision>15</cp:revision>
  <dcterms:created xsi:type="dcterms:W3CDTF">2018-12-21T16:23:59Z</dcterms:created>
  <dcterms:modified xsi:type="dcterms:W3CDTF">2018-12-25T01:33:22Z</dcterms:modified>
</cp:coreProperties>
</file>