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C764-5FCD-4060-AAFC-324F3F73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B20E6-22E9-47B4-B22F-FFA4A1408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85D4-83DB-4D8A-93BA-1A7300A5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D12C-E558-4CE0-886E-48C2E07D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C6F1-2126-4837-9BD3-D02EA7D6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912B-3C4E-40C3-B38D-9D72B31C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93A4-8712-4BAC-883E-59558797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A55F-6BBE-4257-8D51-AF17FDDE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2D8B-1132-49EB-A81C-C2B786AD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0E26-B6BE-4213-9470-AC8A79C8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18BB9-F613-4AA0-91A5-B6130871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7A98C-96A4-4777-8DB7-E5174160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D3F5-E196-45B8-BF53-F8376529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91F7-BD16-4BF1-B3E5-43B7145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6C46-EC3A-4DD0-BD18-862195D7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7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CFF7-FDA5-47CB-9041-3FA88926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536D-E7A8-4EFF-955C-771BBCCE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C169-D5A4-4DDC-9BA6-25E3E14E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7BB1-97D3-4CF8-BB3A-67990DC7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83993-683F-4ECF-A314-8A410F9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4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77C-1EBF-4D5F-A8AE-2B19C1EC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0D61C-5FBB-4E1C-851D-84456DCC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5EA3-A4D2-4805-A336-5DD54FD8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90FF-E899-4B1B-81E3-9F454F31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837F-818F-412C-A220-AA3C989B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4CB7-0449-4230-9598-0DB55C10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2E89-548C-487C-A80E-B6D17DA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415DD-A6E2-419C-94EC-911B9A41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D43D5-FF4B-4B31-8D86-23A750E0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F124-EA91-4772-8010-6F11DC67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1B3A-F96A-43F9-97A2-2E8F5DAB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B0D2-2236-4037-8550-5D4383E7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A6E53-AC55-44DD-9EBD-491C30B3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8D057-E28F-4B89-B059-8E262B87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21C3C-BF37-4446-BA0B-80679421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0E87B-8F47-496F-9565-21048158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F02F-4E89-49EE-8D58-1BB87CB6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2C484-27CF-4074-B871-AF16DB3F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1C75A-E830-4F3A-BA13-82B61544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00A6-2A8A-4931-9BCE-F41C5031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F539E-2AE1-4241-BC22-9C9CA574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6B1D-BAA3-4264-B424-9C6BD565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FA218-089E-4627-A1F4-888F3036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0882A-69B1-404B-BFF2-85D8479F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7BB12-7221-4A30-AA2C-60C92A8E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2646-CC72-4B34-9586-5EB9CF66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E7A-70F4-4C1E-B6B0-DD13B9C5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DD2E-1ED0-4D9A-8349-C9EB9F393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31F1C-7373-47C9-A46F-12D5AD55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4AFEF-09C0-4936-8BFC-6153755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2F868-B2FF-44CA-8274-A96B1501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8EBB-06C8-4B3C-A6CA-72D5041F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A857-68E0-4BA1-94FD-6A11A55E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C95F8-C33A-4B30-AB46-9DD52A86E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14BC-4605-408D-8BAA-81171BAC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9CD0C-F028-4EDB-9C21-E1A6AAD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093E-24F7-4450-BC8F-B30C3DF7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FAF2-1841-4D4D-AF3B-83A19BC3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1177A-CDA5-46E5-AA26-A52AD087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9A2A-E50A-469C-A995-1BAC4A27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3E26-98DE-48F2-A578-0AA2C6F9A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B8739-DE43-4C73-ADA3-82B6D0C06A8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0018-1E65-4A67-8BB0-C924822E7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05FA-FCBD-4955-962E-EE2F66A56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366CD-9854-4B0D-8A40-9B838310B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6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19952C-CC05-402D-802D-18782A24D213}"/>
              </a:ext>
            </a:extLst>
          </p:cNvPr>
          <p:cNvGrpSpPr/>
          <p:nvPr/>
        </p:nvGrpSpPr>
        <p:grpSpPr>
          <a:xfrm>
            <a:off x="497258" y="572421"/>
            <a:ext cx="3043386" cy="1286539"/>
            <a:chOff x="1347862" y="508626"/>
            <a:chExt cx="2720263" cy="1286539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14D15453-EEF4-4465-A4B2-CE18B920B9D6}"/>
                </a:ext>
              </a:extLst>
            </p:cNvPr>
            <p:cNvSpPr/>
            <p:nvPr/>
          </p:nvSpPr>
          <p:spPr>
            <a:xfrm>
              <a:off x="1347862" y="508626"/>
              <a:ext cx="2601195" cy="128653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320EB0-5897-49FC-8726-281F00204D48}"/>
                </a:ext>
              </a:extLst>
            </p:cNvPr>
            <p:cNvSpPr txBox="1"/>
            <p:nvPr/>
          </p:nvSpPr>
          <p:spPr>
            <a:xfrm>
              <a:off x="1347863" y="921062"/>
              <a:ext cx="2720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Strorage</a:t>
              </a:r>
              <a:r>
                <a:rPr lang="en-US" sz="2400" dirty="0"/>
                <a:t> </a:t>
              </a:r>
              <a:r>
                <a:rPr lang="vi-VN" sz="2400" dirty="0" smtClean="0"/>
                <a:t>local</a:t>
              </a:r>
              <a:r>
                <a:rPr lang="vi-VN" sz="1400" dirty="0" smtClean="0"/>
                <a:t>(SQLLite)</a:t>
              </a:r>
              <a:endParaRPr lang="en-US" sz="1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21FBCD-C470-4EEB-918C-1BEFBBA7B54A}"/>
              </a:ext>
            </a:extLst>
          </p:cNvPr>
          <p:cNvGrpSpPr/>
          <p:nvPr/>
        </p:nvGrpSpPr>
        <p:grpSpPr>
          <a:xfrm>
            <a:off x="3271603" y="3660226"/>
            <a:ext cx="1376584" cy="1304172"/>
            <a:chOff x="4795284" y="4146698"/>
            <a:chExt cx="1300716" cy="12865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784F3B-B0EF-4136-BC0B-B1E918725C32}"/>
                </a:ext>
              </a:extLst>
            </p:cNvPr>
            <p:cNvGrpSpPr/>
            <p:nvPr/>
          </p:nvGrpSpPr>
          <p:grpSpPr>
            <a:xfrm>
              <a:off x="4795284" y="4146698"/>
              <a:ext cx="1300716" cy="1286539"/>
              <a:chOff x="4795284" y="3572540"/>
              <a:chExt cx="1828800" cy="186069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336721F-595F-4AEE-8023-6E982E38E09E}"/>
                  </a:ext>
                </a:extLst>
              </p:cNvPr>
              <p:cNvSpPr/>
              <p:nvPr/>
            </p:nvSpPr>
            <p:spPr>
              <a:xfrm>
                <a:off x="4795284" y="3572540"/>
                <a:ext cx="1828800" cy="186069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B79D539-45D4-44EB-A1F8-4EA06C134277}"/>
                  </a:ext>
                </a:extLst>
              </p:cNvPr>
              <p:cNvGrpSpPr/>
              <p:nvPr/>
            </p:nvGrpSpPr>
            <p:grpSpPr>
              <a:xfrm>
                <a:off x="4852769" y="3645973"/>
                <a:ext cx="1713830" cy="1713830"/>
                <a:chOff x="6939515" y="2652326"/>
                <a:chExt cx="1713830" cy="1713830"/>
              </a:xfrm>
            </p:grpSpPr>
            <p:pic>
              <p:nvPicPr>
                <p:cNvPr id="11" name="Graphic 10" descr="Single gear">
                  <a:extLst>
                    <a:ext uri="{FF2B5EF4-FFF2-40B4-BE49-F238E27FC236}">
                      <a16:creationId xmlns:a16="http://schemas.microsoft.com/office/drawing/2014/main" id="{7091E1C7-0AAA-4911-9C11-6F2B4A519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9515" y="2652326"/>
                  <a:ext cx="1713830" cy="1713830"/>
                </a:xfrm>
                <a:prstGeom prst="rect">
                  <a:avLst/>
                </a:prstGeom>
              </p:spPr>
            </p:pic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459A24E-A211-46C0-9C1D-8D6FAF8E20D7}"/>
                    </a:ext>
                  </a:extLst>
                </p:cNvPr>
                <p:cNvSpPr/>
                <p:nvPr/>
              </p:nvSpPr>
              <p:spPr>
                <a:xfrm>
                  <a:off x="7465546" y="3203863"/>
                  <a:ext cx="661769" cy="61075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449EBA-48D2-4A97-9DC2-D9653A1D9CA2}"/>
                </a:ext>
              </a:extLst>
            </p:cNvPr>
            <p:cNvSpPr txBox="1"/>
            <p:nvPr/>
          </p:nvSpPr>
          <p:spPr>
            <a:xfrm>
              <a:off x="5202516" y="4605247"/>
              <a:ext cx="574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55E3A4-1162-4B1C-B611-162386EC7364}"/>
              </a:ext>
            </a:extLst>
          </p:cNvPr>
          <p:cNvGrpSpPr/>
          <p:nvPr/>
        </p:nvGrpSpPr>
        <p:grpSpPr>
          <a:xfrm>
            <a:off x="9484653" y="3083442"/>
            <a:ext cx="2138137" cy="2719594"/>
            <a:chOff x="9353287" y="3262062"/>
            <a:chExt cx="2377970" cy="28865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512CB2-45A2-47DD-A22F-A115D5BC64D9}"/>
                </a:ext>
              </a:extLst>
            </p:cNvPr>
            <p:cNvGrpSpPr/>
            <p:nvPr/>
          </p:nvGrpSpPr>
          <p:grpSpPr>
            <a:xfrm>
              <a:off x="9353287" y="3262062"/>
              <a:ext cx="1914424" cy="2199942"/>
              <a:chOff x="9186530" y="2349795"/>
              <a:chExt cx="2367516" cy="312328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1173935-7496-4458-83C9-6CD3663A7DC1}"/>
                  </a:ext>
                </a:extLst>
              </p:cNvPr>
              <p:cNvSpPr/>
              <p:nvPr/>
            </p:nvSpPr>
            <p:spPr>
              <a:xfrm>
                <a:off x="9186530" y="2796363"/>
                <a:ext cx="2367516" cy="21999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753F808-B612-4741-B76E-29EE903DDE94}"/>
                  </a:ext>
                </a:extLst>
              </p:cNvPr>
              <p:cNvSpPr/>
              <p:nvPr/>
            </p:nvSpPr>
            <p:spPr>
              <a:xfrm>
                <a:off x="9186530" y="2349795"/>
                <a:ext cx="2367516" cy="956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9799D6A-224A-4688-9A6D-FC4F95228BA3}"/>
                  </a:ext>
                </a:extLst>
              </p:cNvPr>
              <p:cNvSpPr/>
              <p:nvPr/>
            </p:nvSpPr>
            <p:spPr>
              <a:xfrm>
                <a:off x="9186530" y="4516147"/>
                <a:ext cx="2367516" cy="9569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8771D4-E30D-4690-ADA3-57688ED86D06}"/>
                </a:ext>
              </a:extLst>
            </p:cNvPr>
            <p:cNvSpPr txBox="1"/>
            <p:nvPr/>
          </p:nvSpPr>
          <p:spPr>
            <a:xfrm>
              <a:off x="9661632" y="5686929"/>
              <a:ext cx="2069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Cơ</a:t>
              </a:r>
              <a:r>
                <a:rPr lang="en-US" sz="2400" dirty="0"/>
                <a:t> </a:t>
              </a:r>
              <a:r>
                <a:rPr lang="en-US" sz="2400" dirty="0" err="1"/>
                <a:t>sở</a:t>
              </a:r>
              <a:r>
                <a:rPr lang="en-US" sz="2400" dirty="0"/>
                <a:t> </a:t>
              </a:r>
              <a:r>
                <a:rPr lang="en-US" sz="2400" dirty="0" err="1"/>
                <a:t>dữ</a:t>
              </a:r>
              <a:r>
                <a:rPr lang="en-US" sz="2400" dirty="0"/>
                <a:t> </a:t>
              </a:r>
              <a:r>
                <a:rPr lang="en-US" sz="2400" dirty="0" err="1"/>
                <a:t>liệu</a:t>
              </a:r>
              <a:endParaRPr lang="en-US" sz="24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EC1FD4-E617-4244-AA9D-A2781B366156}"/>
              </a:ext>
            </a:extLst>
          </p:cNvPr>
          <p:cNvGrpSpPr/>
          <p:nvPr/>
        </p:nvGrpSpPr>
        <p:grpSpPr>
          <a:xfrm>
            <a:off x="5476944" y="2633743"/>
            <a:ext cx="2482662" cy="3357028"/>
            <a:chOff x="5702975" y="2960429"/>
            <a:chExt cx="2851235" cy="369395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AC6E21A-0EBE-4E77-B24B-113B1A43045A}"/>
                </a:ext>
              </a:extLst>
            </p:cNvPr>
            <p:cNvGrpSpPr/>
            <p:nvPr/>
          </p:nvGrpSpPr>
          <p:grpSpPr>
            <a:xfrm>
              <a:off x="5702975" y="2960429"/>
              <a:ext cx="2088382" cy="3000765"/>
              <a:chOff x="6566599" y="1117768"/>
              <a:chExt cx="3480649" cy="5004252"/>
            </a:xfrm>
          </p:grpSpPr>
          <p:sp>
            <p:nvSpPr>
              <p:cNvPr id="15" name="Cloud 14">
                <a:extLst>
                  <a:ext uri="{FF2B5EF4-FFF2-40B4-BE49-F238E27FC236}">
                    <a16:creationId xmlns:a16="http://schemas.microsoft.com/office/drawing/2014/main" id="{3E5F30B6-25FD-4EA3-AA8F-726F7CDB3DD6}"/>
                  </a:ext>
                </a:extLst>
              </p:cNvPr>
              <p:cNvSpPr/>
              <p:nvPr/>
            </p:nvSpPr>
            <p:spPr>
              <a:xfrm>
                <a:off x="6566599" y="1117768"/>
                <a:ext cx="3190718" cy="2167692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48D389-A489-4B49-B5A5-7372FA33A83A}"/>
                  </a:ext>
                </a:extLst>
              </p:cNvPr>
              <p:cNvSpPr/>
              <p:nvPr/>
            </p:nvSpPr>
            <p:spPr>
              <a:xfrm>
                <a:off x="7634177" y="2453268"/>
                <a:ext cx="2413071" cy="36687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BC63EE-3B81-4D83-B4F5-D5EF0A929EBA}"/>
                  </a:ext>
                </a:extLst>
              </p:cNvPr>
              <p:cNvCxnSpPr/>
              <p:nvPr/>
            </p:nvCxnSpPr>
            <p:spPr>
              <a:xfrm>
                <a:off x="8821978" y="5281744"/>
                <a:ext cx="1045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2F8720-657F-4735-A497-7D47DB13BEC8}"/>
                  </a:ext>
                </a:extLst>
              </p:cNvPr>
              <p:cNvCxnSpPr/>
              <p:nvPr/>
            </p:nvCxnSpPr>
            <p:spPr>
              <a:xfrm>
                <a:off x="8821978" y="5554275"/>
                <a:ext cx="1045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509931E-066C-4DC8-8929-AEB19ECCF3B7}"/>
                  </a:ext>
                </a:extLst>
              </p:cNvPr>
              <p:cNvCxnSpPr/>
              <p:nvPr/>
            </p:nvCxnSpPr>
            <p:spPr>
              <a:xfrm>
                <a:off x="8821978" y="5819309"/>
                <a:ext cx="10450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EA672B-FEE9-48BF-9274-7ADABAD61C46}"/>
                </a:ext>
              </a:extLst>
            </p:cNvPr>
            <p:cNvSpPr txBox="1"/>
            <p:nvPr/>
          </p:nvSpPr>
          <p:spPr>
            <a:xfrm>
              <a:off x="6185203" y="6192722"/>
              <a:ext cx="2369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Server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BA436D-9C0D-4419-9BA0-692238C9673E}"/>
              </a:ext>
            </a:extLst>
          </p:cNvPr>
          <p:cNvGrpSpPr/>
          <p:nvPr/>
        </p:nvGrpSpPr>
        <p:grpSpPr>
          <a:xfrm>
            <a:off x="249770" y="3083442"/>
            <a:ext cx="2765951" cy="3342457"/>
            <a:chOff x="541732" y="2513035"/>
            <a:chExt cx="3161851" cy="40215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B05F09-A16C-47C1-92DD-8C5A7330E0ED}"/>
                </a:ext>
              </a:extLst>
            </p:cNvPr>
            <p:cNvGrpSpPr/>
            <p:nvPr/>
          </p:nvGrpSpPr>
          <p:grpSpPr>
            <a:xfrm>
              <a:off x="1057063" y="2513035"/>
              <a:ext cx="1573619" cy="2745583"/>
              <a:chOff x="1552353" y="2573079"/>
              <a:chExt cx="2232837" cy="375329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8599AB4-FB98-45D5-A51F-8FA3079A303A}"/>
                  </a:ext>
                </a:extLst>
              </p:cNvPr>
              <p:cNvSpPr/>
              <p:nvPr/>
            </p:nvSpPr>
            <p:spPr>
              <a:xfrm>
                <a:off x="1552353" y="2573079"/>
                <a:ext cx="2232837" cy="37532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801225-DF96-4353-994A-F73BDDC12140}"/>
                  </a:ext>
                </a:extLst>
              </p:cNvPr>
              <p:cNvSpPr/>
              <p:nvPr/>
            </p:nvSpPr>
            <p:spPr>
              <a:xfrm>
                <a:off x="1738422" y="2812311"/>
                <a:ext cx="1860698" cy="3099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57F0E17-13F6-4192-AA3F-10B03B1DFAE2}"/>
                  </a:ext>
                </a:extLst>
              </p:cNvPr>
              <p:cNvSpPr/>
              <p:nvPr/>
            </p:nvSpPr>
            <p:spPr>
              <a:xfrm>
                <a:off x="2488017" y="5964865"/>
                <a:ext cx="361508" cy="3083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20FB41-5260-47E4-98A3-9FD37EDA4C1B}"/>
                </a:ext>
              </a:extLst>
            </p:cNvPr>
            <p:cNvSpPr txBox="1"/>
            <p:nvPr/>
          </p:nvSpPr>
          <p:spPr>
            <a:xfrm>
              <a:off x="541732" y="5534731"/>
              <a:ext cx="3161851" cy="99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Ứng</a:t>
              </a:r>
              <a:r>
                <a:rPr lang="en-US" sz="2400" dirty="0"/>
                <a:t> </a:t>
              </a:r>
              <a:r>
                <a:rPr lang="en-US" sz="2400" dirty="0" err="1"/>
                <a:t>dụng</a:t>
              </a:r>
              <a:r>
                <a:rPr lang="en-US" sz="2400" dirty="0"/>
                <a:t> Android</a:t>
              </a:r>
            </a:p>
            <a:p>
              <a:pPr algn="ctr"/>
              <a:r>
                <a:rPr lang="en-US" sz="2400" dirty="0"/>
                <a:t>(Client)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BFC3BE-6D4C-41D3-A891-8D16B554BFE4}"/>
              </a:ext>
            </a:extLst>
          </p:cNvPr>
          <p:cNvCxnSpPr>
            <a:cxnSpLocks/>
          </p:cNvCxnSpPr>
          <p:nvPr/>
        </p:nvCxnSpPr>
        <p:spPr>
          <a:xfrm>
            <a:off x="1277430" y="1765005"/>
            <a:ext cx="0" cy="129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AF198D-F319-4136-B299-A8924CC07F4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670687" y="1857590"/>
            <a:ext cx="281659" cy="120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6AF1E9-2ABD-488D-B274-AF61D30C5456}"/>
              </a:ext>
            </a:extLst>
          </p:cNvPr>
          <p:cNvCxnSpPr>
            <a:cxnSpLocks/>
          </p:cNvCxnSpPr>
          <p:nvPr/>
        </p:nvCxnSpPr>
        <p:spPr>
          <a:xfrm flipV="1">
            <a:off x="2077160" y="4098271"/>
            <a:ext cx="1237713" cy="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EC622-F72E-490D-8C61-17C74B75D57E}"/>
              </a:ext>
            </a:extLst>
          </p:cNvPr>
          <p:cNvCxnSpPr>
            <a:cxnSpLocks/>
          </p:cNvCxnSpPr>
          <p:nvPr/>
        </p:nvCxnSpPr>
        <p:spPr>
          <a:xfrm>
            <a:off x="4656429" y="4098271"/>
            <a:ext cx="1378258" cy="1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870DD5-C0A9-4F7E-B6AA-202AD3289D7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306341" y="4109776"/>
            <a:ext cx="2178312" cy="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5EC732-1016-4F53-A2B9-691DBD1FE136}"/>
              </a:ext>
            </a:extLst>
          </p:cNvPr>
          <p:cNvCxnSpPr>
            <a:cxnSpLocks/>
          </p:cNvCxnSpPr>
          <p:nvPr/>
        </p:nvCxnSpPr>
        <p:spPr>
          <a:xfrm flipH="1">
            <a:off x="7306341" y="4521104"/>
            <a:ext cx="21783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536343-410A-43FD-8A30-714D6681DEA2}"/>
              </a:ext>
            </a:extLst>
          </p:cNvPr>
          <p:cNvCxnSpPr>
            <a:cxnSpLocks/>
          </p:cNvCxnSpPr>
          <p:nvPr/>
        </p:nvCxnSpPr>
        <p:spPr>
          <a:xfrm flipH="1">
            <a:off x="4641574" y="4465123"/>
            <a:ext cx="1393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733F2DC-765A-48CF-8424-3A6EAF68053A}"/>
              </a:ext>
            </a:extLst>
          </p:cNvPr>
          <p:cNvCxnSpPr>
            <a:cxnSpLocks/>
          </p:cNvCxnSpPr>
          <p:nvPr/>
        </p:nvCxnSpPr>
        <p:spPr>
          <a:xfrm flipH="1">
            <a:off x="2077161" y="4465123"/>
            <a:ext cx="1237712" cy="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8D27E18-2095-4A40-B8FA-50B81150638F}"/>
              </a:ext>
            </a:extLst>
          </p:cNvPr>
          <p:cNvSpPr txBox="1"/>
          <p:nvPr/>
        </p:nvSpPr>
        <p:spPr>
          <a:xfrm>
            <a:off x="2424223" y="3063512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B152F8-36B0-449E-8DFB-D190B714F21D}"/>
              </a:ext>
            </a:extLst>
          </p:cNvPr>
          <p:cNvSpPr txBox="1"/>
          <p:nvPr/>
        </p:nvSpPr>
        <p:spPr>
          <a:xfrm>
            <a:off x="7923312" y="3728939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514E6C-BD14-4B9F-A73B-25DD354E55ED}"/>
              </a:ext>
            </a:extLst>
          </p:cNvPr>
          <p:cNvSpPr txBox="1"/>
          <p:nvPr/>
        </p:nvSpPr>
        <p:spPr>
          <a:xfrm>
            <a:off x="7923312" y="4481966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F329E2-D218-4704-82D8-5B6D266C0249}"/>
              </a:ext>
            </a:extLst>
          </p:cNvPr>
          <p:cNvSpPr txBox="1"/>
          <p:nvPr/>
        </p:nvSpPr>
        <p:spPr>
          <a:xfrm>
            <a:off x="4779920" y="4481966"/>
            <a:ext cx="11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60188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NGUYÊN KHOA</dc:creator>
  <cp:lastModifiedBy>TRẦN TRUNG TRỰC</cp:lastModifiedBy>
  <cp:revision>6</cp:revision>
  <dcterms:created xsi:type="dcterms:W3CDTF">2018-11-18T13:10:55Z</dcterms:created>
  <dcterms:modified xsi:type="dcterms:W3CDTF">2018-11-19T03:38:56Z</dcterms:modified>
</cp:coreProperties>
</file>