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4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5259-3442-4A39-B498-B3243218815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3DEF-D517-40EA-BD99-10980392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3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01396" y="1121434"/>
            <a:ext cx="1777041" cy="301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FONT-END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9131" y="2139350"/>
            <a:ext cx="1777041" cy="362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Menu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1396" y="2139350"/>
            <a:ext cx="1777041" cy="362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3274" y="2139350"/>
            <a:ext cx="1777041" cy="362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338423" y="1751162"/>
            <a:ext cx="4390845" cy="4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5589916" y="1423358"/>
            <a:ext cx="1" cy="34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38423" y="1798606"/>
            <a:ext cx="0" cy="34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5589916" y="1751162"/>
            <a:ext cx="1" cy="38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29268" y="1764102"/>
            <a:ext cx="0" cy="37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01396" y="1121434"/>
            <a:ext cx="1777041" cy="301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9131" y="2139350"/>
            <a:ext cx="1777041" cy="362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	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0747" y="2169542"/>
            <a:ext cx="1777041" cy="362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338423" y="1751162"/>
            <a:ext cx="4390845" cy="4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5589916" y="1423358"/>
            <a:ext cx="1" cy="34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38423" y="1798606"/>
            <a:ext cx="0" cy="34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29268" y="1764102"/>
            <a:ext cx="0" cy="37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66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TRUNG TRỰC</dc:creator>
  <cp:lastModifiedBy>TRẦN TRUNG TRỰC</cp:lastModifiedBy>
  <cp:revision>3</cp:revision>
  <dcterms:created xsi:type="dcterms:W3CDTF">2018-11-18T08:52:25Z</dcterms:created>
  <dcterms:modified xsi:type="dcterms:W3CDTF">2018-11-18T09:22:55Z</dcterms:modified>
</cp:coreProperties>
</file>