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6" r:id="rId6"/>
    <p:sldId id="262" r:id="rId7"/>
    <p:sldId id="267" r:id="rId8"/>
    <p:sldId id="268"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9A7200"/>
    <a:srgbClr val="CC9900"/>
    <a:srgbClr val="00009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94660"/>
  </p:normalViewPr>
  <p:slideViewPr>
    <p:cSldViewPr>
      <p:cViewPr varScale="1">
        <p:scale>
          <a:sx n="68" d="100"/>
          <a:sy n="68" d="100"/>
        </p:scale>
        <p:origin x="64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2716CEC-4EB7-4AF5-B8B4-13A4AA74F184}"/>
              </a:ext>
            </a:extLst>
          </p:cNvPr>
          <p:cNvSpPr>
            <a:spLocks noGrp="1" noChangeArrowheads="1"/>
          </p:cNvSpPr>
          <p:nvPr>
            <p:ph type="ctrTitle"/>
          </p:nvPr>
        </p:nvSpPr>
        <p:spPr>
          <a:xfrm>
            <a:off x="719138" y="2130425"/>
            <a:ext cx="7772400" cy="1470025"/>
          </a:xfrm>
        </p:spPr>
        <p:txBody>
          <a:bodyPr/>
          <a:lstStyle>
            <a:lvl1pPr>
              <a:defRPr sz="5000">
                <a:solidFill>
                  <a:srgbClr val="996633"/>
                </a:solidFill>
                <a:latin typeface="Times New Roman" panose="02020603050405020304" pitchFamily="18" charset="0"/>
                <a:cs typeface="Times New Roman" panose="02020603050405020304" pitchFamily="18" charset="0"/>
              </a:defRPr>
            </a:lvl1pPr>
          </a:lstStyle>
          <a:p>
            <a:pPr lvl="0"/>
            <a:r>
              <a:rPr lang="en-US" altLang="en-US" noProof="0" dirty="0"/>
              <a:t>Click to edit Master title style</a:t>
            </a:r>
          </a:p>
        </p:txBody>
      </p:sp>
      <p:sp>
        <p:nvSpPr>
          <p:cNvPr id="16387" name="Rectangle 3">
            <a:extLst>
              <a:ext uri="{FF2B5EF4-FFF2-40B4-BE49-F238E27FC236}">
                <a16:creationId xmlns:a16="http://schemas.microsoft.com/office/drawing/2014/main" id="{7A8B1175-CAAE-4DE1-9BCE-EE12E1548589}"/>
              </a:ext>
            </a:extLst>
          </p:cNvPr>
          <p:cNvSpPr>
            <a:spLocks noGrp="1" noChangeArrowheads="1"/>
          </p:cNvSpPr>
          <p:nvPr>
            <p:ph type="subTitle" idx="1"/>
          </p:nvPr>
        </p:nvSpPr>
        <p:spPr>
          <a:xfrm>
            <a:off x="1371600" y="3886200"/>
            <a:ext cx="6400800" cy="1752600"/>
          </a:xfrm>
        </p:spPr>
        <p:txBody>
          <a:bodyPr/>
          <a:lstStyle>
            <a:lvl1pPr marL="0" indent="0" algn="ctr">
              <a:buFontTx/>
              <a:buNone/>
              <a:defRPr sz="3200" b="1">
                <a:solidFill>
                  <a:schemeClr val="tx1"/>
                </a:solidFill>
                <a:latin typeface="Times New Roman" panose="02020603050405020304" pitchFamily="18" charset="0"/>
                <a:cs typeface="Times New Roman" panose="02020603050405020304" pitchFamily="18" charset="0"/>
              </a:defRPr>
            </a:lvl1pPr>
          </a:lstStyle>
          <a:p>
            <a:pPr lvl="0"/>
            <a:r>
              <a:rPr lang="en-US" altLang="en-US" noProof="0" dirty="0"/>
              <a:t>Click to edit Master subtitle style</a:t>
            </a:r>
          </a:p>
        </p:txBody>
      </p:sp>
      <p:sp>
        <p:nvSpPr>
          <p:cNvPr id="16388" name="Rectangle 4">
            <a:extLst>
              <a:ext uri="{FF2B5EF4-FFF2-40B4-BE49-F238E27FC236}">
                <a16:creationId xmlns:a16="http://schemas.microsoft.com/office/drawing/2014/main" id="{4EFCFD27-3C59-440E-9355-8E61DE9E9F61}"/>
              </a:ext>
            </a:extLst>
          </p:cNvPr>
          <p:cNvSpPr>
            <a:spLocks noGrp="1" noChangeArrowheads="1"/>
          </p:cNvSpPr>
          <p:nvPr>
            <p:ph type="dt" sz="half" idx="2"/>
          </p:nvPr>
        </p:nvSpPr>
        <p:spPr>
          <a:xfrm>
            <a:off x="609600" y="6245225"/>
            <a:ext cx="1981200" cy="476250"/>
          </a:xfrm>
        </p:spPr>
        <p:txBody>
          <a:bodyPr/>
          <a:lstStyle>
            <a:lvl1pPr>
              <a:defRPr/>
            </a:lvl1pPr>
          </a:lstStyle>
          <a:p>
            <a:endParaRPr lang="en-US" altLang="en-US"/>
          </a:p>
        </p:txBody>
      </p:sp>
      <p:sp>
        <p:nvSpPr>
          <p:cNvPr id="16389" name="Rectangle 5">
            <a:extLst>
              <a:ext uri="{FF2B5EF4-FFF2-40B4-BE49-F238E27FC236}">
                <a16:creationId xmlns:a16="http://schemas.microsoft.com/office/drawing/2014/main" id="{18A37AE1-76EA-4F7C-89AE-6531C0C56B99}"/>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16390" name="Rectangle 6">
            <a:extLst>
              <a:ext uri="{FF2B5EF4-FFF2-40B4-BE49-F238E27FC236}">
                <a16:creationId xmlns:a16="http://schemas.microsoft.com/office/drawing/2014/main" id="{E348B9C2-253F-43BD-BBE7-0B49698116D7}"/>
              </a:ext>
            </a:extLst>
          </p:cNvPr>
          <p:cNvSpPr>
            <a:spLocks noGrp="1" noChangeArrowheads="1"/>
          </p:cNvSpPr>
          <p:nvPr>
            <p:ph type="sldNum" sz="quarter" idx="4"/>
          </p:nvPr>
        </p:nvSpPr>
        <p:spPr>
          <a:xfrm>
            <a:off x="6716713" y="6230938"/>
            <a:ext cx="2133600" cy="549275"/>
          </a:xfrm>
        </p:spPr>
        <p:txBody>
          <a:bodyPr/>
          <a:lstStyle>
            <a:lvl1pPr>
              <a:defRPr/>
            </a:lvl1pPr>
          </a:lstStyle>
          <a:p>
            <a:fld id="{A15EAB53-327E-4220-A7C8-79A6407182B7}" type="slidenum">
              <a:rPr lang="en-US" altLang="en-US"/>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500"/>
                                        <p:tgtEl>
                                          <p:spTgt spid="163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387">
                                            <p:txEl>
                                              <p:pRg st="0" end="0"/>
                                            </p:txEl>
                                          </p:spTgt>
                                        </p:tgtEl>
                                        <p:attrNameLst>
                                          <p:attrName>style.visibility</p:attrName>
                                        </p:attrNameLst>
                                      </p:cBhvr>
                                      <p:to>
                                        <p:strVal val="visible"/>
                                      </p:to>
                                    </p:set>
                                    <p:animEffect transition="in" filter="fade">
                                      <p:cBhvr>
                                        <p:cTn id="10" dur="500"/>
                                        <p:tgtEl>
                                          <p:spTgt spid="163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tmplLst>
          <p:tmpl lvl="1">
            <p:tnLst>
              <p:par>
                <p:cTn presetID="10" presetClass="entr" presetSubtype="0" fill="hold" nodeType="withEffect">
                  <p:stCondLst>
                    <p:cond delay="0"/>
                  </p:stCondLst>
                  <p:childTnLst>
                    <p:set>
                      <p:cBhvr>
                        <p:cTn dur="1" fill="hold">
                          <p:stCondLst>
                            <p:cond delay="0"/>
                          </p:stCondLst>
                        </p:cTn>
                        <p:tgtEl>
                          <p:spTgt spid="16387"/>
                        </p:tgtEl>
                        <p:attrNameLst>
                          <p:attrName>style.visibility</p:attrName>
                        </p:attrNameLst>
                      </p:cBhvr>
                      <p:to>
                        <p:strVal val="visible"/>
                      </p:to>
                    </p:set>
                    <p:animEffect transition="in" filter="fade">
                      <p:cBhvr>
                        <p:cTn dur="500"/>
                        <p:tgtEl>
                          <p:spTgt spid="16387"/>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22BBF-5276-4192-BA57-B0752687F9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8C078B-EB7B-44AD-A4C2-B8DC31D9B6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7DE7E-9122-41D3-A66E-3CDCBCE9C20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F65EA4-62DF-493C-B19B-64550981D578}"/>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64301BB-D36E-4AE2-BE8A-E50EB27CA2B1}"/>
              </a:ext>
            </a:extLst>
          </p:cNvPr>
          <p:cNvSpPr>
            <a:spLocks noGrp="1"/>
          </p:cNvSpPr>
          <p:nvPr>
            <p:ph type="sldNum" sz="quarter" idx="12"/>
          </p:nvPr>
        </p:nvSpPr>
        <p:spPr/>
        <p:txBody>
          <a:bodyPr/>
          <a:lstStyle>
            <a:lvl1pPr>
              <a:defRPr/>
            </a:lvl1pPr>
          </a:lstStyle>
          <a:p>
            <a:fld id="{8B4A5476-CA43-47FE-BA67-73FA2851AFC8}" type="slidenum">
              <a:rPr lang="en-US" altLang="en-US"/>
              <a:pPr/>
              <a:t>‹#›</a:t>
            </a:fld>
            <a:endParaRPr lang="en-US" altLang="en-US"/>
          </a:p>
        </p:txBody>
      </p:sp>
    </p:spTree>
    <p:extLst>
      <p:ext uri="{BB962C8B-B14F-4D97-AF65-F5344CB8AC3E}">
        <p14:creationId xmlns:p14="http://schemas.microsoft.com/office/powerpoint/2010/main" val="520917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5C4325-1A15-4599-B036-9FA60518A530}"/>
              </a:ext>
            </a:extLst>
          </p:cNvPr>
          <p:cNvSpPr>
            <a:spLocks noGrp="1"/>
          </p:cNvSpPr>
          <p:nvPr>
            <p:ph type="title" orient="vert"/>
          </p:nvPr>
        </p:nvSpPr>
        <p:spPr>
          <a:xfrm>
            <a:off x="6781800" y="282575"/>
            <a:ext cx="2057400" cy="60420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92199C-8BFD-4358-9055-518928EAE0B9}"/>
              </a:ext>
            </a:extLst>
          </p:cNvPr>
          <p:cNvSpPr>
            <a:spLocks noGrp="1"/>
          </p:cNvSpPr>
          <p:nvPr>
            <p:ph type="body" orient="vert" idx="1"/>
          </p:nvPr>
        </p:nvSpPr>
        <p:spPr>
          <a:xfrm>
            <a:off x="609600" y="282575"/>
            <a:ext cx="6019800" cy="60420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64E68E-040F-4912-9B7B-725CFB7D631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139E95-5F5B-4E87-9B2F-A9A70957AB0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C4FE7F3-EC17-415F-863D-DF17690ED1C0}"/>
              </a:ext>
            </a:extLst>
          </p:cNvPr>
          <p:cNvSpPr>
            <a:spLocks noGrp="1"/>
          </p:cNvSpPr>
          <p:nvPr>
            <p:ph type="sldNum" sz="quarter" idx="12"/>
          </p:nvPr>
        </p:nvSpPr>
        <p:spPr/>
        <p:txBody>
          <a:bodyPr/>
          <a:lstStyle>
            <a:lvl1pPr>
              <a:defRPr/>
            </a:lvl1pPr>
          </a:lstStyle>
          <a:p>
            <a:fld id="{74DC5CE5-D93D-42E1-A365-D1BB034BB8AD}" type="slidenum">
              <a:rPr lang="en-US" altLang="en-US"/>
              <a:pPr/>
              <a:t>‹#›</a:t>
            </a:fld>
            <a:endParaRPr lang="en-US" altLang="en-US"/>
          </a:p>
        </p:txBody>
      </p:sp>
    </p:spTree>
    <p:extLst>
      <p:ext uri="{BB962C8B-B14F-4D97-AF65-F5344CB8AC3E}">
        <p14:creationId xmlns:p14="http://schemas.microsoft.com/office/powerpoint/2010/main" val="4378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ED8-62E4-44F9-8635-073E7D21D9FD}"/>
              </a:ext>
            </a:extLst>
          </p:cNvPr>
          <p:cNvSpPr>
            <a:spLocks noGrp="1"/>
          </p:cNvSpPr>
          <p:nvPr>
            <p:ph type="title"/>
          </p:nvPr>
        </p:nvSpPr>
        <p:spPr>
          <a:xfrm>
            <a:off x="609600" y="1447800"/>
            <a:ext cx="7086600" cy="944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04BF88E-6176-40DB-A4F0-5F9D10D14F4A}"/>
              </a:ext>
            </a:extLst>
          </p:cNvPr>
          <p:cNvSpPr>
            <a:spLocks noGrp="1"/>
          </p:cNvSpPr>
          <p:nvPr>
            <p:ph idx="1"/>
          </p:nvPr>
        </p:nvSpPr>
        <p:spPr>
          <a:xfrm>
            <a:off x="609600" y="2590800"/>
            <a:ext cx="8229600" cy="3733800"/>
          </a:xfrm>
        </p:spPr>
        <p:txBody>
          <a:bodyPr/>
          <a:lstStyle>
            <a:lvl1pPr marL="342900" indent="-342900">
              <a:lnSpc>
                <a:spcPct val="70000"/>
              </a:lnSpc>
              <a:buFont typeface="Arial" panose="020B0604020202020204" pitchFamily="34" charset="0"/>
              <a:buChar char="•"/>
              <a:defRPr>
                <a:solidFill>
                  <a:schemeClr val="tx1"/>
                </a:solidFill>
              </a:defRPr>
            </a:lvl1pPr>
            <a:lvl2pPr marL="742950" indent="-285750">
              <a:lnSpc>
                <a:spcPct val="70000"/>
              </a:lnSpc>
              <a:buFont typeface="Times New Roman" panose="02020603050405020304" pitchFamily="18" charset="0"/>
              <a:buChar char="⁃"/>
              <a:defRPr>
                <a:solidFill>
                  <a:schemeClr val="tx1"/>
                </a:solidFill>
              </a:defRPr>
            </a:lvl2pPr>
            <a:lvl3pPr>
              <a:lnSpc>
                <a:spcPct val="70000"/>
              </a:lnSpc>
              <a:defRPr>
                <a:solidFill>
                  <a:schemeClr val="tx1"/>
                </a:solidFill>
              </a:defRPr>
            </a:lvl3pPr>
            <a:lvl4pPr marL="1600200" indent="-228600">
              <a:lnSpc>
                <a:spcPct val="70000"/>
              </a:lnSpc>
              <a:buFont typeface="Wingdings" panose="05000000000000000000" pitchFamily="2" charset="2"/>
              <a:buChar char="§"/>
              <a:defRPr>
                <a:solidFill>
                  <a:schemeClr val="tx1"/>
                </a:solidFill>
              </a:defRPr>
            </a:lvl4pPr>
            <a:lvl5pPr>
              <a:lnSpc>
                <a:spcPct val="70000"/>
              </a:lnSpc>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CD7C81-1B47-4037-B98B-75A1F4012D7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15C4BD4-42E2-497A-AD54-B10928A4907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2C080A8-4B04-4A76-AD9D-D3373B2CDFD7}"/>
              </a:ext>
            </a:extLst>
          </p:cNvPr>
          <p:cNvSpPr>
            <a:spLocks noGrp="1"/>
          </p:cNvSpPr>
          <p:nvPr>
            <p:ph type="sldNum" sz="quarter" idx="12"/>
          </p:nvPr>
        </p:nvSpPr>
        <p:spPr/>
        <p:txBody>
          <a:bodyPr/>
          <a:lstStyle>
            <a:lvl1pPr>
              <a:defRPr/>
            </a:lvl1pPr>
          </a:lstStyle>
          <a:p>
            <a:fld id="{0F4F63AB-74FF-4D4D-9C96-7E67E70BF8FF}" type="slidenum">
              <a:rPr lang="en-US" altLang="en-US"/>
              <a:pPr/>
              <a:t>‹#›</a:t>
            </a:fld>
            <a:endParaRPr lang="en-US" altLang="en-US"/>
          </a:p>
        </p:txBody>
      </p:sp>
    </p:spTree>
    <p:extLst>
      <p:ext uri="{BB962C8B-B14F-4D97-AF65-F5344CB8AC3E}">
        <p14:creationId xmlns:p14="http://schemas.microsoft.com/office/powerpoint/2010/main" val="2920515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E863-2F38-493E-AC5F-35F839ABEA4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71EE57-4E33-4768-BDE6-1E42E78CC47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1F47056-25E1-4B67-85BD-73087B72E9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4B0AFD-04FE-4D58-8BBC-B3312F4708E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640AEAA-EABC-4389-89FD-1194EAE5C62C}"/>
              </a:ext>
            </a:extLst>
          </p:cNvPr>
          <p:cNvSpPr>
            <a:spLocks noGrp="1"/>
          </p:cNvSpPr>
          <p:nvPr>
            <p:ph type="sldNum" sz="quarter" idx="12"/>
          </p:nvPr>
        </p:nvSpPr>
        <p:spPr/>
        <p:txBody>
          <a:bodyPr/>
          <a:lstStyle>
            <a:lvl1pPr>
              <a:defRPr/>
            </a:lvl1pPr>
          </a:lstStyle>
          <a:p>
            <a:fld id="{0FF88ED3-DC84-4DB0-B233-29AE8689A18E}" type="slidenum">
              <a:rPr lang="en-US" altLang="en-US"/>
              <a:pPr/>
              <a:t>‹#›</a:t>
            </a:fld>
            <a:endParaRPr lang="en-US" altLang="en-US"/>
          </a:p>
        </p:txBody>
      </p:sp>
    </p:spTree>
    <p:extLst>
      <p:ext uri="{BB962C8B-B14F-4D97-AF65-F5344CB8AC3E}">
        <p14:creationId xmlns:p14="http://schemas.microsoft.com/office/powerpoint/2010/main" val="37510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3C47-6B83-4D40-8FFA-423CDED83F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CE053-7F00-4D26-A49E-468074BDA09E}"/>
              </a:ext>
            </a:extLst>
          </p:cNvPr>
          <p:cNvSpPr>
            <a:spLocks noGrp="1"/>
          </p:cNvSpPr>
          <p:nvPr>
            <p:ph sz="half" idx="1"/>
          </p:nvPr>
        </p:nvSpPr>
        <p:spPr>
          <a:xfrm>
            <a:off x="609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7BA0AC-734F-47AA-97FD-4DA7FEF918C4}"/>
              </a:ext>
            </a:extLst>
          </p:cNvPr>
          <p:cNvSpPr>
            <a:spLocks noGrp="1"/>
          </p:cNvSpPr>
          <p:nvPr>
            <p:ph sz="half" idx="2"/>
          </p:nvPr>
        </p:nvSpPr>
        <p:spPr>
          <a:xfrm>
            <a:off x="4800600" y="1633538"/>
            <a:ext cx="4038600" cy="4691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211179-6CFA-425B-9D7F-2BE02065447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A6E626E-637B-499E-9E2C-ACC64C09C73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177475E-6A5C-42A5-8A22-584439427149}"/>
              </a:ext>
            </a:extLst>
          </p:cNvPr>
          <p:cNvSpPr>
            <a:spLocks noGrp="1"/>
          </p:cNvSpPr>
          <p:nvPr>
            <p:ph type="sldNum" sz="quarter" idx="12"/>
          </p:nvPr>
        </p:nvSpPr>
        <p:spPr/>
        <p:txBody>
          <a:bodyPr/>
          <a:lstStyle>
            <a:lvl1pPr>
              <a:defRPr/>
            </a:lvl1pPr>
          </a:lstStyle>
          <a:p>
            <a:fld id="{3D79D017-4D2B-4917-98EC-EFDC1350D1A8}" type="slidenum">
              <a:rPr lang="en-US" altLang="en-US"/>
              <a:pPr/>
              <a:t>‹#›</a:t>
            </a:fld>
            <a:endParaRPr lang="en-US" altLang="en-US"/>
          </a:p>
        </p:txBody>
      </p:sp>
    </p:spTree>
    <p:extLst>
      <p:ext uri="{BB962C8B-B14F-4D97-AF65-F5344CB8AC3E}">
        <p14:creationId xmlns:p14="http://schemas.microsoft.com/office/powerpoint/2010/main" val="137339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F325-80E3-4F90-BD69-5037DB90DF2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C193B-2F0E-4826-9109-B6307A9C06F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4A24B64-B380-470F-9CDE-73C0D43F6775}"/>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0F4E0-0F61-4F55-8A7A-765984DF786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895C38B-8A04-4272-A3E6-393D9555554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6373DA-5867-4829-AD43-C6FCC79A803E}"/>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21764FC-FDFA-416E-997C-F691587D4AF2}"/>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27E741E6-72FD-4F69-97E8-CAC734DCE79A}"/>
              </a:ext>
            </a:extLst>
          </p:cNvPr>
          <p:cNvSpPr>
            <a:spLocks noGrp="1"/>
          </p:cNvSpPr>
          <p:nvPr>
            <p:ph type="sldNum" sz="quarter" idx="12"/>
          </p:nvPr>
        </p:nvSpPr>
        <p:spPr/>
        <p:txBody>
          <a:bodyPr/>
          <a:lstStyle>
            <a:lvl1pPr>
              <a:defRPr/>
            </a:lvl1pPr>
          </a:lstStyle>
          <a:p>
            <a:fld id="{D3F7F60C-663B-45B5-8BAA-0CD5F56CC8F6}" type="slidenum">
              <a:rPr lang="en-US" altLang="en-US"/>
              <a:pPr/>
              <a:t>‹#›</a:t>
            </a:fld>
            <a:endParaRPr lang="en-US" altLang="en-US"/>
          </a:p>
        </p:txBody>
      </p:sp>
    </p:spTree>
    <p:extLst>
      <p:ext uri="{BB962C8B-B14F-4D97-AF65-F5344CB8AC3E}">
        <p14:creationId xmlns:p14="http://schemas.microsoft.com/office/powerpoint/2010/main" val="226211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B71A-EE87-467A-AD67-4ECCFB0E52E9}"/>
              </a:ext>
            </a:extLst>
          </p:cNvPr>
          <p:cNvSpPr>
            <a:spLocks noGrp="1"/>
          </p:cNvSpPr>
          <p:nvPr>
            <p:ph type="title"/>
          </p:nvPr>
        </p:nvSpPr>
        <p:spPr/>
        <p:txBody>
          <a:bodyPr/>
          <a:lstStyle>
            <a:lvl1pPr>
              <a:defRPr b="0">
                <a:solidFill>
                  <a:schemeClr val="tx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5D6EB2EF-2DBC-41CB-8232-B6E49BCBA6FA}"/>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A583847-6C7C-4715-98B9-D40636DA2722}"/>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F0D5148-3F8F-464B-A3E1-5F680B454153}"/>
              </a:ext>
            </a:extLst>
          </p:cNvPr>
          <p:cNvSpPr>
            <a:spLocks noGrp="1"/>
          </p:cNvSpPr>
          <p:nvPr>
            <p:ph type="sldNum" sz="quarter" idx="12"/>
          </p:nvPr>
        </p:nvSpPr>
        <p:spPr/>
        <p:txBody>
          <a:bodyPr/>
          <a:lstStyle>
            <a:lvl1pPr>
              <a:defRPr/>
            </a:lvl1pPr>
          </a:lstStyle>
          <a:p>
            <a:fld id="{C49BD403-5F74-427A-8423-78614D45D9C1}" type="slidenum">
              <a:rPr lang="en-US" altLang="en-US"/>
              <a:pPr/>
              <a:t>‹#›</a:t>
            </a:fld>
            <a:endParaRPr lang="en-US" altLang="en-US"/>
          </a:p>
        </p:txBody>
      </p:sp>
    </p:spTree>
    <p:extLst>
      <p:ext uri="{BB962C8B-B14F-4D97-AF65-F5344CB8AC3E}">
        <p14:creationId xmlns:p14="http://schemas.microsoft.com/office/powerpoint/2010/main" val="12902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D4DB3-3677-453C-AD63-255313C4E429}"/>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91E578C-2E20-4473-943A-093C5C3141E8}"/>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A3681F5-37CC-4FFE-98C1-BDE69E1382C8}"/>
              </a:ext>
            </a:extLst>
          </p:cNvPr>
          <p:cNvSpPr>
            <a:spLocks noGrp="1"/>
          </p:cNvSpPr>
          <p:nvPr>
            <p:ph type="sldNum" sz="quarter" idx="12"/>
          </p:nvPr>
        </p:nvSpPr>
        <p:spPr/>
        <p:txBody>
          <a:bodyPr/>
          <a:lstStyle>
            <a:lvl1pPr>
              <a:defRPr/>
            </a:lvl1pPr>
          </a:lstStyle>
          <a:p>
            <a:fld id="{A8445B6F-8FF7-4085-BE97-4B03885D15AA}" type="slidenum">
              <a:rPr lang="en-US" altLang="en-US"/>
              <a:pPr/>
              <a:t>‹#›</a:t>
            </a:fld>
            <a:endParaRPr lang="en-US" altLang="en-US"/>
          </a:p>
        </p:txBody>
      </p:sp>
    </p:spTree>
    <p:extLst>
      <p:ext uri="{BB962C8B-B14F-4D97-AF65-F5344CB8AC3E}">
        <p14:creationId xmlns:p14="http://schemas.microsoft.com/office/powerpoint/2010/main" val="303527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0611-3704-4861-BD88-F503F43FAF8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DB25AB-F178-4E56-A78A-D3E5D8B2D9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8C3404-B5CD-41A1-BD0C-CEB1CDB8733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8903B3B-2157-4986-A6D1-D21E38C8156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A6720C0-253D-4EFB-8A0E-096A4FC752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B78D71A-2EC3-4B1C-AE98-CEF4BA88B48C}"/>
              </a:ext>
            </a:extLst>
          </p:cNvPr>
          <p:cNvSpPr>
            <a:spLocks noGrp="1"/>
          </p:cNvSpPr>
          <p:nvPr>
            <p:ph type="sldNum" sz="quarter" idx="12"/>
          </p:nvPr>
        </p:nvSpPr>
        <p:spPr/>
        <p:txBody>
          <a:bodyPr/>
          <a:lstStyle>
            <a:lvl1pPr>
              <a:defRPr/>
            </a:lvl1pPr>
          </a:lstStyle>
          <a:p>
            <a:fld id="{75A644C7-8C57-4BC2-BD31-5EE7CB8540FD}" type="slidenum">
              <a:rPr lang="en-US" altLang="en-US"/>
              <a:pPr/>
              <a:t>‹#›</a:t>
            </a:fld>
            <a:endParaRPr lang="en-US" altLang="en-US"/>
          </a:p>
        </p:txBody>
      </p:sp>
    </p:spTree>
    <p:extLst>
      <p:ext uri="{BB962C8B-B14F-4D97-AF65-F5344CB8AC3E}">
        <p14:creationId xmlns:p14="http://schemas.microsoft.com/office/powerpoint/2010/main" val="232487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4A99F-9EE0-4942-BCEE-A1E732C0F4E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A78B66-2785-4358-A99C-30D13EE9AD34}"/>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38E7B7-693B-436C-ACFB-D578D6C8538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59676D-A17F-46ED-B322-996E92CC669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398B656-A461-4B3F-8ECD-A1C58EEC5D5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705B36D-F955-462B-899C-F46A6F9E5B53}"/>
              </a:ext>
            </a:extLst>
          </p:cNvPr>
          <p:cNvSpPr>
            <a:spLocks noGrp="1"/>
          </p:cNvSpPr>
          <p:nvPr>
            <p:ph type="sldNum" sz="quarter" idx="12"/>
          </p:nvPr>
        </p:nvSpPr>
        <p:spPr/>
        <p:txBody>
          <a:bodyPr/>
          <a:lstStyle>
            <a:lvl1pPr>
              <a:defRPr/>
            </a:lvl1pPr>
          </a:lstStyle>
          <a:p>
            <a:fld id="{2B64E658-6E24-430E-B2BE-9BADE501346F}" type="slidenum">
              <a:rPr lang="en-US" altLang="en-US"/>
              <a:pPr/>
              <a:t>‹#›</a:t>
            </a:fld>
            <a:endParaRPr lang="en-US" altLang="en-US"/>
          </a:p>
        </p:txBody>
      </p:sp>
    </p:spTree>
    <p:extLst>
      <p:ext uri="{BB962C8B-B14F-4D97-AF65-F5344CB8AC3E}">
        <p14:creationId xmlns:p14="http://schemas.microsoft.com/office/powerpoint/2010/main" val="145965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1405D41-0CC5-41DF-A29F-0509945FC107}"/>
              </a:ext>
            </a:extLst>
          </p:cNvPr>
          <p:cNvSpPr>
            <a:spLocks noGrp="1" noChangeArrowheads="1"/>
          </p:cNvSpPr>
          <p:nvPr>
            <p:ph type="title"/>
          </p:nvPr>
        </p:nvSpPr>
        <p:spPr bwMode="auto">
          <a:xfrm>
            <a:off x="1752600" y="282575"/>
            <a:ext cx="7086600"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8E07D3DA-2B85-42CC-8062-8B65F67586B0}"/>
              </a:ext>
            </a:extLst>
          </p:cNvPr>
          <p:cNvSpPr>
            <a:spLocks noGrp="1" noChangeArrowheads="1"/>
          </p:cNvSpPr>
          <p:nvPr>
            <p:ph type="body" idx="1"/>
          </p:nvPr>
        </p:nvSpPr>
        <p:spPr bwMode="auto">
          <a:xfrm>
            <a:off x="609600" y="1633538"/>
            <a:ext cx="8229600" cy="4691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07E20C1-4C65-4624-AA2D-747E84F1D3CB}"/>
              </a:ext>
            </a:extLst>
          </p:cNvPr>
          <p:cNvSpPr>
            <a:spLocks noGrp="1" noChangeArrowheads="1"/>
          </p:cNvSpPr>
          <p:nvPr>
            <p:ph type="dt" sz="half" idx="2"/>
          </p:nvPr>
        </p:nvSpPr>
        <p:spPr bwMode="auto">
          <a:xfrm>
            <a:off x="609600" y="6278563"/>
            <a:ext cx="19812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DF6370B7-BED3-4B38-A932-BD0A5880CB44}"/>
              </a:ext>
            </a:extLst>
          </p:cNvPr>
          <p:cNvSpPr>
            <a:spLocks noGrp="1" noChangeArrowheads="1"/>
          </p:cNvSpPr>
          <p:nvPr>
            <p:ph type="ftr" sz="quarter" idx="3"/>
          </p:nvPr>
        </p:nvSpPr>
        <p:spPr bwMode="auto">
          <a:xfrm>
            <a:off x="2719388" y="62833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848F6441-6898-4A31-A185-8673B9B54ACB}"/>
              </a:ext>
            </a:extLst>
          </p:cNvPr>
          <p:cNvSpPr>
            <a:spLocks noGrp="1" noChangeArrowheads="1"/>
          </p:cNvSpPr>
          <p:nvPr>
            <p:ph type="sldNum" sz="quarter" idx="4"/>
          </p:nvPr>
        </p:nvSpPr>
        <p:spPr bwMode="auto">
          <a:xfrm>
            <a:off x="6705600" y="6226175"/>
            <a:ext cx="21336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06FFC55-A7E0-43C6-B48A-D297196E04B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7">
                                            <p:txEl>
                                              <p:pRg st="0" end="0"/>
                                            </p:txEl>
                                          </p:spTgt>
                                        </p:tgtEl>
                                        <p:attrNameLst>
                                          <p:attrName>style.visibility</p:attrName>
                                        </p:attrNameLst>
                                      </p:cBhvr>
                                      <p:to>
                                        <p:strVal val="visible"/>
                                      </p:to>
                                    </p:set>
                                    <p:animEffect transition="in" filter="fade">
                                      <p:cBhvr>
                                        <p:cTn id="10" dur="500"/>
                                        <p:tgtEl>
                                          <p:spTgt spid="102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7">
                                            <p:txEl>
                                              <p:pRg st="1" end="1"/>
                                            </p:txEl>
                                          </p:spTgt>
                                        </p:tgtEl>
                                        <p:attrNameLst>
                                          <p:attrName>style.visibility</p:attrName>
                                        </p:attrNameLst>
                                      </p:cBhvr>
                                      <p:to>
                                        <p:strVal val="visible"/>
                                      </p:to>
                                    </p:set>
                                    <p:animEffect transition="in" filter="fade">
                                      <p:cBhvr>
                                        <p:cTn id="13" dur="500"/>
                                        <p:tgtEl>
                                          <p:spTgt spid="102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7">
                                            <p:txEl>
                                              <p:pRg st="2" end="2"/>
                                            </p:txEl>
                                          </p:spTgt>
                                        </p:tgtEl>
                                        <p:attrNameLst>
                                          <p:attrName>style.visibility</p:attrName>
                                        </p:attrNameLst>
                                      </p:cBhvr>
                                      <p:to>
                                        <p:strVal val="visible"/>
                                      </p:to>
                                    </p:set>
                                    <p:animEffect transition="in" filter="fade">
                                      <p:cBhvr>
                                        <p:cTn id="16" dur="500"/>
                                        <p:tgtEl>
                                          <p:spTgt spid="102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Effect transition="in" filter="fade">
                                      <p:cBhvr>
                                        <p:cTn id="19" dur="500"/>
                                        <p:tgtEl>
                                          <p:spTgt spid="102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27">
                                            <p:txEl>
                                              <p:pRg st="4" end="4"/>
                                            </p:txEl>
                                          </p:spTgt>
                                        </p:tgtEl>
                                        <p:attrNameLst>
                                          <p:attrName>style.visibility</p:attrName>
                                        </p:attrNameLst>
                                      </p:cBhvr>
                                      <p:to>
                                        <p:strVal val="visible"/>
                                      </p:to>
                                    </p:set>
                                    <p:animEffect transition="in" filter="fade">
                                      <p:cBhvr>
                                        <p:cTn id="22" dur="500"/>
                                        <p:tgtEl>
                                          <p:spTgt spid="10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p:tmplLst>
          <p:tmpl lvl="1">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500"/>
                        <p:tgtEl>
                          <p:spTgt spid="1027"/>
                        </p:tgtEl>
                      </p:cBhvr>
                    </p:animEffect>
                  </p:childTnLst>
                </p:cTn>
              </p:par>
            </p:tnLst>
          </p:tmpl>
        </p:tmplLst>
      </p:bldP>
    </p:bldLst>
  </p:timing>
  <p:txStyles>
    <p:titleStyle>
      <a:lvl1pPr algn="l" rtl="0" fontAlgn="base">
        <a:spcBef>
          <a:spcPct val="0"/>
        </a:spcBef>
        <a:spcAft>
          <a:spcPct val="0"/>
        </a:spcAft>
        <a:defRPr sz="4000" b="1" kern="1200">
          <a:solidFill>
            <a:srgbClr val="996633"/>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sz="3200" b="1">
          <a:solidFill>
            <a:srgbClr val="996633"/>
          </a:solidFill>
          <a:latin typeface="Arial" panose="020B0604020202020204" pitchFamily="34" charset="0"/>
        </a:defRPr>
      </a:lvl2pPr>
      <a:lvl3pPr algn="l" rtl="0" fontAlgn="base">
        <a:spcBef>
          <a:spcPct val="0"/>
        </a:spcBef>
        <a:spcAft>
          <a:spcPct val="0"/>
        </a:spcAft>
        <a:defRPr sz="3200" b="1">
          <a:solidFill>
            <a:srgbClr val="996633"/>
          </a:solidFill>
          <a:latin typeface="Arial" panose="020B0604020202020204" pitchFamily="34" charset="0"/>
        </a:defRPr>
      </a:lvl3pPr>
      <a:lvl4pPr algn="l" rtl="0" fontAlgn="base">
        <a:spcBef>
          <a:spcPct val="0"/>
        </a:spcBef>
        <a:spcAft>
          <a:spcPct val="0"/>
        </a:spcAft>
        <a:defRPr sz="3200" b="1">
          <a:solidFill>
            <a:srgbClr val="996633"/>
          </a:solidFill>
          <a:latin typeface="Arial" panose="020B0604020202020204" pitchFamily="34" charset="0"/>
        </a:defRPr>
      </a:lvl4pPr>
      <a:lvl5pPr algn="l" rtl="0" fontAlgn="base">
        <a:spcBef>
          <a:spcPct val="0"/>
        </a:spcBef>
        <a:spcAft>
          <a:spcPct val="0"/>
        </a:spcAft>
        <a:defRPr sz="3200" b="1">
          <a:solidFill>
            <a:srgbClr val="996633"/>
          </a:solidFill>
          <a:latin typeface="Arial" panose="020B0604020202020204" pitchFamily="34" charset="0"/>
        </a:defRPr>
      </a:lvl5pPr>
      <a:lvl6pPr marL="457200" algn="l" rtl="0" fontAlgn="base">
        <a:spcBef>
          <a:spcPct val="0"/>
        </a:spcBef>
        <a:spcAft>
          <a:spcPct val="0"/>
        </a:spcAft>
        <a:defRPr sz="3200" b="1">
          <a:solidFill>
            <a:srgbClr val="996633"/>
          </a:solidFill>
          <a:latin typeface="Arial" panose="020B0604020202020204" pitchFamily="34" charset="0"/>
        </a:defRPr>
      </a:lvl6pPr>
      <a:lvl7pPr marL="914400" algn="l" rtl="0" fontAlgn="base">
        <a:spcBef>
          <a:spcPct val="0"/>
        </a:spcBef>
        <a:spcAft>
          <a:spcPct val="0"/>
        </a:spcAft>
        <a:defRPr sz="3200" b="1">
          <a:solidFill>
            <a:srgbClr val="996633"/>
          </a:solidFill>
          <a:latin typeface="Arial" panose="020B0604020202020204" pitchFamily="34" charset="0"/>
        </a:defRPr>
      </a:lvl7pPr>
      <a:lvl8pPr marL="1371600" algn="l" rtl="0" fontAlgn="base">
        <a:spcBef>
          <a:spcPct val="0"/>
        </a:spcBef>
        <a:spcAft>
          <a:spcPct val="0"/>
        </a:spcAft>
        <a:defRPr sz="3200" b="1">
          <a:solidFill>
            <a:srgbClr val="996633"/>
          </a:solidFill>
          <a:latin typeface="Arial" panose="020B0604020202020204" pitchFamily="34" charset="0"/>
        </a:defRPr>
      </a:lvl8pPr>
      <a:lvl9pPr marL="1828800" algn="l" rtl="0" fontAlgn="base">
        <a:spcBef>
          <a:spcPct val="0"/>
        </a:spcBef>
        <a:spcAft>
          <a:spcPct val="0"/>
        </a:spcAft>
        <a:defRPr sz="3200" b="1">
          <a:solidFill>
            <a:srgbClr val="996633"/>
          </a:solidFill>
          <a:latin typeface="Arial" panose="020B0604020202020204" pitchFamily="34" charset="0"/>
        </a:defRPr>
      </a:lvl9pPr>
    </p:titleStyle>
    <p:bodyStyle>
      <a:lvl1pPr marL="342900" indent="-342900" algn="l" rtl="0" fontAlgn="base">
        <a:spcBef>
          <a:spcPct val="20000"/>
        </a:spcBef>
        <a:spcAft>
          <a:spcPct val="0"/>
        </a:spcAft>
        <a:buFont typeface="Wingdings" panose="05000000000000000000" pitchFamily="2" charset="2"/>
        <a:buChar char="§"/>
        <a:defRPr sz="3200" kern="1200">
          <a:solidFill>
            <a:srgbClr val="000066"/>
          </a:solidFill>
          <a:latin typeface="Times New Roman" panose="02020603050405020304" pitchFamily="18" charset="0"/>
          <a:ea typeface="+mn-ea"/>
          <a:cs typeface="Times New Roman" panose="02020603050405020304" pitchFamily="18" charset="0"/>
        </a:defRPr>
      </a:lvl1pPr>
      <a:lvl2pPr marL="742950" indent="-285750" algn="l" rtl="0" fontAlgn="base">
        <a:spcBef>
          <a:spcPct val="20000"/>
        </a:spcBef>
        <a:spcAft>
          <a:spcPct val="0"/>
        </a:spcAft>
        <a:buFont typeface="Wingdings" panose="05000000000000000000" pitchFamily="2" charset="2"/>
        <a:buChar char="q"/>
        <a:defRPr sz="2800" kern="1200">
          <a:solidFill>
            <a:srgbClr val="000066"/>
          </a:solidFill>
          <a:latin typeface="Times New Roman" panose="02020603050405020304" pitchFamily="18" charset="0"/>
          <a:ea typeface="+mn-ea"/>
          <a:cs typeface="Times New Roman" panose="02020603050405020304" pitchFamily="18" charset="0"/>
        </a:defRPr>
      </a:lvl2pPr>
      <a:lvl3pPr marL="1143000" indent="-228600" algn="l" rtl="0" fontAlgn="base">
        <a:spcBef>
          <a:spcPct val="20000"/>
        </a:spcBef>
        <a:spcAft>
          <a:spcPct val="0"/>
        </a:spcAft>
        <a:buFont typeface="Times New Roman" panose="02020603050405020304" pitchFamily="18" charset="0"/>
        <a:buChar char="₊"/>
        <a:defRPr sz="2400" kern="1200">
          <a:solidFill>
            <a:srgbClr val="000066"/>
          </a:solidFill>
          <a:latin typeface="Times New Roman" panose="02020603050405020304" pitchFamily="18" charset="0"/>
          <a:ea typeface="+mn-ea"/>
          <a:cs typeface="Times New Roman" panose="02020603050405020304" pitchFamily="18" charset="0"/>
        </a:defRPr>
      </a:lvl3pPr>
      <a:lvl4pPr marL="1600200" indent="-228600" algn="l" rtl="0" fontAlgn="base">
        <a:spcBef>
          <a:spcPct val="20000"/>
        </a:spcBef>
        <a:spcAft>
          <a:spcPct val="0"/>
        </a:spcAft>
        <a:buChar char="–"/>
        <a:defRPr sz="2200" kern="1200">
          <a:solidFill>
            <a:srgbClr val="000066"/>
          </a:solidFill>
          <a:latin typeface="Times New Roman" panose="02020603050405020304" pitchFamily="18" charset="0"/>
          <a:ea typeface="+mn-ea"/>
          <a:cs typeface="Times New Roman" panose="02020603050405020304" pitchFamily="18" charset="0"/>
        </a:defRPr>
      </a:lvl4pPr>
      <a:lvl5pPr marL="2057400" indent="-228600" algn="l" rtl="0" fontAlgn="base">
        <a:spcBef>
          <a:spcPct val="20000"/>
        </a:spcBef>
        <a:spcAft>
          <a:spcPct val="0"/>
        </a:spcAft>
        <a:buFont typeface="Wingdings" panose="05000000000000000000" pitchFamily="2" charset="2"/>
        <a:buChar char=""/>
        <a:defRPr sz="2000" kern="1200">
          <a:solidFill>
            <a:srgbClr val="000066"/>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29417F-9B3C-1610-1D7A-85C709152C17}"/>
              </a:ext>
            </a:extLst>
          </p:cNvPr>
          <p:cNvSpPr>
            <a:spLocks noGrp="1"/>
          </p:cNvSpPr>
          <p:nvPr>
            <p:ph type="ctrTitle"/>
          </p:nvPr>
        </p:nvSpPr>
        <p:spPr>
          <a:xfrm>
            <a:off x="685800" y="1763200"/>
            <a:ext cx="7772400" cy="1470025"/>
          </a:xfrm>
        </p:spPr>
        <p:txBody>
          <a:bodyPr/>
          <a:lstStyle/>
          <a:p>
            <a:pPr algn="ctr"/>
            <a:r>
              <a:rPr lang="en-US" dirty="0"/>
              <a:t>BỐ CỤC MỘT BÀI THUYẾT TRÌNH</a:t>
            </a:r>
          </a:p>
        </p:txBody>
      </p:sp>
      <p:sp>
        <p:nvSpPr>
          <p:cNvPr id="5" name="Subtitle 4">
            <a:extLst>
              <a:ext uri="{FF2B5EF4-FFF2-40B4-BE49-F238E27FC236}">
                <a16:creationId xmlns:a16="http://schemas.microsoft.com/office/drawing/2014/main" id="{537A2219-4CE4-CEE3-C83F-0B886120C631}"/>
              </a:ext>
            </a:extLst>
          </p:cNvPr>
          <p:cNvSpPr>
            <a:spLocks noGrp="1"/>
          </p:cNvSpPr>
          <p:nvPr>
            <p:ph type="subTitle" idx="1"/>
          </p:nvPr>
        </p:nvSpPr>
        <p:spPr>
          <a:xfrm>
            <a:off x="1371600" y="3429000"/>
            <a:ext cx="6400800" cy="1752600"/>
          </a:xfrm>
        </p:spPr>
        <p:txBody>
          <a:bodyPr/>
          <a:lstStyle/>
          <a:p>
            <a:r>
              <a:rPr lang="en-US" dirty="0" err="1"/>
              <a:t>ThS</a:t>
            </a:r>
            <a:r>
              <a:rPr lang="en-US" dirty="0"/>
              <a:t>. Nguyễn Minh Trung</a:t>
            </a:r>
          </a:p>
        </p:txBody>
      </p:sp>
      <p:sp>
        <p:nvSpPr>
          <p:cNvPr id="2053" name="Text Box 5">
            <a:extLst>
              <a:ext uri="{FF2B5EF4-FFF2-40B4-BE49-F238E27FC236}">
                <a16:creationId xmlns:a16="http://schemas.microsoft.com/office/drawing/2014/main" id="{3D1CE68C-65F7-4C8C-AB01-78D31225A9F1}"/>
              </a:ext>
            </a:extLst>
          </p:cNvPr>
          <p:cNvSpPr txBox="1">
            <a:spLocks noChangeArrowheads="1"/>
          </p:cNvSpPr>
          <p:nvPr/>
        </p:nvSpPr>
        <p:spPr bwMode="auto">
          <a:xfrm>
            <a:off x="609600" y="6430963"/>
            <a:ext cx="3505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i="1">
                <a:solidFill>
                  <a:srgbClr val="000066"/>
                </a:solidFill>
              </a:rPr>
              <a:t>Phần dành cho đơn vị</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CEA7-BC10-FB3D-7EB1-447BBC86B2E7}"/>
              </a:ext>
            </a:extLst>
          </p:cNvPr>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E3495DD9-4E7E-2E8F-BD69-8ECB4C7F75B4}"/>
              </a:ext>
            </a:extLst>
          </p:cNvPr>
          <p:cNvSpPr>
            <a:spLocks noGrp="1"/>
          </p:cNvSpPr>
          <p:nvPr>
            <p:ph idx="1"/>
          </p:nvPr>
        </p:nvSpPr>
        <p:spPr/>
        <p:txBody>
          <a:bodyPr/>
          <a:lstStyle/>
          <a:p>
            <a:r>
              <a:rPr lang="en-US" dirty="0" err="1"/>
              <a:t>Phần</a:t>
            </a:r>
            <a:r>
              <a:rPr lang="en-US" dirty="0"/>
              <a:t> </a:t>
            </a:r>
            <a:r>
              <a:rPr lang="en-US" dirty="0" err="1"/>
              <a:t>mở</a:t>
            </a:r>
            <a:r>
              <a:rPr lang="en-US" dirty="0"/>
              <a:t> </a:t>
            </a:r>
            <a:r>
              <a:rPr lang="en-US" dirty="0" err="1"/>
              <a:t>đầu</a:t>
            </a:r>
            <a:endParaRPr lang="en-US" dirty="0"/>
          </a:p>
          <a:p>
            <a:pPr lvl="1"/>
            <a:r>
              <a:rPr lang="en-US" dirty="0" err="1"/>
              <a:t>Cần</a:t>
            </a:r>
            <a:r>
              <a:rPr lang="en-US" dirty="0"/>
              <a:t> </a:t>
            </a:r>
            <a:r>
              <a:rPr lang="en-US" dirty="0" err="1"/>
              <a:t>đạt</a:t>
            </a:r>
            <a:r>
              <a:rPr lang="en-US" dirty="0"/>
              <a:t> </a:t>
            </a:r>
            <a:r>
              <a:rPr lang="en-US" dirty="0" err="1"/>
              <a:t>được</a:t>
            </a:r>
            <a:r>
              <a:rPr lang="en-US" dirty="0"/>
              <a:t> </a:t>
            </a:r>
            <a:r>
              <a:rPr lang="en-US" dirty="0" err="1"/>
              <a:t>mục</a:t>
            </a:r>
            <a:r>
              <a:rPr lang="en-US" dirty="0"/>
              <a:t> </a:t>
            </a:r>
            <a:r>
              <a:rPr lang="en-US" dirty="0" err="1"/>
              <a:t>đích</a:t>
            </a:r>
            <a:endParaRPr lang="en-US" dirty="0"/>
          </a:p>
          <a:p>
            <a:r>
              <a:rPr lang="en-US" dirty="0" err="1"/>
              <a:t>Phần</a:t>
            </a:r>
            <a:r>
              <a:rPr lang="en-US" dirty="0"/>
              <a:t> </a:t>
            </a:r>
            <a:r>
              <a:rPr lang="en-US" dirty="0" err="1"/>
              <a:t>chính</a:t>
            </a:r>
            <a:endParaRPr lang="en-US" dirty="0"/>
          </a:p>
          <a:p>
            <a:pPr lvl="1"/>
            <a:r>
              <a:rPr lang="en-US" dirty="0" err="1"/>
              <a:t>Đưa</a:t>
            </a:r>
            <a:r>
              <a:rPr lang="en-US" dirty="0"/>
              <a:t> </a:t>
            </a:r>
            <a:r>
              <a:rPr lang="en-US" dirty="0" err="1"/>
              <a:t>ra</a:t>
            </a:r>
            <a:r>
              <a:rPr lang="en-US" dirty="0"/>
              <a:t> </a:t>
            </a:r>
            <a:r>
              <a:rPr lang="en-US" dirty="0" err="1"/>
              <a:t>giải</a:t>
            </a:r>
            <a:r>
              <a:rPr lang="en-US" dirty="0"/>
              <a:t> </a:t>
            </a:r>
            <a:r>
              <a:rPr lang="en-US" dirty="0" err="1"/>
              <a:t>pháp</a:t>
            </a:r>
            <a:r>
              <a:rPr lang="en-US" dirty="0"/>
              <a:t>, ý </a:t>
            </a:r>
            <a:r>
              <a:rPr lang="en-US" dirty="0" err="1"/>
              <a:t>kiến</a:t>
            </a:r>
            <a:endParaRPr lang="en-US" dirty="0"/>
          </a:p>
          <a:p>
            <a:r>
              <a:rPr lang="en-US" dirty="0" err="1"/>
              <a:t>Phần</a:t>
            </a:r>
            <a:r>
              <a:rPr lang="en-US" dirty="0"/>
              <a:t> </a:t>
            </a:r>
            <a:r>
              <a:rPr lang="en-US" dirty="0" err="1"/>
              <a:t>kết</a:t>
            </a:r>
            <a:endParaRPr lang="en-US" dirty="0"/>
          </a:p>
          <a:p>
            <a:pPr lvl="1"/>
            <a:r>
              <a:rPr lang="en-US" dirty="0" err="1"/>
              <a:t>Tóm</a:t>
            </a:r>
            <a:r>
              <a:rPr lang="en-US" dirty="0"/>
              <a:t> </a:t>
            </a:r>
            <a:r>
              <a:rPr lang="en-US" dirty="0" err="1"/>
              <a:t>tắt</a:t>
            </a:r>
            <a:r>
              <a:rPr lang="en-US" dirty="0"/>
              <a:t> </a:t>
            </a:r>
            <a:r>
              <a:rPr lang="en-US" dirty="0" err="1"/>
              <a:t>các</a:t>
            </a:r>
            <a:r>
              <a:rPr lang="en-US" dirty="0"/>
              <a:t> </a:t>
            </a:r>
            <a:r>
              <a:rPr lang="en-US" dirty="0" err="1"/>
              <a:t>nội</a:t>
            </a:r>
            <a:r>
              <a:rPr lang="en-US" dirty="0"/>
              <a:t> dung </a:t>
            </a:r>
            <a:r>
              <a:rPr lang="en-US" dirty="0" err="1"/>
              <a:t>đã</a:t>
            </a:r>
            <a:r>
              <a:rPr lang="en-US" dirty="0"/>
              <a:t> </a:t>
            </a:r>
            <a:r>
              <a:rPr lang="en-US" dirty="0" err="1"/>
              <a:t>được</a:t>
            </a:r>
            <a:r>
              <a:rPr lang="en-US" dirty="0"/>
              <a:t> </a:t>
            </a:r>
            <a:r>
              <a:rPr lang="en-US" dirty="0" err="1"/>
              <a:t>trình</a:t>
            </a:r>
            <a:r>
              <a:rPr lang="en-US" dirty="0"/>
              <a:t> </a:t>
            </a:r>
            <a:r>
              <a:rPr lang="en-US" dirty="0" err="1"/>
              <a:t>bày</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CAA2-C169-9F68-1379-DF3BEE6F4EF3}"/>
              </a:ext>
            </a:extLst>
          </p:cNvPr>
          <p:cNvSpPr>
            <a:spLocks noGrp="1"/>
          </p:cNvSpPr>
          <p:nvPr>
            <p:ph type="title"/>
          </p:nvPr>
        </p:nvSpPr>
        <p:spPr/>
        <p:txBody>
          <a:bodyPr/>
          <a:lstStyle/>
          <a:p>
            <a:r>
              <a:rPr lang="en-US" dirty="0" err="1"/>
              <a:t>Phần</a:t>
            </a:r>
            <a:r>
              <a:rPr lang="en-US" dirty="0"/>
              <a:t> </a:t>
            </a:r>
            <a:r>
              <a:rPr lang="en-US" dirty="0" err="1"/>
              <a:t>mở</a:t>
            </a:r>
            <a:r>
              <a:rPr lang="en-US" dirty="0"/>
              <a:t> </a:t>
            </a:r>
            <a:r>
              <a:rPr lang="en-US" dirty="0" err="1"/>
              <a:t>đầu</a:t>
            </a:r>
            <a:endParaRPr lang="en-US" dirty="0"/>
          </a:p>
        </p:txBody>
      </p:sp>
      <p:sp>
        <p:nvSpPr>
          <p:cNvPr id="3" name="Content Placeholder 2">
            <a:extLst>
              <a:ext uri="{FF2B5EF4-FFF2-40B4-BE49-F238E27FC236}">
                <a16:creationId xmlns:a16="http://schemas.microsoft.com/office/drawing/2014/main" id="{5B133B61-6E3B-97A0-2607-4E0DEEAA9FAE}"/>
              </a:ext>
            </a:extLst>
          </p:cNvPr>
          <p:cNvSpPr>
            <a:spLocks noGrp="1"/>
          </p:cNvSpPr>
          <p:nvPr>
            <p:ph idx="1"/>
          </p:nvPr>
        </p:nvSpPr>
        <p:spPr/>
        <p:txBody>
          <a:bodyPr/>
          <a:lstStyle/>
          <a:p>
            <a:r>
              <a:rPr lang="en-US" dirty="0"/>
              <a:t>Thu </a:t>
            </a:r>
            <a:r>
              <a:rPr lang="en-US" dirty="0" err="1"/>
              <a:t>hút</a:t>
            </a:r>
            <a:r>
              <a:rPr lang="en-US" dirty="0"/>
              <a:t> </a:t>
            </a:r>
            <a:r>
              <a:rPr lang="en-US" dirty="0" err="1"/>
              <a:t>sự</a:t>
            </a:r>
            <a:r>
              <a:rPr lang="en-US" dirty="0"/>
              <a:t> </a:t>
            </a:r>
            <a:r>
              <a:rPr lang="en-US" dirty="0" err="1"/>
              <a:t>chú</a:t>
            </a:r>
            <a:r>
              <a:rPr lang="en-US" dirty="0"/>
              <a:t> ý </a:t>
            </a:r>
            <a:r>
              <a:rPr lang="en-US" dirty="0" err="1"/>
              <a:t>của</a:t>
            </a:r>
            <a:r>
              <a:rPr lang="en-US" dirty="0"/>
              <a:t> </a:t>
            </a:r>
            <a:r>
              <a:rPr lang="en-US" dirty="0" err="1"/>
              <a:t>người</a:t>
            </a:r>
            <a:r>
              <a:rPr lang="en-US" dirty="0"/>
              <a:t> </a:t>
            </a:r>
            <a:r>
              <a:rPr lang="en-US" dirty="0" err="1"/>
              <a:t>nghe</a:t>
            </a:r>
            <a:endParaRPr lang="en-US" dirty="0"/>
          </a:p>
          <a:p>
            <a:pPr lvl="1"/>
            <a:r>
              <a:rPr lang="en-US" dirty="0" err="1">
                <a:hlinkClick r:id="rId2" action="ppaction://hlinksldjump"/>
              </a:rPr>
              <a:t>Sử</a:t>
            </a:r>
            <a:r>
              <a:rPr lang="en-US" dirty="0">
                <a:hlinkClick r:id="rId2" action="ppaction://hlinksldjump"/>
              </a:rPr>
              <a:t> </a:t>
            </a:r>
            <a:r>
              <a:rPr lang="en-US" dirty="0" err="1">
                <a:hlinkClick r:id="rId2" action="ppaction://hlinksldjump"/>
              </a:rPr>
              <a:t>dụng</a:t>
            </a:r>
            <a:r>
              <a:rPr lang="en-US" dirty="0">
                <a:hlinkClick r:id="rId2" action="ppaction://hlinksldjump"/>
              </a:rPr>
              <a:t> </a:t>
            </a:r>
            <a:r>
              <a:rPr lang="en-US" dirty="0" err="1">
                <a:hlinkClick r:id="rId2" action="ppaction://hlinksldjump"/>
              </a:rPr>
              <a:t>một</a:t>
            </a:r>
            <a:r>
              <a:rPr lang="en-US" dirty="0">
                <a:hlinkClick r:id="rId2" action="ppaction://hlinksldjump"/>
              </a:rPr>
              <a:t> </a:t>
            </a:r>
            <a:r>
              <a:rPr lang="en-US" dirty="0" err="1">
                <a:hlinkClick r:id="rId2" action="ppaction://hlinksldjump"/>
              </a:rPr>
              <a:t>đoạn</a:t>
            </a:r>
            <a:r>
              <a:rPr lang="en-US" dirty="0">
                <a:hlinkClick r:id="rId2" action="ppaction://hlinksldjump"/>
              </a:rPr>
              <a:t> </a:t>
            </a:r>
            <a:r>
              <a:rPr lang="en-US" dirty="0" err="1">
                <a:hlinkClick r:id="rId2" action="ppaction://hlinksldjump"/>
              </a:rPr>
              <a:t>trích</a:t>
            </a:r>
            <a:r>
              <a:rPr lang="en-US" dirty="0">
                <a:hlinkClick r:id="rId2" action="ppaction://hlinksldjump"/>
              </a:rPr>
              <a:t> </a:t>
            </a:r>
            <a:r>
              <a:rPr lang="en-US" dirty="0" err="1">
                <a:hlinkClick r:id="rId2" action="ppaction://hlinksldjump"/>
              </a:rPr>
              <a:t>dẫn</a:t>
            </a:r>
            <a:endParaRPr lang="en-US" dirty="0"/>
          </a:p>
          <a:p>
            <a:pPr lvl="1"/>
            <a:r>
              <a:rPr lang="en-US" dirty="0" err="1"/>
              <a:t>Một</a:t>
            </a:r>
            <a:r>
              <a:rPr lang="en-US" dirty="0"/>
              <a:t> </a:t>
            </a:r>
            <a:r>
              <a:rPr lang="en-US" dirty="0" err="1"/>
              <a:t>câu</a:t>
            </a:r>
            <a:r>
              <a:rPr lang="en-US" dirty="0"/>
              <a:t> </a:t>
            </a:r>
            <a:r>
              <a:rPr lang="en-US" dirty="0" err="1"/>
              <a:t>hỏi</a:t>
            </a:r>
            <a:endParaRPr lang="en-US" dirty="0"/>
          </a:p>
          <a:p>
            <a:pPr lvl="1"/>
            <a:r>
              <a:rPr lang="en-US" dirty="0" err="1"/>
              <a:t>Một</a:t>
            </a:r>
            <a:r>
              <a:rPr lang="en-US" dirty="0"/>
              <a:t> </a:t>
            </a:r>
            <a:r>
              <a:rPr lang="en-US" dirty="0" err="1"/>
              <a:t>lời</a:t>
            </a:r>
            <a:r>
              <a:rPr lang="en-US" dirty="0"/>
              <a:t> </a:t>
            </a:r>
            <a:r>
              <a:rPr lang="en-US" dirty="0" err="1"/>
              <a:t>hứa</a:t>
            </a:r>
            <a:endParaRPr lang="en-US" dirty="0"/>
          </a:p>
          <a:p>
            <a:pPr lvl="1"/>
            <a:r>
              <a:rPr lang="en-US" dirty="0" err="1"/>
              <a:t>Thậm</a:t>
            </a:r>
            <a:r>
              <a:rPr lang="en-US" dirty="0"/>
              <a:t> </a:t>
            </a:r>
            <a:r>
              <a:rPr lang="en-US" dirty="0" err="1"/>
              <a:t>chí</a:t>
            </a:r>
            <a:r>
              <a:rPr lang="en-US" dirty="0"/>
              <a:t> </a:t>
            </a:r>
            <a:r>
              <a:rPr lang="en-US" dirty="0" err="1"/>
              <a:t>làm</a:t>
            </a:r>
            <a:r>
              <a:rPr lang="en-US" dirty="0"/>
              <a:t> </a:t>
            </a:r>
            <a:r>
              <a:rPr lang="en-US" dirty="0" err="1"/>
              <a:t>mọi</a:t>
            </a:r>
            <a:r>
              <a:rPr lang="en-US" dirty="0"/>
              <a:t> </a:t>
            </a:r>
            <a:r>
              <a:rPr lang="en-US" dirty="0" err="1"/>
              <a:t>người</a:t>
            </a:r>
            <a:r>
              <a:rPr lang="en-US" dirty="0"/>
              <a:t> </a:t>
            </a:r>
            <a:r>
              <a:rPr lang="en-US" dirty="0" err="1"/>
              <a:t>phải</a:t>
            </a:r>
            <a:r>
              <a:rPr lang="en-US" dirty="0"/>
              <a:t> </a:t>
            </a:r>
            <a:r>
              <a:rPr lang="en-US" dirty="0" err="1"/>
              <a:t>hoạt</a:t>
            </a:r>
            <a:r>
              <a:rPr lang="en-US" dirty="0"/>
              <a:t> </a:t>
            </a:r>
            <a:r>
              <a:rPr lang="en-US" dirty="0" err="1"/>
              <a:t>động</a:t>
            </a:r>
            <a:endParaRPr lang="en-US" dirty="0"/>
          </a:p>
          <a:p>
            <a:r>
              <a:rPr lang="en-US" dirty="0" err="1"/>
              <a:t>Tóm</a:t>
            </a:r>
            <a:r>
              <a:rPr lang="en-US" dirty="0"/>
              <a:t> </a:t>
            </a:r>
            <a:r>
              <a:rPr lang="en-US" dirty="0" err="1"/>
              <a:t>lược</a:t>
            </a:r>
            <a:r>
              <a:rPr lang="en-US" dirty="0"/>
              <a:t> </a:t>
            </a:r>
            <a:r>
              <a:rPr lang="en-US" dirty="0" err="1"/>
              <a:t>các</a:t>
            </a:r>
            <a:r>
              <a:rPr lang="en-US" dirty="0"/>
              <a:t> </a:t>
            </a:r>
            <a:r>
              <a:rPr lang="en-US" dirty="0" err="1"/>
              <a:t>nội</a:t>
            </a:r>
            <a:r>
              <a:rPr lang="en-US" dirty="0"/>
              <a:t> dung </a:t>
            </a:r>
            <a:r>
              <a:rPr lang="en-US" dirty="0" err="1"/>
              <a:t>liên</a:t>
            </a:r>
            <a:r>
              <a:rPr lang="en-US" dirty="0"/>
              <a:t> </a:t>
            </a:r>
            <a:r>
              <a:rPr lang="en-US" dirty="0" err="1"/>
              <a:t>quan</a:t>
            </a:r>
            <a:endParaRPr lang="en-US" dirty="0"/>
          </a:p>
          <a:p>
            <a:pPr lvl="1"/>
            <a:r>
              <a:rPr lang="en-US" dirty="0" err="1"/>
              <a:t>Đã</a:t>
            </a:r>
            <a:r>
              <a:rPr lang="en-US" dirty="0"/>
              <a:t> </a:t>
            </a:r>
            <a:r>
              <a:rPr lang="en-US" dirty="0" err="1"/>
              <a:t>được</a:t>
            </a:r>
            <a:r>
              <a:rPr lang="en-US" dirty="0"/>
              <a:t> </a:t>
            </a:r>
            <a:r>
              <a:rPr lang="en-US" dirty="0" err="1"/>
              <a:t>trình</a:t>
            </a:r>
            <a:r>
              <a:rPr lang="en-US" dirty="0"/>
              <a:t> </a:t>
            </a:r>
            <a:r>
              <a:rPr lang="en-US" dirty="0" err="1"/>
              <a:t>bày</a:t>
            </a:r>
            <a:endParaRPr lang="en-US" dirty="0"/>
          </a:p>
          <a:p>
            <a:pPr lvl="1"/>
            <a:r>
              <a:rPr lang="en-US" dirty="0" err="1"/>
              <a:t>Được</a:t>
            </a:r>
            <a:r>
              <a:rPr lang="en-US" dirty="0"/>
              <a:t> </a:t>
            </a:r>
            <a:r>
              <a:rPr lang="en-US" dirty="0" err="1"/>
              <a:t>đa</a:t>
            </a:r>
            <a:r>
              <a:rPr lang="en-US" dirty="0"/>
              <a:t> </a:t>
            </a:r>
            <a:r>
              <a:rPr lang="en-US" dirty="0" err="1"/>
              <a:t>số</a:t>
            </a:r>
            <a:r>
              <a:rPr lang="en-US" dirty="0"/>
              <a:t> </a:t>
            </a:r>
            <a:r>
              <a:rPr lang="en-US" dirty="0" err="1"/>
              <a:t>mọi</a:t>
            </a:r>
            <a:r>
              <a:rPr lang="en-US" dirty="0"/>
              <a:t> </a:t>
            </a:r>
            <a:r>
              <a:rPr lang="en-US" dirty="0" err="1"/>
              <a:t>người</a:t>
            </a:r>
            <a:r>
              <a:rPr lang="en-US" dirty="0"/>
              <a:t> </a:t>
            </a:r>
            <a:r>
              <a:rPr lang="en-US" dirty="0" err="1"/>
              <a:t>nghe</a:t>
            </a:r>
            <a:r>
              <a:rPr lang="en-US" dirty="0"/>
              <a:t> </a:t>
            </a:r>
            <a:r>
              <a:rPr lang="en-US" dirty="0" err="1"/>
              <a:t>biết</a:t>
            </a:r>
            <a:r>
              <a:rPr lang="en-US" dirty="0"/>
              <a:t> </a:t>
            </a:r>
            <a:r>
              <a:rPr lang="en-US" dirty="0" err="1"/>
              <a:t>rõ</a:t>
            </a:r>
            <a:endParaRPr lang="en-US" dirty="0"/>
          </a:p>
        </p:txBody>
      </p:sp>
    </p:spTree>
    <p:extLst>
      <p:ext uri="{BB962C8B-B14F-4D97-AF65-F5344CB8AC3E}">
        <p14:creationId xmlns:p14="http://schemas.microsoft.com/office/powerpoint/2010/main" val="39870352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F38E-5614-2C2C-1735-CE035200CADD}"/>
              </a:ext>
            </a:extLst>
          </p:cNvPr>
          <p:cNvSpPr>
            <a:spLocks noGrp="1"/>
          </p:cNvSpPr>
          <p:nvPr>
            <p:ph type="title"/>
          </p:nvPr>
        </p:nvSpPr>
        <p:spPr/>
        <p:txBody>
          <a:bodyPr/>
          <a:lstStyle/>
          <a:p>
            <a:r>
              <a:rPr lang="en-US" dirty="0" err="1"/>
              <a:t>Phần</a:t>
            </a:r>
            <a:r>
              <a:rPr lang="en-US" dirty="0"/>
              <a:t> </a:t>
            </a:r>
            <a:r>
              <a:rPr lang="en-US" dirty="0" err="1"/>
              <a:t>chính</a:t>
            </a:r>
            <a:endParaRPr lang="en-US" dirty="0"/>
          </a:p>
        </p:txBody>
      </p:sp>
      <p:sp>
        <p:nvSpPr>
          <p:cNvPr id="3" name="Content Placeholder 2">
            <a:extLst>
              <a:ext uri="{FF2B5EF4-FFF2-40B4-BE49-F238E27FC236}">
                <a16:creationId xmlns:a16="http://schemas.microsoft.com/office/drawing/2014/main" id="{C44ECEE5-AD90-5546-27B1-396F7E5380A8}"/>
              </a:ext>
            </a:extLst>
          </p:cNvPr>
          <p:cNvSpPr>
            <a:spLocks noGrp="1"/>
          </p:cNvSpPr>
          <p:nvPr>
            <p:ph idx="1"/>
          </p:nvPr>
        </p:nvSpPr>
        <p:spPr/>
        <p:txBody>
          <a:bodyPr/>
          <a:lstStyle/>
          <a:p>
            <a:r>
              <a:rPr lang="en-US" dirty="0" err="1"/>
              <a:t>Phần</a:t>
            </a:r>
            <a:r>
              <a:rPr lang="en-US" dirty="0"/>
              <a:t> </a:t>
            </a:r>
            <a:r>
              <a:rPr lang="en-US" dirty="0" err="1"/>
              <a:t>chính</a:t>
            </a:r>
            <a:r>
              <a:rPr lang="en-US" dirty="0"/>
              <a:t> </a:t>
            </a:r>
            <a:r>
              <a:rPr lang="en-US" dirty="0" err="1"/>
              <a:t>với</a:t>
            </a:r>
            <a:r>
              <a:rPr lang="en-US" dirty="0"/>
              <a:t> </a:t>
            </a:r>
            <a:r>
              <a:rPr lang="en-US" dirty="0" err="1"/>
              <a:t>các</a:t>
            </a:r>
            <a:r>
              <a:rPr lang="en-US" dirty="0"/>
              <a:t> </a:t>
            </a:r>
            <a:r>
              <a:rPr lang="en-US" dirty="0" err="1"/>
              <a:t>nội</a:t>
            </a:r>
            <a:r>
              <a:rPr lang="en-US" dirty="0"/>
              <a:t> dung</a:t>
            </a:r>
          </a:p>
          <a:p>
            <a:pPr lvl="1"/>
            <a:r>
              <a:rPr lang="en-US" dirty="0" err="1"/>
              <a:t>Vấn</a:t>
            </a:r>
            <a:r>
              <a:rPr lang="en-US" dirty="0"/>
              <a:t> </a:t>
            </a:r>
            <a:r>
              <a:rPr lang="en-US" dirty="0" err="1"/>
              <a:t>đề</a:t>
            </a:r>
            <a:r>
              <a:rPr lang="en-US" dirty="0"/>
              <a:t> </a:t>
            </a:r>
            <a:r>
              <a:rPr lang="en-US" dirty="0" err="1"/>
              <a:t>cần</a:t>
            </a:r>
            <a:r>
              <a:rPr lang="en-US" dirty="0"/>
              <a:t> </a:t>
            </a:r>
            <a:r>
              <a:rPr lang="en-US" dirty="0" err="1"/>
              <a:t>giải</a:t>
            </a:r>
            <a:r>
              <a:rPr lang="en-US" dirty="0"/>
              <a:t> </a:t>
            </a:r>
            <a:r>
              <a:rPr lang="en-US" dirty="0" err="1"/>
              <a:t>quyết</a:t>
            </a:r>
            <a:r>
              <a:rPr lang="en-US" dirty="0"/>
              <a:t>, </a:t>
            </a:r>
            <a:r>
              <a:rPr lang="en-US" dirty="0" err="1"/>
              <a:t>yêu</a:t>
            </a:r>
            <a:r>
              <a:rPr lang="en-US" dirty="0"/>
              <a:t> </a:t>
            </a:r>
            <a:r>
              <a:rPr lang="en-US" dirty="0" err="1"/>
              <a:t>cầu</a:t>
            </a:r>
            <a:r>
              <a:rPr lang="en-US" dirty="0"/>
              <a:t> </a:t>
            </a:r>
            <a:r>
              <a:rPr lang="en-US" dirty="0" err="1"/>
              <a:t>công</a:t>
            </a:r>
            <a:r>
              <a:rPr lang="en-US" dirty="0"/>
              <a:t> </a:t>
            </a:r>
            <a:r>
              <a:rPr lang="en-US" dirty="0" err="1"/>
              <a:t>việc</a:t>
            </a:r>
            <a:endParaRPr lang="en-US" dirty="0"/>
          </a:p>
          <a:p>
            <a:pPr lvl="1"/>
            <a:r>
              <a:rPr lang="en-US" dirty="0"/>
              <a:t>Ý </a:t>
            </a:r>
            <a:r>
              <a:rPr lang="en-US" dirty="0" err="1"/>
              <a:t>tưởng</a:t>
            </a:r>
            <a:r>
              <a:rPr lang="en-US" dirty="0"/>
              <a:t> </a:t>
            </a:r>
            <a:r>
              <a:rPr lang="en-US" dirty="0" err="1"/>
              <a:t>và</a:t>
            </a:r>
            <a:r>
              <a:rPr lang="en-US" dirty="0"/>
              <a:t> </a:t>
            </a:r>
            <a:r>
              <a:rPr lang="en-US" dirty="0" err="1"/>
              <a:t>giải</a:t>
            </a:r>
            <a:r>
              <a:rPr lang="en-US" dirty="0"/>
              <a:t> </a:t>
            </a:r>
            <a:r>
              <a:rPr lang="en-US" dirty="0" err="1"/>
              <a:t>pháp</a:t>
            </a:r>
            <a:endParaRPr lang="en-US" dirty="0"/>
          </a:p>
          <a:p>
            <a:pPr lvl="1"/>
            <a:r>
              <a:rPr lang="en-US" dirty="0">
                <a:hlinkClick r:id="rId2" action="ppaction://hlinksldjump"/>
              </a:rPr>
              <a:t>Cung </a:t>
            </a:r>
            <a:r>
              <a:rPr lang="en-US" dirty="0" err="1">
                <a:hlinkClick r:id="rId2" action="ppaction://hlinksldjump"/>
              </a:rPr>
              <a:t>cấp</a:t>
            </a:r>
            <a:r>
              <a:rPr lang="en-US" dirty="0">
                <a:hlinkClick r:id="rId2" action="ppaction://hlinksldjump"/>
              </a:rPr>
              <a:t> </a:t>
            </a:r>
            <a:r>
              <a:rPr lang="en-US" dirty="0" err="1">
                <a:hlinkClick r:id="rId2" action="ppaction://hlinksldjump"/>
              </a:rPr>
              <a:t>ví</a:t>
            </a:r>
            <a:r>
              <a:rPr lang="en-US" dirty="0">
                <a:hlinkClick r:id="rId2" action="ppaction://hlinksldjump"/>
              </a:rPr>
              <a:t> </a:t>
            </a:r>
            <a:r>
              <a:rPr lang="en-US" dirty="0" err="1">
                <a:hlinkClick r:id="rId2" action="ppaction://hlinksldjump"/>
              </a:rPr>
              <a:t>dụ</a:t>
            </a:r>
            <a:r>
              <a:rPr lang="en-US" dirty="0">
                <a:hlinkClick r:id="rId2" action="ppaction://hlinksldjump"/>
              </a:rPr>
              <a:t> </a:t>
            </a:r>
            <a:r>
              <a:rPr lang="en-US" dirty="0" err="1">
                <a:hlinkClick r:id="rId2" action="ppaction://hlinksldjump"/>
              </a:rPr>
              <a:t>để</a:t>
            </a:r>
            <a:r>
              <a:rPr lang="en-US" dirty="0">
                <a:hlinkClick r:id="rId2" action="ppaction://hlinksldjump"/>
              </a:rPr>
              <a:t> </a:t>
            </a:r>
            <a:r>
              <a:rPr lang="en-US" dirty="0" err="1">
                <a:hlinkClick r:id="rId2" action="ppaction://hlinksldjump"/>
              </a:rPr>
              <a:t>chứng</a:t>
            </a:r>
            <a:r>
              <a:rPr lang="en-US" dirty="0">
                <a:hlinkClick r:id="rId2" action="ppaction://hlinksldjump"/>
              </a:rPr>
              <a:t> </a:t>
            </a:r>
            <a:r>
              <a:rPr lang="en-US" dirty="0" err="1">
                <a:hlinkClick r:id="rId2" action="ppaction://hlinksldjump"/>
              </a:rPr>
              <a:t>minh</a:t>
            </a:r>
            <a:endParaRPr lang="en-US" dirty="0"/>
          </a:p>
          <a:p>
            <a:pPr lvl="1"/>
            <a:r>
              <a:rPr lang="en-US" dirty="0"/>
              <a:t>Lợi </a:t>
            </a:r>
            <a:r>
              <a:rPr lang="en-US" dirty="0" err="1"/>
              <a:t>ích</a:t>
            </a:r>
            <a:r>
              <a:rPr lang="en-US" dirty="0"/>
              <a:t> </a:t>
            </a:r>
            <a:r>
              <a:rPr lang="en-US" dirty="0" err="1"/>
              <a:t>khi</a:t>
            </a:r>
            <a:r>
              <a:rPr lang="en-US" dirty="0"/>
              <a:t> </a:t>
            </a:r>
            <a:r>
              <a:rPr lang="en-US" dirty="0" err="1"/>
              <a:t>áp</a:t>
            </a:r>
            <a:r>
              <a:rPr lang="en-US" dirty="0"/>
              <a:t> </a:t>
            </a:r>
            <a:r>
              <a:rPr lang="en-US" dirty="0" err="1"/>
              <a:t>dụng</a:t>
            </a:r>
            <a:r>
              <a:rPr lang="en-US" dirty="0"/>
              <a:t> </a:t>
            </a:r>
            <a:r>
              <a:rPr lang="en-US" dirty="0" err="1"/>
              <a:t>giải</a:t>
            </a:r>
            <a:r>
              <a:rPr lang="en-US" dirty="0"/>
              <a:t> </a:t>
            </a:r>
            <a:r>
              <a:rPr lang="en-US" dirty="0" err="1"/>
              <a:t>pháp</a:t>
            </a:r>
            <a:endParaRPr lang="en-US" dirty="0"/>
          </a:p>
          <a:p>
            <a:pPr lvl="1"/>
            <a:r>
              <a:rPr lang="en-US" dirty="0" err="1"/>
              <a:t>Chương</a:t>
            </a:r>
            <a:r>
              <a:rPr lang="en-US" dirty="0"/>
              <a:t> </a:t>
            </a:r>
            <a:r>
              <a:rPr lang="en-US" dirty="0" err="1"/>
              <a:t>trình</a:t>
            </a:r>
            <a:r>
              <a:rPr lang="en-US" dirty="0"/>
              <a:t> </a:t>
            </a:r>
            <a:r>
              <a:rPr lang="en-US" dirty="0" err="1"/>
              <a:t>hành</a:t>
            </a:r>
            <a:r>
              <a:rPr lang="en-US" dirty="0"/>
              <a:t> </a:t>
            </a:r>
            <a:r>
              <a:rPr lang="en-US" dirty="0" err="1"/>
              <a:t>động</a:t>
            </a:r>
            <a:r>
              <a:rPr lang="en-US" dirty="0"/>
              <a:t>/</a:t>
            </a:r>
            <a:r>
              <a:rPr lang="en-US" dirty="0" err="1"/>
              <a:t>các</a:t>
            </a:r>
            <a:r>
              <a:rPr lang="en-US" dirty="0"/>
              <a:t> </a:t>
            </a:r>
            <a:r>
              <a:rPr lang="en-US" dirty="0" err="1"/>
              <a:t>việc</a:t>
            </a:r>
            <a:r>
              <a:rPr lang="en-US" dirty="0"/>
              <a:t> </a:t>
            </a:r>
            <a:r>
              <a:rPr lang="en-US" dirty="0" err="1"/>
              <a:t>làm</a:t>
            </a:r>
            <a:r>
              <a:rPr lang="en-US" dirty="0"/>
              <a:t> </a:t>
            </a:r>
            <a:r>
              <a:rPr lang="en-US" dirty="0" err="1"/>
              <a:t>cụ</a:t>
            </a:r>
            <a:r>
              <a:rPr lang="en-US" dirty="0"/>
              <a:t> </a:t>
            </a:r>
            <a:r>
              <a:rPr lang="en-US" dirty="0" err="1"/>
              <a:t>thể</a:t>
            </a:r>
            <a:endParaRPr lang="en-US" dirty="0"/>
          </a:p>
        </p:txBody>
      </p:sp>
    </p:spTree>
    <p:extLst>
      <p:ext uri="{BB962C8B-B14F-4D97-AF65-F5344CB8AC3E}">
        <p14:creationId xmlns:p14="http://schemas.microsoft.com/office/powerpoint/2010/main" val="21829330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905C4-B884-0AAE-FAC2-50AC31A2C89F}"/>
              </a:ext>
            </a:extLst>
          </p:cNvPr>
          <p:cNvSpPr>
            <a:spLocks noGrp="1"/>
          </p:cNvSpPr>
          <p:nvPr>
            <p:ph type="title"/>
          </p:nvPr>
        </p:nvSpPr>
        <p:spPr/>
        <p:txBody>
          <a:bodyPr/>
          <a:lstStyle/>
          <a:p>
            <a:r>
              <a:rPr lang="en-US" dirty="0" err="1"/>
              <a:t>Phần</a:t>
            </a:r>
            <a:r>
              <a:rPr lang="en-US" dirty="0"/>
              <a:t> </a:t>
            </a:r>
            <a:r>
              <a:rPr lang="en-US" dirty="0" err="1"/>
              <a:t>kết</a:t>
            </a:r>
            <a:endParaRPr lang="en-US" dirty="0"/>
          </a:p>
        </p:txBody>
      </p:sp>
      <p:sp>
        <p:nvSpPr>
          <p:cNvPr id="3" name="Content Placeholder 2">
            <a:extLst>
              <a:ext uri="{FF2B5EF4-FFF2-40B4-BE49-F238E27FC236}">
                <a16:creationId xmlns:a16="http://schemas.microsoft.com/office/drawing/2014/main" id="{E0F0A5E8-2637-85A3-990D-41A4290B7882}"/>
              </a:ext>
            </a:extLst>
          </p:cNvPr>
          <p:cNvSpPr>
            <a:spLocks noGrp="1"/>
          </p:cNvSpPr>
          <p:nvPr>
            <p:ph idx="1"/>
          </p:nvPr>
        </p:nvSpPr>
        <p:spPr/>
        <p:txBody>
          <a:bodyPr/>
          <a:lstStyle/>
          <a:p>
            <a:r>
              <a:rPr lang="en-US" dirty="0" err="1"/>
              <a:t>Tóm</a:t>
            </a:r>
            <a:r>
              <a:rPr lang="en-US" dirty="0"/>
              <a:t> </a:t>
            </a:r>
            <a:r>
              <a:rPr lang="en-US" dirty="0" err="1"/>
              <a:t>tắt</a:t>
            </a:r>
            <a:endParaRPr lang="en-US" dirty="0"/>
          </a:p>
          <a:p>
            <a:r>
              <a:rPr lang="en-US" dirty="0" err="1"/>
              <a:t>Kết</a:t>
            </a:r>
            <a:r>
              <a:rPr lang="en-US" dirty="0"/>
              <a:t> </a:t>
            </a:r>
            <a:r>
              <a:rPr lang="en-US" dirty="0" err="1"/>
              <a:t>luận</a:t>
            </a:r>
            <a:r>
              <a:rPr lang="en-US" dirty="0"/>
              <a:t> </a:t>
            </a:r>
            <a:r>
              <a:rPr lang="en-US" dirty="0" err="1"/>
              <a:t>cuối</a:t>
            </a:r>
            <a:r>
              <a:rPr lang="en-US" dirty="0"/>
              <a:t> </a:t>
            </a:r>
            <a:r>
              <a:rPr lang="en-US" dirty="0" err="1"/>
              <a:t>cùng</a:t>
            </a:r>
            <a:endParaRPr lang="en-US" dirty="0"/>
          </a:p>
          <a:p>
            <a:pPr lvl="1"/>
            <a:r>
              <a:rPr lang="en-US" dirty="0"/>
              <a:t>Liệu </a:t>
            </a:r>
            <a:r>
              <a:rPr lang="en-US" dirty="0" err="1"/>
              <a:t>còn</a:t>
            </a:r>
            <a:r>
              <a:rPr lang="en-US" dirty="0"/>
              <a:t> </a:t>
            </a:r>
            <a:r>
              <a:rPr lang="en-US" dirty="0" err="1"/>
              <a:t>điều</a:t>
            </a:r>
            <a:r>
              <a:rPr lang="en-US" dirty="0"/>
              <a:t> </a:t>
            </a:r>
            <a:r>
              <a:rPr lang="en-US" dirty="0" err="1"/>
              <a:t>gì</a:t>
            </a:r>
            <a:r>
              <a:rPr lang="en-US" dirty="0"/>
              <a:t> </a:t>
            </a:r>
            <a:r>
              <a:rPr lang="en-US" dirty="0" err="1"/>
              <a:t>bạn</a:t>
            </a:r>
            <a:r>
              <a:rPr lang="en-US" dirty="0"/>
              <a:t> </a:t>
            </a:r>
            <a:r>
              <a:rPr lang="en-US" dirty="0" err="1"/>
              <a:t>muốn</a:t>
            </a:r>
            <a:r>
              <a:rPr lang="en-US" dirty="0"/>
              <a:t> </a:t>
            </a:r>
            <a:r>
              <a:rPr lang="en-US" dirty="0" err="1"/>
              <a:t>người</a:t>
            </a:r>
            <a:r>
              <a:rPr lang="en-US" dirty="0"/>
              <a:t> </a:t>
            </a:r>
            <a:r>
              <a:rPr lang="en-US" dirty="0" err="1"/>
              <a:t>nghe</a:t>
            </a:r>
            <a:r>
              <a:rPr lang="en-US" dirty="0"/>
              <a:t> </a:t>
            </a:r>
            <a:r>
              <a:rPr lang="en-US" dirty="0" err="1"/>
              <a:t>ghi</a:t>
            </a:r>
            <a:r>
              <a:rPr lang="en-US" dirty="0"/>
              <a:t> </a:t>
            </a:r>
            <a:r>
              <a:rPr lang="en-US" dirty="0" err="1"/>
              <a:t>nhớ</a:t>
            </a:r>
            <a:endParaRPr lang="en-US" dirty="0"/>
          </a:p>
        </p:txBody>
      </p:sp>
    </p:spTree>
    <p:extLst>
      <p:ext uri="{BB962C8B-B14F-4D97-AF65-F5344CB8AC3E}">
        <p14:creationId xmlns:p14="http://schemas.microsoft.com/office/powerpoint/2010/main" val="3737672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56E01181-FA81-4C6D-9E62-C7D65FDA831E}"/>
              </a:ext>
            </a:extLst>
          </p:cNvPr>
          <p:cNvSpPr>
            <a:spLocks noGrp="1" noChangeArrowheads="1"/>
          </p:cNvSpPr>
          <p:nvPr>
            <p:ph type="body" idx="1"/>
          </p:nvPr>
        </p:nvSpPr>
        <p:spPr>
          <a:xfrm>
            <a:off x="1981200" y="3276600"/>
            <a:ext cx="7924800" cy="2555875"/>
          </a:xfrm>
        </p:spPr>
        <p:txBody>
          <a:bodyPr/>
          <a:lstStyle/>
          <a:p>
            <a:pPr>
              <a:buFontTx/>
              <a:buNone/>
            </a:pPr>
            <a:r>
              <a:rPr lang="en-US" altLang="en-US" b="1" dirty="0" err="1"/>
              <a:t>Cảm</a:t>
            </a:r>
            <a:r>
              <a:rPr lang="en-US" altLang="en-US" b="1" dirty="0"/>
              <a:t> </a:t>
            </a:r>
            <a:r>
              <a:rPr lang="en-US" altLang="en-US" b="1" dirty="0" err="1"/>
              <a:t>ơn</a:t>
            </a:r>
            <a:r>
              <a:rPr lang="en-US" altLang="en-US" b="1" dirty="0"/>
              <a:t> </a:t>
            </a:r>
            <a:r>
              <a:rPr lang="en-US" altLang="en-US" b="1" dirty="0" err="1"/>
              <a:t>sự</a:t>
            </a:r>
            <a:r>
              <a:rPr lang="en-US" altLang="en-US" b="1" dirty="0"/>
              <a:t> </a:t>
            </a:r>
            <a:r>
              <a:rPr lang="en-US" altLang="en-US" b="1" dirty="0" err="1"/>
              <a:t>chú</a:t>
            </a:r>
            <a:r>
              <a:rPr lang="en-US" altLang="en-US" b="1" dirty="0"/>
              <a:t> ý </a:t>
            </a:r>
            <a:r>
              <a:rPr lang="en-US" altLang="en-US" b="1" dirty="0" err="1"/>
              <a:t>của</a:t>
            </a:r>
            <a:r>
              <a:rPr lang="en-US" altLang="en-US" b="1" dirty="0"/>
              <a:t> </a:t>
            </a:r>
            <a:r>
              <a:rPr lang="en-US" altLang="en-US" b="1" dirty="0" err="1"/>
              <a:t>quý</a:t>
            </a:r>
            <a:r>
              <a:rPr lang="en-US" altLang="en-US" b="1" dirty="0"/>
              <a:t> </a:t>
            </a:r>
            <a:r>
              <a:rPr lang="en-US" altLang="en-US" b="1" dirty="0" err="1"/>
              <a:t>vị</a:t>
            </a:r>
            <a:endParaRPr lang="en-US"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A22F0-667A-CEC5-9AA9-469CA94D6494}"/>
              </a:ext>
            </a:extLst>
          </p:cNvPr>
          <p:cNvSpPr>
            <a:spLocks noGrp="1"/>
          </p:cNvSpPr>
          <p:nvPr>
            <p:ph type="title"/>
          </p:nvPr>
        </p:nvSpPr>
        <p:spPr/>
        <p:txBody>
          <a:bodyPr>
            <a:normAutofit fontScale="90000"/>
          </a:bodyPr>
          <a:lstStyle/>
          <a:p>
            <a:r>
              <a:rPr lang="en-US" dirty="0" err="1"/>
              <a:t>Ví</a:t>
            </a:r>
            <a:r>
              <a:rPr lang="en-US" dirty="0"/>
              <a:t> </a:t>
            </a:r>
            <a:r>
              <a:rPr lang="en-US" dirty="0" err="1"/>
              <a:t>dụ</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đoạn</a:t>
            </a:r>
            <a:r>
              <a:rPr lang="en-US" dirty="0"/>
              <a:t> </a:t>
            </a:r>
            <a:r>
              <a:rPr lang="en-US" dirty="0" err="1"/>
              <a:t>trích</a:t>
            </a:r>
            <a:r>
              <a:rPr lang="en-US" dirty="0"/>
              <a:t> </a:t>
            </a:r>
            <a:r>
              <a:rPr lang="en-US" dirty="0" err="1"/>
              <a:t>dẫn</a:t>
            </a:r>
            <a:r>
              <a:rPr lang="en-US" dirty="0"/>
              <a:t> </a:t>
            </a:r>
            <a:r>
              <a:rPr lang="en-US" dirty="0" err="1"/>
              <a:t>khi</a:t>
            </a:r>
            <a:r>
              <a:rPr lang="en-US" dirty="0"/>
              <a:t> </a:t>
            </a:r>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B7F419FB-8A2F-8039-0208-6FCE2AD71A35}"/>
              </a:ext>
            </a:extLst>
          </p:cNvPr>
          <p:cNvSpPr>
            <a:spLocks noGrp="1"/>
          </p:cNvSpPr>
          <p:nvPr>
            <p:ph idx="1"/>
          </p:nvPr>
        </p:nvSpPr>
        <p:spPr/>
        <p:txBody>
          <a:bodyPr>
            <a:normAutofit/>
          </a:bodyPr>
          <a:lstStyle/>
          <a:p>
            <a:pPr>
              <a:lnSpc>
                <a:spcPct val="100000"/>
              </a:lnSpc>
            </a:pPr>
            <a:r>
              <a:rPr lang="vi-VN" sz="2400" dirty="0"/>
              <a:t>Ví dụ: Ta có thể phát biểu trích dẫn lợi ích khi học ngành công nghệ thông tin "Hàng năm, công nghệ mới luôn được phát triển và thể hiện tâm quan trọng của nó đối với cuộc sống. Các doanh nghiệp cũng thay đối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là gì?"</a:t>
            </a:r>
            <a:endParaRPr lang="en-US" sz="2400" dirty="0"/>
          </a:p>
        </p:txBody>
      </p:sp>
      <p:sp>
        <p:nvSpPr>
          <p:cNvPr id="6" name="Action Button: Go Back or Previous 5">
            <a:hlinkClick r:id="rId2" action="ppaction://hlinksldjump" highlightClick="1"/>
            <a:extLst>
              <a:ext uri="{FF2B5EF4-FFF2-40B4-BE49-F238E27FC236}">
                <a16:creationId xmlns:a16="http://schemas.microsoft.com/office/drawing/2014/main" id="{F64E2C98-4443-B8A3-DE8B-DF32BC16A0F5}"/>
              </a:ext>
            </a:extLst>
          </p:cNvPr>
          <p:cNvSpPr/>
          <p:nvPr/>
        </p:nvSpPr>
        <p:spPr>
          <a:xfrm>
            <a:off x="0" y="0"/>
            <a:ext cx="9144000" cy="6858000"/>
          </a:xfrm>
          <a:prstGeom prst="actionButtonBackPrevious">
            <a:avLst/>
          </a:prstGeom>
          <a:solidFill>
            <a:schemeClr val="accent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4781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F7B60-227F-56C7-7DA1-4087D420DCAC}"/>
              </a:ext>
            </a:extLst>
          </p:cNvPr>
          <p:cNvSpPr>
            <a:spLocks noGrp="1"/>
          </p:cNvSpPr>
          <p:nvPr>
            <p:ph type="title"/>
          </p:nvPr>
        </p:nvSpPr>
        <p:spPr>
          <a:xfrm>
            <a:off x="609600" y="1447801"/>
            <a:ext cx="7086600" cy="746126"/>
          </a:xfrm>
        </p:spPr>
        <p:txBody>
          <a:bodyPr/>
          <a:lstStyle/>
          <a:p>
            <a:r>
              <a:rPr lang="en-US" dirty="0" err="1"/>
              <a:t>Ví</a:t>
            </a:r>
            <a:r>
              <a:rPr lang="en-US" dirty="0"/>
              <a:t> </a:t>
            </a:r>
            <a:r>
              <a:rPr lang="en-US" dirty="0" err="1"/>
              <a:t>dụ</a:t>
            </a:r>
            <a:r>
              <a:rPr lang="en-US" dirty="0"/>
              <a:t> </a:t>
            </a:r>
            <a:r>
              <a:rPr lang="en-US" dirty="0" err="1"/>
              <a:t>minh</a:t>
            </a:r>
            <a:r>
              <a:rPr lang="en-US" dirty="0"/>
              <a:t> </a:t>
            </a:r>
            <a:r>
              <a:rPr lang="en-US" dirty="0" err="1"/>
              <a:t>chứng</a:t>
            </a:r>
            <a:r>
              <a:rPr lang="en-US" dirty="0"/>
              <a:t> </a:t>
            </a:r>
            <a:r>
              <a:rPr lang="en-US" dirty="0" err="1"/>
              <a:t>một</a:t>
            </a:r>
            <a:r>
              <a:rPr lang="en-US" dirty="0"/>
              <a:t> </a:t>
            </a:r>
            <a:r>
              <a:rPr lang="en-US" dirty="0" err="1"/>
              <a:t>vấn</a:t>
            </a:r>
            <a:r>
              <a:rPr lang="en-US" dirty="0"/>
              <a:t> </a:t>
            </a:r>
            <a:r>
              <a:rPr lang="en-US" dirty="0" err="1"/>
              <a:t>đề</a:t>
            </a:r>
            <a:endParaRPr lang="en-US" dirty="0"/>
          </a:p>
        </p:txBody>
      </p:sp>
      <p:sp>
        <p:nvSpPr>
          <p:cNvPr id="3" name="Content Placeholder 2">
            <a:extLst>
              <a:ext uri="{FF2B5EF4-FFF2-40B4-BE49-F238E27FC236}">
                <a16:creationId xmlns:a16="http://schemas.microsoft.com/office/drawing/2014/main" id="{7522C7B9-F4BE-1B7F-D8F8-04FB4E7587D5}"/>
              </a:ext>
            </a:extLst>
          </p:cNvPr>
          <p:cNvSpPr>
            <a:spLocks noGrp="1"/>
          </p:cNvSpPr>
          <p:nvPr>
            <p:ph idx="1"/>
          </p:nvPr>
        </p:nvSpPr>
        <p:spPr>
          <a:xfrm>
            <a:off x="609600" y="2193927"/>
            <a:ext cx="8229600" cy="3932236"/>
          </a:xfrm>
        </p:spPr>
        <p:txBody>
          <a:bodyPr/>
          <a:lstStyle/>
          <a:p>
            <a:r>
              <a:rPr lang="en-US" dirty="0" err="1"/>
              <a:t>Bảng</a:t>
            </a:r>
            <a:r>
              <a:rPr lang="en-US" dirty="0"/>
              <a:t> </a:t>
            </a:r>
            <a:r>
              <a:rPr lang="en-US" dirty="0" err="1"/>
              <a:t>thống</a:t>
            </a:r>
            <a:r>
              <a:rPr lang="en-US" dirty="0"/>
              <a:t> </a:t>
            </a:r>
            <a:r>
              <a:rPr lang="en-US" dirty="0" err="1"/>
              <a:t>kê</a:t>
            </a:r>
            <a:r>
              <a:rPr lang="en-US" dirty="0"/>
              <a:t> </a:t>
            </a:r>
            <a:r>
              <a:rPr lang="en-US" dirty="0" err="1"/>
              <a:t>kết</a:t>
            </a:r>
            <a:r>
              <a:rPr lang="en-US" dirty="0"/>
              <a:t> </a:t>
            </a:r>
            <a:r>
              <a:rPr lang="en-US" dirty="0" err="1"/>
              <a:t>quả</a:t>
            </a:r>
            <a:r>
              <a:rPr lang="en-US" dirty="0"/>
              <a:t> </a:t>
            </a:r>
            <a:r>
              <a:rPr lang="en-US" dirty="0" err="1"/>
              <a:t>tuyển</a:t>
            </a:r>
            <a:r>
              <a:rPr lang="en-US" dirty="0"/>
              <a:t> </a:t>
            </a:r>
            <a:r>
              <a:rPr lang="en-US" dirty="0" err="1"/>
              <a:t>sinh</a:t>
            </a:r>
            <a:r>
              <a:rPr lang="en-US" dirty="0"/>
              <a:t> 2020</a:t>
            </a:r>
          </a:p>
        </p:txBody>
      </p:sp>
      <p:graphicFrame>
        <p:nvGraphicFramePr>
          <p:cNvPr id="4" name="Table 3">
            <a:extLst>
              <a:ext uri="{FF2B5EF4-FFF2-40B4-BE49-F238E27FC236}">
                <a16:creationId xmlns:a16="http://schemas.microsoft.com/office/drawing/2014/main" id="{AA8F7CF4-7511-FCA0-1F4C-C7BB95CAD247}"/>
              </a:ext>
            </a:extLst>
          </p:cNvPr>
          <p:cNvGraphicFramePr>
            <a:graphicFrameLocks noGrp="1"/>
          </p:cNvGraphicFramePr>
          <p:nvPr>
            <p:extLst>
              <p:ext uri="{D42A27DB-BD31-4B8C-83A1-F6EECF244321}">
                <p14:modId xmlns:p14="http://schemas.microsoft.com/office/powerpoint/2010/main" val="3134141661"/>
              </p:ext>
            </p:extLst>
          </p:nvPr>
        </p:nvGraphicFramePr>
        <p:xfrm>
          <a:off x="381000" y="2667000"/>
          <a:ext cx="8610600" cy="3352800"/>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4009566429"/>
                    </a:ext>
                  </a:extLst>
                </a:gridCol>
                <a:gridCol w="4305300">
                  <a:extLst>
                    <a:ext uri="{9D8B030D-6E8A-4147-A177-3AD203B41FA5}">
                      <a16:colId xmlns:a16="http://schemas.microsoft.com/office/drawing/2014/main" val="3741133045"/>
                    </a:ext>
                  </a:extLst>
                </a:gridCol>
              </a:tblGrid>
              <a:tr h="289560">
                <a:tc>
                  <a:txBody>
                    <a:bodyPr/>
                    <a:lstStyle/>
                    <a:p>
                      <a:r>
                        <a:rPr lang="en-US" sz="1600" b="1" dirty="0" err="1">
                          <a:solidFill>
                            <a:schemeClr val="tx1"/>
                          </a:solidFill>
                        </a:rPr>
                        <a:t>Tên</a:t>
                      </a:r>
                      <a:r>
                        <a:rPr lang="en-US" sz="1600" b="1" dirty="0">
                          <a:solidFill>
                            <a:schemeClr val="tx1"/>
                          </a:solidFill>
                        </a:rPr>
                        <a:t> </a:t>
                      </a:r>
                      <a:r>
                        <a:rPr lang="en-US" sz="1600" b="1" dirty="0" err="1">
                          <a:solidFill>
                            <a:schemeClr val="tx1"/>
                          </a:solidFill>
                        </a:rPr>
                        <a:t>ngành</a:t>
                      </a:r>
                      <a:r>
                        <a:rPr lang="en-US" sz="1600" b="1" dirty="0">
                          <a:solidFill>
                            <a:schemeClr val="tx1"/>
                          </a:solidFill>
                        </a:rPr>
                        <a:t>/</a:t>
                      </a:r>
                      <a:r>
                        <a:rPr lang="en-US" sz="1600" b="1" dirty="0" err="1">
                          <a:solidFill>
                            <a:schemeClr val="tx1"/>
                          </a:solidFill>
                        </a:rPr>
                        <a:t>chuyên</a:t>
                      </a:r>
                      <a:r>
                        <a:rPr lang="en-US" sz="1600" b="1" dirty="0">
                          <a:solidFill>
                            <a:schemeClr val="tx1"/>
                          </a:solidFill>
                        </a:rPr>
                        <a:t> </a:t>
                      </a:r>
                      <a:r>
                        <a:rPr lang="en-US" sz="1600" b="1" dirty="0" err="1">
                          <a:solidFill>
                            <a:schemeClr val="tx1"/>
                          </a:solidFill>
                        </a:rPr>
                        <a:t>ngành</a:t>
                      </a:r>
                      <a:endParaRPr lang="en-US" sz="1600" b="1" dirty="0">
                        <a:solidFill>
                          <a:schemeClr val="tx1"/>
                        </a:solidFill>
                      </a:endParaRPr>
                    </a:p>
                  </a:txBody>
                  <a:tcPr/>
                </a:tc>
                <a:tc>
                  <a:txBody>
                    <a:bodyPr/>
                    <a:lstStyle/>
                    <a:p>
                      <a:pPr algn="r"/>
                      <a:r>
                        <a:rPr lang="en-US" sz="1600" b="1" dirty="0" err="1">
                          <a:solidFill>
                            <a:schemeClr val="tx1"/>
                          </a:solidFill>
                        </a:rPr>
                        <a:t>Số</a:t>
                      </a:r>
                      <a:r>
                        <a:rPr lang="en-US" sz="1600" b="1" dirty="0">
                          <a:solidFill>
                            <a:schemeClr val="tx1"/>
                          </a:solidFill>
                        </a:rPr>
                        <a:t> </a:t>
                      </a:r>
                      <a:r>
                        <a:rPr lang="en-US" sz="1600" b="1" dirty="0" err="1">
                          <a:solidFill>
                            <a:schemeClr val="tx1"/>
                          </a:solidFill>
                        </a:rPr>
                        <a:t>lượng</a:t>
                      </a:r>
                      <a:r>
                        <a:rPr lang="en-US" sz="1600" b="1" dirty="0">
                          <a:solidFill>
                            <a:schemeClr val="tx1"/>
                          </a:solidFill>
                        </a:rPr>
                        <a:t> </a:t>
                      </a:r>
                      <a:r>
                        <a:rPr lang="en-US" sz="1600" b="1" dirty="0" err="1">
                          <a:solidFill>
                            <a:schemeClr val="tx1"/>
                          </a:solidFill>
                        </a:rPr>
                        <a:t>tuyển</a:t>
                      </a:r>
                      <a:r>
                        <a:rPr lang="en-US" sz="1600" b="1" dirty="0">
                          <a:solidFill>
                            <a:schemeClr val="tx1"/>
                          </a:solidFill>
                        </a:rPr>
                        <a:t> </a:t>
                      </a:r>
                      <a:r>
                        <a:rPr lang="en-US" sz="1600" b="1" dirty="0" err="1">
                          <a:solidFill>
                            <a:schemeClr val="tx1"/>
                          </a:solidFill>
                        </a:rPr>
                        <a:t>sinh</a:t>
                      </a:r>
                      <a:endParaRPr lang="en-US" sz="1600" b="1" dirty="0">
                        <a:solidFill>
                          <a:schemeClr val="tx1"/>
                        </a:solidFill>
                      </a:endParaRPr>
                    </a:p>
                  </a:txBody>
                  <a:tcPr/>
                </a:tc>
                <a:extLst>
                  <a:ext uri="{0D108BD9-81ED-4DB2-BD59-A6C34878D82A}">
                    <a16:rowId xmlns:a16="http://schemas.microsoft.com/office/drawing/2014/main" val="708205008"/>
                  </a:ext>
                </a:extLst>
              </a:tr>
              <a:tr h="289560">
                <a:tc>
                  <a:txBody>
                    <a:bodyPr/>
                    <a:lstStyle/>
                    <a:p>
                      <a:r>
                        <a:rPr lang="en-US" sz="1600" b="1" dirty="0">
                          <a:solidFill>
                            <a:schemeClr val="tx1"/>
                          </a:solidFill>
                        </a:rPr>
                        <a:t>Công </a:t>
                      </a:r>
                      <a:r>
                        <a:rPr lang="en-US" sz="1600" b="1" dirty="0" err="1">
                          <a:solidFill>
                            <a:schemeClr val="tx1"/>
                          </a:solidFill>
                        </a:rPr>
                        <a:t>nghệ</a:t>
                      </a:r>
                      <a:r>
                        <a:rPr lang="en-US" sz="1600" b="1" dirty="0">
                          <a:solidFill>
                            <a:schemeClr val="tx1"/>
                          </a:solidFill>
                        </a:rPr>
                        <a:t> </a:t>
                      </a:r>
                      <a:r>
                        <a:rPr lang="en-US" sz="1600" b="1" dirty="0" err="1">
                          <a:solidFill>
                            <a:schemeClr val="tx1"/>
                          </a:solidFill>
                        </a:rPr>
                        <a:t>thông</a:t>
                      </a:r>
                      <a:r>
                        <a:rPr lang="en-US" sz="1600" b="1" dirty="0">
                          <a:solidFill>
                            <a:schemeClr val="tx1"/>
                          </a:solidFill>
                        </a:rPr>
                        <a:t> tin</a:t>
                      </a:r>
                    </a:p>
                  </a:txBody>
                  <a:tcPr/>
                </a:tc>
                <a:tc>
                  <a:txBody>
                    <a:bodyPr/>
                    <a:lstStyle/>
                    <a:p>
                      <a:pPr algn="r"/>
                      <a:r>
                        <a:rPr lang="en-US" sz="1600" b="1" dirty="0">
                          <a:solidFill>
                            <a:schemeClr val="tx1"/>
                          </a:solidFill>
                        </a:rPr>
                        <a:t>272</a:t>
                      </a:r>
                    </a:p>
                  </a:txBody>
                  <a:tcPr/>
                </a:tc>
                <a:extLst>
                  <a:ext uri="{0D108BD9-81ED-4DB2-BD59-A6C34878D82A}">
                    <a16:rowId xmlns:a16="http://schemas.microsoft.com/office/drawing/2014/main" val="3525859787"/>
                  </a:ext>
                </a:extLst>
              </a:tr>
              <a:tr h="289560">
                <a:tc>
                  <a:txBody>
                    <a:bodyPr/>
                    <a:lstStyle/>
                    <a:p>
                      <a:r>
                        <a:rPr lang="en-US" sz="1600" b="1" dirty="0">
                          <a:solidFill>
                            <a:schemeClr val="tx1"/>
                          </a:solidFill>
                        </a:rPr>
                        <a:t>Công </a:t>
                      </a:r>
                      <a:r>
                        <a:rPr lang="en-US" sz="1600" b="1" dirty="0" err="1">
                          <a:solidFill>
                            <a:schemeClr val="tx1"/>
                          </a:solidFill>
                        </a:rPr>
                        <a:t>nghệ</a:t>
                      </a:r>
                      <a:r>
                        <a:rPr lang="en-US" sz="1600" b="1" dirty="0">
                          <a:solidFill>
                            <a:schemeClr val="tx1"/>
                          </a:solidFill>
                        </a:rPr>
                        <a:t> </a:t>
                      </a:r>
                      <a:r>
                        <a:rPr lang="en-US" sz="1600" b="1" dirty="0" err="1">
                          <a:solidFill>
                            <a:schemeClr val="tx1"/>
                          </a:solidFill>
                        </a:rPr>
                        <a:t>thông</a:t>
                      </a:r>
                      <a:r>
                        <a:rPr lang="en-US" sz="1600" b="1" dirty="0">
                          <a:solidFill>
                            <a:schemeClr val="tx1"/>
                          </a:solidFill>
                        </a:rPr>
                        <a:t> tin -CLC</a:t>
                      </a:r>
                    </a:p>
                  </a:txBody>
                  <a:tcPr/>
                </a:tc>
                <a:tc>
                  <a:txBody>
                    <a:bodyPr/>
                    <a:lstStyle/>
                    <a:p>
                      <a:pPr algn="r"/>
                      <a:r>
                        <a:rPr lang="en-US" sz="1600" b="1" dirty="0">
                          <a:solidFill>
                            <a:schemeClr val="tx1"/>
                          </a:solidFill>
                        </a:rPr>
                        <a:t>144</a:t>
                      </a:r>
                    </a:p>
                  </a:txBody>
                  <a:tcPr/>
                </a:tc>
                <a:extLst>
                  <a:ext uri="{0D108BD9-81ED-4DB2-BD59-A6C34878D82A}">
                    <a16:rowId xmlns:a16="http://schemas.microsoft.com/office/drawing/2014/main" val="1902348201"/>
                  </a:ext>
                </a:extLst>
              </a:tr>
              <a:tr h="289560">
                <a:tc>
                  <a:txBody>
                    <a:bodyPr/>
                    <a:lstStyle/>
                    <a:p>
                      <a:r>
                        <a:rPr lang="en-US" sz="1600" b="1" dirty="0">
                          <a:solidFill>
                            <a:schemeClr val="tx1"/>
                          </a:solidFill>
                        </a:rPr>
                        <a:t>Công </a:t>
                      </a:r>
                      <a:r>
                        <a:rPr lang="en-US" sz="1600" b="1" dirty="0" err="1">
                          <a:solidFill>
                            <a:schemeClr val="tx1"/>
                          </a:solidFill>
                        </a:rPr>
                        <a:t>nghệ</a:t>
                      </a:r>
                      <a:r>
                        <a:rPr lang="en-US" sz="1600" b="1" dirty="0">
                          <a:solidFill>
                            <a:schemeClr val="tx1"/>
                          </a:solidFill>
                        </a:rPr>
                        <a:t> </a:t>
                      </a:r>
                      <a:r>
                        <a:rPr lang="en-US" sz="1600" b="1" dirty="0" err="1">
                          <a:solidFill>
                            <a:schemeClr val="tx1"/>
                          </a:solidFill>
                        </a:rPr>
                        <a:t>thông</a:t>
                      </a:r>
                      <a:r>
                        <a:rPr lang="en-US" sz="1600" b="1" dirty="0">
                          <a:solidFill>
                            <a:schemeClr val="tx1"/>
                          </a:solidFill>
                        </a:rPr>
                        <a:t> tin -HA</a:t>
                      </a:r>
                    </a:p>
                  </a:txBody>
                  <a:tcPr/>
                </a:tc>
                <a:tc>
                  <a:txBody>
                    <a:bodyPr/>
                    <a:lstStyle/>
                    <a:p>
                      <a:pPr algn="r"/>
                      <a:r>
                        <a:rPr lang="en-US" sz="1600" b="1" dirty="0">
                          <a:solidFill>
                            <a:schemeClr val="tx1"/>
                          </a:solidFill>
                        </a:rPr>
                        <a:t>75</a:t>
                      </a:r>
                    </a:p>
                  </a:txBody>
                  <a:tcPr/>
                </a:tc>
                <a:extLst>
                  <a:ext uri="{0D108BD9-81ED-4DB2-BD59-A6C34878D82A}">
                    <a16:rowId xmlns:a16="http://schemas.microsoft.com/office/drawing/2014/main" val="2383630697"/>
                  </a:ext>
                </a:extLst>
              </a:tr>
              <a:tr h="289560">
                <a:tc>
                  <a:txBody>
                    <a:bodyPr/>
                    <a:lstStyle/>
                    <a:p>
                      <a:r>
                        <a:rPr lang="en-US" sz="1600" b="1" dirty="0" err="1">
                          <a:solidFill>
                            <a:schemeClr val="tx1"/>
                          </a:solidFill>
                        </a:rPr>
                        <a:t>Mạng</a:t>
                      </a:r>
                      <a:r>
                        <a:rPr lang="en-US" sz="1600" b="1" dirty="0">
                          <a:solidFill>
                            <a:schemeClr val="tx1"/>
                          </a:solidFill>
                        </a:rPr>
                        <a:t> </a:t>
                      </a:r>
                      <a:r>
                        <a:rPr lang="en-US" sz="1600" b="1" dirty="0" err="1">
                          <a:solidFill>
                            <a:schemeClr val="tx1"/>
                          </a:solidFill>
                        </a:rPr>
                        <a:t>máy</a:t>
                      </a:r>
                      <a:r>
                        <a:rPr lang="en-US" sz="1600" b="1" dirty="0">
                          <a:solidFill>
                            <a:schemeClr val="tx1"/>
                          </a:solidFill>
                        </a:rPr>
                        <a:t> </a:t>
                      </a:r>
                      <a:r>
                        <a:rPr lang="en-US" sz="1600" b="1" dirty="0" err="1">
                          <a:solidFill>
                            <a:schemeClr val="tx1"/>
                          </a:solidFill>
                        </a:rPr>
                        <a:t>tính</a:t>
                      </a:r>
                      <a:r>
                        <a:rPr lang="en-US" sz="1600" b="1" dirty="0">
                          <a:solidFill>
                            <a:schemeClr val="tx1"/>
                          </a:solidFill>
                        </a:rPr>
                        <a:t> </a:t>
                      </a:r>
                      <a:r>
                        <a:rPr lang="en-US" sz="1600" b="1" dirty="0" err="1">
                          <a:solidFill>
                            <a:schemeClr val="tx1"/>
                          </a:solidFill>
                        </a:rPr>
                        <a:t>và</a:t>
                      </a:r>
                      <a:r>
                        <a:rPr lang="en-US" sz="1600" b="1" dirty="0">
                          <a:solidFill>
                            <a:schemeClr val="tx1"/>
                          </a:solidFill>
                        </a:rPr>
                        <a:t> </a:t>
                      </a:r>
                      <a:r>
                        <a:rPr lang="en-US" sz="1600" b="1" dirty="0" err="1">
                          <a:solidFill>
                            <a:schemeClr val="tx1"/>
                          </a:solidFill>
                        </a:rPr>
                        <a:t>truyền</a:t>
                      </a:r>
                      <a:r>
                        <a:rPr lang="en-US" sz="1600" b="1" dirty="0">
                          <a:solidFill>
                            <a:schemeClr val="tx1"/>
                          </a:solidFill>
                        </a:rPr>
                        <a:t> </a:t>
                      </a:r>
                      <a:r>
                        <a:rPr lang="en-US" sz="1600" b="1" dirty="0" err="1">
                          <a:solidFill>
                            <a:schemeClr val="tx1"/>
                          </a:solidFill>
                        </a:rPr>
                        <a:t>thông</a:t>
                      </a:r>
                      <a:r>
                        <a:rPr lang="en-US" sz="1600" b="1" dirty="0">
                          <a:solidFill>
                            <a:schemeClr val="tx1"/>
                          </a:solidFill>
                        </a:rPr>
                        <a:t> </a:t>
                      </a:r>
                      <a:r>
                        <a:rPr lang="en-US" sz="1600" b="1" dirty="0" err="1">
                          <a:solidFill>
                            <a:schemeClr val="tx1"/>
                          </a:solidFill>
                        </a:rPr>
                        <a:t>dữ</a:t>
                      </a:r>
                      <a:r>
                        <a:rPr lang="en-US" sz="1600" b="1" dirty="0">
                          <a:solidFill>
                            <a:schemeClr val="tx1"/>
                          </a:solidFill>
                        </a:rPr>
                        <a:t> </a:t>
                      </a:r>
                      <a:r>
                        <a:rPr lang="en-US" sz="1600" b="1" dirty="0" err="1">
                          <a:solidFill>
                            <a:schemeClr val="tx1"/>
                          </a:solidFill>
                        </a:rPr>
                        <a:t>liệu</a:t>
                      </a:r>
                      <a:endParaRPr lang="en-US" sz="1600" b="1" dirty="0">
                        <a:solidFill>
                          <a:schemeClr val="tx1"/>
                        </a:solidFill>
                      </a:endParaRPr>
                    </a:p>
                  </a:txBody>
                  <a:tcPr/>
                </a:tc>
                <a:tc>
                  <a:txBody>
                    <a:bodyPr/>
                    <a:lstStyle/>
                    <a:p>
                      <a:pPr algn="r"/>
                      <a:r>
                        <a:rPr lang="en-US" sz="1600" b="1" dirty="0">
                          <a:solidFill>
                            <a:schemeClr val="tx1"/>
                          </a:solidFill>
                        </a:rPr>
                        <a:t>149</a:t>
                      </a:r>
                    </a:p>
                  </a:txBody>
                  <a:tcPr/>
                </a:tc>
                <a:extLst>
                  <a:ext uri="{0D108BD9-81ED-4DB2-BD59-A6C34878D82A}">
                    <a16:rowId xmlns:a16="http://schemas.microsoft.com/office/drawing/2014/main" val="2960783048"/>
                  </a:ext>
                </a:extLst>
              </a:tr>
              <a:tr h="289560">
                <a:tc>
                  <a:txBody>
                    <a:bodyPr/>
                    <a:lstStyle/>
                    <a:p>
                      <a:r>
                        <a:rPr lang="en-US" sz="1600" b="1" dirty="0" err="1">
                          <a:solidFill>
                            <a:schemeClr val="tx1"/>
                          </a:solidFill>
                        </a:rPr>
                        <a:t>Kĩ</a:t>
                      </a:r>
                      <a:r>
                        <a:rPr lang="en-US" sz="1600" b="1" dirty="0">
                          <a:solidFill>
                            <a:schemeClr val="tx1"/>
                          </a:solidFill>
                        </a:rPr>
                        <a:t> </a:t>
                      </a:r>
                      <a:r>
                        <a:rPr lang="en-US" sz="1600" b="1" dirty="0" err="1">
                          <a:solidFill>
                            <a:schemeClr val="tx1"/>
                          </a:solidFill>
                        </a:rPr>
                        <a:t>thuật</a:t>
                      </a:r>
                      <a:r>
                        <a:rPr lang="en-US" sz="1600" b="1" dirty="0">
                          <a:solidFill>
                            <a:schemeClr val="tx1"/>
                          </a:solidFill>
                        </a:rPr>
                        <a:t> </a:t>
                      </a:r>
                      <a:r>
                        <a:rPr lang="en-US" sz="1600" b="1" dirty="0" err="1">
                          <a:solidFill>
                            <a:schemeClr val="tx1"/>
                          </a:solidFill>
                        </a:rPr>
                        <a:t>phần</a:t>
                      </a:r>
                      <a:r>
                        <a:rPr lang="en-US" sz="1600" b="1" dirty="0">
                          <a:solidFill>
                            <a:schemeClr val="tx1"/>
                          </a:solidFill>
                        </a:rPr>
                        <a:t> </a:t>
                      </a:r>
                      <a:r>
                        <a:rPr lang="en-US" sz="1600" b="1" dirty="0" err="1">
                          <a:solidFill>
                            <a:schemeClr val="tx1"/>
                          </a:solidFill>
                        </a:rPr>
                        <a:t>mềm</a:t>
                      </a:r>
                      <a:endParaRPr lang="en-US" sz="1600" b="1" dirty="0">
                        <a:solidFill>
                          <a:schemeClr val="tx1"/>
                        </a:solidFill>
                      </a:endParaRPr>
                    </a:p>
                  </a:txBody>
                  <a:tcPr/>
                </a:tc>
                <a:tc>
                  <a:txBody>
                    <a:bodyPr/>
                    <a:lstStyle/>
                    <a:p>
                      <a:pPr algn="r"/>
                      <a:r>
                        <a:rPr lang="en-US" sz="1600" b="1" dirty="0">
                          <a:solidFill>
                            <a:schemeClr val="tx1"/>
                          </a:solidFill>
                        </a:rPr>
                        <a:t>266</a:t>
                      </a:r>
                    </a:p>
                  </a:txBody>
                  <a:tcPr/>
                </a:tc>
                <a:extLst>
                  <a:ext uri="{0D108BD9-81ED-4DB2-BD59-A6C34878D82A}">
                    <a16:rowId xmlns:a16="http://schemas.microsoft.com/office/drawing/2014/main" val="2053785395"/>
                  </a:ext>
                </a:extLst>
              </a:tr>
              <a:tr h="289560">
                <a:tc>
                  <a:txBody>
                    <a:bodyPr/>
                    <a:lstStyle/>
                    <a:p>
                      <a:r>
                        <a:rPr lang="en-US" sz="1600" b="1" dirty="0" err="1">
                          <a:solidFill>
                            <a:schemeClr val="tx1"/>
                          </a:solidFill>
                        </a:rPr>
                        <a:t>Hệ</a:t>
                      </a:r>
                      <a:r>
                        <a:rPr lang="en-US" sz="1600" b="1" dirty="0">
                          <a:solidFill>
                            <a:schemeClr val="tx1"/>
                          </a:solidFill>
                        </a:rPr>
                        <a:t> </a:t>
                      </a:r>
                      <a:r>
                        <a:rPr lang="en-US" sz="1600" b="1" dirty="0" err="1">
                          <a:solidFill>
                            <a:schemeClr val="tx1"/>
                          </a:solidFill>
                        </a:rPr>
                        <a:t>thống</a:t>
                      </a:r>
                      <a:r>
                        <a:rPr lang="en-US" sz="1600" b="1" dirty="0">
                          <a:solidFill>
                            <a:schemeClr val="tx1"/>
                          </a:solidFill>
                        </a:rPr>
                        <a:t> </a:t>
                      </a:r>
                      <a:r>
                        <a:rPr lang="en-US" sz="1600" b="1" dirty="0" err="1">
                          <a:solidFill>
                            <a:schemeClr val="tx1"/>
                          </a:solidFill>
                        </a:rPr>
                        <a:t>thông</a:t>
                      </a:r>
                      <a:r>
                        <a:rPr lang="en-US" sz="1600" b="1" dirty="0">
                          <a:solidFill>
                            <a:schemeClr val="tx1"/>
                          </a:solidFill>
                        </a:rPr>
                        <a:t> tin</a:t>
                      </a:r>
                    </a:p>
                  </a:txBody>
                  <a:tcPr/>
                </a:tc>
                <a:tc>
                  <a:txBody>
                    <a:bodyPr/>
                    <a:lstStyle/>
                    <a:p>
                      <a:pPr algn="r"/>
                      <a:r>
                        <a:rPr lang="en-US" sz="1600" b="1" dirty="0">
                          <a:solidFill>
                            <a:schemeClr val="tx1"/>
                          </a:solidFill>
                        </a:rPr>
                        <a:t>135</a:t>
                      </a:r>
                    </a:p>
                  </a:txBody>
                  <a:tcPr/>
                </a:tc>
                <a:extLst>
                  <a:ext uri="{0D108BD9-81ED-4DB2-BD59-A6C34878D82A}">
                    <a16:rowId xmlns:a16="http://schemas.microsoft.com/office/drawing/2014/main" val="724206353"/>
                  </a:ext>
                </a:extLst>
              </a:tr>
              <a:tr h="289560">
                <a:tc>
                  <a:txBody>
                    <a:bodyPr/>
                    <a:lstStyle/>
                    <a:p>
                      <a:r>
                        <a:rPr lang="en-US" sz="1600" b="1" dirty="0">
                          <a:solidFill>
                            <a:schemeClr val="tx1"/>
                          </a:solidFill>
                        </a:rPr>
                        <a:t>Khoa </a:t>
                      </a:r>
                      <a:r>
                        <a:rPr lang="en-US" sz="1600" b="1" dirty="0" err="1">
                          <a:solidFill>
                            <a:schemeClr val="tx1"/>
                          </a:solidFill>
                        </a:rPr>
                        <a:t>học</a:t>
                      </a:r>
                      <a:r>
                        <a:rPr lang="en-US" sz="1600" b="1" dirty="0">
                          <a:solidFill>
                            <a:schemeClr val="tx1"/>
                          </a:solidFill>
                        </a:rPr>
                        <a:t> </a:t>
                      </a:r>
                      <a:r>
                        <a:rPr lang="en-US" sz="1600" b="1" dirty="0" err="1">
                          <a:solidFill>
                            <a:schemeClr val="tx1"/>
                          </a:solidFill>
                        </a:rPr>
                        <a:t>máy</a:t>
                      </a:r>
                      <a:r>
                        <a:rPr lang="en-US" sz="1600" b="1" dirty="0">
                          <a:solidFill>
                            <a:schemeClr val="tx1"/>
                          </a:solidFill>
                        </a:rPr>
                        <a:t> </a:t>
                      </a:r>
                      <a:r>
                        <a:rPr lang="en-US" sz="1600" b="1" dirty="0" err="1">
                          <a:solidFill>
                            <a:schemeClr val="tx1"/>
                          </a:solidFill>
                        </a:rPr>
                        <a:t>tính</a:t>
                      </a:r>
                      <a:endParaRPr lang="en-US" sz="1600" b="1" dirty="0">
                        <a:solidFill>
                          <a:schemeClr val="tx1"/>
                        </a:solidFill>
                      </a:endParaRPr>
                    </a:p>
                  </a:txBody>
                  <a:tcPr/>
                </a:tc>
                <a:tc>
                  <a:txBody>
                    <a:bodyPr/>
                    <a:lstStyle/>
                    <a:p>
                      <a:pPr algn="r"/>
                      <a:r>
                        <a:rPr lang="en-US" sz="1600" b="1" dirty="0">
                          <a:solidFill>
                            <a:schemeClr val="tx1"/>
                          </a:solidFill>
                        </a:rPr>
                        <a:t>178</a:t>
                      </a:r>
                    </a:p>
                  </a:txBody>
                  <a:tcPr/>
                </a:tc>
                <a:extLst>
                  <a:ext uri="{0D108BD9-81ED-4DB2-BD59-A6C34878D82A}">
                    <a16:rowId xmlns:a16="http://schemas.microsoft.com/office/drawing/2014/main" val="2814152215"/>
                  </a:ext>
                </a:extLst>
              </a:tr>
              <a:tr h="289560">
                <a:tc>
                  <a:txBody>
                    <a:bodyPr/>
                    <a:lstStyle/>
                    <a:p>
                      <a:r>
                        <a:rPr lang="en-US" sz="1600" b="1" dirty="0">
                          <a:solidFill>
                            <a:schemeClr val="tx1"/>
                          </a:solidFill>
                        </a:rPr>
                        <a:t>Tin </a:t>
                      </a:r>
                      <a:r>
                        <a:rPr lang="en-US" sz="1600" b="1" dirty="0" err="1">
                          <a:solidFill>
                            <a:schemeClr val="tx1"/>
                          </a:solidFill>
                        </a:rPr>
                        <a:t>học</a:t>
                      </a:r>
                      <a:r>
                        <a:rPr lang="en-US" sz="1600" b="1" dirty="0">
                          <a:solidFill>
                            <a:schemeClr val="tx1"/>
                          </a:solidFill>
                        </a:rPr>
                        <a:t> </a:t>
                      </a:r>
                      <a:r>
                        <a:rPr lang="en-US" sz="1600" b="1" dirty="0" err="1">
                          <a:solidFill>
                            <a:schemeClr val="tx1"/>
                          </a:solidFill>
                        </a:rPr>
                        <a:t>ứng</a:t>
                      </a:r>
                      <a:r>
                        <a:rPr lang="en-US" sz="1600" b="1" dirty="0">
                          <a:solidFill>
                            <a:schemeClr val="tx1"/>
                          </a:solidFill>
                        </a:rPr>
                        <a:t> </a:t>
                      </a:r>
                      <a:r>
                        <a:rPr lang="en-US" sz="1600" b="1" dirty="0" err="1">
                          <a:solidFill>
                            <a:schemeClr val="tx1"/>
                          </a:solidFill>
                        </a:rPr>
                        <a:t>dụng</a:t>
                      </a:r>
                      <a:endParaRPr lang="en-US" sz="1600" b="1" dirty="0">
                        <a:solidFill>
                          <a:schemeClr val="tx1"/>
                        </a:solidFill>
                      </a:endParaRPr>
                    </a:p>
                  </a:txBody>
                  <a:tcPr/>
                </a:tc>
                <a:tc>
                  <a:txBody>
                    <a:bodyPr/>
                    <a:lstStyle/>
                    <a:p>
                      <a:pPr algn="r"/>
                      <a:r>
                        <a:rPr lang="en-US" sz="1600" b="1" dirty="0">
                          <a:solidFill>
                            <a:schemeClr val="tx1"/>
                          </a:solidFill>
                        </a:rPr>
                        <a:t>32</a:t>
                      </a:r>
                    </a:p>
                  </a:txBody>
                  <a:tcPr/>
                </a:tc>
                <a:extLst>
                  <a:ext uri="{0D108BD9-81ED-4DB2-BD59-A6C34878D82A}">
                    <a16:rowId xmlns:a16="http://schemas.microsoft.com/office/drawing/2014/main" val="866301510"/>
                  </a:ext>
                </a:extLst>
              </a:tr>
              <a:tr h="289560">
                <a:tc>
                  <a:txBody>
                    <a:bodyPr/>
                    <a:lstStyle/>
                    <a:p>
                      <a:r>
                        <a:rPr lang="en-US" sz="1600" b="1" dirty="0" err="1">
                          <a:solidFill>
                            <a:schemeClr val="tx1"/>
                          </a:solidFill>
                        </a:rPr>
                        <a:t>Tổng</a:t>
                      </a:r>
                      <a:endParaRPr lang="en-US" sz="1600" b="1" dirty="0">
                        <a:solidFill>
                          <a:schemeClr val="tx1"/>
                        </a:solidFill>
                      </a:endParaRPr>
                    </a:p>
                  </a:txBody>
                  <a:tcPr/>
                </a:tc>
                <a:tc>
                  <a:txBody>
                    <a:bodyPr/>
                    <a:lstStyle/>
                    <a:p>
                      <a:pPr algn="r"/>
                      <a:r>
                        <a:rPr lang="en-US" sz="1600" b="1" dirty="0">
                          <a:solidFill>
                            <a:schemeClr val="tx1"/>
                          </a:solidFill>
                        </a:rPr>
                        <a:t>1251</a:t>
                      </a:r>
                    </a:p>
                  </a:txBody>
                  <a:tcPr/>
                </a:tc>
                <a:extLst>
                  <a:ext uri="{0D108BD9-81ED-4DB2-BD59-A6C34878D82A}">
                    <a16:rowId xmlns:a16="http://schemas.microsoft.com/office/drawing/2014/main" val="3513442212"/>
                  </a:ext>
                </a:extLst>
              </a:tr>
            </a:tbl>
          </a:graphicData>
        </a:graphic>
      </p:graphicFrame>
      <p:sp>
        <p:nvSpPr>
          <p:cNvPr id="5" name="Action Button: Go Back or Previous 4">
            <a:hlinkClick r:id="rId2" action="ppaction://hlinksldjump" highlightClick="1"/>
            <a:extLst>
              <a:ext uri="{FF2B5EF4-FFF2-40B4-BE49-F238E27FC236}">
                <a16:creationId xmlns:a16="http://schemas.microsoft.com/office/drawing/2014/main" id="{0CD0B1B5-79B6-91B7-98F1-B6A733D6D6EF}"/>
              </a:ext>
            </a:extLst>
          </p:cNvPr>
          <p:cNvSpPr/>
          <p:nvPr/>
        </p:nvSpPr>
        <p:spPr>
          <a:xfrm>
            <a:off x="0" y="0"/>
            <a:ext cx="9144000" cy="6858000"/>
          </a:xfrm>
          <a:prstGeom prst="actionButtonBackPrevious">
            <a:avLst/>
          </a:prstGeom>
          <a:solidFill>
            <a:schemeClr val="accent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0046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365</Words>
  <Application>Microsoft Office PowerPoint</Application>
  <PresentationFormat>On-screen Show (4:3)</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Wingdings</vt:lpstr>
      <vt:lpstr>Default Design</vt:lpstr>
      <vt:lpstr>BỐ CỤC MỘT BÀI THUYẾT TRÌNH</vt:lpstr>
      <vt:lpstr>Giới thiệu</vt:lpstr>
      <vt:lpstr>Phần mở đầu</vt:lpstr>
      <vt:lpstr>Phần chính</vt:lpstr>
      <vt:lpstr>Phần kết</vt:lpstr>
      <vt:lpstr>PowerPoint Presentation</vt:lpstr>
      <vt:lpstr>Ví dụ: sử dụng một đoạn trích dẫn khi giới thiệu</vt:lpstr>
      <vt:lpstr>Ví dụ minh chứng một vấn đề</vt:lpstr>
    </vt:vector>
  </TitlesOfParts>
  <Company>CANTHO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LRC</dc:creator>
  <cp:lastModifiedBy>Nam Đoàn</cp:lastModifiedBy>
  <cp:revision>53</cp:revision>
  <dcterms:created xsi:type="dcterms:W3CDTF">2008-08-06T06:37:20Z</dcterms:created>
  <dcterms:modified xsi:type="dcterms:W3CDTF">2025-10-13T10:35:34Z</dcterms:modified>
</cp:coreProperties>
</file>