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551" r:id="rId3"/>
    <p:sldId id="552" r:id="rId4"/>
    <p:sldId id="554" r:id="rId5"/>
    <p:sldId id="677" r:id="rId6"/>
    <p:sldId id="694" r:id="rId7"/>
    <p:sldId id="722" r:id="rId8"/>
    <p:sldId id="696" r:id="rId9"/>
    <p:sldId id="697" r:id="rId10"/>
    <p:sldId id="699" r:id="rId11"/>
    <p:sldId id="700" r:id="rId12"/>
    <p:sldId id="644" r:id="rId13"/>
    <p:sldId id="702" r:id="rId14"/>
    <p:sldId id="701" r:id="rId15"/>
    <p:sldId id="703" r:id="rId16"/>
    <p:sldId id="704" r:id="rId17"/>
    <p:sldId id="705" r:id="rId18"/>
    <p:sldId id="719" r:id="rId19"/>
    <p:sldId id="708" r:id="rId20"/>
    <p:sldId id="706" r:id="rId21"/>
    <p:sldId id="720" r:id="rId22"/>
    <p:sldId id="721" r:id="rId23"/>
    <p:sldId id="710" r:id="rId24"/>
    <p:sldId id="707" r:id="rId25"/>
    <p:sldId id="713" r:id="rId26"/>
    <p:sldId id="714" r:id="rId27"/>
    <p:sldId id="716" r:id="rId28"/>
    <p:sldId id="717" r:id="rId29"/>
    <p:sldId id="718" r:id="rId30"/>
    <p:sldId id="553" r:id="rId31"/>
    <p:sldId id="550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A33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 autoAdjust="0"/>
    <p:restoredTop sz="85850" autoAdjust="0"/>
  </p:normalViewPr>
  <p:slideViewPr>
    <p:cSldViewPr>
      <p:cViewPr varScale="1">
        <p:scale>
          <a:sx n="88" d="100"/>
          <a:sy n="88" d="100"/>
        </p:scale>
        <p:origin x="200" y="6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3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3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3" y="0"/>
            <a:ext cx="12203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67032" y="4038600"/>
            <a:ext cx="7255063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7032" y="4800600"/>
            <a:ext cx="7255063" cy="9906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8" y="1998676"/>
            <a:ext cx="3330081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7" y="2615632"/>
            <a:ext cx="2103203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25" y="533400"/>
            <a:ext cx="2626541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29096" y="1978223"/>
            <a:ext cx="4159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8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8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324662" y="6488668"/>
            <a:ext cx="28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5A33"/>
                </a:solidFill>
                <a:latin typeface="Century Gothic" pitchFamily="34" charset="0"/>
              </a:rPr>
              <a:t>http://www.poly.edu.vn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571" y="6062246"/>
            <a:ext cx="2712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all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600" b="0" cap="all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40"/>
            <a:ext cx="802430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29897" y="6188077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700"/>
            <a:ext cx="12240699" cy="6845300"/>
            <a:chOff x="0" y="12700"/>
            <a:chExt cx="12213597" cy="6845300"/>
          </a:xfrm>
        </p:grpSpPr>
        <p:pic>
          <p:nvPicPr>
            <p:cNvPr id="8" name="Picture 7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pic>
        <p:nvPicPr>
          <p:cNvPr id="6" name="Picture 2" descr="Image result for thank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155743"/>
            <a:ext cx="4419600" cy="2702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11" name="Group 10"/>
          <p:cNvGrpSpPr/>
          <p:nvPr userDrawn="1"/>
        </p:nvGrpSpPr>
        <p:grpSpPr>
          <a:xfrm>
            <a:off x="645390" y="2542160"/>
            <a:ext cx="2243139" cy="4371824"/>
            <a:chOff x="-2798010" y="2616804"/>
            <a:chExt cx="2238173" cy="4371824"/>
          </a:xfrm>
        </p:grpSpPr>
        <p:sp>
          <p:nvSpPr>
            <p:cNvPr id="12" name="Freeform 11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62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066800"/>
            <a:ext cx="9142571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212" y="1501139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914400"/>
            <a:ext cx="18429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>
            <a:normAutofit/>
          </a:bodyPr>
          <a:lstStyle>
            <a:lvl1pPr algn="ctr">
              <a:defRPr sz="3200" b="1" cap="all" spc="0" baseline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6" y="1219202"/>
            <a:ext cx="213833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581400"/>
            <a:ext cx="109699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3" y="1295400"/>
            <a:ext cx="61480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914400"/>
            <a:ext cx="5385515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600201"/>
            <a:ext cx="5385515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914400"/>
            <a:ext cx="5387630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1600201"/>
            <a:ext cx="5387630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563562"/>
          </a:xfrm>
        </p:spPr>
        <p:txBody>
          <a:bodyPr>
            <a:norm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74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user-guide/configu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hyperlink" Target="https://marketplace.visualstudio.com/items?itemName=dbaeumer.vscode-eslint#:~:text=VS%20Code%20ESLint%20extension,Integrates%20ESLint%20into%20VS%20Code.&amp;text=If%20you%20haven't%20installed,create%20a%20.eslintrc%20configuration%20file.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ECMAScript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7032" y="4876800"/>
            <a:ext cx="7255063" cy="990600"/>
          </a:xfrm>
        </p:spPr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(package)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(Node package manager),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nodejs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3048000"/>
            <a:ext cx="375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built-in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2" y="14097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Version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12.19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mềm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2483880"/>
            <a:ext cx="5838825" cy="38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command </a:t>
            </a:r>
            <a:r>
              <a:rPr lang="en-US" dirty="0" err="1"/>
              <a:t>trên</a:t>
            </a:r>
            <a:r>
              <a:rPr lang="en-US" dirty="0"/>
              <a:t> windows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node –v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version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 </a:t>
            </a:r>
            <a:r>
              <a:rPr lang="en-US" i="1" dirty="0" err="1"/>
              <a:t>npm</a:t>
            </a:r>
            <a:r>
              <a:rPr lang="en-US" i="1" dirty="0"/>
              <a:t> –v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version </a:t>
            </a:r>
            <a:r>
              <a:rPr lang="en-US" dirty="0" err="1"/>
              <a:t>npm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mềm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nodejs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3571379"/>
            <a:ext cx="4267200" cy="28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command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Desktop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root project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394420"/>
            <a:ext cx="6919913" cy="37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700" dirty="0" err="1"/>
              <a:t>Từ</a:t>
            </a:r>
            <a:r>
              <a:rPr lang="en-US" sz="2700" dirty="0"/>
              <a:t> </a:t>
            </a:r>
            <a:r>
              <a:rPr lang="en-US" sz="2700" dirty="0" err="1"/>
              <a:t>thư</a:t>
            </a:r>
            <a:r>
              <a:rPr lang="en-US" sz="2700" dirty="0"/>
              <a:t> </a:t>
            </a:r>
            <a:r>
              <a:rPr lang="en-US" sz="2700" dirty="0" err="1"/>
              <a:t>mục</a:t>
            </a:r>
            <a:r>
              <a:rPr lang="en-US" sz="2700" dirty="0"/>
              <a:t> root ( </a:t>
            </a:r>
            <a:r>
              <a:rPr lang="en-US" sz="2700" dirty="0" err="1"/>
              <a:t>thư</a:t>
            </a:r>
            <a:r>
              <a:rPr lang="en-US" sz="2700" dirty="0"/>
              <a:t> </a:t>
            </a:r>
            <a:r>
              <a:rPr lang="en-US" sz="2700" dirty="0" err="1"/>
              <a:t>mục</a:t>
            </a:r>
            <a:r>
              <a:rPr lang="en-US" sz="2700" dirty="0"/>
              <a:t> </a:t>
            </a:r>
            <a:r>
              <a:rPr lang="en-US" sz="2700" dirty="0" err="1"/>
              <a:t>vừa</a:t>
            </a:r>
            <a:r>
              <a:rPr lang="en-US" sz="2700" dirty="0"/>
              <a:t> </a:t>
            </a:r>
            <a:r>
              <a:rPr lang="en-US" sz="2700" dirty="0" err="1"/>
              <a:t>tạo</a:t>
            </a:r>
            <a:r>
              <a:rPr lang="en-US" sz="2700" dirty="0"/>
              <a:t> ) </a:t>
            </a:r>
            <a:r>
              <a:rPr lang="en-US" sz="2700" dirty="0" err="1"/>
              <a:t>tiến</a:t>
            </a:r>
            <a:r>
              <a:rPr lang="en-US" sz="2700" dirty="0"/>
              <a:t> </a:t>
            </a:r>
            <a:r>
              <a:rPr lang="en-US" sz="2700" dirty="0" err="1"/>
              <a:t>hành</a:t>
            </a:r>
            <a:r>
              <a:rPr lang="en-US" sz="2700" dirty="0"/>
              <a:t> </a:t>
            </a:r>
            <a:r>
              <a:rPr lang="en-US" sz="2700" dirty="0" err="1"/>
              <a:t>kéo</a:t>
            </a:r>
            <a:r>
              <a:rPr lang="en-US" sz="2700" dirty="0"/>
              <a:t> package </a:t>
            </a:r>
            <a:r>
              <a:rPr lang="en-US" sz="2700" dirty="0" err="1"/>
              <a:t>của</a:t>
            </a:r>
            <a:r>
              <a:rPr lang="en-US" sz="2700" dirty="0"/>
              <a:t> </a:t>
            </a:r>
            <a:r>
              <a:rPr lang="en-US" sz="2700" dirty="0" err="1"/>
              <a:t>eslint</a:t>
            </a:r>
            <a:r>
              <a:rPr lang="en-US" sz="2700" dirty="0"/>
              <a:t> </a:t>
            </a:r>
            <a:r>
              <a:rPr lang="en-US" sz="2700" dirty="0" err="1"/>
              <a:t>về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Dùng</a:t>
            </a:r>
            <a:r>
              <a:rPr lang="en-US" sz="2700" dirty="0"/>
              <a:t> </a:t>
            </a:r>
            <a:r>
              <a:rPr lang="en-US" sz="2700" dirty="0" err="1"/>
              <a:t>câu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npm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init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dirty="0" err="1"/>
              <a:t>khởi</a:t>
            </a:r>
            <a:r>
              <a:rPr lang="en-US" sz="2700" dirty="0"/>
              <a:t> </a:t>
            </a:r>
            <a:r>
              <a:rPr lang="en-US" sz="2700" dirty="0" err="1"/>
              <a:t>tạo</a:t>
            </a:r>
            <a:r>
              <a:rPr lang="en-US" sz="2700" dirty="0"/>
              <a:t> project, </a:t>
            </a:r>
            <a:r>
              <a:rPr lang="en-US" sz="2700" dirty="0" err="1"/>
              <a:t>điền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thông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, </a:t>
            </a:r>
            <a:r>
              <a:rPr lang="en-US" sz="2700" dirty="0" err="1"/>
              <a:t>cuối</a:t>
            </a:r>
            <a:r>
              <a:rPr lang="en-US" sz="2700" dirty="0"/>
              <a:t> </a:t>
            </a:r>
            <a:r>
              <a:rPr lang="en-US" sz="2700" dirty="0" err="1"/>
              <a:t>cùng</a:t>
            </a:r>
            <a:r>
              <a:rPr lang="en-US" sz="2700" dirty="0"/>
              <a:t> </a:t>
            </a:r>
            <a:r>
              <a:rPr lang="en-US" sz="2700" dirty="0" err="1"/>
              <a:t>chọn</a:t>
            </a:r>
            <a:r>
              <a:rPr lang="en-US" sz="2700" dirty="0"/>
              <a:t> yes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1905000"/>
            <a:ext cx="5486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700" dirty="0" err="1"/>
              <a:t>Tiếp</a:t>
            </a:r>
            <a:r>
              <a:rPr lang="en-US" sz="2700" dirty="0"/>
              <a:t> </a:t>
            </a:r>
            <a:r>
              <a:rPr lang="en-US" sz="2700" dirty="0" err="1"/>
              <a:t>theo</a:t>
            </a:r>
            <a:r>
              <a:rPr lang="en-US" sz="2700" dirty="0"/>
              <a:t> </a:t>
            </a:r>
            <a:r>
              <a:rPr lang="en-US" sz="2700" dirty="0" err="1"/>
              <a:t>tiến</a:t>
            </a:r>
            <a:r>
              <a:rPr lang="en-US" sz="2700" dirty="0"/>
              <a:t> </a:t>
            </a:r>
            <a:r>
              <a:rPr lang="en-US" sz="2700" dirty="0" err="1"/>
              <a:t>hành</a:t>
            </a:r>
            <a:r>
              <a:rPr lang="en-US" sz="2700" dirty="0"/>
              <a:t> </a:t>
            </a:r>
            <a:r>
              <a:rPr lang="en-US" sz="2700" dirty="0" err="1"/>
              <a:t>cài</a:t>
            </a:r>
            <a:r>
              <a:rPr lang="en-US" sz="2700" dirty="0"/>
              <a:t>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dirty="0" err="1"/>
              <a:t>eslint</a:t>
            </a:r>
            <a:r>
              <a:rPr lang="en-US" sz="27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Câu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: </a:t>
            </a:r>
            <a:r>
              <a:rPr lang="en-US" sz="2700" i="1" dirty="0" err="1">
                <a:solidFill>
                  <a:srgbClr val="FF0000"/>
                </a:solidFill>
              </a:rPr>
              <a:t>npm</a:t>
            </a:r>
            <a:r>
              <a:rPr lang="en-US" sz="2700" i="1" dirty="0">
                <a:solidFill>
                  <a:srgbClr val="FF0000"/>
                </a:solidFill>
              </a:rPr>
              <a:t> install </a:t>
            </a:r>
            <a:r>
              <a:rPr lang="en-US" sz="2700" i="1" dirty="0" err="1">
                <a:solidFill>
                  <a:srgbClr val="FF0000"/>
                </a:solidFill>
              </a:rPr>
              <a:t>eslint</a:t>
            </a:r>
            <a:r>
              <a:rPr lang="en-US" sz="2700" i="1" dirty="0">
                <a:solidFill>
                  <a:srgbClr val="FF0000"/>
                </a:solidFill>
              </a:rPr>
              <a:t> --save-dev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209800"/>
            <a:ext cx="7334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700" dirty="0" err="1"/>
              <a:t>Cấu</a:t>
            </a:r>
            <a:r>
              <a:rPr lang="en-US" sz="2700" dirty="0"/>
              <a:t> </a:t>
            </a:r>
            <a:r>
              <a:rPr lang="en-US" sz="2700" dirty="0" err="1"/>
              <a:t>hình</a:t>
            </a:r>
            <a:r>
              <a:rPr lang="en-US" sz="2700" dirty="0"/>
              <a:t> </a:t>
            </a:r>
            <a:r>
              <a:rPr lang="en-US" sz="2700" dirty="0" err="1"/>
              <a:t>eslint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Câu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: </a:t>
            </a:r>
            <a:r>
              <a:rPr lang="en-US" sz="2700" i="1" dirty="0" err="1">
                <a:solidFill>
                  <a:srgbClr val="FF0000"/>
                </a:solidFill>
              </a:rPr>
              <a:t>npx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err="1">
                <a:solidFill>
                  <a:srgbClr val="FF0000"/>
                </a:solidFill>
              </a:rPr>
              <a:t>eslint</a:t>
            </a:r>
            <a:r>
              <a:rPr lang="en-US" sz="2700" i="1" dirty="0">
                <a:solidFill>
                  <a:srgbClr val="FF0000"/>
                </a:solidFill>
              </a:rPr>
              <a:t> –</a:t>
            </a:r>
            <a:r>
              <a:rPr lang="en-US" sz="2700" i="1" dirty="0" err="1">
                <a:solidFill>
                  <a:srgbClr val="FF0000"/>
                </a:solidFill>
              </a:rPr>
              <a:t>init</a:t>
            </a:r>
            <a:endParaRPr lang="en-US" sz="2700" i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Chọn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thông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 </a:t>
            </a:r>
            <a:r>
              <a:rPr lang="en-US" sz="2700" dirty="0" err="1"/>
              <a:t>phù</a:t>
            </a:r>
            <a:r>
              <a:rPr lang="en-US" sz="2700" dirty="0"/>
              <a:t> </a:t>
            </a:r>
            <a:r>
              <a:rPr lang="en-US" sz="2700" dirty="0" err="1"/>
              <a:t>hợp</a:t>
            </a:r>
            <a:r>
              <a:rPr lang="en-US" sz="2700" dirty="0"/>
              <a:t> </a:t>
            </a:r>
            <a:r>
              <a:rPr lang="en-US" sz="2700" dirty="0" err="1"/>
              <a:t>với</a:t>
            </a:r>
            <a:r>
              <a:rPr lang="en-US" sz="2700" dirty="0"/>
              <a:t> project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Cấu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3" y="2224481"/>
            <a:ext cx="6553200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4: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err="1"/>
              <a:t>Env</a:t>
            </a:r>
            <a:r>
              <a:rPr lang="en-US" sz="2400"/>
              <a:t>: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môi</a:t>
            </a:r>
            <a:r>
              <a:rPr lang="en-US" sz="2400"/>
              <a:t> </a:t>
            </a:r>
            <a:r>
              <a:rPr lang="en-US" sz="2400" err="1"/>
              <a:t>trường</a:t>
            </a:r>
            <a:r>
              <a:rPr lang="en-US" sz="2400"/>
              <a:t> </a:t>
            </a:r>
            <a:r>
              <a:rPr lang="en-US" sz="2400" err="1"/>
              <a:t>thiết</a:t>
            </a:r>
            <a:r>
              <a:rPr lang="en-US" sz="2400"/>
              <a:t> </a:t>
            </a:r>
            <a:r>
              <a:rPr lang="en-US" sz="2400" err="1"/>
              <a:t>kế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dự</a:t>
            </a:r>
            <a:r>
              <a:rPr lang="en-US" sz="2400"/>
              <a:t> </a:t>
            </a:r>
            <a:r>
              <a:rPr lang="en-US" sz="2400" err="1"/>
              <a:t>án</a:t>
            </a: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/>
              <a:t>Rules</a:t>
            </a:r>
            <a:r>
              <a:rPr lang="en-US" sz="2400"/>
              <a:t>: </a:t>
            </a:r>
            <a:r>
              <a:rPr lang="en-US" sz="2400" err="1"/>
              <a:t>Chứa</a:t>
            </a:r>
            <a:r>
              <a:rPr lang="en-US" sz="2400"/>
              <a:t> </a:t>
            </a:r>
            <a:r>
              <a:rPr lang="en-US" sz="2400" err="1"/>
              <a:t>danh</a:t>
            </a:r>
            <a:r>
              <a:rPr lang="en-US" sz="2400"/>
              <a:t> </a:t>
            </a:r>
            <a:r>
              <a:rPr lang="en-US" sz="2400" err="1"/>
              <a:t>sách</a:t>
            </a:r>
            <a:r>
              <a:rPr lang="en-US" sz="2400"/>
              <a:t> </a:t>
            </a:r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err="1"/>
              <a:t>tắc</a:t>
            </a:r>
            <a:r>
              <a:rPr lang="en-US" sz="2400"/>
              <a:t> </a:t>
            </a:r>
            <a:r>
              <a:rPr lang="en-US" sz="2400" err="1"/>
              <a:t>áp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dự</a:t>
            </a:r>
            <a:r>
              <a:rPr lang="en-US" sz="2400"/>
              <a:t> </a:t>
            </a:r>
            <a:r>
              <a:rPr lang="en-US" sz="2400" err="1"/>
              <a:t>án</a:t>
            </a: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/>
              <a:t>Extends</a:t>
            </a:r>
            <a:r>
              <a:rPr lang="en-US" sz="2400"/>
              <a:t>: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những</a:t>
            </a:r>
            <a:r>
              <a:rPr lang="en-US" sz="2400"/>
              <a:t> </a:t>
            </a:r>
            <a:r>
              <a:rPr lang="en-US" sz="2400" err="1"/>
              <a:t>config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sẵn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,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thể</a:t>
            </a:r>
            <a:r>
              <a:rPr lang="en-US" sz="2400"/>
              <a:t> </a:t>
            </a:r>
            <a:r>
              <a:rPr lang="en-US" sz="2400" err="1"/>
              <a:t>tự</a:t>
            </a:r>
            <a:r>
              <a:rPr lang="en-US" sz="2400"/>
              <a:t> </a:t>
            </a:r>
            <a:r>
              <a:rPr lang="en-US" sz="2400" err="1"/>
              <a:t>điều</a:t>
            </a:r>
            <a:r>
              <a:rPr lang="en-US" sz="2400"/>
              <a:t> </a:t>
            </a:r>
            <a:r>
              <a:rPr lang="en-US" sz="2400" err="1"/>
              <a:t>chỉnh</a:t>
            </a:r>
            <a:r>
              <a:rPr lang="en-US" sz="2400"/>
              <a:t> </a:t>
            </a:r>
            <a:r>
              <a:rPr lang="en-US" sz="2400" err="1"/>
              <a:t>config</a:t>
            </a:r>
            <a:r>
              <a:rPr lang="en-US" sz="2400"/>
              <a:t> </a:t>
            </a:r>
            <a:r>
              <a:rPr lang="en-US" sz="2400" err="1"/>
              <a:t>riêng</a:t>
            </a: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err="1"/>
              <a:t>parserOptions</a:t>
            </a:r>
            <a:r>
              <a:rPr lang="en-US" sz="2400"/>
              <a:t>: </a:t>
            </a:r>
            <a:r>
              <a:rPr lang="en-US" sz="2400" err="1"/>
              <a:t>Kiểm</a:t>
            </a:r>
            <a:r>
              <a:rPr lang="en-US" sz="2400"/>
              <a:t> </a:t>
            </a:r>
            <a:r>
              <a:rPr lang="en-US" sz="2400" err="1"/>
              <a:t>tra</a:t>
            </a:r>
            <a:r>
              <a:rPr lang="en-US" sz="2400"/>
              <a:t> </a:t>
            </a:r>
            <a:r>
              <a:rPr lang="en-US" sz="2400" err="1"/>
              <a:t>cú</a:t>
            </a:r>
            <a:r>
              <a:rPr lang="en-US" sz="2400"/>
              <a:t> </a:t>
            </a:r>
            <a:r>
              <a:rPr lang="en-US" sz="2400" err="1"/>
              <a:t>pháp</a:t>
            </a:r>
            <a:r>
              <a:rPr lang="en-US" sz="2400"/>
              <a:t> </a:t>
            </a:r>
            <a:r>
              <a:rPr lang="en-US" sz="2400" err="1"/>
              <a:t>mặc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es5,nếu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phiên</a:t>
            </a:r>
            <a:r>
              <a:rPr lang="en-US" sz="2400"/>
              <a:t> </a:t>
            </a:r>
            <a:r>
              <a:rPr lang="en-US" sz="2400" err="1"/>
              <a:t>bản</a:t>
            </a:r>
            <a:r>
              <a:rPr lang="en-US" sz="2400"/>
              <a:t> </a:t>
            </a:r>
            <a:r>
              <a:rPr lang="en-US" sz="2400" err="1"/>
              <a:t>mới</a:t>
            </a:r>
            <a:r>
              <a:rPr lang="en-US" sz="2400"/>
              <a:t> </a:t>
            </a:r>
            <a:r>
              <a:rPr lang="en-US" sz="2400" err="1"/>
              <a:t>hơn</a:t>
            </a:r>
            <a:r>
              <a:rPr lang="en-US" sz="2400"/>
              <a:t> </a:t>
            </a:r>
            <a:r>
              <a:rPr lang="en-US" sz="2400" err="1"/>
              <a:t>cần</a:t>
            </a:r>
            <a:r>
              <a:rPr lang="en-US" sz="2400"/>
              <a:t> them </a:t>
            </a:r>
            <a:r>
              <a:rPr lang="en-US" sz="2400" err="1"/>
              <a:t>tham</a:t>
            </a:r>
            <a:r>
              <a:rPr lang="en-US" sz="2400"/>
              <a:t> </a:t>
            </a:r>
            <a:r>
              <a:rPr lang="en-US" sz="2400" err="1"/>
              <a:t>số</a:t>
            </a: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/>
              <a:t>Plugin</a:t>
            </a:r>
            <a:r>
              <a:rPr lang="en-US" sz="2400"/>
              <a:t>: </a:t>
            </a:r>
            <a:r>
              <a:rPr lang="en-US" sz="2400" err="1"/>
              <a:t>các</a:t>
            </a:r>
            <a:r>
              <a:rPr lang="en-US" sz="2400"/>
              <a:t> plugin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mở</a:t>
            </a:r>
            <a:r>
              <a:rPr lang="en-US" sz="2400"/>
              <a:t> </a:t>
            </a:r>
            <a:r>
              <a:rPr lang="en-US" sz="2400" err="1"/>
              <a:t>rộng</a:t>
            </a:r>
            <a:r>
              <a:rPr lang="en-US" sz="2400"/>
              <a:t> </a:t>
            </a:r>
            <a:r>
              <a:rPr lang="en-US" sz="2400" err="1"/>
              <a:t>hoặt</a:t>
            </a:r>
            <a:r>
              <a:rPr lang="en-US" sz="2400"/>
              <a:t> </a:t>
            </a:r>
            <a:r>
              <a:rPr lang="en-US" sz="2400" err="1"/>
              <a:t>động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eslint</a:t>
            </a: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err="1"/>
              <a:t>Xem</a:t>
            </a:r>
            <a:r>
              <a:rPr lang="en-US" sz="2400"/>
              <a:t> </a:t>
            </a:r>
            <a:r>
              <a:rPr lang="en-US" sz="2400" err="1"/>
              <a:t>thêm</a:t>
            </a:r>
            <a:r>
              <a:rPr lang="en-US" sz="2400"/>
              <a:t> </a:t>
            </a:r>
            <a:r>
              <a:rPr lang="en-US" sz="2400" err="1"/>
              <a:t>tại</a:t>
            </a:r>
            <a:r>
              <a:rPr lang="en-US" sz="2400"/>
              <a:t> </a:t>
            </a:r>
            <a:r>
              <a:rPr lang="en-US" sz="2400">
                <a:hlinkClick r:id="rId3"/>
              </a:rPr>
              <a:t>trang chủ Eslint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87" y="1391285"/>
            <a:ext cx="5383397" cy="433419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>
                <a:effectLst/>
              </a:rPr>
              <a:t>Cấu</a:t>
            </a:r>
            <a:r>
              <a:rPr lang="en-US" sz="1300">
                <a:effectLst/>
              </a:rPr>
              <a:t> </a:t>
            </a:r>
            <a:r>
              <a:rPr lang="en-US" sz="1300" err="1">
                <a:effectLst/>
              </a:rPr>
              <a:t>hình</a:t>
            </a:r>
            <a:r>
              <a:rPr lang="en-US" sz="1300">
                <a:effectLst/>
              </a:rPr>
              <a:t> </a:t>
            </a:r>
            <a:r>
              <a:rPr lang="en-US" sz="1300" err="1">
                <a:effectLst/>
              </a:rPr>
              <a:t>ESlint</a:t>
            </a:r>
            <a:r>
              <a:rPr lang="en-US" sz="1300">
                <a:effectLst/>
              </a:rPr>
              <a:t>?</a:t>
            </a:r>
            <a:br>
              <a:rPr lang="en-US" sz="1300">
                <a:effectLst/>
              </a:rPr>
            </a:b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55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5625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/>
              <a:t>Env</a:t>
            </a:r>
            <a:r>
              <a:rPr lang="en-US" sz="3600" dirty="0"/>
              <a:t>: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môi</a:t>
            </a:r>
            <a:r>
              <a:rPr lang="en-US" sz="3600" dirty="0"/>
              <a:t> </a:t>
            </a:r>
            <a:r>
              <a:rPr lang="en-US" sz="3600" dirty="0" err="1"/>
              <a:t>trường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b="1" dirty="0"/>
              <a:t>Rules</a:t>
            </a:r>
            <a:r>
              <a:rPr lang="en-US" sz="3600" dirty="0"/>
              <a:t>: </a:t>
            </a:r>
            <a:r>
              <a:rPr lang="en-US" sz="3600" dirty="0" err="1"/>
              <a:t>Chứa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r>
              <a:rPr lang="en-US" sz="3600" dirty="0"/>
              <a:t> </a:t>
            </a:r>
            <a:r>
              <a:rPr lang="en-US" sz="3600" dirty="0" err="1"/>
              <a:t>quy</a:t>
            </a:r>
            <a:r>
              <a:rPr lang="en-US" sz="3600" dirty="0"/>
              <a:t> </a:t>
            </a:r>
            <a:r>
              <a:rPr lang="en-US" sz="3600" dirty="0" err="1"/>
              <a:t>tắc</a:t>
            </a:r>
            <a:r>
              <a:rPr lang="en-US" sz="3600" dirty="0"/>
              <a:t> </a:t>
            </a: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b="1" dirty="0"/>
              <a:t>Extends</a:t>
            </a:r>
            <a:r>
              <a:rPr lang="en-US" sz="3600" dirty="0"/>
              <a:t>: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sẵn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,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chỉnh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</a:t>
            </a:r>
            <a:r>
              <a:rPr lang="en-US" sz="3600" dirty="0" err="1"/>
              <a:t>riêng</a:t>
            </a:r>
            <a:r>
              <a:rPr lang="en-US" sz="3600" dirty="0"/>
              <a:t>. </a:t>
            </a:r>
            <a:r>
              <a:rPr lang="en-US" sz="3600" dirty="0" err="1"/>
              <a:t>Mỗi</a:t>
            </a:r>
            <a:r>
              <a:rPr lang="en-US" sz="3600" dirty="0"/>
              <a:t> rule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r>
              <a:rPr lang="en-US" sz="3600" dirty="0"/>
              <a:t> 1 -  </a:t>
            </a:r>
            <a:r>
              <a:rPr lang="en-US" sz="3600" dirty="0" err="1"/>
              <a:t>cảnh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2 - Error</a:t>
            </a:r>
          </a:p>
          <a:p>
            <a:pPr>
              <a:buFont typeface="Wingdings" pitchFamily="2" charset="2"/>
              <a:buChar char="q"/>
            </a:pPr>
            <a:r>
              <a:rPr lang="en-US" sz="3600" b="1" dirty="0" err="1"/>
              <a:t>ParserOptions</a:t>
            </a:r>
            <a:r>
              <a:rPr lang="en-US" sz="3600" dirty="0"/>
              <a:t>: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dirty="0" err="1"/>
              <a:t>cú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mặc</a:t>
            </a:r>
            <a:r>
              <a:rPr lang="en-US" sz="3600" dirty="0"/>
              <a:t> </a:t>
            </a:r>
            <a:r>
              <a:rPr lang="en-US" sz="3600" dirty="0" err="1"/>
              <a:t>định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es5,nếu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phiên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mới</a:t>
            </a:r>
            <a:r>
              <a:rPr lang="en-US" sz="3600" dirty="0"/>
              <a:t> </a:t>
            </a:r>
            <a:r>
              <a:rPr lang="en-US" sz="3600" dirty="0" err="1"/>
              <a:t>hơn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them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b="1" dirty="0"/>
              <a:t>Plugin</a:t>
            </a:r>
            <a:r>
              <a:rPr lang="en-US" sz="3600" dirty="0"/>
              <a:t>: </a:t>
            </a:r>
            <a:r>
              <a:rPr lang="en-US" sz="3600" dirty="0" err="1"/>
              <a:t>các</a:t>
            </a:r>
            <a:r>
              <a:rPr lang="en-US" sz="3600" dirty="0"/>
              <a:t> plugin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</a:t>
            </a:r>
            <a:r>
              <a:rPr lang="en-US" sz="3600" dirty="0" err="1"/>
              <a:t>hoặt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eslint</a:t>
            </a: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b="1" dirty="0"/>
              <a:t>Global</a:t>
            </a:r>
            <a:r>
              <a:rPr lang="en-US" sz="3600" dirty="0"/>
              <a:t>: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sách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môi</a:t>
            </a:r>
            <a:r>
              <a:rPr lang="en-US" sz="3600" dirty="0"/>
              <a:t> </a:t>
            </a:r>
            <a:r>
              <a:rPr lang="en-US" sz="3600" dirty="0" err="1"/>
              <a:t>trường</a:t>
            </a:r>
            <a:r>
              <a:rPr lang="en-US" sz="3600" dirty="0"/>
              <a:t> global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rule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4114800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562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2700" b="1" dirty="0"/>
          </a:p>
          <a:p>
            <a:pPr>
              <a:buFont typeface="Wingdings" pitchFamily="2" charset="2"/>
              <a:buChar char="q"/>
            </a:pPr>
            <a:endParaRPr lang="en-US" sz="2700" b="1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rule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455612" y="731429"/>
            <a:ext cx="10969943" cy="55625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sz="2700" b="1" dirty="0"/>
          </a:p>
          <a:p>
            <a:pPr>
              <a:buFont typeface="Wingdings" pitchFamily="2" charset="2"/>
              <a:buChar char="q"/>
            </a:pPr>
            <a:endParaRPr lang="en-US" sz="2700" b="1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"quotes": [1, "single"]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ngoặc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kép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khai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báo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string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space-before-blocks: 1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space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khoảng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trắng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"</a:t>
            </a:r>
            <a:r>
              <a:rPr lang="en-US" dirty="0" err="1"/>
              <a:t>eqeqeq</a:t>
            </a:r>
            <a:r>
              <a:rPr lang="en-US" dirty="0"/>
              <a:t>“: 1            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nên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sánh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cả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kiểu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dữ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liệu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===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!==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"no-console“: 1      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console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"no-</a:t>
            </a:r>
            <a:r>
              <a:rPr lang="en-US" dirty="0" err="1"/>
              <a:t>cond</a:t>
            </a:r>
            <a:r>
              <a:rPr lang="en-US" dirty="0"/>
              <a:t>-assign“: 1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nhở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tránh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gõ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nhầm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phép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gán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thành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sánh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"no-constant-condition": 1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tránh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sánh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vô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nghĩa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i="1" dirty="0"/>
              <a:t> …..</a:t>
            </a:r>
          </a:p>
          <a:p>
            <a:pPr>
              <a:buFont typeface="Wingdings" pitchFamily="2" charset="2"/>
              <a:buChar char="q"/>
            </a:pP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>
                <a:hlinkClick r:id="rId3"/>
              </a:rPr>
              <a:t>https://eslint.org/docs/rules/</a:t>
            </a: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236437"/>
            <a:ext cx="4686300" cy="23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built-in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12" y="14097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Mở</a:t>
            </a:r>
            <a:r>
              <a:rPr lang="en-US" sz="2700" dirty="0"/>
              <a:t> project </a:t>
            </a:r>
            <a:r>
              <a:rPr lang="en-US" sz="2700" dirty="0" err="1"/>
              <a:t>vừa</a:t>
            </a:r>
            <a:r>
              <a:rPr lang="en-US" sz="2700" dirty="0"/>
              <a:t> </a:t>
            </a:r>
            <a:r>
              <a:rPr lang="en-US" sz="2700" dirty="0" err="1"/>
              <a:t>tạo</a:t>
            </a:r>
            <a:r>
              <a:rPr lang="en-US" sz="2700" dirty="0"/>
              <a:t>, </a:t>
            </a:r>
            <a:r>
              <a:rPr lang="en-US" sz="2700" dirty="0" err="1"/>
              <a:t>chú</a:t>
            </a:r>
            <a:r>
              <a:rPr lang="en-US" sz="2700" dirty="0"/>
              <a:t> ý file .eslintrc.js </a:t>
            </a:r>
            <a:r>
              <a:rPr lang="en-US" sz="2700" dirty="0" err="1"/>
              <a:t>đây</a:t>
            </a:r>
            <a:r>
              <a:rPr lang="en-US" sz="2700" dirty="0"/>
              <a:t> </a:t>
            </a:r>
            <a:r>
              <a:rPr lang="en-US" sz="2700" dirty="0" err="1"/>
              <a:t>chính</a:t>
            </a:r>
            <a:r>
              <a:rPr lang="en-US" sz="2700" dirty="0"/>
              <a:t> </a:t>
            </a:r>
            <a:r>
              <a:rPr lang="en-US" sz="2700" dirty="0" err="1"/>
              <a:t>là</a:t>
            </a:r>
            <a:r>
              <a:rPr lang="en-US" sz="2700" dirty="0"/>
              <a:t> file </a:t>
            </a:r>
            <a:r>
              <a:rPr lang="en-US" sz="2700" dirty="0" err="1"/>
              <a:t>config</a:t>
            </a:r>
            <a:r>
              <a:rPr lang="en-US" sz="2700" dirty="0"/>
              <a:t> </a:t>
            </a:r>
            <a:r>
              <a:rPr lang="en-US" sz="2700" dirty="0" err="1"/>
              <a:t>eslint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file .</a:t>
            </a:r>
            <a:r>
              <a:rPr lang="en-US" dirty="0" err="1"/>
              <a:t>eslintrc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2743200"/>
            <a:ext cx="4892576" cy="2765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2765385"/>
            <a:ext cx="4991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Mở</a:t>
            </a:r>
            <a:r>
              <a:rPr lang="en-US" sz="2700" dirty="0"/>
              <a:t> </a:t>
            </a:r>
            <a:r>
              <a:rPr lang="en-US" sz="2700" dirty="0" err="1"/>
              <a:t>tạo</a:t>
            </a:r>
            <a:r>
              <a:rPr lang="en-US" sz="2700" dirty="0"/>
              <a:t> file </a:t>
            </a:r>
            <a:r>
              <a:rPr lang="en-US" sz="2700" dirty="0" err="1"/>
              <a:t>javascript</a:t>
            </a:r>
            <a:r>
              <a:rPr lang="en-US" sz="2700" dirty="0"/>
              <a:t> </a:t>
            </a:r>
            <a:r>
              <a:rPr lang="en-US" sz="2700" dirty="0" err="1"/>
              <a:t>thêm</a:t>
            </a:r>
            <a:r>
              <a:rPr lang="en-US" sz="2700" dirty="0"/>
              <a:t> </a:t>
            </a:r>
            <a:r>
              <a:rPr lang="en-US" sz="2700" dirty="0" err="1"/>
              <a:t>mã</a:t>
            </a:r>
            <a:r>
              <a:rPr lang="en-US" sz="2700" dirty="0"/>
              <a:t> script </a:t>
            </a:r>
            <a:r>
              <a:rPr lang="en-US" sz="2700" dirty="0" err="1"/>
              <a:t>để</a:t>
            </a:r>
            <a:r>
              <a:rPr lang="en-US" sz="2700" dirty="0"/>
              <a:t> </a:t>
            </a:r>
            <a:r>
              <a:rPr lang="en-US" sz="2700" dirty="0" err="1"/>
              <a:t>thử</a:t>
            </a:r>
            <a:r>
              <a:rPr lang="en-US" sz="2700" dirty="0"/>
              <a:t> </a:t>
            </a:r>
            <a:r>
              <a:rPr lang="en-US" sz="2700" dirty="0" err="1"/>
              <a:t>eslint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981200"/>
            <a:ext cx="6981825" cy="1762125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60412" y="3551236"/>
            <a:ext cx="10969943" cy="51355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/>
              <a:t>File app.js </a:t>
            </a:r>
            <a:r>
              <a:rPr lang="en-US" sz="2700" dirty="0" err="1"/>
              <a:t>sau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tạo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công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4688390"/>
            <a:ext cx="5791200" cy="2139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412" y="4724650"/>
            <a:ext cx="5109903" cy="12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Config</a:t>
            </a:r>
            <a:r>
              <a:rPr lang="en-US" sz="2700" dirty="0"/>
              <a:t> </a:t>
            </a:r>
            <a:r>
              <a:rPr lang="en-US" sz="2700" dirty="0" err="1"/>
              <a:t>đường</a:t>
            </a:r>
            <a:r>
              <a:rPr lang="en-US" sz="2700" dirty="0"/>
              <a:t> </a:t>
            </a:r>
            <a:r>
              <a:rPr lang="en-US" sz="2700" dirty="0" err="1"/>
              <a:t>dẫn</a:t>
            </a:r>
            <a:r>
              <a:rPr lang="en-US" sz="2700" dirty="0"/>
              <a:t> </a:t>
            </a:r>
            <a:r>
              <a:rPr lang="en-US" sz="2700" dirty="0" err="1"/>
              <a:t>tại</a:t>
            </a:r>
            <a:r>
              <a:rPr lang="en-US" sz="2700" dirty="0"/>
              <a:t> file </a:t>
            </a:r>
            <a:r>
              <a:rPr lang="en-US" sz="2700" dirty="0" err="1"/>
              <a:t>package.json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scripts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file app.js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438400"/>
            <a:ext cx="5905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Chạy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npm</a:t>
            </a:r>
            <a:r>
              <a:rPr lang="en-US" sz="2700" dirty="0">
                <a:solidFill>
                  <a:srgbClr val="FF0000"/>
                </a:solidFill>
              </a:rPr>
              <a:t> run </a:t>
            </a:r>
            <a:r>
              <a:rPr lang="en-US" sz="2700" dirty="0" err="1">
                <a:solidFill>
                  <a:srgbClr val="FF0000"/>
                </a:solidFill>
              </a:rPr>
              <a:t>eslint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/>
              <a:t>để</a:t>
            </a:r>
            <a:r>
              <a:rPr lang="en-US" sz="2700" dirty="0"/>
              <a:t> </a:t>
            </a:r>
            <a:r>
              <a:rPr lang="en-US" sz="2700" dirty="0" err="1"/>
              <a:t>hiển</a:t>
            </a:r>
            <a:r>
              <a:rPr lang="en-US" sz="2700" dirty="0"/>
              <a:t> </a:t>
            </a:r>
            <a:r>
              <a:rPr lang="en-US" sz="2700" dirty="0" err="1"/>
              <a:t>thị</a:t>
            </a:r>
            <a:r>
              <a:rPr lang="en-US" sz="2700" dirty="0"/>
              <a:t> </a:t>
            </a:r>
            <a:r>
              <a:rPr lang="en-US" sz="2700" dirty="0" err="1"/>
              <a:t>kết</a:t>
            </a:r>
            <a:r>
              <a:rPr lang="en-US" sz="2700" dirty="0"/>
              <a:t> </a:t>
            </a:r>
            <a:r>
              <a:rPr lang="en-US" sz="2700" dirty="0" err="1"/>
              <a:t>quả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Kết</a:t>
            </a:r>
            <a:r>
              <a:rPr lang="en-US" sz="2700" dirty="0"/>
              <a:t> </a:t>
            </a:r>
            <a:r>
              <a:rPr lang="en-US" sz="2700" dirty="0" err="1"/>
              <a:t>quả</a:t>
            </a:r>
            <a:r>
              <a:rPr lang="en-US" sz="2700" dirty="0"/>
              <a:t>: 1 </a:t>
            </a:r>
            <a:r>
              <a:rPr lang="en-US" sz="2700" dirty="0" err="1"/>
              <a:t>lỗi</a:t>
            </a:r>
            <a:r>
              <a:rPr lang="en-US" sz="2700" dirty="0"/>
              <a:t> (error) </a:t>
            </a:r>
            <a:r>
              <a:rPr lang="en-US" sz="2700" dirty="0" err="1"/>
              <a:t>khai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biến</a:t>
            </a:r>
            <a:r>
              <a:rPr lang="en-US" sz="2700" dirty="0"/>
              <a:t> message </a:t>
            </a:r>
            <a:r>
              <a:rPr lang="en-US" sz="2700" dirty="0" err="1"/>
              <a:t>nhưng</a:t>
            </a:r>
            <a:r>
              <a:rPr lang="en-US" sz="2700" dirty="0"/>
              <a:t> </a:t>
            </a:r>
            <a:r>
              <a:rPr lang="en-US" sz="2700" dirty="0" err="1"/>
              <a:t>không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, </a:t>
            </a:r>
            <a:r>
              <a:rPr lang="en-US" sz="2700" dirty="0" err="1"/>
              <a:t>cảnh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(warning) String </a:t>
            </a:r>
            <a:r>
              <a:rPr lang="en-US" sz="2700" dirty="0" err="1"/>
              <a:t>nên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singlequote</a:t>
            </a:r>
            <a:endParaRPr lang="en-US" sz="27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Hướng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dẫn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534338"/>
            <a:ext cx="5105400" cy="1051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3" y="4572829"/>
            <a:ext cx="3781425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612" y="4572829"/>
            <a:ext cx="5991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Tải</a:t>
            </a:r>
            <a:r>
              <a:rPr lang="en-US" sz="2700" dirty="0"/>
              <a:t> </a:t>
            </a:r>
            <a:r>
              <a:rPr lang="en-US" sz="2700" dirty="0" err="1"/>
              <a:t>vài</a:t>
            </a:r>
            <a:r>
              <a:rPr lang="en-US" sz="2700" dirty="0"/>
              <a:t> </a:t>
            </a:r>
            <a:r>
              <a:rPr lang="en-US" sz="2700" dirty="0" err="1"/>
              <a:t>cài</a:t>
            </a:r>
            <a:r>
              <a:rPr lang="en-US" sz="2700" dirty="0"/>
              <a:t>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dirty="0" err="1">
                <a:hlinkClick r:id="rId3"/>
              </a:rPr>
              <a:t>Visult</a:t>
            </a:r>
            <a:r>
              <a:rPr lang="en-US" sz="2700" dirty="0">
                <a:hlinkClick r:id="rId3"/>
              </a:rPr>
              <a:t> studio code</a:t>
            </a: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Cài</a:t>
            </a:r>
            <a:r>
              <a:rPr lang="en-US" sz="2700" dirty="0"/>
              <a:t>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i="1" dirty="0">
                <a:hlinkClick r:id="rId4"/>
              </a:rPr>
              <a:t>Extension </a:t>
            </a:r>
            <a:r>
              <a:rPr lang="en-US" sz="2700" i="1" dirty="0" err="1">
                <a:hlinkClick r:id="rId4"/>
              </a:rPr>
              <a:t>Eslint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hợp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visuall</a:t>
            </a:r>
            <a:r>
              <a:rPr lang="en-US" dirty="0">
                <a:effectLst/>
              </a:rPr>
              <a:t> studio code?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773" y="2514600"/>
            <a:ext cx="6325277" cy="41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q"/>
            </a:pPr>
            <a:r>
              <a:rPr lang="en-US" sz="2700" dirty="0" err="1"/>
              <a:t>Sau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install Extension </a:t>
            </a:r>
            <a:r>
              <a:rPr lang="en-US" sz="2700" dirty="0" err="1"/>
              <a:t>Eslint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cảnh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sẽ</a:t>
            </a:r>
            <a:r>
              <a:rPr lang="en-US" sz="2700" dirty="0"/>
              <a:t> </a:t>
            </a:r>
            <a:r>
              <a:rPr lang="en-US" sz="2700" dirty="0" err="1"/>
              <a:t>hiển</a:t>
            </a:r>
            <a:r>
              <a:rPr lang="en-US" sz="2700" dirty="0"/>
              <a:t> </a:t>
            </a:r>
            <a:r>
              <a:rPr lang="en-US" sz="2700" dirty="0" err="1"/>
              <a:t>thị</a:t>
            </a:r>
            <a:r>
              <a:rPr lang="en-US" sz="2700" dirty="0"/>
              <a:t> </a:t>
            </a:r>
            <a:r>
              <a:rPr lang="en-US" sz="2700" dirty="0" err="1"/>
              <a:t>thị</a:t>
            </a:r>
            <a:r>
              <a:rPr lang="en-US" sz="2700" dirty="0"/>
              <a:t> </a:t>
            </a:r>
            <a:r>
              <a:rPr lang="en-US" sz="2700" dirty="0" err="1"/>
              <a:t>trực</a:t>
            </a:r>
            <a:r>
              <a:rPr lang="en-US" sz="2700" dirty="0"/>
              <a:t> </a:t>
            </a:r>
            <a:r>
              <a:rPr lang="en-US" sz="2700" dirty="0" err="1"/>
              <a:t>tiếp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visualstudio</a:t>
            </a:r>
            <a:r>
              <a:rPr lang="en-US" sz="2700" dirty="0"/>
              <a:t> code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hợp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visuall</a:t>
            </a:r>
            <a:r>
              <a:rPr lang="en-US" dirty="0">
                <a:effectLst/>
              </a:rPr>
              <a:t> studio code?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667000"/>
            <a:ext cx="9363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Linters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javacsript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25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Linters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javacsript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Nodejs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268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Linter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code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Linter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JSLint</a:t>
            </a:r>
            <a:r>
              <a:rPr lang="en-US" dirty="0"/>
              <a:t>, </a:t>
            </a:r>
            <a:r>
              <a:rPr lang="en-US" dirty="0" err="1"/>
              <a:t>JSHint</a:t>
            </a:r>
            <a:r>
              <a:rPr lang="en-US" dirty="0"/>
              <a:t>, </a:t>
            </a:r>
            <a:r>
              <a:rPr lang="en-US" dirty="0" err="1"/>
              <a:t>Eslint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pham</a:t>
            </a:r>
            <a:r>
              <a:rPr lang="en-US" dirty="0"/>
              <a:t> vi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Linter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gì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3903027"/>
            <a:ext cx="4418012" cy="24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/>
              <a:t>Eslint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liner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b="1" dirty="0"/>
              <a:t>Nicholas C. </a:t>
            </a:r>
            <a:r>
              <a:rPr lang="en-US" b="1" dirty="0" err="1"/>
              <a:t>Zakas</a:t>
            </a:r>
            <a:r>
              <a:rPr lang="en-US" b="1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2013.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: https://eslint.org/</a:t>
            </a: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Giới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thiệu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96240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code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coding convention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style </a:t>
            </a:r>
            <a:r>
              <a:rPr lang="en-US" dirty="0" err="1"/>
              <a:t>như</a:t>
            </a:r>
            <a:r>
              <a:rPr lang="en-US" dirty="0"/>
              <a:t> ES6, Typescript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Tại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495800"/>
            <a:ext cx="3884612" cy="21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10969943" cy="51355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style </a:t>
            </a:r>
            <a:r>
              <a:rPr lang="en-US" dirty="0" err="1"/>
              <a:t>như</a:t>
            </a:r>
            <a:r>
              <a:rPr lang="en-US" dirty="0"/>
              <a:t> ES6, Typescript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console.log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case </a:t>
            </a:r>
            <a:r>
              <a:rPr lang="en-US" dirty="0" err="1"/>
              <a:t>trong</a:t>
            </a:r>
            <a:r>
              <a:rPr lang="en-US" dirty="0"/>
              <a:t> switch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vi-VN" dirty="0"/>
          </a:p>
          <a:p>
            <a:pPr marL="457200" lvl="1" indent="0">
              <a:buNone/>
            </a:pPr>
            <a:br>
              <a:rPr lang="vi-VN" dirty="0"/>
            </a:br>
            <a:endParaRPr lang="vi-VN" b="1" dirty="0"/>
          </a:p>
          <a:p>
            <a:pPr fontAlgn="base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tính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năng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eslint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1164</Words>
  <Application>Microsoft Macintosh PowerPoint</Application>
  <PresentationFormat>Custom</PresentationFormat>
  <Paragraphs>274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Segoe UI</vt:lpstr>
      <vt:lpstr>Wingdings</vt:lpstr>
      <vt:lpstr>Custom Design</vt:lpstr>
      <vt:lpstr>Lập trình ECMAScript</vt:lpstr>
      <vt:lpstr>Mục tiêu</vt:lpstr>
      <vt:lpstr>Nội dung</vt:lpstr>
      <vt:lpstr>Phần 1:   Giới thiệu ESlint</vt:lpstr>
      <vt:lpstr>Linter là gì? </vt:lpstr>
      <vt:lpstr>Giới thiệu eslint? </vt:lpstr>
      <vt:lpstr>Phần 2:   lợi ích khi sử dụng eslint</vt:lpstr>
      <vt:lpstr>Tại sao nên sử dụng eslint? </vt:lpstr>
      <vt:lpstr>Một số tính năng của eslint? </vt:lpstr>
      <vt:lpstr>Phần 3:   cài đặt môi trường</vt:lpstr>
      <vt:lpstr>Cài đặt nodejs? </vt:lpstr>
      <vt:lpstr>Các hàm built-in xử lý chuỗi</vt:lpstr>
      <vt:lpstr>Hướng dẫn cài đặt phần mềm? </vt:lpstr>
      <vt:lpstr>Hướng dẫn cài đặt phần mềm nodejs? </vt:lpstr>
      <vt:lpstr>Hướng dẫn cài đặt eslint ? </vt:lpstr>
      <vt:lpstr>Hướng dẫn cài đặt eslint ? </vt:lpstr>
      <vt:lpstr>Hướng dẫn cài đặt eslint ? </vt:lpstr>
      <vt:lpstr>Cấu hình ESlint? </vt:lpstr>
      <vt:lpstr>Phần 4:   Cấu hình eslint</vt:lpstr>
      <vt:lpstr>Cấu hình ESlint? </vt:lpstr>
      <vt:lpstr>Một số rule thông dụng? </vt:lpstr>
      <vt:lpstr>Một số rule thông dụng? </vt:lpstr>
      <vt:lpstr>Các hàm built-in xử lý chuỗi</vt:lpstr>
      <vt:lpstr>Hướng dẫn cài đặt eslint ? </vt:lpstr>
      <vt:lpstr>Hướng dẫn cài đặt eslint ?</vt:lpstr>
      <vt:lpstr>Hướng dẫn cài đặt eslint ?</vt:lpstr>
      <vt:lpstr>Hướng dẫn cài đặt eslint ?</vt:lpstr>
      <vt:lpstr>Kết hợp eslint với visuall studio code?</vt:lpstr>
      <vt:lpstr>Kết hợp eslint với visuall studio code?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ECMAScript</dc:title>
  <dc:creator>Đạt Lê</dc:creator>
  <cp:lastModifiedBy>Đạt Lê</cp:lastModifiedBy>
  <cp:revision>1</cp:revision>
  <dcterms:created xsi:type="dcterms:W3CDTF">2020-10-21T05:12:29Z</dcterms:created>
  <dcterms:modified xsi:type="dcterms:W3CDTF">2020-10-21T05:15:34Z</dcterms:modified>
</cp:coreProperties>
</file>