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58" r:id="rId3"/>
    <p:sldId id="279" r:id="rId4"/>
    <p:sldId id="260" r:id="rId5"/>
    <p:sldId id="278" r:id="rId6"/>
    <p:sldId id="257" r:id="rId7"/>
    <p:sldId id="261" r:id="rId8"/>
    <p:sldId id="262" r:id="rId9"/>
    <p:sldId id="263" r:id="rId10"/>
    <p:sldId id="264" r:id="rId11"/>
    <p:sldId id="266" r:id="rId12"/>
    <p:sldId id="267" r:id="rId13"/>
    <p:sldId id="277" r:id="rId14"/>
    <p:sldId id="276" r:id="rId15"/>
    <p:sldId id="273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EE93-928E-470A-92AC-F090C05E3B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B2D3-6DEE-6C43-B7D8-29A2F46538C2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CD8-F18C-0D4D-8270-5DDE4111480A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060F-B037-244B-B858-1C3D60C5965E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0FAE-ECD2-5246-A23F-01EAACF2818D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4354-46E8-D546-807A-6D42524E6900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F9F-B068-BE49-906A-B9429D9A2A3A}" type="datetime1">
              <a:rPr lang="en-US" smtClean="0"/>
              <a:t>8/29/22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F4C5-04B1-7445-8A71-9BD5A366AC27}" type="datetime1">
              <a:rPr lang="en-US" smtClean="0"/>
              <a:t>8/29/22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FF57-C12E-794B-95DE-C8C2583734EE}" type="datetime1">
              <a:rPr lang="en-US" smtClean="0"/>
              <a:t>8/29/22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DB93-6FE2-F64C-BC03-CED829E55848}" type="datetime1">
              <a:rPr lang="en-US" smtClean="0"/>
              <a:t>8/29/22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0A17-EE21-774F-830F-1E702C658951}" type="datetime1">
              <a:rPr lang="en-US" smtClean="0"/>
              <a:t>8/29/22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B90-1B25-A64B-A834-5C0CE11D4DFD}" type="datetime1">
              <a:rPr lang="en-US" smtClean="0"/>
              <a:t>8/29/22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0339-B3FF-CD43-AB71-185B16043C9C}" type="datetime1">
              <a:rPr lang="en-US" smtClean="0"/>
              <a:t>8/29/22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github.com/thanhhff/Cafe-Manager/raw/master/uml-diagram/Cafe%20Manager%20Application%20Structur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2910"/>
            <a:ext cx="12192000" cy="643509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3391"/>
            <a:ext cx="12192000" cy="306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D925D-DDC9-4F48-A52A-A6300F7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</a:t>
            </a:fld>
            <a:endParaRPr lang="en-VN"/>
          </a:p>
        </p:txBody>
      </p:sp>
      <p:sp>
        <p:nvSpPr>
          <p:cNvPr id="17" name="Google Shape;71;p1"/>
          <p:cNvSpPr txBox="1"/>
          <p:nvPr/>
        </p:nvSpPr>
        <p:spPr>
          <a:xfrm>
            <a:off x="8287438" y="86200"/>
            <a:ext cx="3904562" cy="179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Các thành viên 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Nguyễn Kim Bảo                 20194486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Lê Danh Đại                          20196769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Đoàn Hồng Phúc                20194647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Sans Pro"/>
                <a:ea typeface="Source Sans Pro"/>
                <a:cs typeface="Source Sans Pro"/>
                <a:sym typeface="Source Sans Pro"/>
              </a:rPr>
              <a:t>Hứa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cs typeface="Source Sans Pro"/>
                <a:sym typeface="Source Sans Pro"/>
              </a:rPr>
              <a:t>Việt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cs typeface="Source Sans Pro"/>
                <a:sym typeface="Source Sans Pro"/>
              </a:rPr>
              <a:t>Hoàng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                  20194572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70;p1"/>
          <p:cNvSpPr txBox="1">
            <a:spLocks noGrp="1"/>
          </p:cNvSpPr>
          <p:nvPr>
            <p:ph type="ctrTitle"/>
          </p:nvPr>
        </p:nvSpPr>
        <p:spPr>
          <a:xfrm>
            <a:off x="957525" y="1889574"/>
            <a:ext cx="6674100" cy="324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Project JAVA OOP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Đề tài : </a:t>
            </a:r>
            <a:endParaRPr sz="6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600"/>
              <a:t>Quản lý quán Cafe 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25029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0" y="16325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BAB44-D44D-884C-BA5B-4C822EC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5661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61613" y="150203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8748" y="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5081" y="1593978"/>
            <a:ext cx="5425658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IDE Apache Netbeans, Công nghệ Swing </a:t>
            </a:r>
          </a:p>
        </p:txBody>
      </p:sp>
      <p:sp>
        <p:nvSpPr>
          <p:cNvPr id="10" name="Oval 9"/>
          <p:cNvSpPr/>
          <p:nvPr/>
        </p:nvSpPr>
        <p:spPr>
          <a:xfrm>
            <a:off x="867863" y="3719477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8119" y="360638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39278" y="26249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7468" y="2555296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MySQL với công cụ quản trị dữ liệu phpMyAdmin</a:t>
            </a:r>
            <a:r>
              <a:rPr lang="en-VN" sz="2000" dirty="0"/>
              <a:t> 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3333242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30555" y="2748309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3768B-26B5-4F44-B316-D8E405A5EA02}"/>
              </a:ext>
            </a:extLst>
          </p:cNvPr>
          <p:cNvSpPr/>
          <p:nvPr/>
        </p:nvSpPr>
        <p:spPr>
          <a:xfrm>
            <a:off x="1627468" y="365240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Phần mềm Astah xây dựng UML</a:t>
            </a:r>
            <a:endParaRPr lang="en-US" sz="2000" b="1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10217" y="3883978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80EFF-CB2F-C14D-AA60-FF5A32191D99}"/>
              </a:ext>
            </a:extLst>
          </p:cNvPr>
          <p:cNvSpPr/>
          <p:nvPr/>
        </p:nvSpPr>
        <p:spPr>
          <a:xfrm>
            <a:off x="1609534" y="4727817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301E-20AB-0646-B22C-9EB4428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sử 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54502"/>
            <a:ext cx="5306128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LÝ DO LỰA CHỌN ĐỀ TÀI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F555A-4F7D-B64B-AD4F-CAB4B0CCC655}"/>
              </a:ext>
            </a:extLst>
          </p:cNvPr>
          <p:cNvSpPr txBox="1"/>
          <p:nvPr/>
        </p:nvSpPr>
        <p:spPr>
          <a:xfrm>
            <a:off x="1983782" y="5650917"/>
            <a:ext cx="822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BIỂU ĐỒ THỐNG KÊ DỰ ĐOÁN MỨC ĐỘ TĂNG TRƯỞNG TRONG NGÀNH ĐỒ UỐNG</a:t>
            </a:r>
            <a:r>
              <a:rPr lang="en-VN" baseline="30000" dirty="0"/>
              <a:t>[1]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6C92-B056-A642-BC7E-8857DA11262B}"/>
              </a:ext>
            </a:extLst>
          </p:cNvPr>
          <p:cNvSpPr txBox="1"/>
          <p:nvPr/>
        </p:nvSpPr>
        <p:spPr>
          <a:xfrm>
            <a:off x="465780" y="1198553"/>
            <a:ext cx="88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/>
              <a:t>Năm 20</a:t>
            </a:r>
            <a:r>
              <a:rPr lang="en-US" b="1"/>
              <a:t>21</a:t>
            </a:r>
            <a:r>
              <a:rPr lang="en-VN" b="1"/>
              <a:t> </a:t>
            </a:r>
            <a:r>
              <a:rPr lang="en-VN" b="1" dirty="0"/>
              <a:t>- tại HÀ NỘI: 4000 cửa hàng đồ uống &amp; hơn 5000 cửa hàng kinh doanh </a:t>
            </a:r>
            <a:r>
              <a:rPr lang="en-VN" b="1"/>
              <a:t>quán ăn.</a:t>
            </a:r>
            <a:endParaRPr lang="en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8" y="1741008"/>
            <a:ext cx="6123709" cy="3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361608" y="223126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MÔ HÌNH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2F37524-E201-A645-BFFA-6FBAC992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5" y="1817224"/>
            <a:ext cx="10990126" cy="1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F803CA45-1E75-254A-8268-92E834FB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33" y="1426186"/>
            <a:ext cx="10043933" cy="42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0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6102859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0" y="23714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10145" y="132975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A62C-4073-7A4F-84FC-2658CD2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949140"/>
            <a:ext cx="4705349" cy="5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0" y="13999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342</Words>
  <Application>Microsoft Macintosh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.VnCourier</vt:lpstr>
      <vt:lpstr>.VnCourier New</vt:lpstr>
      <vt:lpstr>Arial</vt:lpstr>
      <vt:lpstr>Calibri</vt:lpstr>
      <vt:lpstr>Calibri Light</vt:lpstr>
      <vt:lpstr>Courier New</vt:lpstr>
      <vt:lpstr>Source Sans Pro</vt:lpstr>
      <vt:lpstr>Office Theme</vt:lpstr>
      <vt:lpstr>Project JAVA OOP Đề tài :  Quản lý quán Cafe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HUA VIET HOANG 20194572</cp:lastModifiedBy>
  <cp:revision>58</cp:revision>
  <dcterms:created xsi:type="dcterms:W3CDTF">2020-06-02T02:16:03Z</dcterms:created>
  <dcterms:modified xsi:type="dcterms:W3CDTF">2022-08-29T16:30:03Z</dcterms:modified>
</cp:coreProperties>
</file>