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39DB-CA4F-486B-B8C6-9561C33BD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D38A-D033-42E3-AC94-25B87717B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074F-D61E-4992-BCEB-59CE87DB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F4A3-AF9E-4B5A-B1A3-AFF49CDA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9079-694E-41EF-8CA2-3623FB71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5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7DAD-6C8E-4531-8FCD-83900849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B20D3-6DFE-46B2-A616-41CFEE8B7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F19F-5FB7-4DF6-9612-57E20D8C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6B1E-3767-4BD3-BFC8-979365F9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7D95-19FE-4A2F-9BBE-5F682292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79838-342E-4361-A5FF-67C0AC98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A71E-11E4-47E6-9CB5-CD595552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A779-E1DD-4E9A-9243-AC18945C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F071-B623-4BB2-B7B6-F7FC932F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29F4-B043-435F-BB38-5F819F85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C4D6-724D-4867-AF79-6A798733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A1BE-CBE0-414D-9FF5-36DE4BDB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160A-EA24-46AF-BEF3-E659BAF1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74F6-6EDC-463E-B8DF-0584D573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F0989-2C01-4C5A-A4E5-4DDAF837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C15-8438-482C-89F7-CEDCDC5E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33D00-FFA5-4429-9E6E-5A7D9B23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FFA5-0D93-4B2F-B6A4-9B2C084D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C0CB8-A6C7-4EAF-BD99-FA7769ED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54BE-5FE4-4FEB-8281-55BAA9C4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9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85B4-9C1B-4E22-8F5F-6E526D02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4C30-ACFB-4D03-8DEB-5482D924E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24096-5E99-43C9-A808-1D1093DC2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A075-8F53-4AF2-B76C-95FD4A39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4F49-65AB-4040-823D-D9A3E664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39FF-CCAC-4FDF-A04B-D99D49C4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04B0-FDE2-4E4C-80D1-60D8BB32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2BD9-654F-4BC2-B6A6-7BD8F95E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DBE1D-C699-4497-BA04-D7DEDD33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DBB3-74D9-4F39-A975-905CFB2C8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49C40-49A9-4627-B85F-136B0E008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C2E4C-1000-4A7E-BE46-2FA0810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5BC7B-A99A-49ED-AF98-52E9887C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33D1-B502-4ACE-97F2-91F77BF7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1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42AE-B3A5-4FE6-8200-BF3AFDD0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EE079-AA0F-4D5E-B83E-E125FB51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0F61A-48CB-41D2-9E82-FFF24D33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3C26-8260-43A9-91D8-2120765A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BEE8A-5831-49A8-AF00-2E85DFF5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958D6-6BEB-4593-8B8C-05D21B3D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EE50F-CBB7-4301-9EE1-378091E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7706-8BB9-4432-AA1D-C791E9D0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4E3E-3BBC-45C9-8F58-963F413F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8B85C-C080-48AD-855F-77EE6E06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81213-5273-434E-9ADA-86E0353B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5FF7C-94A1-46ED-AF5D-EDC50F7C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A7F1-41B5-4EC9-8AFD-E8D5B6CE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AA2-07D1-45D5-9A05-07D69065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00A70-88DB-49C6-8E38-439ADF36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10D5B-9FC1-40E6-9A14-10E3CA7E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493B-D853-4B65-8948-289905FC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28BD2-E19F-44D8-AD3B-BA5129DA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FF695-2E2C-49CD-AA94-996F38FA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4972B-48A5-4159-B468-43BC116E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44DD2-5867-4E2A-AC72-C2739F24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2AF0-0BE3-45F3-944E-E572E47E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8657-5EC4-48DB-A72F-E07B4C59855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0A78-7392-4CE1-8AC8-DAB285C1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3E0C-2D04-446F-A102-57DEA66BD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EA5C-1CA8-488C-A22F-AD6CD6FF4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5673-7668-417E-9FB3-0B4CDA76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20646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E09F-6F52-40BA-AF6F-670A55D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Embedding: Word2Vec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543F2-AD4F-4702-88D1-560A72DDA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2048396"/>
            <a:ext cx="8973802" cy="3905795"/>
          </a:xfrm>
        </p:spPr>
      </p:pic>
    </p:spTree>
    <p:extLst>
      <p:ext uri="{BB962C8B-B14F-4D97-AF65-F5344CB8AC3E}">
        <p14:creationId xmlns:p14="http://schemas.microsoft.com/office/powerpoint/2010/main" val="301034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66DB2D-B583-4B01-A267-353CD16C0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38" y="647247"/>
            <a:ext cx="6299417" cy="5563505"/>
          </a:xfrm>
        </p:spPr>
      </p:pic>
    </p:spTree>
    <p:extLst>
      <p:ext uri="{BB962C8B-B14F-4D97-AF65-F5344CB8AC3E}">
        <p14:creationId xmlns:p14="http://schemas.microsoft.com/office/powerpoint/2010/main" val="23087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2499-7916-4043-A547-E8F0477A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6562-D14A-43C1-B0C8-89ABBF60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 sequence: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ngon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Integerized</a:t>
            </a:r>
            <a:r>
              <a:rPr lang="en-US" dirty="0"/>
              <a:t> vector (with max sequence length = 10)</a:t>
            </a:r>
          </a:p>
          <a:p>
            <a:pPr marL="0" indent="0">
              <a:buNone/>
            </a:pPr>
            <a:r>
              <a:rPr lang="en-US" dirty="0"/>
              <a:t>[ 735	264	25  	126   	75 	2344    0    0    0    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form a feature matrix of </a:t>
            </a:r>
            <a:r>
              <a:rPr lang="en-US" dirty="0" err="1"/>
              <a:t>integerized</a:t>
            </a:r>
            <a:r>
              <a:rPr lang="en-US" dirty="0"/>
              <a:t> vector for all the reviews in the dataset.</a:t>
            </a:r>
          </a:p>
          <a:p>
            <a:pPr marL="0" indent="0">
              <a:buNone/>
            </a:pPr>
            <a:r>
              <a:rPr lang="en-US" dirty="0"/>
              <a:t>For example with 30000 reviews we will have a (Reviews x </a:t>
            </a:r>
            <a:r>
              <a:rPr lang="en-US" dirty="0" err="1"/>
              <a:t>MaxSeqLen</a:t>
            </a:r>
            <a:r>
              <a:rPr lang="en-US" dirty="0"/>
              <a:t>) feature matrix.</a:t>
            </a:r>
          </a:p>
          <a:p>
            <a:pPr marL="0" indent="0">
              <a:buNone/>
            </a:pPr>
            <a:r>
              <a:rPr lang="en-US" dirty="0"/>
              <a:t>Choosing appropriate </a:t>
            </a:r>
            <a:r>
              <a:rPr lang="en-US" dirty="0" err="1"/>
              <a:t>MaxSeqLen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904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0F13B6-925C-4F83-B08D-F70277FCB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8" y="605089"/>
            <a:ext cx="5753903" cy="431542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9DC8F-9F54-4E48-995F-F483F961BA26}"/>
              </a:ext>
            </a:extLst>
          </p:cNvPr>
          <p:cNvSpPr txBox="1"/>
          <p:nvPr/>
        </p:nvSpPr>
        <p:spPr>
          <a:xfrm>
            <a:off x="1122744" y="5302479"/>
            <a:ext cx="1059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will choose </a:t>
            </a:r>
            <a:r>
              <a:rPr lang="en-US" dirty="0" err="1"/>
              <a:t>MaxSeqLen</a:t>
            </a:r>
            <a:r>
              <a:rPr lang="en-US" dirty="0"/>
              <a:t> = 200 since it will cover most of the reviews’ length.</a:t>
            </a:r>
          </a:p>
          <a:p>
            <a:r>
              <a:rPr lang="en-US" dirty="0"/>
              <a:t>Reviews that have length greater than 200 will be truncate</a:t>
            </a:r>
          </a:p>
        </p:txBody>
      </p:sp>
    </p:spTree>
    <p:extLst>
      <p:ext uri="{BB962C8B-B14F-4D97-AF65-F5344CB8AC3E}">
        <p14:creationId xmlns:p14="http://schemas.microsoft.com/office/powerpoint/2010/main" val="32433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5590-2F46-41A4-A6F6-D79CF19A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Sentiment Analysis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2184C4-5981-49F3-86E2-EE2750A86646}"/>
              </a:ext>
            </a:extLst>
          </p:cNvPr>
          <p:cNvSpPr/>
          <p:nvPr/>
        </p:nvSpPr>
        <p:spPr>
          <a:xfrm>
            <a:off x="1714499" y="4554575"/>
            <a:ext cx="1953491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98CD70-977A-4A95-A059-43150912AE38}"/>
              </a:ext>
            </a:extLst>
          </p:cNvPr>
          <p:cNvSpPr/>
          <p:nvPr/>
        </p:nvSpPr>
        <p:spPr>
          <a:xfrm>
            <a:off x="1714498" y="2047334"/>
            <a:ext cx="1953491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Matrix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4285307-B10C-441A-994C-179E80B48A1F}"/>
              </a:ext>
            </a:extLst>
          </p:cNvPr>
          <p:cNvCxnSpPr>
            <a:cxnSpLocks/>
          </p:cNvCxnSpPr>
          <p:nvPr/>
        </p:nvCxnSpPr>
        <p:spPr>
          <a:xfrm>
            <a:off x="3667989" y="2563523"/>
            <a:ext cx="1828802" cy="1125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E43C3DB-241D-486C-B0D8-E2935E4C570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667990" y="3689096"/>
            <a:ext cx="1828801" cy="1364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764951-2333-45C6-9CA3-640231F91AED}"/>
              </a:ext>
            </a:extLst>
          </p:cNvPr>
          <p:cNvSpPr/>
          <p:nvPr/>
        </p:nvSpPr>
        <p:spPr>
          <a:xfrm>
            <a:off x="5496791" y="3157806"/>
            <a:ext cx="1953491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CD86F7-1050-41AE-83C8-39B98081A35F}"/>
              </a:ext>
            </a:extLst>
          </p:cNvPr>
          <p:cNvSpPr/>
          <p:nvPr/>
        </p:nvSpPr>
        <p:spPr>
          <a:xfrm>
            <a:off x="8444983" y="3157806"/>
            <a:ext cx="1953491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07DADB-7D61-467B-BB5B-70631E72AE4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450282" y="3656570"/>
            <a:ext cx="99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05E44B-A9CB-4B5A-8717-D18B60A72574}"/>
              </a:ext>
            </a:extLst>
          </p:cNvPr>
          <p:cNvSpPr txBox="1"/>
          <p:nvPr/>
        </p:nvSpPr>
        <p:spPr>
          <a:xfrm rot="16200000">
            <a:off x="3138055" y="3332451"/>
            <a:ext cx="235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lookup</a:t>
            </a:r>
          </a:p>
        </p:txBody>
      </p:sp>
    </p:spTree>
    <p:extLst>
      <p:ext uri="{BB962C8B-B14F-4D97-AF65-F5344CB8AC3E}">
        <p14:creationId xmlns:p14="http://schemas.microsoft.com/office/powerpoint/2010/main" val="279935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Word Embedding: Word2Vec Model</vt:lpstr>
      <vt:lpstr>PowerPoint Presentation</vt:lpstr>
      <vt:lpstr>Data preprocessing</vt:lpstr>
      <vt:lpstr>PowerPoint Presentation</vt:lpstr>
      <vt:lpstr>Training Sentiment Analysis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Vaio</dc:creator>
  <cp:lastModifiedBy>Vaio</cp:lastModifiedBy>
  <cp:revision>10</cp:revision>
  <dcterms:created xsi:type="dcterms:W3CDTF">2018-08-27T12:01:39Z</dcterms:created>
  <dcterms:modified xsi:type="dcterms:W3CDTF">2018-08-27T14:56:46Z</dcterms:modified>
</cp:coreProperties>
</file>