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2C72-7B27-4B5F-BF9B-57F00689714E}" type="datetimeFigureOut">
              <a:rPr lang="en-US" smtClean="0"/>
              <a:pPr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120E-7CFC-463D-A042-99F77E081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2C72-7B27-4B5F-BF9B-57F00689714E}" type="datetimeFigureOut">
              <a:rPr lang="en-US" smtClean="0"/>
              <a:pPr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120E-7CFC-463D-A042-99F77E081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2C72-7B27-4B5F-BF9B-57F00689714E}" type="datetimeFigureOut">
              <a:rPr lang="en-US" smtClean="0"/>
              <a:pPr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120E-7CFC-463D-A042-99F77E081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2C72-7B27-4B5F-BF9B-57F00689714E}" type="datetimeFigureOut">
              <a:rPr lang="en-US" smtClean="0"/>
              <a:pPr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120E-7CFC-463D-A042-99F77E081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2C72-7B27-4B5F-BF9B-57F00689714E}" type="datetimeFigureOut">
              <a:rPr lang="en-US" smtClean="0"/>
              <a:pPr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120E-7CFC-463D-A042-99F77E081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2C72-7B27-4B5F-BF9B-57F00689714E}" type="datetimeFigureOut">
              <a:rPr lang="en-US" smtClean="0"/>
              <a:pPr/>
              <a:t>20-Jan-20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120E-7CFC-463D-A042-99F77E081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2C72-7B27-4B5F-BF9B-57F00689714E}" type="datetimeFigureOut">
              <a:rPr lang="en-US" smtClean="0"/>
              <a:pPr/>
              <a:t>20-Jan-20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120E-7CFC-463D-A042-99F77E081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2C72-7B27-4B5F-BF9B-57F00689714E}" type="datetimeFigureOut">
              <a:rPr lang="en-US" smtClean="0"/>
              <a:pPr/>
              <a:t>20-Jan-20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120E-7CFC-463D-A042-99F77E081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2C72-7B27-4B5F-BF9B-57F00689714E}" type="datetimeFigureOut">
              <a:rPr lang="en-US" smtClean="0"/>
              <a:pPr/>
              <a:t>20-Jan-20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120E-7CFC-463D-A042-99F77E081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2C72-7B27-4B5F-BF9B-57F00689714E}" type="datetimeFigureOut">
              <a:rPr lang="en-US" smtClean="0"/>
              <a:pPr/>
              <a:t>20-Jan-20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120E-7CFC-463D-A042-99F77E081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2C72-7B27-4B5F-BF9B-57F00689714E}" type="datetimeFigureOut">
              <a:rPr lang="en-US" smtClean="0"/>
              <a:pPr/>
              <a:t>20-Jan-20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120E-7CFC-463D-A042-99F77E081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2C72-7B27-4B5F-BF9B-57F00689714E}" type="datetimeFigureOut">
              <a:rPr lang="en-US" smtClean="0"/>
              <a:pPr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F120E-7CFC-463D-A042-99F77E081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8382000" cy="1470025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</a:rPr>
              <a:t>ĐỀ TÀI : Quản lý danh sách cầu </a:t>
            </a: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</a:rPr>
              <a:t>thủ</a:t>
            </a:r>
            <a:endParaRPr lang="en-US" sz="6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Học viên : Nguyễn Huy Hoàng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Lớp : C1219G1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1.Giới thiệu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Quản lý danh sách cầu thủ</a:t>
            </a:r>
          </a:p>
          <a:p>
            <a:r>
              <a:rPr lang="en-US" dirty="0" smtClean="0"/>
              <a:t>Có thể thêm, sửa, xóa thông tin từng cầu thủ</a:t>
            </a:r>
          </a:p>
          <a:p>
            <a:r>
              <a:rPr lang="en-US" dirty="0" smtClean="0"/>
              <a:t>Sắp xếp theo từng thuộc tính</a:t>
            </a:r>
          </a:p>
          <a:p>
            <a:r>
              <a:rPr lang="en-US" dirty="0" smtClean="0"/>
              <a:t>Có thể tìm kiếm theo tên cầu thủ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2.Ngôn ngữ và phương thức thực 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Dùng HTML để tạo bảng</a:t>
            </a:r>
          </a:p>
          <a:p>
            <a:r>
              <a:rPr lang="en-US" dirty="0" smtClean="0"/>
              <a:t>Sử dụng Ajax và Json để tạo đối </a:t>
            </a:r>
            <a:r>
              <a:rPr lang="en-US" dirty="0" smtClean="0"/>
              <a:t>tượng và lưu trữ dữ liệu</a:t>
            </a:r>
            <a:endParaRPr lang="en-US" dirty="0" smtClean="0"/>
          </a:p>
          <a:p>
            <a:r>
              <a:rPr lang="en-US" dirty="0" smtClean="0"/>
              <a:t>Sử dụng Bootstrap để trang trí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.Hướng phát triển tiếp 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Bổ sung thêm link Home</a:t>
            </a:r>
          </a:p>
          <a:p>
            <a:r>
              <a:rPr lang="en-US" dirty="0" smtClean="0"/>
              <a:t>Bổ sung thêm link History để giới thiệu về lịch sử và thành tích đội bóng</a:t>
            </a:r>
          </a:p>
          <a:p>
            <a:r>
              <a:rPr lang="en-US" dirty="0" smtClean="0"/>
              <a:t>Bổ sung thêm link Transfer để có thể chuyển cầu thủ từ team vào danh sách chuyển nhượng của đội bóng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564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133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ĐỀ TÀI : Quản lý danh sách cầu thủ</vt:lpstr>
      <vt:lpstr>1.Giới thiệu đề tài</vt:lpstr>
      <vt:lpstr>2.Ngôn ngữ và phương thức thực hiện</vt:lpstr>
      <vt:lpstr>3.Hướng phát triển tiếp theo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: Quản lý danh sách cầu thủ</dc:title>
  <dc:creator>user</dc:creator>
  <cp:lastModifiedBy>user</cp:lastModifiedBy>
  <cp:revision>3</cp:revision>
  <dcterms:created xsi:type="dcterms:W3CDTF">2020-01-20T01:28:10Z</dcterms:created>
  <dcterms:modified xsi:type="dcterms:W3CDTF">2020-01-20T02:57:10Z</dcterms:modified>
</cp:coreProperties>
</file>