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91" r:id="rId4"/>
    <p:sldId id="286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FED9246-DA2A-4775-B5E8-26455B20E561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821C8CD-3523-4069-9AE3-CB46ACC5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865-5659-4DE1-A0B7-3B3CA13336B1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D7B47-203B-454D-A0B6-79606E465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854A-60AF-4FF3-88E8-B8B1378112E6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3E677-B492-46BD-A70F-E23C47AA0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7E4A-B578-46D4-8C95-B520A38CF21E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AB8C-5B67-4E67-94CA-490ED0799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4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6122"/>
            <a:ext cx="11910646" cy="5679831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0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6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31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3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6122"/>
            <a:ext cx="11910646" cy="5679831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61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2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7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1509-7793-4F76-8C4F-24D9A028580F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FDE5-584D-4039-8E25-0A99A85DE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E45F-B210-4492-BFFB-CB6CDE1AA1D8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7127-71DB-4C69-A86C-38E29A60A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ADAF2-49CB-46E0-BE3F-287B09D6AA3E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31AEF-0A89-43F6-A090-E413ADE70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F60F-A768-4C5D-B0A5-25FEE42A1816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FC1D-78F8-46E0-8B17-514E1C300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D8324-DBC4-42BA-A208-DE36C77BA746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5857-885F-4094-81B9-55647A702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5D4F-B3C4-4ACD-B225-7B0868333741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C9CAB-14AA-4CC2-AD72-01F9BF7B1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F381-01BE-403A-BCE4-AF80825EF17C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4AAA-C6FB-4781-9F07-A90434DF6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411667-116D-4179-B8AC-E1EF6AC7FDFB}" type="datetimeFigureOut">
              <a:rPr lang="en-US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8B28F-0EE1-4D50-8D5D-6AA01B957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97F94DF3-69D9-4EBF-AF3C-5EC21983BBE0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8/22/2016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C3842824-0BEA-438D-871C-8AF27C4D9CEB}" type="slidenum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learn-git-with-bitbucket-clou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hub-media-downloads.s3.amazonaws.com/osx/git-credential-osxkeychai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676400" y="3754438"/>
            <a:ext cx="91440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r>
              <a:rPr kumimoji="0" lang="en-US" altLang="ko-KR" dirty="0" smtClean="0"/>
              <a:t>2016.08.22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www.atlassian.com/git/tutorials/learn-git-with-bitbucket-cloud</a:t>
            </a:r>
            <a:endParaRPr lang="en-US" dirty="0" smtClean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a version control system 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r>
              <a:rPr lang="en-US" dirty="0" smtClean="0"/>
              <a:t> is a cloud service that using </a:t>
            </a:r>
            <a:r>
              <a:rPr lang="en-US" dirty="0" err="1" smtClean="0"/>
              <a:t>git</a:t>
            </a:r>
            <a:r>
              <a:rPr lang="en-US" dirty="0" smtClean="0"/>
              <a:t>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9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create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global </a:t>
            </a:r>
            <a:r>
              <a:rPr lang="en-US" dirty="0" smtClean="0"/>
              <a:t>setup for the first use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"Hoang-Mai Dinh"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"maidinh@postech.ac.kr"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--system </a:t>
            </a:r>
            <a:r>
              <a:rPr lang="en-US" dirty="0" err="1" smtClean="0"/>
              <a:t>core.editor</a:t>
            </a:r>
            <a:r>
              <a:rPr lang="en-US" dirty="0" smtClean="0"/>
              <a:t> “vim”</a:t>
            </a:r>
          </a:p>
          <a:p>
            <a:pPr lvl="1"/>
            <a:r>
              <a:rPr lang="en-US" dirty="0" smtClean="0"/>
              <a:t>For Mac’s users: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credential-</a:t>
            </a:r>
            <a:r>
              <a:rPr lang="en-US" dirty="0" err="1" smtClean="0"/>
              <a:t>osxkeychain</a:t>
            </a:r>
            <a:endParaRPr lang="en-US" dirty="0" smtClean="0"/>
          </a:p>
          <a:p>
            <a:pPr lvl="2"/>
            <a:r>
              <a:rPr lang="en-US" dirty="0"/>
              <a:t>curl -O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github-media-downloads.s3.amazonaws.com/osx/git-credential-osxkeychain</a:t>
            </a:r>
            <a:endParaRPr lang="en-US" dirty="0" smtClean="0"/>
          </a:p>
          <a:p>
            <a:pPr lvl="2"/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git</a:t>
            </a:r>
            <a:r>
              <a:rPr lang="en-US" dirty="0"/>
              <a:t>-credential-</a:t>
            </a:r>
            <a:r>
              <a:rPr lang="en-US" dirty="0" err="1"/>
              <a:t>osxkeychain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endParaRPr lang="en-US" dirty="0"/>
          </a:p>
          <a:p>
            <a:r>
              <a:rPr lang="en-US" dirty="0" smtClean="0"/>
              <a:t>Clone repo from the </a:t>
            </a:r>
            <a:r>
              <a:rPr lang="en-US" dirty="0" err="1" smtClean="0"/>
              <a:t>Bitbucket</a:t>
            </a:r>
            <a:r>
              <a:rPr lang="en-US" dirty="0" smtClean="0"/>
              <a:t> server or </a:t>
            </a:r>
            <a:r>
              <a:rPr lang="en-US" dirty="0" err="1" smtClean="0"/>
              <a:t>Github</a:t>
            </a:r>
            <a:r>
              <a:rPr lang="en-US" dirty="0" smtClean="0"/>
              <a:t> server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smtClean="0"/>
              <a:t>&lt;</a:t>
            </a:r>
            <a:r>
              <a:rPr lang="en-US" dirty="0" err="1" smtClean="0"/>
              <a:t>git</a:t>
            </a:r>
            <a:r>
              <a:rPr lang="en-US" dirty="0" smtClean="0"/>
              <a:t> link&gt;</a:t>
            </a:r>
          </a:p>
          <a:p>
            <a:r>
              <a:rPr lang="en-US" dirty="0" smtClean="0"/>
              <a:t>Create new repo for existing project on laptop:</a:t>
            </a:r>
          </a:p>
          <a:p>
            <a:pPr lvl="1"/>
            <a:r>
              <a:rPr lang="en-US" dirty="0" smtClean="0"/>
              <a:t>Sign in </a:t>
            </a:r>
            <a:r>
              <a:rPr lang="en-US" dirty="0" err="1" smtClean="0"/>
              <a:t>Bitbucket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Create new repo with the same name of existing folder (prefer lower-case name)</a:t>
            </a:r>
          </a:p>
          <a:p>
            <a:pPr lvl="1"/>
            <a:r>
              <a:rPr lang="en-US" dirty="0" smtClean="0"/>
              <a:t>Choose “I have an existing project”</a:t>
            </a:r>
          </a:p>
          <a:p>
            <a:pPr lvl="1"/>
            <a:r>
              <a:rPr lang="en-US" dirty="0" smtClean="0"/>
              <a:t>cd to project </a:t>
            </a:r>
            <a:r>
              <a:rPr lang="en-US" dirty="0" err="1" smtClean="0"/>
              <a:t>dir</a:t>
            </a:r>
            <a:r>
              <a:rPr lang="en-US" dirty="0" smtClean="0"/>
              <a:t> on laptop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--all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git</a:t>
            </a:r>
            <a:r>
              <a:rPr lang="en-US" dirty="0" smtClean="0"/>
              <a:t> link can be found on command 2&gt;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“Initial commit”  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-m</a:t>
            </a:r>
            <a:r>
              <a:rPr lang="en-US" dirty="0" smtClean="0"/>
              <a:t>” option using for one line comment</a:t>
            </a:r>
          </a:p>
          <a:p>
            <a:pPr lvl="2"/>
            <a:r>
              <a:rPr lang="en-US" dirty="0" smtClean="0"/>
              <a:t>if need to comment more lines, just use commit without option, it will enter into a “vim” environment 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press </a:t>
            </a:r>
            <a:r>
              <a:rPr lang="en-US" dirty="0" err="1" smtClean="0">
                <a:sym typeface="Wingdings" panose="05000000000000000000" pitchFamily="2" charset="2"/>
              </a:rPr>
              <a:t>Shift+g</a:t>
            </a:r>
            <a:r>
              <a:rPr lang="en-US" dirty="0" smtClean="0">
                <a:sym typeface="Wingdings" panose="05000000000000000000" pitchFamily="2" charset="2"/>
              </a:rPr>
              <a:t>  press ‘o’ at the end of file (become INSERT mode)  type comments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press ‘:</a:t>
            </a:r>
            <a:r>
              <a:rPr lang="en-US" dirty="0" err="1" smtClean="0">
                <a:sym typeface="Wingdings" panose="05000000000000000000" pitchFamily="2" charset="2"/>
              </a:rPr>
              <a:t>wq</a:t>
            </a:r>
            <a:r>
              <a:rPr lang="en-US" dirty="0" smtClean="0">
                <a:sym typeface="Wingdings" panose="05000000000000000000" pitchFamily="2" charset="2"/>
              </a:rPr>
              <a:t>’   save and quit vim environment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push origin master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308" y="3194538"/>
            <a:ext cx="3494738" cy="22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changes before making commit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endParaRPr lang="en-US" dirty="0"/>
          </a:p>
          <a:p>
            <a:r>
              <a:rPr lang="en-US" dirty="0" smtClean="0"/>
              <a:t>Choose files to commit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-u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choose </a:t>
            </a:r>
            <a:r>
              <a:rPr lang="en-US" dirty="0">
                <a:sym typeface="Wingdings" panose="05000000000000000000" pitchFamily="2" charset="2"/>
              </a:rPr>
              <a:t>all modified files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 add [new-file]  add new </a:t>
            </a:r>
            <a:r>
              <a:rPr lang="en-US" dirty="0" smtClean="0">
                <a:sym typeface="Wingdings" panose="05000000000000000000" pitchFamily="2" charset="2"/>
              </a:rPr>
              <a:t>files</a:t>
            </a:r>
          </a:p>
          <a:p>
            <a:pPr lvl="1"/>
            <a:endParaRPr lang="en-US" dirty="0"/>
          </a:p>
          <a:p>
            <a:r>
              <a:rPr lang="en-US" dirty="0" smtClean="0"/>
              <a:t>Commit to local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-a -m (commit without add, -a option mean ‘add’ first and then ‘commit’)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Commit to server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log --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log --name-status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--stat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 -</a:t>
            </a:r>
            <a:r>
              <a:rPr lang="en-US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6014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326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Wingdings</vt:lpstr>
      <vt:lpstr>Office Theme</vt:lpstr>
      <vt:lpstr>1_Office Theme</vt:lpstr>
      <vt:lpstr>Git </vt:lpstr>
      <vt:lpstr>Learning about git</vt:lpstr>
      <vt:lpstr>Commands to create new repo</vt:lpstr>
      <vt:lpstr>Commands to commit</vt:lpstr>
      <vt:lpstr>git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Diary  2016.4.4 - </dc:title>
  <dc:creator>gla</dc:creator>
  <cp:lastModifiedBy>hminle</cp:lastModifiedBy>
  <cp:revision>152</cp:revision>
  <dcterms:created xsi:type="dcterms:W3CDTF">2016-04-05T03:43:27Z</dcterms:created>
  <dcterms:modified xsi:type="dcterms:W3CDTF">2016-08-22T02:26:27Z</dcterms:modified>
</cp:coreProperties>
</file>