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2BD6-8C31-194E-8A49-5AA1975B735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72BA-8C9B-3A4B-9ECC-B2674AB1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7169"/>
              </p:ext>
            </p:extLst>
          </p:nvPr>
        </p:nvGraphicFramePr>
        <p:xfrm>
          <a:off x="248171" y="1373241"/>
          <a:ext cx="2959724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931"/>
                <a:gridCol w="739931"/>
                <a:gridCol w="739931"/>
                <a:gridCol w="739931"/>
              </a:tblGrid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tst</a:t>
                      </a:r>
                      <a:endParaRPr lang="en-US" b="1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72279"/>
              </p:ext>
            </p:extLst>
          </p:nvPr>
        </p:nvGraphicFramePr>
        <p:xfrm>
          <a:off x="3654894" y="1373241"/>
          <a:ext cx="3915138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2523"/>
                <a:gridCol w="652523"/>
                <a:gridCol w="652523"/>
                <a:gridCol w="652523"/>
                <a:gridCol w="652523"/>
                <a:gridCol w="652523"/>
              </a:tblGrid>
              <a:tr h="417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tst</a:t>
                      </a:r>
                      <a:endParaRPr lang="en-US" dirty="0" smtClean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5183"/>
              </p:ext>
            </p:extLst>
          </p:nvPr>
        </p:nvGraphicFramePr>
        <p:xfrm>
          <a:off x="9172729" y="137324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60211"/>
              </p:ext>
            </p:extLst>
          </p:nvPr>
        </p:nvGraphicFramePr>
        <p:xfrm>
          <a:off x="9172729" y="284810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01754" y="137324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1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1754" y="284810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15" y="1373241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e1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4315" y="1764742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321" y="212531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e4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4315" y="361516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e3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901" y="502490"/>
            <a:ext cx="11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Event log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5052" y="225491"/>
            <a:ext cx="269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Normalisation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of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attributes “act” (discrete)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and “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tst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” (continuous)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55960" y="502490"/>
            <a:ext cx="225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Input of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autoencoder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Macintosh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hoangnguyen3892@gmail.com</dc:creator>
  <cp:lastModifiedBy>hoangnguyen3892@gmail.com</cp:lastModifiedBy>
  <cp:revision>2</cp:revision>
  <dcterms:created xsi:type="dcterms:W3CDTF">2017-11-09T14:36:44Z</dcterms:created>
  <dcterms:modified xsi:type="dcterms:W3CDTF">2017-11-09T14:51:05Z</dcterms:modified>
</cp:coreProperties>
</file>