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FF1E-ECA8-054C-8C80-149744C7591C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62D5-53FE-624B-B7CA-7CA6081D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Autoencoder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process imputation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51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98" y="282913"/>
            <a:ext cx="9144000" cy="67645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Induce missing data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9515" y="1229833"/>
            <a:ext cx="419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full dataset: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median_duration_activity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m</a:t>
            </a:r>
            <a:r>
              <a:rPr lang="en-US" dirty="0" err="1" smtClean="0"/>
              <a:t>ean_duration_activity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min_duration_activity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max_duration_activity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9515" y="270716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For missing dataset: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Most_frequent_activity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missing_median_duration_activity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missing_mean_duration_activity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missing_min_duration_activity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missing_max_duration_activity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9515" y="4549676"/>
            <a:ext cx="6650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train_size</a:t>
            </a:r>
            <a:r>
              <a:rPr lang="en-US" dirty="0" smtClean="0"/>
              <a:t>: number of cases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</a:t>
            </a:r>
            <a:r>
              <a:rPr lang="en-US" dirty="0" err="1" smtClean="0"/>
              <a:t>al_size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t</a:t>
            </a:r>
            <a:r>
              <a:rPr lang="en-US" dirty="0" err="1" smtClean="0"/>
              <a:t>est_size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train_row_num</a:t>
            </a:r>
            <a:r>
              <a:rPr lang="en-US" dirty="0" smtClean="0"/>
              <a:t>: number of rows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</a:t>
            </a:r>
            <a:r>
              <a:rPr lang="en-US" dirty="0" err="1" smtClean="0"/>
              <a:t>al_row_num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Test_row_num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avai_instance</a:t>
            </a:r>
            <a:r>
              <a:rPr lang="en-US" dirty="0" smtClean="0"/>
              <a:t>: number of instances that have no nan in </a:t>
            </a:r>
            <a:r>
              <a:rPr lang="en-US" b="1" dirty="0" smtClean="0"/>
              <a:t>test set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nan_instance</a:t>
            </a:r>
            <a:r>
              <a:rPr lang="en-US" dirty="0" smtClean="0"/>
              <a:t>: number of instances that have nan in </a:t>
            </a:r>
            <a:r>
              <a:rPr lang="en-US" b="1" dirty="0" smtClean="0"/>
              <a:t>test set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164377" y="1229833"/>
            <a:ext cx="341606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median_duration_activity</a:t>
            </a:r>
            <a:endParaRPr lang="en-US" dirty="0" smtClean="0"/>
          </a:p>
          <a:p>
            <a:r>
              <a:rPr lang="en-US" dirty="0" err="1" smtClean="0"/>
              <a:t>mean_duration_activity</a:t>
            </a:r>
            <a:endParaRPr lang="en-US" dirty="0"/>
          </a:p>
          <a:p>
            <a:r>
              <a:rPr lang="en-US" dirty="0" err="1" smtClean="0"/>
              <a:t>min_duration_activity</a:t>
            </a:r>
            <a:endParaRPr lang="en-US" dirty="0" smtClean="0"/>
          </a:p>
          <a:p>
            <a:r>
              <a:rPr lang="en-US" dirty="0" err="1" smtClean="0"/>
              <a:t>max_duration_activity</a:t>
            </a:r>
            <a:endParaRPr lang="en-US" dirty="0" smtClean="0"/>
          </a:p>
          <a:p>
            <a:r>
              <a:rPr lang="en-US" dirty="0" err="1" smtClean="0"/>
              <a:t>most_frequent_activity</a:t>
            </a:r>
            <a:endParaRPr lang="en-US" dirty="0" smtClean="0"/>
          </a:p>
          <a:p>
            <a:r>
              <a:rPr lang="en-US" dirty="0" err="1" smtClean="0"/>
              <a:t>missing_median_duration_activity</a:t>
            </a:r>
            <a:endParaRPr lang="en-US" dirty="0" smtClean="0"/>
          </a:p>
          <a:p>
            <a:r>
              <a:rPr lang="en-US" dirty="0" err="1" smtClean="0"/>
              <a:t>missing_mean_duration_activity</a:t>
            </a:r>
            <a:endParaRPr lang="en-US" dirty="0" smtClean="0"/>
          </a:p>
          <a:p>
            <a:r>
              <a:rPr lang="en-US" dirty="0" err="1" smtClean="0"/>
              <a:t>missing_min_duration_activity</a:t>
            </a:r>
            <a:endParaRPr lang="en-US" dirty="0" smtClean="0"/>
          </a:p>
          <a:p>
            <a:r>
              <a:rPr lang="en-US" dirty="0" err="1" smtClean="0"/>
              <a:t>missing_max_duration_activity</a:t>
            </a:r>
            <a:endParaRPr lang="en-US" dirty="0" smtClean="0"/>
          </a:p>
          <a:p>
            <a:r>
              <a:rPr lang="en-US" dirty="0" err="1" smtClean="0"/>
              <a:t>avai_instance</a:t>
            </a:r>
            <a:endParaRPr lang="en-US" dirty="0" smtClean="0"/>
          </a:p>
          <a:p>
            <a:r>
              <a:rPr lang="en-US" dirty="0" err="1" smtClean="0"/>
              <a:t>nan_instance</a:t>
            </a:r>
            <a:endParaRPr lang="en-US" dirty="0" smtClean="0"/>
          </a:p>
          <a:p>
            <a:r>
              <a:rPr lang="en-US" dirty="0" err="1" smtClean="0"/>
              <a:t>train_size</a:t>
            </a:r>
            <a:endParaRPr lang="en-US" dirty="0" smtClean="0"/>
          </a:p>
          <a:p>
            <a:r>
              <a:rPr lang="en-US" dirty="0" err="1" smtClean="0"/>
              <a:t>val_size</a:t>
            </a:r>
            <a:endParaRPr lang="en-US" dirty="0" smtClean="0"/>
          </a:p>
          <a:p>
            <a:r>
              <a:rPr lang="en-US" dirty="0" err="1" smtClean="0"/>
              <a:t>test_size</a:t>
            </a:r>
            <a:endParaRPr lang="en-US" dirty="0" smtClean="0"/>
          </a:p>
          <a:p>
            <a:r>
              <a:rPr lang="en-US" dirty="0" err="1" smtClean="0"/>
              <a:t>train_row_num</a:t>
            </a:r>
            <a:endParaRPr lang="en-US" dirty="0" smtClean="0"/>
          </a:p>
          <a:p>
            <a:r>
              <a:rPr lang="en-US" dirty="0" err="1" smtClean="0"/>
              <a:t>val_row_num</a:t>
            </a:r>
            <a:endParaRPr lang="en-US" dirty="0" smtClean="0"/>
          </a:p>
          <a:p>
            <a:r>
              <a:rPr lang="en-US" dirty="0" err="1" smtClean="0"/>
              <a:t>test_row_num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1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98" y="282913"/>
            <a:ext cx="9144000" cy="67645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Induce missing data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583960" y="1715339"/>
            <a:ext cx="238847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complete_df_full.csv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missing_df_full.csv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complete_df_train.csv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complete_df_val.csv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complete_df_test.csv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missing_df_train.csv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missing_df_val.csv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missing_df_test.csv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98" y="282913"/>
            <a:ext cx="9144000" cy="67645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Preprocess data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8" y="4319891"/>
            <a:ext cx="10058400" cy="1838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9" y="1608702"/>
            <a:ext cx="4497049" cy="16504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53" y="1099370"/>
            <a:ext cx="30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Normalize data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853" y="3723831"/>
            <a:ext cx="30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 hot encode data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105338" y="1391081"/>
            <a:ext cx="2537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normalized_complete_df</a:t>
            </a:r>
            <a:endParaRPr lang="en-US" dirty="0" smtClean="0"/>
          </a:p>
          <a:p>
            <a:r>
              <a:rPr lang="en-US" dirty="0" smtClean="0"/>
              <a:t>normalized_</a:t>
            </a:r>
            <a:r>
              <a:rPr lang="vi-VN" dirty="0" smtClean="0"/>
              <a:t>missing</a:t>
            </a:r>
            <a:r>
              <a:rPr lang="en-US" dirty="0" smtClean="0"/>
              <a:t>_</a:t>
            </a:r>
            <a:r>
              <a:rPr lang="en-US" dirty="0" err="1" smtClean="0"/>
              <a:t>df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06166" y="3546173"/>
            <a:ext cx="1824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enc_complete_df</a:t>
            </a:r>
            <a:endParaRPr lang="en-US" dirty="0" smtClean="0"/>
          </a:p>
          <a:p>
            <a:r>
              <a:rPr lang="en-US" dirty="0" err="1" smtClean="0"/>
              <a:t>enc</a:t>
            </a:r>
            <a:r>
              <a:rPr lang="en-US" dirty="0" smtClean="0"/>
              <a:t>_</a:t>
            </a:r>
            <a:r>
              <a:rPr lang="vi-VN" dirty="0" smtClean="0"/>
              <a:t>missing</a:t>
            </a:r>
            <a:r>
              <a:rPr lang="en-US" dirty="0" smtClean="0"/>
              <a:t>_</a:t>
            </a:r>
            <a:r>
              <a:rPr lang="en-US" dirty="0" err="1" smtClean="0"/>
              <a:t>df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77988" y="1608702"/>
            <a:ext cx="680783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68117" y="3682176"/>
            <a:ext cx="7495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1118" y="2935999"/>
            <a:ext cx="45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enc_complete_df_w_normalized_time</a:t>
            </a:r>
            <a:endParaRPr lang="en-US" dirty="0" smtClean="0"/>
          </a:p>
          <a:p>
            <a:r>
              <a:rPr lang="en-US" dirty="0" err="1" smtClean="0"/>
              <a:t>enc</a:t>
            </a:r>
            <a:r>
              <a:rPr lang="en-US" dirty="0" smtClean="0"/>
              <a:t>_</a:t>
            </a:r>
            <a:r>
              <a:rPr lang="vi-VN" dirty="0" smtClean="0"/>
              <a:t>missing</a:t>
            </a:r>
            <a:r>
              <a:rPr lang="en-US" dirty="0" smtClean="0"/>
              <a:t>_</a:t>
            </a:r>
            <a:r>
              <a:rPr lang="en-US" dirty="0" err="1" smtClean="0"/>
              <a:t>df_w_normalized_time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321118" y="3667064"/>
            <a:ext cx="45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enc_complete_df_w_time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enc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vi-VN" dirty="0" smtClean="0">
                <a:solidFill>
                  <a:srgbClr val="FF0000"/>
                </a:solidFill>
              </a:rPr>
              <a:t>missing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df_w_time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28723" y="3661537"/>
            <a:ext cx="680783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18441" y="1400953"/>
            <a:ext cx="28678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normalized_complete_df.csv</a:t>
            </a:r>
            <a:endParaRPr lang="en-US" dirty="0" smtClean="0"/>
          </a:p>
          <a:p>
            <a:r>
              <a:rPr lang="en-US" dirty="0" err="1" smtClean="0"/>
              <a:t>normalized_missing_df.csv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8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98" y="282913"/>
            <a:ext cx="9144000" cy="67645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Preprocess data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4518" y="1182852"/>
            <a:ext cx="445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 nan and </a:t>
            </a:r>
            <a:r>
              <a:rPr lang="en-US" b="1" dirty="0" err="1" smtClean="0"/>
              <a:t>avai</a:t>
            </a:r>
            <a:r>
              <a:rPr lang="en-US" b="1" dirty="0" smtClean="0"/>
              <a:t> mask</a:t>
            </a:r>
            <a:r>
              <a:rPr lang="vi-VN" b="1" dirty="0" smtClean="0"/>
              <a:t>ing matrix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dirty="0" smtClean="0"/>
              <a:t>Get masking for </a:t>
            </a:r>
            <a:r>
              <a:rPr lang="vi-VN" b="1" dirty="0" smtClean="0"/>
              <a:t>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vi-VN" dirty="0" smtClean="0"/>
              <a:t>Get masking for </a:t>
            </a:r>
            <a:r>
              <a:rPr lang="vi-VN" b="1" dirty="0" smtClean="0"/>
              <a:t>Activity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4518" y="2415358"/>
            <a:ext cx="42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Replace nan with 0: </a:t>
            </a:r>
            <a:r>
              <a:rPr lang="en-US" dirty="0" smtClean="0"/>
              <a:t>to get full data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691306" y="1491032"/>
            <a:ext cx="680783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9717" y="1182852"/>
            <a:ext cx="3841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nan_index_df</a:t>
            </a:r>
            <a:r>
              <a:rPr lang="en-US" dirty="0" smtClean="0"/>
              <a:t>: 1 for nan elements</a:t>
            </a:r>
          </a:p>
          <a:p>
            <a:r>
              <a:rPr lang="en-US" dirty="0" err="1" smtClean="0"/>
              <a:t>avai_index_df</a:t>
            </a:r>
            <a:r>
              <a:rPr lang="en-US" dirty="0" smtClean="0"/>
              <a:t>: 1 for available elements</a:t>
            </a:r>
          </a:p>
          <a:p>
            <a:r>
              <a:rPr lang="en-US" dirty="0" err="1" smtClean="0"/>
              <a:t>pad_index_df</a:t>
            </a:r>
            <a:r>
              <a:rPr lang="en-US" dirty="0" smtClean="0"/>
              <a:t>: 1 for all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518" y="3024368"/>
            <a:ext cx="119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Pad with 0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71676" y="265503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cols_w_normalized_tim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21" y="2949235"/>
            <a:ext cx="4381500" cy="180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2958848"/>
            <a:ext cx="4356100" cy="1790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79335" y="2655036"/>
            <a:ext cx="137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cols_w_time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7553" y="4749548"/>
            <a:ext cx="45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enc_complete_df_w_normalized_time</a:t>
            </a:r>
            <a:endParaRPr lang="en-US" dirty="0" smtClean="0"/>
          </a:p>
          <a:p>
            <a:r>
              <a:rPr lang="en-US" dirty="0" err="1" smtClean="0"/>
              <a:t>enc</a:t>
            </a:r>
            <a:r>
              <a:rPr lang="en-US" dirty="0" smtClean="0"/>
              <a:t>_</a:t>
            </a:r>
            <a:r>
              <a:rPr lang="vi-VN" dirty="0" smtClean="0"/>
              <a:t>missing</a:t>
            </a:r>
            <a:r>
              <a:rPr lang="en-US" dirty="0" smtClean="0"/>
              <a:t>_</a:t>
            </a:r>
            <a:r>
              <a:rPr lang="en-US" dirty="0" err="1" smtClean="0"/>
              <a:t>df_w_normalized_time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07552" y="5395879"/>
            <a:ext cx="45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enc_complete_df_w_time</a:t>
            </a:r>
            <a:endParaRPr lang="en-US" dirty="0" smtClean="0"/>
          </a:p>
          <a:p>
            <a:r>
              <a:rPr lang="en-US" dirty="0" err="1" smtClean="0"/>
              <a:t>enc</a:t>
            </a:r>
            <a:r>
              <a:rPr lang="en-US" dirty="0" smtClean="0"/>
              <a:t>_</a:t>
            </a:r>
            <a:r>
              <a:rPr lang="vi-VN" dirty="0" smtClean="0"/>
              <a:t>missing</a:t>
            </a:r>
            <a:r>
              <a:rPr lang="en-US" dirty="0" smtClean="0"/>
              <a:t>_</a:t>
            </a:r>
            <a:r>
              <a:rPr lang="en-US" dirty="0" err="1" smtClean="0"/>
              <a:t>df_w_time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07551" y="5987760"/>
            <a:ext cx="1487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nan_index_df</a:t>
            </a:r>
            <a:endParaRPr lang="en-US" dirty="0" smtClean="0"/>
          </a:p>
          <a:p>
            <a:r>
              <a:rPr lang="en-US" dirty="0" err="1" smtClean="0"/>
              <a:t>avai_index_df</a:t>
            </a:r>
            <a:endParaRPr lang="en-US" dirty="0" smtClean="0"/>
          </a:p>
          <a:p>
            <a:r>
              <a:rPr lang="en-US" dirty="0" err="1" smtClean="0"/>
              <a:t>pad_index_df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063331" y="5538940"/>
            <a:ext cx="680783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63707" y="4749548"/>
            <a:ext cx="45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vectorized_complete_df_w_normalized_time</a:t>
            </a:r>
            <a:endParaRPr lang="en-US" dirty="0" smtClean="0"/>
          </a:p>
          <a:p>
            <a:r>
              <a:rPr lang="en-US" dirty="0" err="1" smtClean="0"/>
              <a:t>vectorized_missing_df_w_normalized_time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363706" y="5395879"/>
            <a:ext cx="456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vectorized_complete_df_w_time</a:t>
            </a:r>
            <a:endParaRPr lang="en-US" dirty="0" smtClean="0"/>
          </a:p>
          <a:p>
            <a:r>
              <a:rPr lang="en-US" dirty="0" err="1" smtClean="0"/>
              <a:t>vectorized_missing_df_w_time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63705" y="5987760"/>
            <a:ext cx="2571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vectorized_avai_index_df</a:t>
            </a:r>
            <a:endParaRPr lang="en-US" dirty="0" smtClean="0"/>
          </a:p>
          <a:p>
            <a:r>
              <a:rPr lang="en-US" dirty="0" err="1" smtClean="0"/>
              <a:t>vectorized_nan_index_df</a:t>
            </a:r>
            <a:endParaRPr lang="en-US" dirty="0" smtClean="0"/>
          </a:p>
          <a:p>
            <a:r>
              <a:rPr lang="en-US" dirty="0" err="1" smtClean="0"/>
              <a:t>vectorized_pad_index_df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9698" y="1213247"/>
            <a:ext cx="43258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complete_matrix_w_normalized_time_train</a:t>
            </a:r>
            <a:endParaRPr lang="en-US" dirty="0" smtClean="0"/>
          </a:p>
          <a:p>
            <a:r>
              <a:rPr lang="en-US" dirty="0" err="1" smtClean="0"/>
              <a:t>missing_matrix_w_normalized_time_train</a:t>
            </a:r>
            <a:endParaRPr lang="en-US" dirty="0"/>
          </a:p>
          <a:p>
            <a:r>
              <a:rPr lang="en-US" dirty="0" err="1" smtClean="0"/>
              <a:t>avai_matrix_train</a:t>
            </a:r>
            <a:endParaRPr lang="en-US" dirty="0"/>
          </a:p>
          <a:p>
            <a:r>
              <a:rPr lang="en-US" dirty="0" err="1" smtClean="0"/>
              <a:t>nan_matrix_train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698" y="3424216"/>
            <a:ext cx="41524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complete_matrix_w_normalized_time_val</a:t>
            </a:r>
            <a:endParaRPr lang="en-US" dirty="0" smtClean="0"/>
          </a:p>
          <a:p>
            <a:r>
              <a:rPr lang="en-US" dirty="0" err="1" smtClean="0"/>
              <a:t>missing_matrix_w_normalized_time_val</a:t>
            </a:r>
            <a:endParaRPr lang="en-US" dirty="0" smtClean="0"/>
          </a:p>
          <a:p>
            <a:r>
              <a:rPr lang="en-US" dirty="0" err="1" smtClean="0"/>
              <a:t>avai_matrix_val</a:t>
            </a:r>
            <a:endParaRPr lang="en-US" dirty="0" smtClean="0"/>
          </a:p>
          <a:p>
            <a:r>
              <a:rPr lang="en-US" dirty="0" err="1" smtClean="0"/>
              <a:t>nan_matrix_val</a:t>
            </a:r>
            <a:endParaRPr lang="en-US" dirty="0"/>
          </a:p>
          <a:p>
            <a:r>
              <a:rPr lang="en-US" dirty="0" err="1" smtClean="0"/>
              <a:t>pad_matrix_val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3018" y="3424216"/>
            <a:ext cx="42421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complete_matrix_w_normalized_time_test</a:t>
            </a:r>
            <a:endParaRPr lang="en-US" dirty="0" smtClean="0"/>
          </a:p>
          <a:p>
            <a:r>
              <a:rPr lang="en-US" dirty="0" err="1" smtClean="0"/>
              <a:t>missing_matrix_w_normalized_time_test</a:t>
            </a:r>
            <a:endParaRPr lang="en-US" dirty="0" smtClean="0"/>
          </a:p>
          <a:p>
            <a:r>
              <a:rPr lang="en-US" dirty="0" err="1" smtClean="0"/>
              <a:t>avai_matrix_test</a:t>
            </a:r>
            <a:endParaRPr lang="en-US" dirty="0" smtClean="0"/>
          </a:p>
          <a:p>
            <a:r>
              <a:rPr lang="en-US" dirty="0" err="1" smtClean="0"/>
              <a:t>nan_matrix_test</a:t>
            </a:r>
            <a:endParaRPr lang="en-US" dirty="0" smtClean="0"/>
          </a:p>
          <a:p>
            <a:r>
              <a:rPr lang="en-US" dirty="0" err="1" smtClean="0"/>
              <a:t>pad_matrix_test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3994" y="553401"/>
            <a:ext cx="425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Split and save data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459698" y="5282997"/>
            <a:ext cx="2534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cols_w_time</a:t>
            </a:r>
            <a:endParaRPr lang="en-US" dirty="0" smtClean="0"/>
          </a:p>
          <a:p>
            <a:r>
              <a:rPr lang="en-US" smtClean="0"/>
              <a:t>cols_w_normalized_time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98" y="282913"/>
            <a:ext cx="9144000" cy="67645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Train model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279024" y="1265633"/>
            <a:ext cx="112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Load data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9024" y="1903751"/>
            <a:ext cx="9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Training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279024" y="2541869"/>
            <a:ext cx="41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missing_matrix_w_normalized_time_train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24198" y="2726535"/>
            <a:ext cx="82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46557" y="2541869"/>
            <a:ext cx="1247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recon_data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46557" y="3095867"/>
            <a:ext cx="377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complete_matrix_w_normalized_time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0604" y="2264870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VAE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9019128" y="2634202"/>
            <a:ext cx="229803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03698" y="2726535"/>
            <a:ext cx="66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loss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024" y="3974892"/>
            <a:ext cx="25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Validate and Test</a:t>
            </a:r>
            <a:endParaRPr lang="en-US" b="1"/>
          </a:p>
        </p:txBody>
      </p:sp>
      <p:sp>
        <p:nvSpPr>
          <p:cNvPr id="14" name="Rectangle 13"/>
          <p:cNvSpPr/>
          <p:nvPr/>
        </p:nvSpPr>
        <p:spPr>
          <a:xfrm>
            <a:off x="279024" y="4676691"/>
            <a:ext cx="397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missing_matrix_w_normalized_time_val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4198" y="4483174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68835" y="4852506"/>
            <a:ext cx="82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169108" y="4676691"/>
            <a:ext cx="109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recon_val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1181" y="4493700"/>
            <a:ext cx="14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convert2df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65818" y="4863032"/>
            <a:ext cx="1274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46334" y="4678523"/>
            <a:ext cx="301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recon_df_w_normalized_time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498409" y="5121691"/>
            <a:ext cx="3536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getActivityforTimeInverseTransform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0052" y="5511675"/>
            <a:ext cx="326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recon_df_w_activity_for_inverse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50068" y="5511675"/>
            <a:ext cx="1850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recon_df_w_time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5" idx="1"/>
            <a:endCxn id="36" idx="3"/>
          </p:cNvCxnSpPr>
          <p:nvPr/>
        </p:nvCxnSpPr>
        <p:spPr>
          <a:xfrm flipH="1">
            <a:off x="5300190" y="5696341"/>
            <a:ext cx="2239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99620" y="5046023"/>
            <a:ext cx="14990" cy="46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246557" y="5793855"/>
            <a:ext cx="3160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modifiedInversedMinMaxScaler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90220" y="6234065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missing_true_df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</p:cNvCxnSpPr>
          <p:nvPr/>
        </p:nvCxnSpPr>
        <p:spPr>
          <a:xfrm flipH="1" flipV="1">
            <a:off x="9935109" y="5901659"/>
            <a:ext cx="6466" cy="33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231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Autoencoder  process imputation</vt:lpstr>
      <vt:lpstr>Induce missing data</vt:lpstr>
      <vt:lpstr>Induce missing data</vt:lpstr>
      <vt:lpstr>Preprocess data</vt:lpstr>
      <vt:lpstr>Preprocess data</vt:lpstr>
      <vt:lpstr>PowerPoint Presentation</vt:lpstr>
      <vt:lpstr>Train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process imputation</dc:title>
  <dc:creator>hoangnguyen3892@gmail.com</dc:creator>
  <cp:lastModifiedBy>hoangnguyen3892@gmail.com</cp:lastModifiedBy>
  <cp:revision>64</cp:revision>
  <dcterms:created xsi:type="dcterms:W3CDTF">2017-10-06T05:46:48Z</dcterms:created>
  <dcterms:modified xsi:type="dcterms:W3CDTF">2017-10-07T12:18:23Z</dcterms:modified>
</cp:coreProperties>
</file>