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97"/>
  </p:normalViewPr>
  <p:slideViewPr>
    <p:cSldViewPr snapToGrid="0" snapToObjects="1">
      <p:cViewPr>
        <p:scale>
          <a:sx n="80" d="100"/>
          <a:sy n="80" d="100"/>
        </p:scale>
        <p:origin x="15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7FA5F-86E3-EE47-89C1-7B326912958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BE380-E4C2-BC4E-B227-9BA92B30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BE380-E4C2-BC4E-B227-9BA92B307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D6F2-0B40-1843-8195-4033A9BD7299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1E2-78F2-484B-A5F1-8790D431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154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00938" y="1289148"/>
            <a:ext cx="374754" cy="3987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2925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27167" y="1873764"/>
            <a:ext cx="374754" cy="28181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5046" y="2443389"/>
            <a:ext cx="374754" cy="16788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49114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X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705005" y="3098172"/>
            <a:ext cx="37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39659" y="3098172"/>
            <a:ext cx="38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X’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63908" y="1289148"/>
            <a:ext cx="149901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13318" y="1873764"/>
            <a:ext cx="2071769" cy="5696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723868" y="4691912"/>
            <a:ext cx="1439057" cy="58461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37679" y="4122288"/>
            <a:ext cx="2047408" cy="5696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10126" y="1289148"/>
            <a:ext cx="1445926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70781" y="1873764"/>
            <a:ext cx="1465599" cy="340276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37679" y="1873761"/>
            <a:ext cx="2102058" cy="224852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544553" y="2497107"/>
            <a:ext cx="2059113" cy="219480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59841" y="1873759"/>
            <a:ext cx="2167326" cy="5696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025109" y="4122285"/>
            <a:ext cx="2102058" cy="56962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9800" y="2443389"/>
            <a:ext cx="2107367" cy="224852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052434" y="1873759"/>
            <a:ext cx="2009465" cy="22485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01921" y="1289148"/>
            <a:ext cx="1480438" cy="5846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01921" y="4691904"/>
            <a:ext cx="1472472" cy="58462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501921" y="1289148"/>
            <a:ext cx="1480438" cy="3402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01921" y="1873756"/>
            <a:ext cx="1472472" cy="34027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99412" y="559736"/>
            <a:ext cx="16840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Input layer</a:t>
            </a:r>
            <a:endParaRPr lang="en-US" sz="2500" dirty="0"/>
          </a:p>
        </p:txBody>
      </p:sp>
      <p:sp>
        <p:nvSpPr>
          <p:cNvPr id="63" name="TextBox 62"/>
          <p:cNvSpPr txBox="1"/>
          <p:nvPr/>
        </p:nvSpPr>
        <p:spPr>
          <a:xfrm>
            <a:off x="9346288" y="573563"/>
            <a:ext cx="2166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Output layer</a:t>
            </a:r>
            <a:endParaRPr lang="en-US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5430090" y="1507193"/>
            <a:ext cx="918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Code</a:t>
            </a:r>
            <a:endParaRPr lang="en-US" sz="2500" dirty="0"/>
          </a:p>
        </p:txBody>
      </p:sp>
      <p:sp>
        <p:nvSpPr>
          <p:cNvPr id="65" name="Left Bracket 64"/>
          <p:cNvSpPr/>
          <p:nvPr/>
        </p:nvSpPr>
        <p:spPr>
          <a:xfrm rot="16200000">
            <a:off x="3147934" y="3642609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09537" y="5772009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Encoder</a:t>
            </a:r>
            <a:endParaRPr lang="en-US" sz="2500"/>
          </a:p>
        </p:txBody>
      </p:sp>
      <p:sp>
        <p:nvSpPr>
          <p:cNvPr id="68" name="TextBox 67"/>
          <p:cNvSpPr txBox="1"/>
          <p:nvPr/>
        </p:nvSpPr>
        <p:spPr>
          <a:xfrm>
            <a:off x="7573779" y="5771991"/>
            <a:ext cx="1481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Decoder</a:t>
            </a:r>
            <a:endParaRPr lang="en-US" sz="2500" dirty="0"/>
          </a:p>
        </p:txBody>
      </p:sp>
      <p:sp>
        <p:nvSpPr>
          <p:cNvPr id="69" name="Left Bracket 68"/>
          <p:cNvSpPr/>
          <p:nvPr/>
        </p:nvSpPr>
        <p:spPr>
          <a:xfrm rot="16200000">
            <a:off x="5838982" y="5216169"/>
            <a:ext cx="101187" cy="91896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 rot="16200000">
            <a:off x="8530032" y="3642596"/>
            <a:ext cx="101185" cy="406608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19076" y="5771991"/>
            <a:ext cx="1601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Bottleneck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5208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2" idx="0"/>
            <a:endCxn id="39" idx="3"/>
          </p:cNvCxnSpPr>
          <p:nvPr/>
        </p:nvCxnSpPr>
        <p:spPr>
          <a:xfrm flipV="1">
            <a:off x="4605723" y="2312344"/>
            <a:ext cx="395469" cy="49073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5"/>
            <a:endCxn id="37" idx="0"/>
          </p:cNvCxnSpPr>
          <p:nvPr/>
        </p:nvCxnSpPr>
        <p:spPr>
          <a:xfrm>
            <a:off x="5478175" y="2312344"/>
            <a:ext cx="436691" cy="4880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268444" y="2803076"/>
            <a:ext cx="674557" cy="674558"/>
            <a:chOff x="3897443" y="3507698"/>
            <a:chExt cx="674557" cy="674558"/>
          </a:xfrm>
        </p:grpSpPr>
        <p:sp>
          <p:nvSpPr>
            <p:cNvPr id="2" name="Oval 1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02405" y="1736573"/>
            <a:ext cx="674557" cy="674558"/>
            <a:chOff x="4902405" y="1736573"/>
            <a:chExt cx="674557" cy="674558"/>
          </a:xfrm>
        </p:grpSpPr>
        <p:sp>
          <p:nvSpPr>
            <p:cNvPr id="39" name="Oval 3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77587" y="2800365"/>
            <a:ext cx="795729" cy="674558"/>
            <a:chOff x="5919865" y="3507698"/>
            <a:chExt cx="795729" cy="674558"/>
          </a:xfrm>
        </p:grpSpPr>
        <p:sp>
          <p:nvSpPr>
            <p:cNvPr id="37" name="Oval 36"/>
            <p:cNvSpPr/>
            <p:nvPr/>
          </p:nvSpPr>
          <p:spPr>
            <a:xfrm>
              <a:off x="5919865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03495" y="3657600"/>
              <a:ext cx="61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X’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506510" y="237304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46225" y="2318394"/>
            <a:ext cx="33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441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044189" y="4092230"/>
            <a:ext cx="674557" cy="674558"/>
            <a:chOff x="3897443" y="3507698"/>
            <a:chExt cx="674557" cy="674558"/>
          </a:xfrm>
        </p:grpSpPr>
        <p:sp>
          <p:nvSpPr>
            <p:cNvPr id="16" name="Oval 15"/>
            <p:cNvSpPr/>
            <p:nvPr/>
          </p:nvSpPr>
          <p:spPr>
            <a:xfrm>
              <a:off x="3897443" y="3507698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7323" y="3657600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4188" y="2336179"/>
            <a:ext cx="674557" cy="674558"/>
            <a:chOff x="4902405" y="1736573"/>
            <a:chExt cx="674557" cy="674558"/>
          </a:xfrm>
        </p:grpSpPr>
        <p:sp>
          <p:nvSpPr>
            <p:cNvPr id="19" name="Oval 18"/>
            <p:cNvSpPr/>
            <p:nvPr/>
          </p:nvSpPr>
          <p:spPr>
            <a:xfrm>
              <a:off x="4902405" y="1736573"/>
              <a:ext cx="674557" cy="674558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6660" y="1893972"/>
              <a:ext cx="33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Z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601980" y="1663908"/>
            <a:ext cx="1558977" cy="380750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17" y="2493578"/>
                <a:ext cx="2855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17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7" y="2503355"/>
                <a:ext cx="25109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268" r="-26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19" idx="4"/>
            <a:endCxn id="16" idx="0"/>
          </p:cNvCxnSpPr>
          <p:nvPr/>
        </p:nvCxnSpPr>
        <p:spPr>
          <a:xfrm>
            <a:off x="5381467" y="3010737"/>
            <a:ext cx="1" cy="10814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6" idx="7"/>
          </p:cNvCxnSpPr>
          <p:nvPr/>
        </p:nvCxnSpPr>
        <p:spPr>
          <a:xfrm flipH="1">
            <a:off x="5619959" y="2872687"/>
            <a:ext cx="1820785" cy="13183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1"/>
            <a:endCxn id="19" idx="6"/>
          </p:cNvCxnSpPr>
          <p:nvPr/>
        </p:nvCxnSpPr>
        <p:spPr>
          <a:xfrm flipH="1" flipV="1">
            <a:off x="5718745" y="2673458"/>
            <a:ext cx="1596452" cy="1456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9" idx="2"/>
          </p:cNvCxnSpPr>
          <p:nvPr/>
        </p:nvCxnSpPr>
        <p:spPr>
          <a:xfrm flipV="1">
            <a:off x="3613343" y="2673458"/>
            <a:ext cx="1430845" cy="4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>
            <a:off x="5075419" y="2804982"/>
            <a:ext cx="1" cy="1756051"/>
          </a:xfrm>
          <a:prstGeom prst="curvedConnector3">
            <a:avLst>
              <a:gd name="adj1" fmla="val 22860100000"/>
            </a:avLst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466" y="5021705"/>
                <a:ext cx="59960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409663" y="64449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09663" y="145646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09663" y="2268429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09663" y="3080397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409663" y="389236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76069" y="111918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76068" y="193115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6067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76066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2" idx="6"/>
            <a:endCxn id="35" idx="2"/>
          </p:cNvCxnSpPr>
          <p:nvPr/>
        </p:nvCxnSpPr>
        <p:spPr>
          <a:xfrm>
            <a:off x="3084220" y="981772"/>
            <a:ext cx="991849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6"/>
            <a:endCxn id="37" idx="2"/>
          </p:cNvCxnSpPr>
          <p:nvPr/>
        </p:nvCxnSpPr>
        <p:spPr>
          <a:xfrm>
            <a:off x="3084220" y="981772"/>
            <a:ext cx="991848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8" idx="2"/>
          </p:cNvCxnSpPr>
          <p:nvPr/>
        </p:nvCxnSpPr>
        <p:spPr>
          <a:xfrm>
            <a:off x="3084220" y="981772"/>
            <a:ext cx="991847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6"/>
            <a:endCxn id="39" idx="2"/>
          </p:cNvCxnSpPr>
          <p:nvPr/>
        </p:nvCxnSpPr>
        <p:spPr>
          <a:xfrm>
            <a:off x="3084220" y="981772"/>
            <a:ext cx="991846" cy="2910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6"/>
            <a:endCxn id="35" idx="2"/>
          </p:cNvCxnSpPr>
          <p:nvPr/>
        </p:nvCxnSpPr>
        <p:spPr>
          <a:xfrm flipV="1">
            <a:off x="3084220" y="1456461"/>
            <a:ext cx="991849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6"/>
            <a:endCxn id="37" idx="2"/>
          </p:cNvCxnSpPr>
          <p:nvPr/>
        </p:nvCxnSpPr>
        <p:spPr>
          <a:xfrm flipV="1">
            <a:off x="3084220" y="2268429"/>
            <a:ext cx="991848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6"/>
            <a:endCxn id="38" idx="2"/>
          </p:cNvCxnSpPr>
          <p:nvPr/>
        </p:nvCxnSpPr>
        <p:spPr>
          <a:xfrm flipV="1">
            <a:off x="3084220" y="3080397"/>
            <a:ext cx="991847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6"/>
            <a:endCxn id="39" idx="2"/>
          </p:cNvCxnSpPr>
          <p:nvPr/>
        </p:nvCxnSpPr>
        <p:spPr>
          <a:xfrm flipV="1">
            <a:off x="3084220" y="3892365"/>
            <a:ext cx="991846" cy="3372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0" idx="6"/>
            <a:endCxn id="37" idx="2"/>
          </p:cNvCxnSpPr>
          <p:nvPr/>
        </p:nvCxnSpPr>
        <p:spPr>
          <a:xfrm>
            <a:off x="3084220" y="1793740"/>
            <a:ext cx="991848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6"/>
            <a:endCxn id="38" idx="2"/>
          </p:cNvCxnSpPr>
          <p:nvPr/>
        </p:nvCxnSpPr>
        <p:spPr>
          <a:xfrm>
            <a:off x="3084220" y="1793740"/>
            <a:ext cx="991847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6"/>
            <a:endCxn id="39" idx="2"/>
          </p:cNvCxnSpPr>
          <p:nvPr/>
        </p:nvCxnSpPr>
        <p:spPr>
          <a:xfrm>
            <a:off x="3084220" y="1793740"/>
            <a:ext cx="991846" cy="20986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6"/>
            <a:endCxn id="35" idx="2"/>
          </p:cNvCxnSpPr>
          <p:nvPr/>
        </p:nvCxnSpPr>
        <p:spPr>
          <a:xfrm flipV="1">
            <a:off x="3084220" y="1456461"/>
            <a:ext cx="991849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6"/>
            <a:endCxn id="38" idx="2"/>
          </p:cNvCxnSpPr>
          <p:nvPr/>
        </p:nvCxnSpPr>
        <p:spPr>
          <a:xfrm>
            <a:off x="3084220" y="2605708"/>
            <a:ext cx="991847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6"/>
            <a:endCxn id="39" idx="2"/>
          </p:cNvCxnSpPr>
          <p:nvPr/>
        </p:nvCxnSpPr>
        <p:spPr>
          <a:xfrm>
            <a:off x="3084220" y="2605708"/>
            <a:ext cx="991846" cy="12866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5" idx="2"/>
          </p:cNvCxnSpPr>
          <p:nvPr/>
        </p:nvCxnSpPr>
        <p:spPr>
          <a:xfrm flipV="1">
            <a:off x="3084220" y="1456461"/>
            <a:ext cx="991849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6"/>
            <a:endCxn id="37" idx="2"/>
          </p:cNvCxnSpPr>
          <p:nvPr/>
        </p:nvCxnSpPr>
        <p:spPr>
          <a:xfrm flipV="1">
            <a:off x="3084220" y="2268429"/>
            <a:ext cx="991848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3" idx="6"/>
            <a:endCxn id="39" idx="2"/>
          </p:cNvCxnSpPr>
          <p:nvPr/>
        </p:nvCxnSpPr>
        <p:spPr>
          <a:xfrm>
            <a:off x="3084220" y="3417676"/>
            <a:ext cx="991846" cy="4746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4" idx="6"/>
            <a:endCxn id="35" idx="2"/>
          </p:cNvCxnSpPr>
          <p:nvPr/>
        </p:nvCxnSpPr>
        <p:spPr>
          <a:xfrm flipV="1">
            <a:off x="3084220" y="1456461"/>
            <a:ext cx="991849" cy="2773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4" idx="6"/>
            <a:endCxn id="37" idx="2"/>
          </p:cNvCxnSpPr>
          <p:nvPr/>
        </p:nvCxnSpPr>
        <p:spPr>
          <a:xfrm flipV="1">
            <a:off x="3084220" y="2268429"/>
            <a:ext cx="991848" cy="196121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4" idx="6"/>
            <a:endCxn id="38" idx="2"/>
          </p:cNvCxnSpPr>
          <p:nvPr/>
        </p:nvCxnSpPr>
        <p:spPr>
          <a:xfrm flipV="1">
            <a:off x="3084220" y="3080397"/>
            <a:ext cx="991847" cy="114924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777521" y="781903"/>
            <a:ext cx="1304145" cy="37024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98" idx="3"/>
            <a:endCxn id="115" idx="1"/>
          </p:cNvCxnSpPr>
          <p:nvPr/>
        </p:nvCxnSpPr>
        <p:spPr>
          <a:xfrm flipV="1">
            <a:off x="5081666" y="1525166"/>
            <a:ext cx="991849" cy="11079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3"/>
            <a:endCxn id="118" idx="1"/>
          </p:cNvCxnSpPr>
          <p:nvPr/>
        </p:nvCxnSpPr>
        <p:spPr>
          <a:xfrm>
            <a:off x="5081666" y="2633148"/>
            <a:ext cx="1005598" cy="8532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444459" y="198603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8444459" y="2798000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8444459" y="1986032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073514" y="781903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073515" y="1593871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073515" y="781903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087263" y="274311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87264" y="355508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6087264" y="274311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087263" y="4773038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87264" y="5585006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6087264" y="4773038"/>
            <a:ext cx="674557" cy="148652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15" idx="3"/>
            <a:endCxn id="112" idx="1"/>
          </p:cNvCxnSpPr>
          <p:nvPr/>
        </p:nvCxnSpPr>
        <p:spPr>
          <a:xfrm>
            <a:off x="6748072" y="1525166"/>
            <a:ext cx="1696387" cy="120412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8" idx="3"/>
            <a:endCxn id="112" idx="1"/>
          </p:cNvCxnSpPr>
          <p:nvPr/>
        </p:nvCxnSpPr>
        <p:spPr>
          <a:xfrm flipV="1">
            <a:off x="6761821" y="2729295"/>
            <a:ext cx="1682638" cy="75708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3"/>
            <a:endCxn id="112" idx="1"/>
          </p:cNvCxnSpPr>
          <p:nvPr/>
        </p:nvCxnSpPr>
        <p:spPr>
          <a:xfrm flipV="1">
            <a:off x="6761821" y="2729295"/>
            <a:ext cx="1682638" cy="27870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2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538" y="1650958"/>
            <a:ext cx="1933731" cy="20524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969115" y="1978964"/>
            <a:ext cx="612099" cy="140657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9305" y="1464303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69305" y="2920847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69305" y="4327425"/>
            <a:ext cx="809468" cy="92939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6" idx="3"/>
            <a:endCxn id="8" idx="2"/>
          </p:cNvCxnSpPr>
          <p:nvPr/>
        </p:nvCxnSpPr>
        <p:spPr>
          <a:xfrm flipV="1">
            <a:off x="2257269" y="1928998"/>
            <a:ext cx="2612036" cy="7481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61" idx="2"/>
          </p:cNvCxnSpPr>
          <p:nvPr/>
        </p:nvCxnSpPr>
        <p:spPr>
          <a:xfrm>
            <a:off x="2257269" y="2677186"/>
            <a:ext cx="2612036" cy="7083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6"/>
            <a:endCxn id="60" idx="1"/>
          </p:cNvCxnSpPr>
          <p:nvPr/>
        </p:nvCxnSpPr>
        <p:spPr>
          <a:xfrm>
            <a:off x="5678773" y="1928998"/>
            <a:ext cx="3290342" cy="7532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0" idx="1"/>
          </p:cNvCxnSpPr>
          <p:nvPr/>
        </p:nvCxnSpPr>
        <p:spPr>
          <a:xfrm flipV="1">
            <a:off x="5678773" y="2682253"/>
            <a:ext cx="3290342" cy="7032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0" idx="1"/>
          </p:cNvCxnSpPr>
          <p:nvPr/>
        </p:nvCxnSpPr>
        <p:spPr>
          <a:xfrm flipV="1">
            <a:off x="5678773" y="2682253"/>
            <a:ext cx="3290342" cy="21098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281" y="2393689"/>
            <a:ext cx="139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281" y="1744332"/>
                <a:ext cx="24551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500" r="-25000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55" y="3200876"/>
                <a:ext cx="25596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111" y="4582252"/>
                <a:ext cx="2181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Sample from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𝒩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(0, 1)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57" y="5306518"/>
                <a:ext cx="399238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9114021" y="2393689"/>
            <a:ext cx="35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z</a:t>
            </a:r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7714938" y="1243729"/>
            <a:ext cx="323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Sampled latent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55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8224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2662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71006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293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87314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24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2662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71006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4293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87314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8224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2662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271006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4293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87314" y="3630329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224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2662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71006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4293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087314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224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2662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71006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14293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87314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628026" y="2023673"/>
            <a:ext cx="1" cy="418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28026" y="3552109"/>
            <a:ext cx="144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ongest length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360352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-21242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60647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91048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64129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8567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530059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0198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9346367" y="1886475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64129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58567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7530059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40198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346367" y="2758402"/>
            <a:ext cx="674557" cy="6745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64129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58567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530059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40198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346367" y="3630329"/>
            <a:ext cx="674557" cy="674558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4129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58567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530059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40198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9346367" y="4579916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64129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58567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30059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40198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9346367" y="5529503"/>
            <a:ext cx="674557" cy="6745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619405" y="1484027"/>
            <a:ext cx="3241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237811" y="852263"/>
            <a:ext cx="144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duration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119700" y="852263"/>
            <a:ext cx="22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OHC activity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550101" y="1484027"/>
            <a:ext cx="91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-539800" y="716353"/>
            <a:ext cx="13128155" cy="48286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56073" y="4360334"/>
            <a:ext cx="1185333" cy="4741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err="1" smtClean="0"/>
              <a:t>concat</a:t>
            </a:r>
            <a:endParaRPr lang="en-US" sz="2500" b="1" dirty="0"/>
          </a:p>
        </p:txBody>
      </p:sp>
      <p:sp>
        <p:nvSpPr>
          <p:cNvPr id="66" name="Rectangle 65"/>
          <p:cNvSpPr/>
          <p:nvPr/>
        </p:nvSpPr>
        <p:spPr>
          <a:xfrm>
            <a:off x="2203409" y="3310467"/>
            <a:ext cx="762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65804" y="3276600"/>
            <a:ext cx="948267" cy="609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tanh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226941" y="3310467"/>
            <a:ext cx="7620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352067" y="716353"/>
            <a:ext cx="643465" cy="707886"/>
            <a:chOff x="6697133" y="1266688"/>
            <a:chExt cx="643465" cy="707886"/>
          </a:xfrm>
        </p:grpSpPr>
        <p:sp>
          <p:nvSpPr>
            <p:cNvPr id="112" name="Oval 111"/>
            <p:cNvSpPr/>
            <p:nvPr/>
          </p:nvSpPr>
          <p:spPr>
            <a:xfrm>
              <a:off x="6697133" y="1368286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81798" y="1266688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+</a:t>
              </a:r>
              <a:endParaRPr lang="en-US" sz="4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352073" y="2079664"/>
            <a:ext cx="643465" cy="707886"/>
            <a:chOff x="728134" y="1602039"/>
            <a:chExt cx="643465" cy="707886"/>
          </a:xfrm>
        </p:grpSpPr>
        <p:sp>
          <p:nvSpPr>
            <p:cNvPr id="110" name="Oval 109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cxnSp>
        <p:nvCxnSpPr>
          <p:cNvPr id="71" name="Straight Connector 70"/>
          <p:cNvCxnSpPr>
            <a:endCxn id="72" idx="2"/>
          </p:cNvCxnSpPr>
          <p:nvPr/>
        </p:nvCxnSpPr>
        <p:spPr>
          <a:xfrm>
            <a:off x="2914610" y="1114285"/>
            <a:ext cx="3437457" cy="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460274" y="3276600"/>
            <a:ext cx="762000" cy="609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σ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0"/>
          </p:cNvCxnSpPr>
          <p:nvPr/>
        </p:nvCxnSpPr>
        <p:spPr>
          <a:xfrm flipV="1">
            <a:off x="2584409" y="1424239"/>
            <a:ext cx="0" cy="188622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-1217133" y="1127906"/>
            <a:ext cx="3539077" cy="25397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944739" y="1114285"/>
            <a:ext cx="6248395" cy="16934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321944" y="831572"/>
            <a:ext cx="643465" cy="707886"/>
            <a:chOff x="728134" y="1602039"/>
            <a:chExt cx="643465" cy="707886"/>
          </a:xfrm>
        </p:grpSpPr>
        <p:sp>
          <p:nvSpPr>
            <p:cNvPr id="108" name="Oval 107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10795" y="2653380"/>
            <a:ext cx="643465" cy="707886"/>
            <a:chOff x="728134" y="1602039"/>
            <a:chExt cx="643465" cy="707886"/>
          </a:xfrm>
        </p:grpSpPr>
        <p:sp>
          <p:nvSpPr>
            <p:cNvPr id="106" name="Oval 105"/>
            <p:cNvSpPr/>
            <p:nvPr/>
          </p:nvSpPr>
          <p:spPr>
            <a:xfrm>
              <a:off x="728134" y="1602039"/>
              <a:ext cx="592666" cy="5926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12799" y="1602039"/>
              <a:ext cx="55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*</a:t>
              </a:r>
            </a:p>
          </p:txBody>
        </p:sp>
      </p:grpSp>
      <p:sp>
        <p:nvSpPr>
          <p:cNvPr id="78" name="Oval 77"/>
          <p:cNvSpPr/>
          <p:nvPr/>
        </p:nvSpPr>
        <p:spPr>
          <a:xfrm>
            <a:off x="10088763" y="1630896"/>
            <a:ext cx="1659455" cy="6134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/>
              <a:t>tanh</a:t>
            </a:r>
            <a:endParaRPr lang="en-US" sz="3000" dirty="0"/>
          </a:p>
        </p:txBody>
      </p:sp>
      <p:cxnSp>
        <p:nvCxnSpPr>
          <p:cNvPr id="79" name="Elbow Connector 78"/>
          <p:cNvCxnSpPr>
            <a:stCxn id="65" idx="3"/>
          </p:cNvCxnSpPr>
          <p:nvPr/>
        </p:nvCxnSpPr>
        <p:spPr>
          <a:xfrm flipV="1">
            <a:off x="1441406" y="3886200"/>
            <a:ext cx="7399868" cy="711201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5" idx="0"/>
          </p:cNvCxnSpPr>
          <p:nvPr/>
        </p:nvCxnSpPr>
        <p:spPr>
          <a:xfrm>
            <a:off x="848740" y="1153303"/>
            <a:ext cx="0" cy="320703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6" idx="2"/>
          </p:cNvCxnSpPr>
          <p:nvPr/>
        </p:nvCxnSpPr>
        <p:spPr>
          <a:xfrm flipV="1">
            <a:off x="2584409" y="3920067"/>
            <a:ext cx="0" cy="67733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2" idx="4"/>
          </p:cNvCxnSpPr>
          <p:nvPr/>
        </p:nvCxnSpPr>
        <p:spPr>
          <a:xfrm flipV="1">
            <a:off x="6648400" y="1410618"/>
            <a:ext cx="0" cy="6690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639938" y="2653380"/>
            <a:ext cx="0" cy="62322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1" idx="2"/>
          </p:cNvCxnSpPr>
          <p:nvPr/>
        </p:nvCxnSpPr>
        <p:spPr>
          <a:xfrm flipV="1">
            <a:off x="4607941" y="3920067"/>
            <a:ext cx="0" cy="67733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639938" y="3886200"/>
            <a:ext cx="0" cy="71120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9562591" y="2228397"/>
            <a:ext cx="326886" cy="1769521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907135" y="1131219"/>
            <a:ext cx="0" cy="49290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10907128" y="2115190"/>
            <a:ext cx="7" cy="53819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5" idx="2"/>
          </p:cNvCxnSpPr>
          <p:nvPr/>
        </p:nvCxnSpPr>
        <p:spPr>
          <a:xfrm flipV="1">
            <a:off x="848740" y="4834467"/>
            <a:ext cx="0" cy="12700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5" idx="1"/>
          </p:cNvCxnSpPr>
          <p:nvPr/>
        </p:nvCxnSpPr>
        <p:spPr>
          <a:xfrm>
            <a:off x="-1217133" y="4597401"/>
            <a:ext cx="1473206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11440530" y="2760131"/>
            <a:ext cx="1236135" cy="2269073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1" idx="0"/>
            <a:endCxn id="84" idx="2"/>
          </p:cNvCxnSpPr>
          <p:nvPr/>
        </p:nvCxnSpPr>
        <p:spPr>
          <a:xfrm rot="5400000" flipH="1" flipV="1">
            <a:off x="5012773" y="1971167"/>
            <a:ext cx="934469" cy="1744132"/>
          </a:xfrm>
          <a:prstGeom prst="bentConnector2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1940067" y="1278467"/>
            <a:ext cx="16933" cy="3234268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1940071" y="171170"/>
            <a:ext cx="0" cy="71120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17138" y="2109865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f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9162989" y="2052604"/>
            <a:ext cx="60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o</a:t>
            </a:r>
            <a:r>
              <a:rPr lang="en-US" sz="4000" baseline="-25000" dirty="0" err="1" smtClean="0"/>
              <a:t>t</a:t>
            </a:r>
            <a:endParaRPr lang="en-US" sz="4000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-2021459" y="757209"/>
            <a:ext cx="14816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c</a:t>
            </a:r>
            <a:r>
              <a:rPr lang="en-US" sz="3500" baseline="-25000" dirty="0" smtClean="0"/>
              <a:t>t-1</a:t>
            </a:r>
            <a:endParaRPr lang="en-US" sz="35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-2004526" y="4125461"/>
            <a:ext cx="1464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h</a:t>
            </a:r>
            <a:r>
              <a:rPr lang="en-US" sz="3500" baseline="-25000" dirty="0" smtClean="0"/>
              <a:t>t-1</a:t>
            </a:r>
            <a:endParaRPr lang="en-US" sz="35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28600" y="5926980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x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1711462" y="-575729"/>
            <a:ext cx="6492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h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320142" y="764078"/>
            <a:ext cx="558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c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3337074" y="4126581"/>
            <a:ext cx="639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h</a:t>
            </a:r>
            <a:r>
              <a:rPr lang="en-US" sz="3500" baseline="-25000" dirty="0" err="1"/>
              <a:t>t</a:t>
            </a:r>
            <a:endParaRPr lang="en-US" sz="3500" baseline="-25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314905" y="1596889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/>
              <a:t>i</a:t>
            </a:r>
            <a:r>
              <a:rPr lang="en-US" sz="3500" baseline="-25000" smtClean="0"/>
              <a:t>t</a:t>
            </a:r>
            <a:endParaRPr lang="en-US" sz="35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251318" y="2605461"/>
            <a:ext cx="6096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 smtClean="0"/>
              <a:t>g</a:t>
            </a:r>
            <a:r>
              <a:rPr lang="en-US" sz="3500" baseline="-25000" dirty="0" err="1" smtClean="0"/>
              <a:t>t</a:t>
            </a:r>
            <a:endParaRPr lang="en-US" sz="3500" baseline="-25000" dirty="0"/>
          </a:p>
        </p:txBody>
      </p:sp>
    </p:spTree>
    <p:extLst>
      <p:ext uri="{BB962C8B-B14F-4D97-AF65-F5344CB8AC3E}">
        <p14:creationId xmlns:p14="http://schemas.microsoft.com/office/powerpoint/2010/main" val="70017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02486"/>
              </p:ext>
            </p:extLst>
          </p:nvPr>
        </p:nvGraphicFramePr>
        <p:xfrm>
          <a:off x="248171" y="1373241"/>
          <a:ext cx="2959724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9931"/>
                <a:gridCol w="739931"/>
                <a:gridCol w="739931"/>
                <a:gridCol w="739931"/>
              </a:tblGrid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tst</a:t>
                      </a:r>
                      <a:endParaRPr lang="en-US" b="1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34451"/>
              </p:ext>
            </p:extLst>
          </p:nvPr>
        </p:nvGraphicFramePr>
        <p:xfrm>
          <a:off x="3654894" y="1373241"/>
          <a:ext cx="3915138" cy="2023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2523"/>
                <a:gridCol w="652523"/>
                <a:gridCol w="652523"/>
                <a:gridCol w="652523"/>
                <a:gridCol w="652523"/>
                <a:gridCol w="652523"/>
              </a:tblGrid>
              <a:tr h="417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tst</a:t>
                      </a:r>
                      <a:endParaRPr lang="en-US" dirty="0" smtClean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1020"/>
              </p:ext>
            </p:extLst>
          </p:nvPr>
        </p:nvGraphicFramePr>
        <p:xfrm>
          <a:off x="9172729" y="137324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4259"/>
              </p:ext>
            </p:extLst>
          </p:nvPr>
        </p:nvGraphicFramePr>
        <p:xfrm>
          <a:off x="9172729" y="2848101"/>
          <a:ext cx="2750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43"/>
                <a:gridCol w="687743"/>
                <a:gridCol w="687743"/>
                <a:gridCol w="68774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601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01754" y="137324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1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1754" y="2848101"/>
            <a:ext cx="86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Case 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15" y="1373241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e1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4315" y="1764742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e2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6321" y="212531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e4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5" y="3615166"/>
            <a:ext cx="50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e3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5901" y="502490"/>
            <a:ext cx="11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Event log</a:t>
            </a:r>
            <a:endParaRPr lang="en-US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5052" y="225491"/>
            <a:ext cx="2694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Normalisation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of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attributes “act” (discrete) </a:t>
            </a:r>
          </a:p>
          <a:p>
            <a:pPr algn="ctr"/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and “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tst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” (continuous)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55960" y="502490"/>
            <a:ext cx="225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Input of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autoencoder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5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172</Words>
  <Application>Microsoft Macintosh PowerPoint</Application>
  <PresentationFormat>Widescreen</PresentationFormat>
  <Paragraphs>138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hoangnguyen3892@gmail.com</dc:creator>
  <cp:lastModifiedBy>hoangnguyen3892@gmail.com</cp:lastModifiedBy>
  <cp:revision>38</cp:revision>
  <dcterms:created xsi:type="dcterms:W3CDTF">2017-09-13T13:35:10Z</dcterms:created>
  <dcterms:modified xsi:type="dcterms:W3CDTF">2017-11-21T12:08:58Z</dcterms:modified>
</cp:coreProperties>
</file>