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4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62" r:id="rId10"/>
    <p:sldId id="268" r:id="rId11"/>
    <p:sldId id="267" r:id="rId12"/>
    <p:sldId id="263" r:id="rId13"/>
    <p:sldId id="264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A6207-D83D-4E69-A8EF-83F5453FC2F8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DF786-3DB1-41D3-9F37-54179E5AEDEC}">
      <dgm:prSet phldrT="[Text]"/>
      <dgm:spPr/>
      <dgm:t>
        <a:bodyPr/>
        <a:lstStyle/>
        <a:p>
          <a:r>
            <a:rPr lang="en-US" dirty="0" smtClean="0"/>
            <a:t>Data Step</a:t>
          </a:r>
          <a:endParaRPr lang="en-US" dirty="0"/>
        </a:p>
      </dgm:t>
    </dgm:pt>
    <dgm:pt modelId="{81BF3CB1-3BB7-4568-981E-B2A7E4CA1DDE}" type="parTrans" cxnId="{92EB9E2E-1DE7-4FE0-BD51-908677B566FF}">
      <dgm:prSet/>
      <dgm:spPr/>
      <dgm:t>
        <a:bodyPr/>
        <a:lstStyle/>
        <a:p>
          <a:endParaRPr lang="en-US"/>
        </a:p>
      </dgm:t>
    </dgm:pt>
    <dgm:pt modelId="{2D2C9CAB-A66D-46B9-8A5E-4A226B4F4D2A}" type="sibTrans" cxnId="{92EB9E2E-1DE7-4FE0-BD51-908677B566FF}">
      <dgm:prSet/>
      <dgm:spPr/>
      <dgm:t>
        <a:bodyPr/>
        <a:lstStyle/>
        <a:p>
          <a:endParaRPr lang="en-US"/>
        </a:p>
      </dgm:t>
    </dgm:pt>
    <dgm:pt modelId="{E7012DC2-152F-4466-98E0-2C2167DCA78A}">
      <dgm:prSet phldrT="[Text]"/>
      <dgm:spPr/>
      <dgm:t>
        <a:bodyPr/>
        <a:lstStyle/>
        <a:p>
          <a:r>
            <a:rPr lang="en-US" dirty="0" smtClean="0"/>
            <a:t>.txt</a:t>
          </a:r>
          <a:endParaRPr lang="en-US" dirty="0"/>
        </a:p>
      </dgm:t>
    </dgm:pt>
    <dgm:pt modelId="{00BC8042-4F36-4C16-8416-CBC0882B22F0}" type="parTrans" cxnId="{A50C8F03-2050-4B17-9448-108696001943}">
      <dgm:prSet/>
      <dgm:spPr/>
      <dgm:t>
        <a:bodyPr/>
        <a:lstStyle/>
        <a:p>
          <a:endParaRPr lang="en-US"/>
        </a:p>
      </dgm:t>
    </dgm:pt>
    <dgm:pt modelId="{B91B16F2-D93D-4F6E-A621-B494454787A6}" type="sibTrans" cxnId="{A50C8F03-2050-4B17-9448-108696001943}">
      <dgm:prSet/>
      <dgm:spPr/>
      <dgm:t>
        <a:bodyPr/>
        <a:lstStyle/>
        <a:p>
          <a:endParaRPr lang="en-US"/>
        </a:p>
      </dgm:t>
    </dgm:pt>
    <dgm:pt modelId="{F27701DD-1BCA-4649-A129-633200068C83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dat</a:t>
          </a:r>
          <a:endParaRPr lang="en-US" dirty="0"/>
        </a:p>
      </dgm:t>
    </dgm:pt>
    <dgm:pt modelId="{F4222A76-95DC-4513-BE65-C087C9214CBD}" type="parTrans" cxnId="{7891564C-CA30-4442-8404-A9D57C889465}">
      <dgm:prSet/>
      <dgm:spPr/>
      <dgm:t>
        <a:bodyPr/>
        <a:lstStyle/>
        <a:p>
          <a:endParaRPr lang="en-US"/>
        </a:p>
      </dgm:t>
    </dgm:pt>
    <dgm:pt modelId="{E827B625-D0BE-411A-BEDF-5D163F7BBA76}" type="sibTrans" cxnId="{7891564C-CA30-4442-8404-A9D57C889465}">
      <dgm:prSet/>
      <dgm:spPr/>
      <dgm:t>
        <a:bodyPr/>
        <a:lstStyle/>
        <a:p>
          <a:endParaRPr lang="en-US"/>
        </a:p>
      </dgm:t>
    </dgm:pt>
    <dgm:pt modelId="{61CFFE0C-C604-4715-B699-24DA3EE9E0EB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xlsx</a:t>
          </a:r>
          <a:endParaRPr lang="en-US" dirty="0"/>
        </a:p>
      </dgm:t>
    </dgm:pt>
    <dgm:pt modelId="{ACD8FFAE-5655-47B4-9E8C-A717752EE051}" type="parTrans" cxnId="{FE7CCF03-3769-46F2-A4F3-3001910BDD1D}">
      <dgm:prSet/>
      <dgm:spPr/>
      <dgm:t>
        <a:bodyPr/>
        <a:lstStyle/>
        <a:p>
          <a:endParaRPr lang="en-US"/>
        </a:p>
      </dgm:t>
    </dgm:pt>
    <dgm:pt modelId="{050AC3B9-C524-4664-8991-F0F959A864DD}" type="sibTrans" cxnId="{FE7CCF03-3769-46F2-A4F3-3001910BDD1D}">
      <dgm:prSet/>
      <dgm:spPr/>
      <dgm:t>
        <a:bodyPr/>
        <a:lstStyle/>
        <a:p>
          <a:endParaRPr lang="en-US"/>
        </a:p>
      </dgm:t>
    </dgm:pt>
    <dgm:pt modelId="{11685059-22C6-4405-8A4B-BE510C608946}">
      <dgm:prSet phldrT="[Text]"/>
      <dgm:spPr/>
      <dgm:t>
        <a:bodyPr/>
        <a:lstStyle/>
        <a:p>
          <a:r>
            <a:rPr lang="en-US" dirty="0" smtClean="0"/>
            <a:t>SAS Data Set</a:t>
          </a:r>
          <a:endParaRPr lang="en-US" dirty="0"/>
        </a:p>
      </dgm:t>
    </dgm:pt>
    <dgm:pt modelId="{3725A674-D2F1-41D0-9EA5-EA23591AC6AC}" type="parTrans" cxnId="{2F353261-2C6C-4285-9F53-C7BEEFF693C0}">
      <dgm:prSet/>
      <dgm:spPr/>
      <dgm:t>
        <a:bodyPr/>
        <a:lstStyle/>
        <a:p>
          <a:endParaRPr lang="en-US"/>
        </a:p>
      </dgm:t>
    </dgm:pt>
    <dgm:pt modelId="{AE03413F-B56D-493A-A5B5-8A72FE50E5C4}" type="sibTrans" cxnId="{2F353261-2C6C-4285-9F53-C7BEEFF693C0}">
      <dgm:prSet/>
      <dgm:spPr/>
      <dgm:t>
        <a:bodyPr/>
        <a:lstStyle/>
        <a:p>
          <a:endParaRPr lang="en-US"/>
        </a:p>
      </dgm:t>
    </dgm:pt>
    <dgm:pt modelId="{E8845DA8-1D32-4448-965B-06D06CA7301A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dbms</a:t>
          </a:r>
          <a:endParaRPr lang="en-US" dirty="0"/>
        </a:p>
      </dgm:t>
    </dgm:pt>
    <dgm:pt modelId="{D3BA7BEF-31EE-400C-82B2-02919A8758F7}" type="parTrans" cxnId="{39754CBB-3C0B-45D8-B919-8C8C34616E57}">
      <dgm:prSet/>
      <dgm:spPr/>
      <dgm:t>
        <a:bodyPr/>
        <a:lstStyle/>
        <a:p>
          <a:endParaRPr lang="en-US"/>
        </a:p>
      </dgm:t>
    </dgm:pt>
    <dgm:pt modelId="{38D8340A-41C0-460A-BB2A-3A3A388368C6}" type="sibTrans" cxnId="{39754CBB-3C0B-45D8-B919-8C8C34616E57}">
      <dgm:prSet/>
      <dgm:spPr/>
      <dgm:t>
        <a:bodyPr/>
        <a:lstStyle/>
        <a:p>
          <a:endParaRPr lang="en-US"/>
        </a:p>
      </dgm:t>
    </dgm:pt>
    <dgm:pt modelId="{215E0CB5-5C5D-42F1-9871-C30FD84868FE}">
      <dgm:prSet phldrT="[Text]"/>
      <dgm:spPr/>
      <dgm:t>
        <a:bodyPr/>
        <a:lstStyle/>
        <a:p>
          <a:r>
            <a:rPr lang="en-US" dirty="0" smtClean="0"/>
            <a:t>Analyze the Data</a:t>
          </a:r>
          <a:endParaRPr lang="en-US" dirty="0"/>
        </a:p>
      </dgm:t>
    </dgm:pt>
    <dgm:pt modelId="{4649D6CF-682D-49E7-BF26-DA6D6AA598AD}" type="parTrans" cxnId="{AF409722-5A11-4743-A4A3-1C297D5851EC}">
      <dgm:prSet/>
      <dgm:spPr/>
      <dgm:t>
        <a:bodyPr/>
        <a:lstStyle/>
        <a:p>
          <a:endParaRPr lang="en-US"/>
        </a:p>
      </dgm:t>
    </dgm:pt>
    <dgm:pt modelId="{3CF299FD-30DA-476C-B650-4D1C7951B284}" type="sibTrans" cxnId="{AF409722-5A11-4743-A4A3-1C297D5851EC}">
      <dgm:prSet/>
      <dgm:spPr/>
      <dgm:t>
        <a:bodyPr/>
        <a:lstStyle/>
        <a:p>
          <a:endParaRPr lang="en-US"/>
        </a:p>
      </dgm:t>
    </dgm:pt>
    <dgm:pt modelId="{E5CACAA5-A823-4823-A8BF-C7ED8340EEFF}">
      <dgm:prSet phldrT="[Text]"/>
      <dgm:spPr/>
      <dgm:t>
        <a:bodyPr/>
        <a:lstStyle/>
        <a:p>
          <a:r>
            <a:rPr lang="en-US" dirty="0" smtClean="0"/>
            <a:t>PROC MEANS</a:t>
          </a:r>
          <a:endParaRPr lang="en-US" dirty="0"/>
        </a:p>
      </dgm:t>
    </dgm:pt>
    <dgm:pt modelId="{E1FD4DDB-5F41-4BE0-8C29-8AECD219AA5F}" type="parTrans" cxnId="{8E7096A2-4B09-48D3-A6B0-4D8DB99CD013}">
      <dgm:prSet/>
      <dgm:spPr/>
      <dgm:t>
        <a:bodyPr/>
        <a:lstStyle/>
        <a:p>
          <a:endParaRPr lang="en-US"/>
        </a:p>
      </dgm:t>
    </dgm:pt>
    <dgm:pt modelId="{DDD27C24-5F63-4C0F-ADB8-5EBB738B13B6}" type="sibTrans" cxnId="{8E7096A2-4B09-48D3-A6B0-4D8DB99CD013}">
      <dgm:prSet/>
      <dgm:spPr/>
      <dgm:t>
        <a:bodyPr/>
        <a:lstStyle/>
        <a:p>
          <a:endParaRPr lang="en-US"/>
        </a:p>
      </dgm:t>
    </dgm:pt>
    <dgm:pt modelId="{083D2961-7F7E-4C44-A1E6-027F4400EC8C}">
      <dgm:prSet phldrT="[Text]"/>
      <dgm:spPr/>
      <dgm:t>
        <a:bodyPr/>
        <a:lstStyle/>
        <a:p>
          <a:r>
            <a:rPr lang="en-US" dirty="0" smtClean="0"/>
            <a:t>PROC REG</a:t>
          </a:r>
          <a:endParaRPr lang="en-US" dirty="0"/>
        </a:p>
      </dgm:t>
    </dgm:pt>
    <dgm:pt modelId="{42AF5CFA-0B72-4CE3-8D18-23846D0DB4DC}" type="parTrans" cxnId="{0E28C522-D3C4-4C5A-B0B3-15A309156806}">
      <dgm:prSet/>
      <dgm:spPr/>
      <dgm:t>
        <a:bodyPr/>
        <a:lstStyle/>
        <a:p>
          <a:endParaRPr lang="en-US"/>
        </a:p>
      </dgm:t>
    </dgm:pt>
    <dgm:pt modelId="{356B5CB8-2E29-45FE-872A-2F507D249A1A}" type="sibTrans" cxnId="{0E28C522-D3C4-4C5A-B0B3-15A309156806}">
      <dgm:prSet/>
      <dgm:spPr/>
      <dgm:t>
        <a:bodyPr/>
        <a:lstStyle/>
        <a:p>
          <a:endParaRPr lang="en-US"/>
        </a:p>
      </dgm:t>
    </dgm:pt>
    <dgm:pt modelId="{28F0CCDF-2639-4BA7-9940-750CCDA2453D}">
      <dgm:prSet phldrT="[Text]"/>
      <dgm:spPr/>
      <dgm:t>
        <a:bodyPr/>
        <a:lstStyle/>
        <a:p>
          <a:r>
            <a:rPr lang="en-US" dirty="0" smtClean="0"/>
            <a:t>PROC SORT</a:t>
          </a:r>
          <a:endParaRPr lang="en-US" dirty="0"/>
        </a:p>
      </dgm:t>
    </dgm:pt>
    <dgm:pt modelId="{E9C3E099-C10F-4E5E-B164-E69883E5CDCE}" type="parTrans" cxnId="{33EDA186-F907-4DB4-9ECD-ACDF0A1E911D}">
      <dgm:prSet/>
      <dgm:spPr/>
      <dgm:t>
        <a:bodyPr/>
        <a:lstStyle/>
        <a:p>
          <a:endParaRPr lang="en-US"/>
        </a:p>
      </dgm:t>
    </dgm:pt>
    <dgm:pt modelId="{7C46A13A-201E-4082-B86A-78CA8320B09D}" type="sibTrans" cxnId="{33EDA186-F907-4DB4-9ECD-ACDF0A1E911D}">
      <dgm:prSet/>
      <dgm:spPr/>
      <dgm:t>
        <a:bodyPr/>
        <a:lstStyle/>
        <a:p>
          <a:endParaRPr lang="en-US"/>
        </a:p>
      </dgm:t>
    </dgm:pt>
    <dgm:pt modelId="{B72D4653-9DC6-497B-B16B-805477CE3A76}">
      <dgm:prSet phldrT="[Text]"/>
      <dgm:spPr/>
      <dgm:t>
        <a:bodyPr/>
        <a:lstStyle/>
        <a:p>
          <a:r>
            <a:rPr lang="en-US" dirty="0" smtClean="0"/>
            <a:t>PROC VARMAX</a:t>
          </a:r>
          <a:endParaRPr lang="en-US" dirty="0"/>
        </a:p>
      </dgm:t>
    </dgm:pt>
    <dgm:pt modelId="{89D893F3-4AC7-4343-8EB4-932A131CE4F4}" type="parTrans" cxnId="{D9F3B438-0256-4368-A201-E998D730DA7C}">
      <dgm:prSet/>
      <dgm:spPr/>
      <dgm:t>
        <a:bodyPr/>
        <a:lstStyle/>
        <a:p>
          <a:endParaRPr lang="en-US"/>
        </a:p>
      </dgm:t>
    </dgm:pt>
    <dgm:pt modelId="{F67ED843-9BF2-49F8-A46D-71D7B5244646}" type="sibTrans" cxnId="{D9F3B438-0256-4368-A201-E998D730DA7C}">
      <dgm:prSet/>
      <dgm:spPr/>
      <dgm:t>
        <a:bodyPr/>
        <a:lstStyle/>
        <a:p>
          <a:endParaRPr lang="en-US"/>
        </a:p>
      </dgm:t>
    </dgm:pt>
    <dgm:pt modelId="{35BF2AA8-3E86-43D8-A59D-8445E2F1C1B4}">
      <dgm:prSet phldrT="[Text]"/>
      <dgm:spPr/>
      <dgm:t>
        <a:bodyPr/>
        <a:lstStyle/>
        <a:p>
          <a:r>
            <a:rPr lang="en-US" dirty="0" smtClean="0"/>
            <a:t>PROC GLM</a:t>
          </a:r>
          <a:endParaRPr lang="en-US" dirty="0"/>
        </a:p>
      </dgm:t>
    </dgm:pt>
    <dgm:pt modelId="{F7FE635C-7680-48AB-8DE3-93AFEA0DCDCC}" type="parTrans" cxnId="{F4051B1C-BCE1-4ECF-B99A-615904B65FDA}">
      <dgm:prSet/>
      <dgm:spPr/>
      <dgm:t>
        <a:bodyPr/>
        <a:lstStyle/>
        <a:p>
          <a:endParaRPr lang="en-US"/>
        </a:p>
      </dgm:t>
    </dgm:pt>
    <dgm:pt modelId="{BF3B3BBD-636E-45E5-A911-DE23280162B8}" type="sibTrans" cxnId="{F4051B1C-BCE1-4ECF-B99A-615904B65FDA}">
      <dgm:prSet/>
      <dgm:spPr/>
      <dgm:t>
        <a:bodyPr/>
        <a:lstStyle/>
        <a:p>
          <a:endParaRPr lang="en-US"/>
        </a:p>
      </dgm:t>
    </dgm:pt>
    <dgm:pt modelId="{7453948A-EAD4-4353-8AEF-A6D83F8F8A75}" type="pres">
      <dgm:prSet presAssocID="{5B5A6207-D83D-4E69-A8EF-83F5453FC2F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1DE7BE-BF9F-443E-9AD7-D5CBE917B811}" type="pres">
      <dgm:prSet presAssocID="{29ADF786-3DB1-41D3-9F37-54179E5AEDEC}" presName="composite" presStyleCnt="0"/>
      <dgm:spPr/>
    </dgm:pt>
    <dgm:pt modelId="{940D454A-4AF8-4492-A5BC-9B2E40BCCAB8}" type="pres">
      <dgm:prSet presAssocID="{29ADF786-3DB1-41D3-9F37-54179E5AEDEC}" presName="ParentAccent1" presStyleLbl="alignNode1" presStyleIdx="0" presStyleCnt="104"/>
      <dgm:spPr/>
    </dgm:pt>
    <dgm:pt modelId="{426BA456-C82C-439A-AA8B-CF717BBA45CE}" type="pres">
      <dgm:prSet presAssocID="{29ADF786-3DB1-41D3-9F37-54179E5AEDEC}" presName="ParentAccent2" presStyleLbl="alignNode1" presStyleIdx="1" presStyleCnt="104"/>
      <dgm:spPr/>
    </dgm:pt>
    <dgm:pt modelId="{07587108-42B6-4FB8-82A7-7740ABAB4C6B}" type="pres">
      <dgm:prSet presAssocID="{29ADF786-3DB1-41D3-9F37-54179E5AEDEC}" presName="ParentAccent3" presStyleLbl="alignNode1" presStyleIdx="2" presStyleCnt="104"/>
      <dgm:spPr/>
    </dgm:pt>
    <dgm:pt modelId="{8F497D41-F522-4D74-B67E-CD159F08CDB5}" type="pres">
      <dgm:prSet presAssocID="{29ADF786-3DB1-41D3-9F37-54179E5AEDEC}" presName="ParentAccent4" presStyleLbl="alignNode1" presStyleIdx="3" presStyleCnt="104"/>
      <dgm:spPr/>
    </dgm:pt>
    <dgm:pt modelId="{91506C07-CCAB-46DA-93C3-5D6F714564E0}" type="pres">
      <dgm:prSet presAssocID="{29ADF786-3DB1-41D3-9F37-54179E5AEDEC}" presName="ParentAccent5" presStyleLbl="alignNode1" presStyleIdx="4" presStyleCnt="104"/>
      <dgm:spPr/>
    </dgm:pt>
    <dgm:pt modelId="{87033242-21F2-4952-871E-62D9D3987107}" type="pres">
      <dgm:prSet presAssocID="{29ADF786-3DB1-41D3-9F37-54179E5AEDEC}" presName="ParentAccent6" presStyleLbl="alignNode1" presStyleIdx="5" presStyleCnt="104"/>
      <dgm:spPr/>
    </dgm:pt>
    <dgm:pt modelId="{9B4EFEFA-4C48-41F5-B56B-EDB4F60AB087}" type="pres">
      <dgm:prSet presAssocID="{29ADF786-3DB1-41D3-9F37-54179E5AEDEC}" presName="ParentAccent7" presStyleLbl="alignNode1" presStyleIdx="6" presStyleCnt="104"/>
      <dgm:spPr/>
    </dgm:pt>
    <dgm:pt modelId="{E789CED6-A2B1-497D-88A7-B85BB484C883}" type="pres">
      <dgm:prSet presAssocID="{29ADF786-3DB1-41D3-9F37-54179E5AEDEC}" presName="ParentAccent8" presStyleLbl="alignNode1" presStyleIdx="7" presStyleCnt="104"/>
      <dgm:spPr/>
    </dgm:pt>
    <dgm:pt modelId="{4A773DBD-C705-4436-AA14-8459002EE2B2}" type="pres">
      <dgm:prSet presAssocID="{29ADF786-3DB1-41D3-9F37-54179E5AEDEC}" presName="ParentAccent9" presStyleLbl="alignNode1" presStyleIdx="8" presStyleCnt="104"/>
      <dgm:spPr/>
    </dgm:pt>
    <dgm:pt modelId="{3A4CED80-4C9F-43D6-88F7-EEFE6035FF5E}" type="pres">
      <dgm:prSet presAssocID="{29ADF786-3DB1-41D3-9F37-54179E5AEDEC}" presName="ParentAccent10" presStyleLbl="alignNode1" presStyleIdx="9" presStyleCnt="104"/>
      <dgm:spPr/>
    </dgm:pt>
    <dgm:pt modelId="{A9EC5A1B-CE69-4CB6-BA74-5A3A1C39ABF6}" type="pres">
      <dgm:prSet presAssocID="{29ADF786-3DB1-41D3-9F37-54179E5AEDEC}" presName="Parent" presStyleLbl="alignNode1" presStyleIdx="10" presStyleCnt="10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D5873-64B7-4CC9-9376-D01E13B5CF37}" type="pres">
      <dgm:prSet presAssocID="{E7012DC2-152F-4466-98E0-2C2167DCA78A}" presName="Child1Accent1" presStyleLbl="alignNode1" presStyleIdx="11" presStyleCnt="104"/>
      <dgm:spPr/>
    </dgm:pt>
    <dgm:pt modelId="{DFC2204A-E223-4166-9008-8F34089B497D}" type="pres">
      <dgm:prSet presAssocID="{E7012DC2-152F-4466-98E0-2C2167DCA78A}" presName="Child1Accent2" presStyleLbl="alignNode1" presStyleIdx="12" presStyleCnt="104"/>
      <dgm:spPr/>
    </dgm:pt>
    <dgm:pt modelId="{EF712DEC-6149-4266-814A-E7E14B98BF59}" type="pres">
      <dgm:prSet presAssocID="{E7012DC2-152F-4466-98E0-2C2167DCA78A}" presName="Child1Accent3" presStyleLbl="alignNode1" presStyleIdx="13" presStyleCnt="104"/>
      <dgm:spPr/>
    </dgm:pt>
    <dgm:pt modelId="{5AA982E9-CD86-4A7A-9511-C6BF17B7F39B}" type="pres">
      <dgm:prSet presAssocID="{E7012DC2-152F-4466-98E0-2C2167DCA78A}" presName="Child1Accent4" presStyleLbl="alignNode1" presStyleIdx="14" presStyleCnt="104"/>
      <dgm:spPr/>
    </dgm:pt>
    <dgm:pt modelId="{7F1B7E32-409C-46E5-AD47-9845AF8061B7}" type="pres">
      <dgm:prSet presAssocID="{E7012DC2-152F-4466-98E0-2C2167DCA78A}" presName="Child1Accent5" presStyleLbl="alignNode1" presStyleIdx="15" presStyleCnt="104"/>
      <dgm:spPr/>
    </dgm:pt>
    <dgm:pt modelId="{C87D0B36-1A44-4168-BCCC-E952D4E08D3B}" type="pres">
      <dgm:prSet presAssocID="{E7012DC2-152F-4466-98E0-2C2167DCA78A}" presName="Child1Accent6" presStyleLbl="alignNode1" presStyleIdx="16" presStyleCnt="104"/>
      <dgm:spPr/>
    </dgm:pt>
    <dgm:pt modelId="{ABB660C6-F76C-4735-AEF0-D576DF8787B6}" type="pres">
      <dgm:prSet presAssocID="{E7012DC2-152F-4466-98E0-2C2167DCA78A}" presName="Child1Accent7" presStyleLbl="alignNode1" presStyleIdx="17" presStyleCnt="104"/>
      <dgm:spPr/>
    </dgm:pt>
    <dgm:pt modelId="{53DB875C-233E-4E23-8D63-C37FCFE46F81}" type="pres">
      <dgm:prSet presAssocID="{E7012DC2-152F-4466-98E0-2C2167DCA78A}" presName="Child1Accent8" presStyleLbl="alignNode1" presStyleIdx="18" presStyleCnt="104"/>
      <dgm:spPr/>
    </dgm:pt>
    <dgm:pt modelId="{28EE2593-4CE8-4E55-8AD0-53DC54CDBD57}" type="pres">
      <dgm:prSet presAssocID="{E7012DC2-152F-4466-98E0-2C2167DCA78A}" presName="Child1Accent9" presStyleLbl="alignNode1" presStyleIdx="19" presStyleCnt="104"/>
      <dgm:spPr/>
    </dgm:pt>
    <dgm:pt modelId="{BAB21A8A-A6AC-4B49-8FC4-9B5FDD1FB250}" type="pres">
      <dgm:prSet presAssocID="{E7012DC2-152F-4466-98E0-2C2167DCA78A}" presName="Child1" presStyleLbl="revTx" presStyleIdx="0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AA1C5-3AB2-4D85-B71F-5E246DEF02FB}" type="pres">
      <dgm:prSet presAssocID="{F27701DD-1BCA-4649-A129-633200068C83}" presName="Child2Accent1" presStyleLbl="alignNode1" presStyleIdx="20" presStyleCnt="104"/>
      <dgm:spPr/>
    </dgm:pt>
    <dgm:pt modelId="{2285699B-8CE8-46BE-BFDB-7EEC33BAEB1B}" type="pres">
      <dgm:prSet presAssocID="{F27701DD-1BCA-4649-A129-633200068C83}" presName="Child2Accent2" presStyleLbl="alignNode1" presStyleIdx="21" presStyleCnt="104"/>
      <dgm:spPr/>
    </dgm:pt>
    <dgm:pt modelId="{26537F57-5726-4A02-A43A-1E5712EE9103}" type="pres">
      <dgm:prSet presAssocID="{F27701DD-1BCA-4649-A129-633200068C83}" presName="Child2Accent3" presStyleLbl="alignNode1" presStyleIdx="22" presStyleCnt="104"/>
      <dgm:spPr/>
    </dgm:pt>
    <dgm:pt modelId="{BD4010A2-4E0C-4C50-886C-440704473FEC}" type="pres">
      <dgm:prSet presAssocID="{F27701DD-1BCA-4649-A129-633200068C83}" presName="Child2Accent4" presStyleLbl="alignNode1" presStyleIdx="23" presStyleCnt="104"/>
      <dgm:spPr/>
    </dgm:pt>
    <dgm:pt modelId="{4D88E57B-D344-4E9B-B592-B356EAE89416}" type="pres">
      <dgm:prSet presAssocID="{F27701DD-1BCA-4649-A129-633200068C83}" presName="Child2Accent5" presStyleLbl="alignNode1" presStyleIdx="24" presStyleCnt="104"/>
      <dgm:spPr/>
    </dgm:pt>
    <dgm:pt modelId="{09460521-209F-4354-9EDC-874E1B790A4F}" type="pres">
      <dgm:prSet presAssocID="{F27701DD-1BCA-4649-A129-633200068C83}" presName="Child2Accent6" presStyleLbl="alignNode1" presStyleIdx="25" presStyleCnt="104"/>
      <dgm:spPr/>
    </dgm:pt>
    <dgm:pt modelId="{3156AC82-F524-4D4B-A66A-FB8A6746AF14}" type="pres">
      <dgm:prSet presAssocID="{F27701DD-1BCA-4649-A129-633200068C83}" presName="Child2Accent7" presStyleLbl="alignNode1" presStyleIdx="26" presStyleCnt="104"/>
      <dgm:spPr/>
    </dgm:pt>
    <dgm:pt modelId="{830E6322-4916-49F1-852C-D3B45B542344}" type="pres">
      <dgm:prSet presAssocID="{F27701DD-1BCA-4649-A129-633200068C83}" presName="Child2" presStyleLbl="revTx" presStyleIdx="1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32C98-D444-4CC8-98C9-F8CBAACFC2A6}" type="pres">
      <dgm:prSet presAssocID="{61CFFE0C-C604-4715-B699-24DA3EE9E0EB}" presName="Child3Accent1" presStyleLbl="alignNode1" presStyleIdx="27" presStyleCnt="104"/>
      <dgm:spPr/>
    </dgm:pt>
    <dgm:pt modelId="{5CC04CA6-54EA-46CC-8663-261CD2EACD4E}" type="pres">
      <dgm:prSet presAssocID="{61CFFE0C-C604-4715-B699-24DA3EE9E0EB}" presName="Child3Accent2" presStyleLbl="alignNode1" presStyleIdx="28" presStyleCnt="104"/>
      <dgm:spPr/>
    </dgm:pt>
    <dgm:pt modelId="{3F1AF223-6677-4AFC-ADAC-C8EB4484A38D}" type="pres">
      <dgm:prSet presAssocID="{61CFFE0C-C604-4715-B699-24DA3EE9E0EB}" presName="Child3Accent3" presStyleLbl="alignNode1" presStyleIdx="29" presStyleCnt="104"/>
      <dgm:spPr/>
    </dgm:pt>
    <dgm:pt modelId="{1DE7DBAB-027D-475B-BBED-BFA6FC023BFA}" type="pres">
      <dgm:prSet presAssocID="{61CFFE0C-C604-4715-B699-24DA3EE9E0EB}" presName="Child3Accent4" presStyleLbl="alignNode1" presStyleIdx="30" presStyleCnt="104"/>
      <dgm:spPr/>
    </dgm:pt>
    <dgm:pt modelId="{3B605453-5694-4DD0-B416-2A93EFA09465}" type="pres">
      <dgm:prSet presAssocID="{61CFFE0C-C604-4715-B699-24DA3EE9E0EB}" presName="Child3Accent5" presStyleLbl="alignNode1" presStyleIdx="31" presStyleCnt="104"/>
      <dgm:spPr/>
    </dgm:pt>
    <dgm:pt modelId="{6C525E6A-7D42-4591-BD30-E02D5B56F2F1}" type="pres">
      <dgm:prSet presAssocID="{61CFFE0C-C604-4715-B699-24DA3EE9E0EB}" presName="Child3Accent6" presStyleLbl="alignNode1" presStyleIdx="32" presStyleCnt="104"/>
      <dgm:spPr/>
    </dgm:pt>
    <dgm:pt modelId="{2458CDAB-0EAC-4629-AD36-DC0BD840BFB6}" type="pres">
      <dgm:prSet presAssocID="{61CFFE0C-C604-4715-B699-24DA3EE9E0EB}" presName="Child3Accent7" presStyleLbl="alignNode1" presStyleIdx="33" presStyleCnt="104"/>
      <dgm:spPr/>
    </dgm:pt>
    <dgm:pt modelId="{FC50711B-09B6-4E80-9733-9D9220809891}" type="pres">
      <dgm:prSet presAssocID="{61CFFE0C-C604-4715-B699-24DA3EE9E0EB}" presName="Child3" presStyleLbl="revTx" presStyleIdx="2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0D574-B3A8-4B78-ADFB-8AE1FC415178}" type="pres">
      <dgm:prSet presAssocID="{E8845DA8-1D32-4448-965B-06D06CA7301A}" presName="Child4Accent1" presStyleLbl="alignNode1" presStyleIdx="34" presStyleCnt="104"/>
      <dgm:spPr/>
    </dgm:pt>
    <dgm:pt modelId="{EA462A8F-D838-4388-AAC9-EBA08E6EA609}" type="pres">
      <dgm:prSet presAssocID="{E8845DA8-1D32-4448-965B-06D06CA7301A}" presName="Child4Accent2" presStyleLbl="alignNode1" presStyleIdx="35" presStyleCnt="104"/>
      <dgm:spPr/>
    </dgm:pt>
    <dgm:pt modelId="{00A92F36-AE16-4FED-BAD8-09659BEE4754}" type="pres">
      <dgm:prSet presAssocID="{E8845DA8-1D32-4448-965B-06D06CA7301A}" presName="Child4Accent3" presStyleLbl="alignNode1" presStyleIdx="36" presStyleCnt="104"/>
      <dgm:spPr/>
    </dgm:pt>
    <dgm:pt modelId="{411387EF-B1C9-499B-A36D-A2BBC72C8161}" type="pres">
      <dgm:prSet presAssocID="{E8845DA8-1D32-4448-965B-06D06CA7301A}" presName="Child4Accent4" presStyleLbl="alignNode1" presStyleIdx="37" presStyleCnt="104"/>
      <dgm:spPr/>
    </dgm:pt>
    <dgm:pt modelId="{382890E8-5E23-468C-8D23-8F4F4E4B8C69}" type="pres">
      <dgm:prSet presAssocID="{E8845DA8-1D32-4448-965B-06D06CA7301A}" presName="Child4Accent5" presStyleLbl="alignNode1" presStyleIdx="38" presStyleCnt="104"/>
      <dgm:spPr/>
    </dgm:pt>
    <dgm:pt modelId="{466AC172-682C-42C1-AF5C-EBF94BBC06C8}" type="pres">
      <dgm:prSet presAssocID="{E8845DA8-1D32-4448-965B-06D06CA7301A}" presName="Child4Accent6" presStyleLbl="alignNode1" presStyleIdx="39" presStyleCnt="104"/>
      <dgm:spPr/>
    </dgm:pt>
    <dgm:pt modelId="{B21B1682-8F49-45D6-B1F4-8D0A62984AE5}" type="pres">
      <dgm:prSet presAssocID="{E8845DA8-1D32-4448-965B-06D06CA7301A}" presName="Child4Accent7" presStyleLbl="alignNode1" presStyleIdx="40" presStyleCnt="104"/>
      <dgm:spPr/>
    </dgm:pt>
    <dgm:pt modelId="{85BEF398-BDED-4DF8-BAA4-3DB9FE7EF328}" type="pres">
      <dgm:prSet presAssocID="{E8845DA8-1D32-4448-965B-06D06CA7301A}" presName="Child4Accent8" presStyleLbl="alignNode1" presStyleIdx="41" presStyleCnt="104"/>
      <dgm:spPr/>
    </dgm:pt>
    <dgm:pt modelId="{E12232C6-7195-4621-A81B-34EEBDDD2E46}" type="pres">
      <dgm:prSet presAssocID="{E8845DA8-1D32-4448-965B-06D06CA7301A}" presName="Child4" presStyleLbl="revTx" presStyleIdx="3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7036-4C08-4409-96C2-0BBB1B05B351}" type="pres">
      <dgm:prSet presAssocID="{2D2C9CAB-A66D-46B9-8A5E-4A226B4F4D2A}" presName="sibTrans" presStyleCnt="0"/>
      <dgm:spPr/>
    </dgm:pt>
    <dgm:pt modelId="{43A50D01-D744-471A-A58B-A354A7214409}" type="pres">
      <dgm:prSet presAssocID="{11685059-22C6-4405-8A4B-BE510C608946}" presName="composite" presStyleCnt="0"/>
      <dgm:spPr/>
    </dgm:pt>
    <dgm:pt modelId="{1B6E7C29-F4A9-4180-AC1E-9675695DF0A5}" type="pres">
      <dgm:prSet presAssocID="{11685059-22C6-4405-8A4B-BE510C608946}" presName="ParentAccent1" presStyleLbl="alignNode1" presStyleIdx="42" presStyleCnt="104"/>
      <dgm:spPr/>
    </dgm:pt>
    <dgm:pt modelId="{EC26079C-6B07-41F0-8143-FEEC4E5CAE68}" type="pres">
      <dgm:prSet presAssocID="{11685059-22C6-4405-8A4B-BE510C608946}" presName="ParentAccent2" presStyleLbl="alignNode1" presStyleIdx="43" presStyleCnt="104"/>
      <dgm:spPr/>
    </dgm:pt>
    <dgm:pt modelId="{CE4C1E48-C225-4673-A6E6-F361F9F4DD6F}" type="pres">
      <dgm:prSet presAssocID="{11685059-22C6-4405-8A4B-BE510C608946}" presName="ParentAccent3" presStyleLbl="alignNode1" presStyleIdx="44" presStyleCnt="104"/>
      <dgm:spPr/>
    </dgm:pt>
    <dgm:pt modelId="{239E576B-93CB-4374-B59C-D3A5FF217E20}" type="pres">
      <dgm:prSet presAssocID="{11685059-22C6-4405-8A4B-BE510C608946}" presName="ParentAccent4" presStyleLbl="alignNode1" presStyleIdx="45" presStyleCnt="104"/>
      <dgm:spPr/>
    </dgm:pt>
    <dgm:pt modelId="{A07DF498-70B0-47E7-881A-9AC64E8F73A9}" type="pres">
      <dgm:prSet presAssocID="{11685059-22C6-4405-8A4B-BE510C608946}" presName="ParentAccent5" presStyleLbl="alignNode1" presStyleIdx="46" presStyleCnt="104"/>
      <dgm:spPr/>
    </dgm:pt>
    <dgm:pt modelId="{FA1E8D69-FD18-43D2-8F1A-60E71532B9F7}" type="pres">
      <dgm:prSet presAssocID="{11685059-22C6-4405-8A4B-BE510C608946}" presName="ParentAccent6" presStyleLbl="alignNode1" presStyleIdx="47" presStyleCnt="104"/>
      <dgm:spPr/>
    </dgm:pt>
    <dgm:pt modelId="{F5266EF0-8B9F-44A0-9967-D6FDC853B040}" type="pres">
      <dgm:prSet presAssocID="{11685059-22C6-4405-8A4B-BE510C608946}" presName="ParentAccent7" presStyleLbl="alignNode1" presStyleIdx="48" presStyleCnt="104"/>
      <dgm:spPr/>
    </dgm:pt>
    <dgm:pt modelId="{DAA374F6-AFF0-4258-AF05-59CFAA289D73}" type="pres">
      <dgm:prSet presAssocID="{11685059-22C6-4405-8A4B-BE510C608946}" presName="ParentAccent8" presStyleLbl="alignNode1" presStyleIdx="49" presStyleCnt="104"/>
      <dgm:spPr/>
    </dgm:pt>
    <dgm:pt modelId="{5C50CD29-7DD1-4140-86DC-582183B4D386}" type="pres">
      <dgm:prSet presAssocID="{11685059-22C6-4405-8A4B-BE510C608946}" presName="ParentAccent9" presStyleLbl="alignNode1" presStyleIdx="50" presStyleCnt="104"/>
      <dgm:spPr/>
    </dgm:pt>
    <dgm:pt modelId="{5C18917C-AA0C-476B-A4F1-47290EA8DD48}" type="pres">
      <dgm:prSet presAssocID="{11685059-22C6-4405-8A4B-BE510C608946}" presName="ParentAccent10" presStyleLbl="alignNode1" presStyleIdx="51" presStyleCnt="104"/>
      <dgm:spPr/>
    </dgm:pt>
    <dgm:pt modelId="{AF6C2BFC-F917-44DC-AC2B-F24BCB4E56B2}" type="pres">
      <dgm:prSet presAssocID="{11685059-22C6-4405-8A4B-BE510C608946}" presName="Parent" presStyleLbl="alignNode1" presStyleIdx="52" presStyleCnt="10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3B79-F646-446E-AECE-C3CFD63F7384}" type="pres">
      <dgm:prSet presAssocID="{AE03413F-B56D-493A-A5B5-8A72FE50E5C4}" presName="sibTrans" presStyleCnt="0"/>
      <dgm:spPr/>
    </dgm:pt>
    <dgm:pt modelId="{B831FFE1-0498-4A1B-B511-8A018BBAEE58}" type="pres">
      <dgm:prSet presAssocID="{215E0CB5-5C5D-42F1-9871-C30FD84868FE}" presName="composite" presStyleCnt="0"/>
      <dgm:spPr/>
    </dgm:pt>
    <dgm:pt modelId="{B41589B2-F092-4FFC-A85A-91F99D41A136}" type="pres">
      <dgm:prSet presAssocID="{215E0CB5-5C5D-42F1-9871-C30FD84868FE}" presName="ParentAccent1" presStyleLbl="alignNode1" presStyleIdx="53" presStyleCnt="104"/>
      <dgm:spPr/>
    </dgm:pt>
    <dgm:pt modelId="{39BFBB34-A6BA-49CC-8212-3BBB624EF7C5}" type="pres">
      <dgm:prSet presAssocID="{215E0CB5-5C5D-42F1-9871-C30FD84868FE}" presName="ParentAccent2" presStyleLbl="alignNode1" presStyleIdx="54" presStyleCnt="104"/>
      <dgm:spPr/>
    </dgm:pt>
    <dgm:pt modelId="{8A35663B-5998-456B-B688-0468F5005A39}" type="pres">
      <dgm:prSet presAssocID="{215E0CB5-5C5D-42F1-9871-C30FD84868FE}" presName="ParentAccent3" presStyleLbl="alignNode1" presStyleIdx="55" presStyleCnt="104"/>
      <dgm:spPr/>
    </dgm:pt>
    <dgm:pt modelId="{40148CC0-4DD2-49A2-9BAB-E4E1429BFC48}" type="pres">
      <dgm:prSet presAssocID="{215E0CB5-5C5D-42F1-9871-C30FD84868FE}" presName="ParentAccent4" presStyleLbl="alignNode1" presStyleIdx="56" presStyleCnt="104"/>
      <dgm:spPr/>
    </dgm:pt>
    <dgm:pt modelId="{2DEB8C89-48DF-41B6-ACC3-F57EB8E76579}" type="pres">
      <dgm:prSet presAssocID="{215E0CB5-5C5D-42F1-9871-C30FD84868FE}" presName="ParentAccent5" presStyleLbl="alignNode1" presStyleIdx="57" presStyleCnt="104"/>
      <dgm:spPr/>
    </dgm:pt>
    <dgm:pt modelId="{06411EB0-EC64-456C-977E-F211325F42DB}" type="pres">
      <dgm:prSet presAssocID="{215E0CB5-5C5D-42F1-9871-C30FD84868FE}" presName="ParentAccent6" presStyleLbl="alignNode1" presStyleIdx="58" presStyleCnt="104"/>
      <dgm:spPr/>
    </dgm:pt>
    <dgm:pt modelId="{82E52BF4-AE4E-43A3-91F3-8724AA923074}" type="pres">
      <dgm:prSet presAssocID="{215E0CB5-5C5D-42F1-9871-C30FD84868FE}" presName="ParentAccent7" presStyleLbl="alignNode1" presStyleIdx="59" presStyleCnt="104"/>
      <dgm:spPr/>
    </dgm:pt>
    <dgm:pt modelId="{56C1E048-16FA-42DF-97A1-0945E6EE98DF}" type="pres">
      <dgm:prSet presAssocID="{215E0CB5-5C5D-42F1-9871-C30FD84868FE}" presName="ParentAccent8" presStyleLbl="alignNode1" presStyleIdx="60" presStyleCnt="104"/>
      <dgm:spPr/>
    </dgm:pt>
    <dgm:pt modelId="{79536BD3-3B15-4C93-8411-7D946540B0F8}" type="pres">
      <dgm:prSet presAssocID="{215E0CB5-5C5D-42F1-9871-C30FD84868FE}" presName="ParentAccent9" presStyleLbl="alignNode1" presStyleIdx="61" presStyleCnt="104"/>
      <dgm:spPr/>
    </dgm:pt>
    <dgm:pt modelId="{91CD78B5-E70A-426D-8804-E151F5EC5E43}" type="pres">
      <dgm:prSet presAssocID="{215E0CB5-5C5D-42F1-9871-C30FD84868FE}" presName="ParentAccent10" presStyleLbl="alignNode1" presStyleIdx="62" presStyleCnt="104"/>
      <dgm:spPr/>
    </dgm:pt>
    <dgm:pt modelId="{EAC34D05-20D6-4BD2-AF28-4D97A2739C4C}" type="pres">
      <dgm:prSet presAssocID="{215E0CB5-5C5D-42F1-9871-C30FD84868FE}" presName="Parent" presStyleLbl="alignNode1" presStyleIdx="63" presStyleCnt="10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8FB29-2328-4442-BC73-9AD9C78F8B30}" type="pres">
      <dgm:prSet presAssocID="{E5CACAA5-A823-4823-A8BF-C7ED8340EEFF}" presName="Child1Accent1" presStyleLbl="alignNode1" presStyleIdx="64" presStyleCnt="104"/>
      <dgm:spPr/>
    </dgm:pt>
    <dgm:pt modelId="{73ABECEF-6ED5-4F72-A2E2-3A35BD64715C}" type="pres">
      <dgm:prSet presAssocID="{E5CACAA5-A823-4823-A8BF-C7ED8340EEFF}" presName="Child1Accent2" presStyleLbl="alignNode1" presStyleIdx="65" presStyleCnt="104"/>
      <dgm:spPr/>
    </dgm:pt>
    <dgm:pt modelId="{34979A8C-8C3B-4CB3-9151-E8BB28925820}" type="pres">
      <dgm:prSet presAssocID="{E5CACAA5-A823-4823-A8BF-C7ED8340EEFF}" presName="Child1Accent3" presStyleLbl="alignNode1" presStyleIdx="66" presStyleCnt="104"/>
      <dgm:spPr/>
    </dgm:pt>
    <dgm:pt modelId="{93360E1E-F7E1-4A7A-A743-7DAAE4431005}" type="pres">
      <dgm:prSet presAssocID="{E5CACAA5-A823-4823-A8BF-C7ED8340EEFF}" presName="Child1Accent4" presStyleLbl="alignNode1" presStyleIdx="67" presStyleCnt="104"/>
      <dgm:spPr/>
    </dgm:pt>
    <dgm:pt modelId="{2A0F24CF-26CC-43D3-B6EA-FB63F9666B44}" type="pres">
      <dgm:prSet presAssocID="{E5CACAA5-A823-4823-A8BF-C7ED8340EEFF}" presName="Child1Accent5" presStyleLbl="alignNode1" presStyleIdx="68" presStyleCnt="104"/>
      <dgm:spPr/>
    </dgm:pt>
    <dgm:pt modelId="{2796636E-8C86-42FE-95B9-7DBFE26A6313}" type="pres">
      <dgm:prSet presAssocID="{E5CACAA5-A823-4823-A8BF-C7ED8340EEFF}" presName="Child1Accent6" presStyleLbl="alignNode1" presStyleIdx="69" presStyleCnt="104"/>
      <dgm:spPr/>
    </dgm:pt>
    <dgm:pt modelId="{A2591760-3160-4339-9FF1-E4E89C3EC753}" type="pres">
      <dgm:prSet presAssocID="{E5CACAA5-A823-4823-A8BF-C7ED8340EEFF}" presName="Child1Accent7" presStyleLbl="alignNode1" presStyleIdx="70" presStyleCnt="104"/>
      <dgm:spPr/>
    </dgm:pt>
    <dgm:pt modelId="{CA0E36DC-D3A7-4D21-976E-10D64FF73999}" type="pres">
      <dgm:prSet presAssocID="{E5CACAA5-A823-4823-A8BF-C7ED8340EEFF}" presName="Child1Accent8" presStyleLbl="alignNode1" presStyleIdx="71" presStyleCnt="104"/>
      <dgm:spPr/>
    </dgm:pt>
    <dgm:pt modelId="{29A835AD-79D3-451D-80FA-9B3D62D5D8CA}" type="pres">
      <dgm:prSet presAssocID="{E5CACAA5-A823-4823-A8BF-C7ED8340EEFF}" presName="Child1Accent9" presStyleLbl="alignNode1" presStyleIdx="72" presStyleCnt="104"/>
      <dgm:spPr/>
    </dgm:pt>
    <dgm:pt modelId="{C730FFF9-1D52-415B-A24C-0092D814DF85}" type="pres">
      <dgm:prSet presAssocID="{E5CACAA5-A823-4823-A8BF-C7ED8340EEFF}" presName="Child1" presStyleLbl="revTx" presStyleIdx="4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588DD-10ED-420D-ADFF-5B3BB9311E8C}" type="pres">
      <dgm:prSet presAssocID="{083D2961-7F7E-4C44-A1E6-027F4400EC8C}" presName="Child2Accent1" presStyleLbl="alignNode1" presStyleIdx="73" presStyleCnt="104"/>
      <dgm:spPr/>
    </dgm:pt>
    <dgm:pt modelId="{846F494A-9C5D-4785-9A6D-8E019BCF2230}" type="pres">
      <dgm:prSet presAssocID="{083D2961-7F7E-4C44-A1E6-027F4400EC8C}" presName="Child2Accent2" presStyleLbl="alignNode1" presStyleIdx="74" presStyleCnt="104"/>
      <dgm:spPr/>
    </dgm:pt>
    <dgm:pt modelId="{D5824DAD-EFDC-47DC-8C01-49CC88D3832D}" type="pres">
      <dgm:prSet presAssocID="{083D2961-7F7E-4C44-A1E6-027F4400EC8C}" presName="Child2Accent3" presStyleLbl="alignNode1" presStyleIdx="75" presStyleCnt="104"/>
      <dgm:spPr/>
    </dgm:pt>
    <dgm:pt modelId="{6EA37037-1B96-4530-8C7D-F8DCEEFA1A97}" type="pres">
      <dgm:prSet presAssocID="{083D2961-7F7E-4C44-A1E6-027F4400EC8C}" presName="Child2Accent4" presStyleLbl="alignNode1" presStyleIdx="76" presStyleCnt="104"/>
      <dgm:spPr/>
    </dgm:pt>
    <dgm:pt modelId="{CCEB143E-79BD-4D4A-A455-4C5E872C5A95}" type="pres">
      <dgm:prSet presAssocID="{083D2961-7F7E-4C44-A1E6-027F4400EC8C}" presName="Child2Accent5" presStyleLbl="alignNode1" presStyleIdx="77" presStyleCnt="104"/>
      <dgm:spPr/>
    </dgm:pt>
    <dgm:pt modelId="{5E7EB436-D240-4AE3-A276-3046E00495D0}" type="pres">
      <dgm:prSet presAssocID="{083D2961-7F7E-4C44-A1E6-027F4400EC8C}" presName="Child2Accent6" presStyleLbl="alignNode1" presStyleIdx="78" presStyleCnt="104"/>
      <dgm:spPr/>
    </dgm:pt>
    <dgm:pt modelId="{B99D3694-8633-48FA-9A38-5614BB9C7221}" type="pres">
      <dgm:prSet presAssocID="{083D2961-7F7E-4C44-A1E6-027F4400EC8C}" presName="Child2Accent7" presStyleLbl="alignNode1" presStyleIdx="79" presStyleCnt="104"/>
      <dgm:spPr/>
    </dgm:pt>
    <dgm:pt modelId="{4525DDC7-54B9-47BF-AC82-16F2EEFD5DEA}" type="pres">
      <dgm:prSet presAssocID="{083D2961-7F7E-4C44-A1E6-027F4400EC8C}" presName="Child2" presStyleLbl="revTx" presStyleIdx="5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9C5-7005-4F17-AD87-056CDC340096}" type="pres">
      <dgm:prSet presAssocID="{28F0CCDF-2639-4BA7-9940-750CCDA2453D}" presName="Child3Accent1" presStyleLbl="alignNode1" presStyleIdx="80" presStyleCnt="104"/>
      <dgm:spPr/>
    </dgm:pt>
    <dgm:pt modelId="{E95F1111-4200-495F-AF63-9A1A4E205C11}" type="pres">
      <dgm:prSet presAssocID="{28F0CCDF-2639-4BA7-9940-750CCDA2453D}" presName="Child3Accent2" presStyleLbl="alignNode1" presStyleIdx="81" presStyleCnt="104"/>
      <dgm:spPr/>
    </dgm:pt>
    <dgm:pt modelId="{349457D2-1628-44AB-952A-AFBAC88E27A0}" type="pres">
      <dgm:prSet presAssocID="{28F0CCDF-2639-4BA7-9940-750CCDA2453D}" presName="Child3Accent3" presStyleLbl="alignNode1" presStyleIdx="82" presStyleCnt="104"/>
      <dgm:spPr/>
    </dgm:pt>
    <dgm:pt modelId="{6B47D749-1088-4225-A015-9B082733FD9A}" type="pres">
      <dgm:prSet presAssocID="{28F0CCDF-2639-4BA7-9940-750CCDA2453D}" presName="Child3Accent4" presStyleLbl="alignNode1" presStyleIdx="83" presStyleCnt="104"/>
      <dgm:spPr/>
    </dgm:pt>
    <dgm:pt modelId="{020B383D-4E7B-48F1-B736-04A49EF60B4D}" type="pres">
      <dgm:prSet presAssocID="{28F0CCDF-2639-4BA7-9940-750CCDA2453D}" presName="Child3Accent5" presStyleLbl="alignNode1" presStyleIdx="84" presStyleCnt="104"/>
      <dgm:spPr/>
    </dgm:pt>
    <dgm:pt modelId="{C4344348-7EAB-4951-B6BF-9D7696B5D692}" type="pres">
      <dgm:prSet presAssocID="{28F0CCDF-2639-4BA7-9940-750CCDA2453D}" presName="Child3Accent6" presStyleLbl="alignNode1" presStyleIdx="85" presStyleCnt="104"/>
      <dgm:spPr/>
    </dgm:pt>
    <dgm:pt modelId="{72F2304E-4E6E-4E7B-BA23-5AA2DDD4ED7F}" type="pres">
      <dgm:prSet presAssocID="{28F0CCDF-2639-4BA7-9940-750CCDA2453D}" presName="Child3Accent7" presStyleLbl="alignNode1" presStyleIdx="86" presStyleCnt="104"/>
      <dgm:spPr/>
    </dgm:pt>
    <dgm:pt modelId="{DD626911-D2BE-4D9B-ACC9-FB0FDE84F5A1}" type="pres">
      <dgm:prSet presAssocID="{28F0CCDF-2639-4BA7-9940-750CCDA2453D}" presName="Child3" presStyleLbl="revTx" presStyleIdx="6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7CAAB-070F-4573-B7C7-BCCE5C916B98}" type="pres">
      <dgm:prSet presAssocID="{B72D4653-9DC6-497B-B16B-805477CE3A76}" presName="Child4Accent1" presStyleLbl="alignNode1" presStyleIdx="87" presStyleCnt="104"/>
      <dgm:spPr/>
    </dgm:pt>
    <dgm:pt modelId="{F8F5F563-1C6F-415F-86F7-A3258B0C7019}" type="pres">
      <dgm:prSet presAssocID="{B72D4653-9DC6-497B-B16B-805477CE3A76}" presName="Child4Accent2" presStyleLbl="alignNode1" presStyleIdx="88" presStyleCnt="104"/>
      <dgm:spPr/>
    </dgm:pt>
    <dgm:pt modelId="{62CC75C2-5FED-4F14-8C23-90F753B08B87}" type="pres">
      <dgm:prSet presAssocID="{B72D4653-9DC6-497B-B16B-805477CE3A76}" presName="Child4Accent3" presStyleLbl="alignNode1" presStyleIdx="89" presStyleCnt="104"/>
      <dgm:spPr/>
    </dgm:pt>
    <dgm:pt modelId="{1A9495F0-A1AF-4422-B86B-B424187EAF8F}" type="pres">
      <dgm:prSet presAssocID="{B72D4653-9DC6-497B-B16B-805477CE3A76}" presName="Child4Accent4" presStyleLbl="alignNode1" presStyleIdx="90" presStyleCnt="104"/>
      <dgm:spPr/>
    </dgm:pt>
    <dgm:pt modelId="{13331152-C92B-4BF2-A4AD-EA850697551F}" type="pres">
      <dgm:prSet presAssocID="{B72D4653-9DC6-497B-B16B-805477CE3A76}" presName="Child4Accent5" presStyleLbl="alignNode1" presStyleIdx="91" presStyleCnt="104"/>
      <dgm:spPr/>
    </dgm:pt>
    <dgm:pt modelId="{9D5ADC2A-3E69-4C7D-9EB8-51A35763E6E3}" type="pres">
      <dgm:prSet presAssocID="{B72D4653-9DC6-497B-B16B-805477CE3A76}" presName="Child4Accent6" presStyleLbl="alignNode1" presStyleIdx="92" presStyleCnt="104"/>
      <dgm:spPr/>
    </dgm:pt>
    <dgm:pt modelId="{8BADC27B-BC59-4881-AA9A-DB82DC13C68F}" type="pres">
      <dgm:prSet presAssocID="{B72D4653-9DC6-497B-B16B-805477CE3A76}" presName="Child4Accent7" presStyleLbl="alignNode1" presStyleIdx="93" presStyleCnt="104"/>
      <dgm:spPr/>
    </dgm:pt>
    <dgm:pt modelId="{C970E234-F2C6-49C3-B601-0A75F7C99B12}" type="pres">
      <dgm:prSet presAssocID="{B72D4653-9DC6-497B-B16B-805477CE3A76}" presName="Child4Accent8" presStyleLbl="alignNode1" presStyleIdx="94" presStyleCnt="104"/>
      <dgm:spPr/>
    </dgm:pt>
    <dgm:pt modelId="{27802D84-8934-4953-86EA-F925F00E3E6C}" type="pres">
      <dgm:prSet presAssocID="{B72D4653-9DC6-497B-B16B-805477CE3A76}" presName="Child4" presStyleLbl="revTx" presStyleIdx="7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E2706-CFBE-466D-9534-5E9521755860}" type="pres">
      <dgm:prSet presAssocID="{35BF2AA8-3E86-43D8-A59D-8445E2F1C1B4}" presName="Child5Accent1" presStyleLbl="alignNode1" presStyleIdx="95" presStyleCnt="104"/>
      <dgm:spPr/>
    </dgm:pt>
    <dgm:pt modelId="{81EA2E77-9617-4EBA-A3CE-6218DA0F72C5}" type="pres">
      <dgm:prSet presAssocID="{35BF2AA8-3E86-43D8-A59D-8445E2F1C1B4}" presName="Child5Accent2" presStyleLbl="alignNode1" presStyleIdx="96" presStyleCnt="104"/>
      <dgm:spPr/>
    </dgm:pt>
    <dgm:pt modelId="{7CDA2EA3-4ECE-46D3-8FAF-8D219D41BA20}" type="pres">
      <dgm:prSet presAssocID="{35BF2AA8-3E86-43D8-A59D-8445E2F1C1B4}" presName="Child5Accent3" presStyleLbl="alignNode1" presStyleIdx="97" presStyleCnt="104"/>
      <dgm:spPr/>
    </dgm:pt>
    <dgm:pt modelId="{0E197706-1ED6-4D55-9A14-BD722F0BDE36}" type="pres">
      <dgm:prSet presAssocID="{35BF2AA8-3E86-43D8-A59D-8445E2F1C1B4}" presName="Child5Accent4" presStyleLbl="alignNode1" presStyleIdx="98" presStyleCnt="104"/>
      <dgm:spPr/>
    </dgm:pt>
    <dgm:pt modelId="{A0B17581-1F30-430F-8073-AE84834070AA}" type="pres">
      <dgm:prSet presAssocID="{35BF2AA8-3E86-43D8-A59D-8445E2F1C1B4}" presName="Child5Accent5" presStyleLbl="alignNode1" presStyleIdx="99" presStyleCnt="104"/>
      <dgm:spPr/>
    </dgm:pt>
    <dgm:pt modelId="{61F65240-D904-4D55-9A23-168BE84DA011}" type="pres">
      <dgm:prSet presAssocID="{35BF2AA8-3E86-43D8-A59D-8445E2F1C1B4}" presName="Child5Accent6" presStyleLbl="alignNode1" presStyleIdx="100" presStyleCnt="104"/>
      <dgm:spPr/>
    </dgm:pt>
    <dgm:pt modelId="{41C5CC3C-9687-44FC-B2AC-E4586C3720FB}" type="pres">
      <dgm:prSet presAssocID="{35BF2AA8-3E86-43D8-A59D-8445E2F1C1B4}" presName="Child5Accent7" presStyleLbl="alignNode1" presStyleIdx="101" presStyleCnt="104"/>
      <dgm:spPr/>
    </dgm:pt>
    <dgm:pt modelId="{C7963596-62A6-44BE-9404-3FE46E43FF95}" type="pres">
      <dgm:prSet presAssocID="{35BF2AA8-3E86-43D8-A59D-8445E2F1C1B4}" presName="Child5Accent8" presStyleLbl="alignNode1" presStyleIdx="102" presStyleCnt="104"/>
      <dgm:spPr/>
    </dgm:pt>
    <dgm:pt modelId="{76DC5135-82F9-4F6C-BA6A-EE66F9A84EEA}" type="pres">
      <dgm:prSet presAssocID="{35BF2AA8-3E86-43D8-A59D-8445E2F1C1B4}" presName="Child5Accent9" presStyleLbl="alignNode1" presStyleIdx="103" presStyleCnt="104"/>
      <dgm:spPr/>
    </dgm:pt>
    <dgm:pt modelId="{D17C9914-AACF-4AAA-8E9C-3F4AEE451CFA}" type="pres">
      <dgm:prSet presAssocID="{35BF2AA8-3E86-43D8-A59D-8445E2F1C1B4}" presName="Child5" presStyleLbl="revTx" presStyleIdx="8" presStyleCnt="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51B1C-BCE1-4ECF-B99A-615904B65FDA}" srcId="{215E0CB5-5C5D-42F1-9871-C30FD84868FE}" destId="{35BF2AA8-3E86-43D8-A59D-8445E2F1C1B4}" srcOrd="4" destOrd="0" parTransId="{F7FE635C-7680-48AB-8DE3-93AFEA0DCDCC}" sibTransId="{BF3B3BBD-636E-45E5-A911-DE23280162B8}"/>
    <dgm:cxn modelId="{D9F3B438-0256-4368-A201-E998D730DA7C}" srcId="{215E0CB5-5C5D-42F1-9871-C30FD84868FE}" destId="{B72D4653-9DC6-497B-B16B-805477CE3A76}" srcOrd="3" destOrd="0" parTransId="{89D893F3-4AC7-4343-8EB4-932A131CE4F4}" sibTransId="{F67ED843-9BF2-49F8-A46D-71D7B5244646}"/>
    <dgm:cxn modelId="{BA6BA288-5A12-4064-BD7A-FDAF3F619A2F}" type="presOf" srcId="{35BF2AA8-3E86-43D8-A59D-8445E2F1C1B4}" destId="{D17C9914-AACF-4AAA-8E9C-3F4AEE451CFA}" srcOrd="0" destOrd="0" presId="urn:microsoft.com/office/officeart/2011/layout/ConvergingText"/>
    <dgm:cxn modelId="{54739105-1AFA-4170-8FF2-D094F6B3FB5B}" type="presOf" srcId="{215E0CB5-5C5D-42F1-9871-C30FD84868FE}" destId="{EAC34D05-20D6-4BD2-AF28-4D97A2739C4C}" srcOrd="0" destOrd="0" presId="urn:microsoft.com/office/officeart/2011/layout/ConvergingText"/>
    <dgm:cxn modelId="{7891564C-CA30-4442-8404-A9D57C889465}" srcId="{29ADF786-3DB1-41D3-9F37-54179E5AEDEC}" destId="{F27701DD-1BCA-4649-A129-633200068C83}" srcOrd="1" destOrd="0" parTransId="{F4222A76-95DC-4513-BE65-C087C9214CBD}" sibTransId="{E827B625-D0BE-411A-BEDF-5D163F7BBA76}"/>
    <dgm:cxn modelId="{33EDA186-F907-4DB4-9ECD-ACDF0A1E911D}" srcId="{215E0CB5-5C5D-42F1-9871-C30FD84868FE}" destId="{28F0CCDF-2639-4BA7-9940-750CCDA2453D}" srcOrd="2" destOrd="0" parTransId="{E9C3E099-C10F-4E5E-B164-E69883E5CDCE}" sibTransId="{7C46A13A-201E-4082-B86A-78CA8320B09D}"/>
    <dgm:cxn modelId="{9DC94DCA-14CD-4A4D-AADB-4D44080261A3}" type="presOf" srcId="{F27701DD-1BCA-4649-A129-633200068C83}" destId="{830E6322-4916-49F1-852C-D3B45B542344}" srcOrd="0" destOrd="0" presId="urn:microsoft.com/office/officeart/2011/layout/ConvergingText"/>
    <dgm:cxn modelId="{FA0AB08D-9270-488B-92F7-9BB8B8C5BD8C}" type="presOf" srcId="{E7012DC2-152F-4466-98E0-2C2167DCA78A}" destId="{BAB21A8A-A6AC-4B49-8FC4-9B5FDD1FB250}" srcOrd="0" destOrd="0" presId="urn:microsoft.com/office/officeart/2011/layout/ConvergingText"/>
    <dgm:cxn modelId="{2E8247E0-F3B0-4DAB-A014-4AD5E05AF39B}" type="presOf" srcId="{B72D4653-9DC6-497B-B16B-805477CE3A76}" destId="{27802D84-8934-4953-86EA-F925F00E3E6C}" srcOrd="0" destOrd="0" presId="urn:microsoft.com/office/officeart/2011/layout/ConvergingText"/>
    <dgm:cxn modelId="{9D211941-69CD-426D-B80F-0670D1A557B5}" type="presOf" srcId="{083D2961-7F7E-4C44-A1E6-027F4400EC8C}" destId="{4525DDC7-54B9-47BF-AC82-16F2EEFD5DEA}" srcOrd="0" destOrd="0" presId="urn:microsoft.com/office/officeart/2011/layout/ConvergingText"/>
    <dgm:cxn modelId="{2F353261-2C6C-4285-9F53-C7BEEFF693C0}" srcId="{5B5A6207-D83D-4E69-A8EF-83F5453FC2F8}" destId="{11685059-22C6-4405-8A4B-BE510C608946}" srcOrd="1" destOrd="0" parTransId="{3725A674-D2F1-41D0-9EA5-EA23591AC6AC}" sibTransId="{AE03413F-B56D-493A-A5B5-8A72FE50E5C4}"/>
    <dgm:cxn modelId="{C03436B9-65AF-4ECE-9C13-25204F5FC486}" type="presOf" srcId="{61CFFE0C-C604-4715-B699-24DA3EE9E0EB}" destId="{FC50711B-09B6-4E80-9733-9D9220809891}" srcOrd="0" destOrd="0" presId="urn:microsoft.com/office/officeart/2011/layout/ConvergingText"/>
    <dgm:cxn modelId="{8E7096A2-4B09-48D3-A6B0-4D8DB99CD013}" srcId="{215E0CB5-5C5D-42F1-9871-C30FD84868FE}" destId="{E5CACAA5-A823-4823-A8BF-C7ED8340EEFF}" srcOrd="0" destOrd="0" parTransId="{E1FD4DDB-5F41-4BE0-8C29-8AECD219AA5F}" sibTransId="{DDD27C24-5F63-4C0F-ADB8-5EBB738B13B6}"/>
    <dgm:cxn modelId="{17BB8842-752A-4F00-9870-60EC7235B6B6}" type="presOf" srcId="{E8845DA8-1D32-4448-965B-06D06CA7301A}" destId="{E12232C6-7195-4621-A81B-34EEBDDD2E46}" srcOrd="0" destOrd="0" presId="urn:microsoft.com/office/officeart/2011/layout/ConvergingText"/>
    <dgm:cxn modelId="{356567DE-66A5-4229-879A-D07C4DC07249}" type="presOf" srcId="{11685059-22C6-4405-8A4B-BE510C608946}" destId="{AF6C2BFC-F917-44DC-AC2B-F24BCB4E56B2}" srcOrd="0" destOrd="0" presId="urn:microsoft.com/office/officeart/2011/layout/ConvergingText"/>
    <dgm:cxn modelId="{A50C8F03-2050-4B17-9448-108696001943}" srcId="{29ADF786-3DB1-41D3-9F37-54179E5AEDEC}" destId="{E7012DC2-152F-4466-98E0-2C2167DCA78A}" srcOrd="0" destOrd="0" parTransId="{00BC8042-4F36-4C16-8416-CBC0882B22F0}" sibTransId="{B91B16F2-D93D-4F6E-A621-B494454787A6}"/>
    <dgm:cxn modelId="{AF409722-5A11-4743-A4A3-1C297D5851EC}" srcId="{5B5A6207-D83D-4E69-A8EF-83F5453FC2F8}" destId="{215E0CB5-5C5D-42F1-9871-C30FD84868FE}" srcOrd="2" destOrd="0" parTransId="{4649D6CF-682D-49E7-BF26-DA6D6AA598AD}" sibTransId="{3CF299FD-30DA-476C-B650-4D1C7951B284}"/>
    <dgm:cxn modelId="{E708934A-F755-4DB9-BDC1-9CE5E084F40D}" type="presOf" srcId="{5B5A6207-D83D-4E69-A8EF-83F5453FC2F8}" destId="{7453948A-EAD4-4353-8AEF-A6D83F8F8A75}" srcOrd="0" destOrd="0" presId="urn:microsoft.com/office/officeart/2011/layout/ConvergingText"/>
    <dgm:cxn modelId="{F6C8DD97-B999-4AD7-B03D-ED270C2F90B1}" type="presOf" srcId="{E5CACAA5-A823-4823-A8BF-C7ED8340EEFF}" destId="{C730FFF9-1D52-415B-A24C-0092D814DF85}" srcOrd="0" destOrd="0" presId="urn:microsoft.com/office/officeart/2011/layout/ConvergingText"/>
    <dgm:cxn modelId="{92EB9E2E-1DE7-4FE0-BD51-908677B566FF}" srcId="{5B5A6207-D83D-4E69-A8EF-83F5453FC2F8}" destId="{29ADF786-3DB1-41D3-9F37-54179E5AEDEC}" srcOrd="0" destOrd="0" parTransId="{81BF3CB1-3BB7-4568-981E-B2A7E4CA1DDE}" sibTransId="{2D2C9CAB-A66D-46B9-8A5E-4A226B4F4D2A}"/>
    <dgm:cxn modelId="{C04FBAEA-96D0-400C-8FFB-9BBF467B07C2}" type="presOf" srcId="{28F0CCDF-2639-4BA7-9940-750CCDA2453D}" destId="{DD626911-D2BE-4D9B-ACC9-FB0FDE84F5A1}" srcOrd="0" destOrd="0" presId="urn:microsoft.com/office/officeart/2011/layout/ConvergingText"/>
    <dgm:cxn modelId="{1A81AC4F-FF91-4EFC-AA0B-695586CC49E5}" type="presOf" srcId="{29ADF786-3DB1-41D3-9F37-54179E5AEDEC}" destId="{A9EC5A1B-CE69-4CB6-BA74-5A3A1C39ABF6}" srcOrd="0" destOrd="0" presId="urn:microsoft.com/office/officeart/2011/layout/ConvergingText"/>
    <dgm:cxn modelId="{39754CBB-3C0B-45D8-B919-8C8C34616E57}" srcId="{29ADF786-3DB1-41D3-9F37-54179E5AEDEC}" destId="{E8845DA8-1D32-4448-965B-06D06CA7301A}" srcOrd="3" destOrd="0" parTransId="{D3BA7BEF-31EE-400C-82B2-02919A8758F7}" sibTransId="{38D8340A-41C0-460A-BB2A-3A3A388368C6}"/>
    <dgm:cxn modelId="{FE7CCF03-3769-46F2-A4F3-3001910BDD1D}" srcId="{29ADF786-3DB1-41D3-9F37-54179E5AEDEC}" destId="{61CFFE0C-C604-4715-B699-24DA3EE9E0EB}" srcOrd="2" destOrd="0" parTransId="{ACD8FFAE-5655-47B4-9E8C-A717752EE051}" sibTransId="{050AC3B9-C524-4664-8991-F0F959A864DD}"/>
    <dgm:cxn modelId="{0E28C522-D3C4-4C5A-B0B3-15A309156806}" srcId="{215E0CB5-5C5D-42F1-9871-C30FD84868FE}" destId="{083D2961-7F7E-4C44-A1E6-027F4400EC8C}" srcOrd="1" destOrd="0" parTransId="{42AF5CFA-0B72-4CE3-8D18-23846D0DB4DC}" sibTransId="{356B5CB8-2E29-45FE-872A-2F507D249A1A}"/>
    <dgm:cxn modelId="{0EE3B863-8663-4F80-97E0-26DA4EC285D2}" type="presParOf" srcId="{7453948A-EAD4-4353-8AEF-A6D83F8F8A75}" destId="{9F1DE7BE-BF9F-443E-9AD7-D5CBE917B811}" srcOrd="0" destOrd="0" presId="urn:microsoft.com/office/officeart/2011/layout/ConvergingText"/>
    <dgm:cxn modelId="{C30385CE-D739-40B6-88B3-310A1A216710}" type="presParOf" srcId="{9F1DE7BE-BF9F-443E-9AD7-D5CBE917B811}" destId="{940D454A-4AF8-4492-A5BC-9B2E40BCCAB8}" srcOrd="0" destOrd="0" presId="urn:microsoft.com/office/officeart/2011/layout/ConvergingText"/>
    <dgm:cxn modelId="{F29084A9-9B7C-4876-B304-0CA20687C8BA}" type="presParOf" srcId="{9F1DE7BE-BF9F-443E-9AD7-D5CBE917B811}" destId="{426BA456-C82C-439A-AA8B-CF717BBA45CE}" srcOrd="1" destOrd="0" presId="urn:microsoft.com/office/officeart/2011/layout/ConvergingText"/>
    <dgm:cxn modelId="{D601459A-79DF-47E8-8C19-6B0C168FA276}" type="presParOf" srcId="{9F1DE7BE-BF9F-443E-9AD7-D5CBE917B811}" destId="{07587108-42B6-4FB8-82A7-7740ABAB4C6B}" srcOrd="2" destOrd="0" presId="urn:microsoft.com/office/officeart/2011/layout/ConvergingText"/>
    <dgm:cxn modelId="{83D274CE-5D30-493F-8B0C-BB52C35315CD}" type="presParOf" srcId="{9F1DE7BE-BF9F-443E-9AD7-D5CBE917B811}" destId="{8F497D41-F522-4D74-B67E-CD159F08CDB5}" srcOrd="3" destOrd="0" presId="urn:microsoft.com/office/officeart/2011/layout/ConvergingText"/>
    <dgm:cxn modelId="{E8639F7D-9C49-4F1E-9C9A-FA638052E961}" type="presParOf" srcId="{9F1DE7BE-BF9F-443E-9AD7-D5CBE917B811}" destId="{91506C07-CCAB-46DA-93C3-5D6F714564E0}" srcOrd="4" destOrd="0" presId="urn:microsoft.com/office/officeart/2011/layout/ConvergingText"/>
    <dgm:cxn modelId="{FA44C534-651F-44C9-8B69-88ED5302EB68}" type="presParOf" srcId="{9F1DE7BE-BF9F-443E-9AD7-D5CBE917B811}" destId="{87033242-21F2-4952-871E-62D9D3987107}" srcOrd="5" destOrd="0" presId="urn:microsoft.com/office/officeart/2011/layout/ConvergingText"/>
    <dgm:cxn modelId="{67ACE697-268B-4507-87D8-591FE2C18A5E}" type="presParOf" srcId="{9F1DE7BE-BF9F-443E-9AD7-D5CBE917B811}" destId="{9B4EFEFA-4C48-41F5-B56B-EDB4F60AB087}" srcOrd="6" destOrd="0" presId="urn:microsoft.com/office/officeart/2011/layout/ConvergingText"/>
    <dgm:cxn modelId="{2189475D-6F7F-42C5-BF06-B7A64721CC57}" type="presParOf" srcId="{9F1DE7BE-BF9F-443E-9AD7-D5CBE917B811}" destId="{E789CED6-A2B1-497D-88A7-B85BB484C883}" srcOrd="7" destOrd="0" presId="urn:microsoft.com/office/officeart/2011/layout/ConvergingText"/>
    <dgm:cxn modelId="{B1F918D7-DE61-47D6-B112-19B54983655B}" type="presParOf" srcId="{9F1DE7BE-BF9F-443E-9AD7-D5CBE917B811}" destId="{4A773DBD-C705-4436-AA14-8459002EE2B2}" srcOrd="8" destOrd="0" presId="urn:microsoft.com/office/officeart/2011/layout/ConvergingText"/>
    <dgm:cxn modelId="{45C2434E-E3A4-408D-BBDC-69F8B7CC5590}" type="presParOf" srcId="{9F1DE7BE-BF9F-443E-9AD7-D5CBE917B811}" destId="{3A4CED80-4C9F-43D6-88F7-EEFE6035FF5E}" srcOrd="9" destOrd="0" presId="urn:microsoft.com/office/officeart/2011/layout/ConvergingText"/>
    <dgm:cxn modelId="{47B05F7B-7284-4595-9A79-D750E420C3BE}" type="presParOf" srcId="{9F1DE7BE-BF9F-443E-9AD7-D5CBE917B811}" destId="{A9EC5A1B-CE69-4CB6-BA74-5A3A1C39ABF6}" srcOrd="10" destOrd="0" presId="urn:microsoft.com/office/officeart/2011/layout/ConvergingText"/>
    <dgm:cxn modelId="{4F0A7D8F-B3F2-472B-8BE7-2A78A1E18E42}" type="presParOf" srcId="{9F1DE7BE-BF9F-443E-9AD7-D5CBE917B811}" destId="{5EBD5873-64B7-4CC9-9376-D01E13B5CF37}" srcOrd="11" destOrd="0" presId="urn:microsoft.com/office/officeart/2011/layout/ConvergingText"/>
    <dgm:cxn modelId="{12EE73CD-0C49-41CF-82DC-ADCEC924F648}" type="presParOf" srcId="{9F1DE7BE-BF9F-443E-9AD7-D5CBE917B811}" destId="{DFC2204A-E223-4166-9008-8F34089B497D}" srcOrd="12" destOrd="0" presId="urn:microsoft.com/office/officeart/2011/layout/ConvergingText"/>
    <dgm:cxn modelId="{5384A128-AFB0-4C74-BC24-224838A237D5}" type="presParOf" srcId="{9F1DE7BE-BF9F-443E-9AD7-D5CBE917B811}" destId="{EF712DEC-6149-4266-814A-E7E14B98BF59}" srcOrd="13" destOrd="0" presId="urn:microsoft.com/office/officeart/2011/layout/ConvergingText"/>
    <dgm:cxn modelId="{4A341BC4-9AAC-43B0-B3F3-7DDD91E7AAD0}" type="presParOf" srcId="{9F1DE7BE-BF9F-443E-9AD7-D5CBE917B811}" destId="{5AA982E9-CD86-4A7A-9511-C6BF17B7F39B}" srcOrd="14" destOrd="0" presId="urn:microsoft.com/office/officeart/2011/layout/ConvergingText"/>
    <dgm:cxn modelId="{1A8487DD-8B16-4834-B819-31DD560CB2F8}" type="presParOf" srcId="{9F1DE7BE-BF9F-443E-9AD7-D5CBE917B811}" destId="{7F1B7E32-409C-46E5-AD47-9845AF8061B7}" srcOrd="15" destOrd="0" presId="urn:microsoft.com/office/officeart/2011/layout/ConvergingText"/>
    <dgm:cxn modelId="{46EBD0B6-7983-4A94-BAF7-FEA3FBCC30B5}" type="presParOf" srcId="{9F1DE7BE-BF9F-443E-9AD7-D5CBE917B811}" destId="{C87D0B36-1A44-4168-BCCC-E952D4E08D3B}" srcOrd="16" destOrd="0" presId="urn:microsoft.com/office/officeart/2011/layout/ConvergingText"/>
    <dgm:cxn modelId="{281CAD10-83F9-4D66-A950-48A0161183A4}" type="presParOf" srcId="{9F1DE7BE-BF9F-443E-9AD7-D5CBE917B811}" destId="{ABB660C6-F76C-4735-AEF0-D576DF8787B6}" srcOrd="17" destOrd="0" presId="urn:microsoft.com/office/officeart/2011/layout/ConvergingText"/>
    <dgm:cxn modelId="{043B1698-B1F9-45E0-A209-2E05E7AAA466}" type="presParOf" srcId="{9F1DE7BE-BF9F-443E-9AD7-D5CBE917B811}" destId="{53DB875C-233E-4E23-8D63-C37FCFE46F81}" srcOrd="18" destOrd="0" presId="urn:microsoft.com/office/officeart/2011/layout/ConvergingText"/>
    <dgm:cxn modelId="{4AFF3D84-DE31-44E2-AA55-C0DECF0B953D}" type="presParOf" srcId="{9F1DE7BE-BF9F-443E-9AD7-D5CBE917B811}" destId="{28EE2593-4CE8-4E55-8AD0-53DC54CDBD57}" srcOrd="19" destOrd="0" presId="urn:microsoft.com/office/officeart/2011/layout/ConvergingText"/>
    <dgm:cxn modelId="{BD31172C-FB2F-4C9F-94E9-9DCB8021480D}" type="presParOf" srcId="{9F1DE7BE-BF9F-443E-9AD7-D5CBE917B811}" destId="{BAB21A8A-A6AC-4B49-8FC4-9B5FDD1FB250}" srcOrd="20" destOrd="0" presId="urn:microsoft.com/office/officeart/2011/layout/ConvergingText"/>
    <dgm:cxn modelId="{C42E8994-4AC5-4416-9439-9DBD3998B9CE}" type="presParOf" srcId="{9F1DE7BE-BF9F-443E-9AD7-D5CBE917B811}" destId="{E77AA1C5-3AB2-4D85-B71F-5E246DEF02FB}" srcOrd="21" destOrd="0" presId="urn:microsoft.com/office/officeart/2011/layout/ConvergingText"/>
    <dgm:cxn modelId="{E56807AF-B34F-41B5-9705-781FDDA70A55}" type="presParOf" srcId="{9F1DE7BE-BF9F-443E-9AD7-D5CBE917B811}" destId="{2285699B-8CE8-46BE-BFDB-7EEC33BAEB1B}" srcOrd="22" destOrd="0" presId="urn:microsoft.com/office/officeart/2011/layout/ConvergingText"/>
    <dgm:cxn modelId="{FA9C76F5-9F83-4725-A6FE-8E44A7C15E21}" type="presParOf" srcId="{9F1DE7BE-BF9F-443E-9AD7-D5CBE917B811}" destId="{26537F57-5726-4A02-A43A-1E5712EE9103}" srcOrd="23" destOrd="0" presId="urn:microsoft.com/office/officeart/2011/layout/ConvergingText"/>
    <dgm:cxn modelId="{945FCB7B-FA48-41DC-80F4-C2A6C0DC60F2}" type="presParOf" srcId="{9F1DE7BE-BF9F-443E-9AD7-D5CBE917B811}" destId="{BD4010A2-4E0C-4C50-886C-440704473FEC}" srcOrd="24" destOrd="0" presId="urn:microsoft.com/office/officeart/2011/layout/ConvergingText"/>
    <dgm:cxn modelId="{541987DC-3247-4D59-B98B-990E2F29F88D}" type="presParOf" srcId="{9F1DE7BE-BF9F-443E-9AD7-D5CBE917B811}" destId="{4D88E57B-D344-4E9B-B592-B356EAE89416}" srcOrd="25" destOrd="0" presId="urn:microsoft.com/office/officeart/2011/layout/ConvergingText"/>
    <dgm:cxn modelId="{0B00390C-787C-4FC2-9C62-E46A5940EF51}" type="presParOf" srcId="{9F1DE7BE-BF9F-443E-9AD7-D5CBE917B811}" destId="{09460521-209F-4354-9EDC-874E1B790A4F}" srcOrd="26" destOrd="0" presId="urn:microsoft.com/office/officeart/2011/layout/ConvergingText"/>
    <dgm:cxn modelId="{88DAE0E1-79D5-4DD6-AEB9-85ACFACA3E94}" type="presParOf" srcId="{9F1DE7BE-BF9F-443E-9AD7-D5CBE917B811}" destId="{3156AC82-F524-4D4B-A66A-FB8A6746AF14}" srcOrd="27" destOrd="0" presId="urn:microsoft.com/office/officeart/2011/layout/ConvergingText"/>
    <dgm:cxn modelId="{B6A6651D-675C-4A4F-82DA-F14E3F42BEC9}" type="presParOf" srcId="{9F1DE7BE-BF9F-443E-9AD7-D5CBE917B811}" destId="{830E6322-4916-49F1-852C-D3B45B542344}" srcOrd="28" destOrd="0" presId="urn:microsoft.com/office/officeart/2011/layout/ConvergingText"/>
    <dgm:cxn modelId="{5D3B79A5-3328-4DCF-84DA-81B1656C73E7}" type="presParOf" srcId="{9F1DE7BE-BF9F-443E-9AD7-D5CBE917B811}" destId="{63F32C98-D444-4CC8-98C9-F8CBAACFC2A6}" srcOrd="29" destOrd="0" presId="urn:microsoft.com/office/officeart/2011/layout/ConvergingText"/>
    <dgm:cxn modelId="{AE07F154-9440-4FD0-805F-ED320F18A386}" type="presParOf" srcId="{9F1DE7BE-BF9F-443E-9AD7-D5CBE917B811}" destId="{5CC04CA6-54EA-46CC-8663-261CD2EACD4E}" srcOrd="30" destOrd="0" presId="urn:microsoft.com/office/officeart/2011/layout/ConvergingText"/>
    <dgm:cxn modelId="{0A51E62F-372A-43E0-B5D7-8FAD355965E3}" type="presParOf" srcId="{9F1DE7BE-BF9F-443E-9AD7-D5CBE917B811}" destId="{3F1AF223-6677-4AFC-ADAC-C8EB4484A38D}" srcOrd="31" destOrd="0" presId="urn:microsoft.com/office/officeart/2011/layout/ConvergingText"/>
    <dgm:cxn modelId="{BD9DEA2F-59FA-4DFB-8778-5B16AA2A1362}" type="presParOf" srcId="{9F1DE7BE-BF9F-443E-9AD7-D5CBE917B811}" destId="{1DE7DBAB-027D-475B-BBED-BFA6FC023BFA}" srcOrd="32" destOrd="0" presId="urn:microsoft.com/office/officeart/2011/layout/ConvergingText"/>
    <dgm:cxn modelId="{D33A7B3E-FBF7-4BEC-85DC-981A3928B167}" type="presParOf" srcId="{9F1DE7BE-BF9F-443E-9AD7-D5CBE917B811}" destId="{3B605453-5694-4DD0-B416-2A93EFA09465}" srcOrd="33" destOrd="0" presId="urn:microsoft.com/office/officeart/2011/layout/ConvergingText"/>
    <dgm:cxn modelId="{DDD3D777-BE6D-4D91-9EF9-EDAD3B59633D}" type="presParOf" srcId="{9F1DE7BE-BF9F-443E-9AD7-D5CBE917B811}" destId="{6C525E6A-7D42-4591-BD30-E02D5B56F2F1}" srcOrd="34" destOrd="0" presId="urn:microsoft.com/office/officeart/2011/layout/ConvergingText"/>
    <dgm:cxn modelId="{CD5DF742-B865-4092-816E-EF37FD7A73D3}" type="presParOf" srcId="{9F1DE7BE-BF9F-443E-9AD7-D5CBE917B811}" destId="{2458CDAB-0EAC-4629-AD36-DC0BD840BFB6}" srcOrd="35" destOrd="0" presId="urn:microsoft.com/office/officeart/2011/layout/ConvergingText"/>
    <dgm:cxn modelId="{F32BE9B8-4AD4-4478-B064-A3274DB2A984}" type="presParOf" srcId="{9F1DE7BE-BF9F-443E-9AD7-D5CBE917B811}" destId="{FC50711B-09B6-4E80-9733-9D9220809891}" srcOrd="36" destOrd="0" presId="urn:microsoft.com/office/officeart/2011/layout/ConvergingText"/>
    <dgm:cxn modelId="{FF96F4FB-647A-4797-ACE7-8F4C61C0C11E}" type="presParOf" srcId="{9F1DE7BE-BF9F-443E-9AD7-D5CBE917B811}" destId="{7BA0D574-B3A8-4B78-ADFB-8AE1FC415178}" srcOrd="37" destOrd="0" presId="urn:microsoft.com/office/officeart/2011/layout/ConvergingText"/>
    <dgm:cxn modelId="{99B9599A-6FC4-4FD5-B306-E1553665AC28}" type="presParOf" srcId="{9F1DE7BE-BF9F-443E-9AD7-D5CBE917B811}" destId="{EA462A8F-D838-4388-AAC9-EBA08E6EA609}" srcOrd="38" destOrd="0" presId="urn:microsoft.com/office/officeart/2011/layout/ConvergingText"/>
    <dgm:cxn modelId="{3D4BE92F-B3E2-4209-9D97-8A578EDF4600}" type="presParOf" srcId="{9F1DE7BE-BF9F-443E-9AD7-D5CBE917B811}" destId="{00A92F36-AE16-4FED-BAD8-09659BEE4754}" srcOrd="39" destOrd="0" presId="urn:microsoft.com/office/officeart/2011/layout/ConvergingText"/>
    <dgm:cxn modelId="{640E37E5-84A6-4CA9-BECB-FA77F0CBC8E9}" type="presParOf" srcId="{9F1DE7BE-BF9F-443E-9AD7-D5CBE917B811}" destId="{411387EF-B1C9-499B-A36D-A2BBC72C8161}" srcOrd="40" destOrd="0" presId="urn:microsoft.com/office/officeart/2011/layout/ConvergingText"/>
    <dgm:cxn modelId="{9DB3452C-8F74-49CE-A879-7AB5077F3F5C}" type="presParOf" srcId="{9F1DE7BE-BF9F-443E-9AD7-D5CBE917B811}" destId="{382890E8-5E23-468C-8D23-8F4F4E4B8C69}" srcOrd="41" destOrd="0" presId="urn:microsoft.com/office/officeart/2011/layout/ConvergingText"/>
    <dgm:cxn modelId="{85F31874-61B7-4E56-8966-B5B7C0B27079}" type="presParOf" srcId="{9F1DE7BE-BF9F-443E-9AD7-D5CBE917B811}" destId="{466AC172-682C-42C1-AF5C-EBF94BBC06C8}" srcOrd="42" destOrd="0" presId="urn:microsoft.com/office/officeart/2011/layout/ConvergingText"/>
    <dgm:cxn modelId="{30DE449E-3887-4A13-9099-2A03AAB2D186}" type="presParOf" srcId="{9F1DE7BE-BF9F-443E-9AD7-D5CBE917B811}" destId="{B21B1682-8F49-45D6-B1F4-8D0A62984AE5}" srcOrd="43" destOrd="0" presId="urn:microsoft.com/office/officeart/2011/layout/ConvergingText"/>
    <dgm:cxn modelId="{E2CEA9C9-2231-48D6-A6B8-BDCA0767208B}" type="presParOf" srcId="{9F1DE7BE-BF9F-443E-9AD7-D5CBE917B811}" destId="{85BEF398-BDED-4DF8-BAA4-3DB9FE7EF328}" srcOrd="44" destOrd="0" presId="urn:microsoft.com/office/officeart/2011/layout/ConvergingText"/>
    <dgm:cxn modelId="{46A6ECDC-2860-45A6-AAB0-5B80FBFA7E37}" type="presParOf" srcId="{9F1DE7BE-BF9F-443E-9AD7-D5CBE917B811}" destId="{E12232C6-7195-4621-A81B-34EEBDDD2E46}" srcOrd="45" destOrd="0" presId="urn:microsoft.com/office/officeart/2011/layout/ConvergingText"/>
    <dgm:cxn modelId="{57479608-1AF3-4502-BACD-BAAE7A0EC6A2}" type="presParOf" srcId="{7453948A-EAD4-4353-8AEF-A6D83F8F8A75}" destId="{66F27036-4C08-4409-96C2-0BBB1B05B351}" srcOrd="1" destOrd="0" presId="urn:microsoft.com/office/officeart/2011/layout/ConvergingText"/>
    <dgm:cxn modelId="{7793A324-1A81-40DF-952C-DC3D554DD899}" type="presParOf" srcId="{7453948A-EAD4-4353-8AEF-A6D83F8F8A75}" destId="{43A50D01-D744-471A-A58B-A354A7214409}" srcOrd="2" destOrd="0" presId="urn:microsoft.com/office/officeart/2011/layout/ConvergingText"/>
    <dgm:cxn modelId="{DCCDD18F-22CA-4FFB-BCA3-E906BFC7C3ED}" type="presParOf" srcId="{43A50D01-D744-471A-A58B-A354A7214409}" destId="{1B6E7C29-F4A9-4180-AC1E-9675695DF0A5}" srcOrd="0" destOrd="0" presId="urn:microsoft.com/office/officeart/2011/layout/ConvergingText"/>
    <dgm:cxn modelId="{67C9DD1B-03D4-4F4E-A3BD-055314FEB9A2}" type="presParOf" srcId="{43A50D01-D744-471A-A58B-A354A7214409}" destId="{EC26079C-6B07-41F0-8143-FEEC4E5CAE68}" srcOrd="1" destOrd="0" presId="urn:microsoft.com/office/officeart/2011/layout/ConvergingText"/>
    <dgm:cxn modelId="{664822D1-FEAD-4DC7-AABC-34C56D5FEDA3}" type="presParOf" srcId="{43A50D01-D744-471A-A58B-A354A7214409}" destId="{CE4C1E48-C225-4673-A6E6-F361F9F4DD6F}" srcOrd="2" destOrd="0" presId="urn:microsoft.com/office/officeart/2011/layout/ConvergingText"/>
    <dgm:cxn modelId="{2EB96800-C3C2-44F5-A954-2243DF0174C4}" type="presParOf" srcId="{43A50D01-D744-471A-A58B-A354A7214409}" destId="{239E576B-93CB-4374-B59C-D3A5FF217E20}" srcOrd="3" destOrd="0" presId="urn:microsoft.com/office/officeart/2011/layout/ConvergingText"/>
    <dgm:cxn modelId="{30C7C79D-0C1D-40FF-B78D-0FAAF6548D70}" type="presParOf" srcId="{43A50D01-D744-471A-A58B-A354A7214409}" destId="{A07DF498-70B0-47E7-881A-9AC64E8F73A9}" srcOrd="4" destOrd="0" presId="urn:microsoft.com/office/officeart/2011/layout/ConvergingText"/>
    <dgm:cxn modelId="{78D128A6-5E69-49DB-91CF-12D7ACC7961C}" type="presParOf" srcId="{43A50D01-D744-471A-A58B-A354A7214409}" destId="{FA1E8D69-FD18-43D2-8F1A-60E71532B9F7}" srcOrd="5" destOrd="0" presId="urn:microsoft.com/office/officeart/2011/layout/ConvergingText"/>
    <dgm:cxn modelId="{FBF2C1E6-5D2E-42E1-9717-8B890622EB06}" type="presParOf" srcId="{43A50D01-D744-471A-A58B-A354A7214409}" destId="{F5266EF0-8B9F-44A0-9967-D6FDC853B040}" srcOrd="6" destOrd="0" presId="urn:microsoft.com/office/officeart/2011/layout/ConvergingText"/>
    <dgm:cxn modelId="{36827FBE-5B7F-47F7-9D4B-ABBDA3D4DF17}" type="presParOf" srcId="{43A50D01-D744-471A-A58B-A354A7214409}" destId="{DAA374F6-AFF0-4258-AF05-59CFAA289D73}" srcOrd="7" destOrd="0" presId="urn:microsoft.com/office/officeart/2011/layout/ConvergingText"/>
    <dgm:cxn modelId="{61B2CE6B-C15A-4D7E-86A4-C0F9F2592FAA}" type="presParOf" srcId="{43A50D01-D744-471A-A58B-A354A7214409}" destId="{5C50CD29-7DD1-4140-86DC-582183B4D386}" srcOrd="8" destOrd="0" presId="urn:microsoft.com/office/officeart/2011/layout/ConvergingText"/>
    <dgm:cxn modelId="{FB3C9C55-0A84-4F70-94EF-751EE89D24F2}" type="presParOf" srcId="{43A50D01-D744-471A-A58B-A354A7214409}" destId="{5C18917C-AA0C-476B-A4F1-47290EA8DD48}" srcOrd="9" destOrd="0" presId="urn:microsoft.com/office/officeart/2011/layout/ConvergingText"/>
    <dgm:cxn modelId="{2BE01D0E-244F-4D70-A3C0-3CCE9ED04702}" type="presParOf" srcId="{43A50D01-D744-471A-A58B-A354A7214409}" destId="{AF6C2BFC-F917-44DC-AC2B-F24BCB4E56B2}" srcOrd="10" destOrd="0" presId="urn:microsoft.com/office/officeart/2011/layout/ConvergingText"/>
    <dgm:cxn modelId="{95A93CCC-504B-40AD-9715-584A304A52F6}" type="presParOf" srcId="{7453948A-EAD4-4353-8AEF-A6D83F8F8A75}" destId="{F95C3B79-F646-446E-AECE-C3CFD63F7384}" srcOrd="3" destOrd="0" presId="urn:microsoft.com/office/officeart/2011/layout/ConvergingText"/>
    <dgm:cxn modelId="{FF18C3ED-7686-44AB-A01C-F353FD0EBAFB}" type="presParOf" srcId="{7453948A-EAD4-4353-8AEF-A6D83F8F8A75}" destId="{B831FFE1-0498-4A1B-B511-8A018BBAEE58}" srcOrd="4" destOrd="0" presId="urn:microsoft.com/office/officeart/2011/layout/ConvergingText"/>
    <dgm:cxn modelId="{E75EEC37-0F7E-4CF8-8E96-E194E02C2611}" type="presParOf" srcId="{B831FFE1-0498-4A1B-B511-8A018BBAEE58}" destId="{B41589B2-F092-4FFC-A85A-91F99D41A136}" srcOrd="0" destOrd="0" presId="urn:microsoft.com/office/officeart/2011/layout/ConvergingText"/>
    <dgm:cxn modelId="{0FF91EB2-A766-426A-806C-38ADA07A37DB}" type="presParOf" srcId="{B831FFE1-0498-4A1B-B511-8A018BBAEE58}" destId="{39BFBB34-A6BA-49CC-8212-3BBB624EF7C5}" srcOrd="1" destOrd="0" presId="urn:microsoft.com/office/officeart/2011/layout/ConvergingText"/>
    <dgm:cxn modelId="{C9231034-CDB6-4A18-AE56-DFCF14AC1DD1}" type="presParOf" srcId="{B831FFE1-0498-4A1B-B511-8A018BBAEE58}" destId="{8A35663B-5998-456B-B688-0468F5005A39}" srcOrd="2" destOrd="0" presId="urn:microsoft.com/office/officeart/2011/layout/ConvergingText"/>
    <dgm:cxn modelId="{CE63131E-252B-4B8A-8D06-BC8CE3327F44}" type="presParOf" srcId="{B831FFE1-0498-4A1B-B511-8A018BBAEE58}" destId="{40148CC0-4DD2-49A2-9BAB-E4E1429BFC48}" srcOrd="3" destOrd="0" presId="urn:microsoft.com/office/officeart/2011/layout/ConvergingText"/>
    <dgm:cxn modelId="{AA79D74C-82D2-4FC1-B562-83E33B96868E}" type="presParOf" srcId="{B831FFE1-0498-4A1B-B511-8A018BBAEE58}" destId="{2DEB8C89-48DF-41B6-ACC3-F57EB8E76579}" srcOrd="4" destOrd="0" presId="urn:microsoft.com/office/officeart/2011/layout/ConvergingText"/>
    <dgm:cxn modelId="{F9A14F73-B788-4C78-BFB2-F2DF41086C82}" type="presParOf" srcId="{B831FFE1-0498-4A1B-B511-8A018BBAEE58}" destId="{06411EB0-EC64-456C-977E-F211325F42DB}" srcOrd="5" destOrd="0" presId="urn:microsoft.com/office/officeart/2011/layout/ConvergingText"/>
    <dgm:cxn modelId="{34DBEC8C-ED7D-4FE6-9686-2DD35D3B5FF1}" type="presParOf" srcId="{B831FFE1-0498-4A1B-B511-8A018BBAEE58}" destId="{82E52BF4-AE4E-43A3-91F3-8724AA923074}" srcOrd="6" destOrd="0" presId="urn:microsoft.com/office/officeart/2011/layout/ConvergingText"/>
    <dgm:cxn modelId="{F00B27E0-E040-46D3-AB60-A8C1AC33BC2B}" type="presParOf" srcId="{B831FFE1-0498-4A1B-B511-8A018BBAEE58}" destId="{56C1E048-16FA-42DF-97A1-0945E6EE98DF}" srcOrd="7" destOrd="0" presId="urn:microsoft.com/office/officeart/2011/layout/ConvergingText"/>
    <dgm:cxn modelId="{9BD9F1B8-2FA3-42EA-86C5-5CFCA88DB134}" type="presParOf" srcId="{B831FFE1-0498-4A1B-B511-8A018BBAEE58}" destId="{79536BD3-3B15-4C93-8411-7D946540B0F8}" srcOrd="8" destOrd="0" presId="urn:microsoft.com/office/officeart/2011/layout/ConvergingText"/>
    <dgm:cxn modelId="{B10E8A2B-74AB-4563-8FA5-31E0B02A8614}" type="presParOf" srcId="{B831FFE1-0498-4A1B-B511-8A018BBAEE58}" destId="{91CD78B5-E70A-426D-8804-E151F5EC5E43}" srcOrd="9" destOrd="0" presId="urn:microsoft.com/office/officeart/2011/layout/ConvergingText"/>
    <dgm:cxn modelId="{E5E7A99A-22E8-470F-98B4-00AE74E53C9E}" type="presParOf" srcId="{B831FFE1-0498-4A1B-B511-8A018BBAEE58}" destId="{EAC34D05-20D6-4BD2-AF28-4D97A2739C4C}" srcOrd="10" destOrd="0" presId="urn:microsoft.com/office/officeart/2011/layout/ConvergingText"/>
    <dgm:cxn modelId="{F1854EE0-9730-477E-96A0-04E2212CE033}" type="presParOf" srcId="{B831FFE1-0498-4A1B-B511-8A018BBAEE58}" destId="{74B8FB29-2328-4442-BC73-9AD9C78F8B30}" srcOrd="11" destOrd="0" presId="urn:microsoft.com/office/officeart/2011/layout/ConvergingText"/>
    <dgm:cxn modelId="{F09D2B26-4C3E-4599-9329-56ED39FB6363}" type="presParOf" srcId="{B831FFE1-0498-4A1B-B511-8A018BBAEE58}" destId="{73ABECEF-6ED5-4F72-A2E2-3A35BD64715C}" srcOrd="12" destOrd="0" presId="urn:microsoft.com/office/officeart/2011/layout/ConvergingText"/>
    <dgm:cxn modelId="{D6CFA3C6-E3F9-4092-B8B9-AC7FEEED3B0E}" type="presParOf" srcId="{B831FFE1-0498-4A1B-B511-8A018BBAEE58}" destId="{34979A8C-8C3B-4CB3-9151-E8BB28925820}" srcOrd="13" destOrd="0" presId="urn:microsoft.com/office/officeart/2011/layout/ConvergingText"/>
    <dgm:cxn modelId="{68728920-6068-4C23-9D73-BB3B45D90340}" type="presParOf" srcId="{B831FFE1-0498-4A1B-B511-8A018BBAEE58}" destId="{93360E1E-F7E1-4A7A-A743-7DAAE4431005}" srcOrd="14" destOrd="0" presId="urn:microsoft.com/office/officeart/2011/layout/ConvergingText"/>
    <dgm:cxn modelId="{E1FAB0A6-9EE0-481A-A23B-23200FA28EAD}" type="presParOf" srcId="{B831FFE1-0498-4A1B-B511-8A018BBAEE58}" destId="{2A0F24CF-26CC-43D3-B6EA-FB63F9666B44}" srcOrd="15" destOrd="0" presId="urn:microsoft.com/office/officeart/2011/layout/ConvergingText"/>
    <dgm:cxn modelId="{90B6AB9D-1FDE-4D8F-9A81-C1480CC46A70}" type="presParOf" srcId="{B831FFE1-0498-4A1B-B511-8A018BBAEE58}" destId="{2796636E-8C86-42FE-95B9-7DBFE26A6313}" srcOrd="16" destOrd="0" presId="urn:microsoft.com/office/officeart/2011/layout/ConvergingText"/>
    <dgm:cxn modelId="{A0657383-AE3F-4784-81D0-449B4B17F12F}" type="presParOf" srcId="{B831FFE1-0498-4A1B-B511-8A018BBAEE58}" destId="{A2591760-3160-4339-9FF1-E4E89C3EC753}" srcOrd="17" destOrd="0" presId="urn:microsoft.com/office/officeart/2011/layout/ConvergingText"/>
    <dgm:cxn modelId="{79EFAACF-16AB-43C6-B628-B1E56573F5A1}" type="presParOf" srcId="{B831FFE1-0498-4A1B-B511-8A018BBAEE58}" destId="{CA0E36DC-D3A7-4D21-976E-10D64FF73999}" srcOrd="18" destOrd="0" presId="urn:microsoft.com/office/officeart/2011/layout/ConvergingText"/>
    <dgm:cxn modelId="{C28429FF-996C-4EB0-91F3-C4630DA9D3EB}" type="presParOf" srcId="{B831FFE1-0498-4A1B-B511-8A018BBAEE58}" destId="{29A835AD-79D3-451D-80FA-9B3D62D5D8CA}" srcOrd="19" destOrd="0" presId="urn:microsoft.com/office/officeart/2011/layout/ConvergingText"/>
    <dgm:cxn modelId="{DF87A96F-93B1-44C4-9B8C-83C1A8A68648}" type="presParOf" srcId="{B831FFE1-0498-4A1B-B511-8A018BBAEE58}" destId="{C730FFF9-1D52-415B-A24C-0092D814DF85}" srcOrd="20" destOrd="0" presId="urn:microsoft.com/office/officeart/2011/layout/ConvergingText"/>
    <dgm:cxn modelId="{9C5552A3-878E-4D97-B055-CED4444D2637}" type="presParOf" srcId="{B831FFE1-0498-4A1B-B511-8A018BBAEE58}" destId="{6BD588DD-10ED-420D-ADFF-5B3BB9311E8C}" srcOrd="21" destOrd="0" presId="urn:microsoft.com/office/officeart/2011/layout/ConvergingText"/>
    <dgm:cxn modelId="{8D785B5B-C399-4B62-849E-31F659FF0468}" type="presParOf" srcId="{B831FFE1-0498-4A1B-B511-8A018BBAEE58}" destId="{846F494A-9C5D-4785-9A6D-8E019BCF2230}" srcOrd="22" destOrd="0" presId="urn:microsoft.com/office/officeart/2011/layout/ConvergingText"/>
    <dgm:cxn modelId="{BC06EBD1-F1C3-4D3A-B041-591359050B70}" type="presParOf" srcId="{B831FFE1-0498-4A1B-B511-8A018BBAEE58}" destId="{D5824DAD-EFDC-47DC-8C01-49CC88D3832D}" srcOrd="23" destOrd="0" presId="urn:microsoft.com/office/officeart/2011/layout/ConvergingText"/>
    <dgm:cxn modelId="{EF636EEF-3DBF-4FE3-BD48-EB97A8B23DB0}" type="presParOf" srcId="{B831FFE1-0498-4A1B-B511-8A018BBAEE58}" destId="{6EA37037-1B96-4530-8C7D-F8DCEEFA1A97}" srcOrd="24" destOrd="0" presId="urn:microsoft.com/office/officeart/2011/layout/ConvergingText"/>
    <dgm:cxn modelId="{84627508-9F68-4610-91D6-EBEAFED3C060}" type="presParOf" srcId="{B831FFE1-0498-4A1B-B511-8A018BBAEE58}" destId="{CCEB143E-79BD-4D4A-A455-4C5E872C5A95}" srcOrd="25" destOrd="0" presId="urn:microsoft.com/office/officeart/2011/layout/ConvergingText"/>
    <dgm:cxn modelId="{08303A1F-8033-44D7-A237-49351F1A88C5}" type="presParOf" srcId="{B831FFE1-0498-4A1B-B511-8A018BBAEE58}" destId="{5E7EB436-D240-4AE3-A276-3046E00495D0}" srcOrd="26" destOrd="0" presId="urn:microsoft.com/office/officeart/2011/layout/ConvergingText"/>
    <dgm:cxn modelId="{1C4EA637-EBAF-467A-A0C6-40FB3CF8D530}" type="presParOf" srcId="{B831FFE1-0498-4A1B-B511-8A018BBAEE58}" destId="{B99D3694-8633-48FA-9A38-5614BB9C7221}" srcOrd="27" destOrd="0" presId="urn:microsoft.com/office/officeart/2011/layout/ConvergingText"/>
    <dgm:cxn modelId="{4AC74254-6E07-4834-BABB-66FCDF3D1EAA}" type="presParOf" srcId="{B831FFE1-0498-4A1B-B511-8A018BBAEE58}" destId="{4525DDC7-54B9-47BF-AC82-16F2EEFD5DEA}" srcOrd="28" destOrd="0" presId="urn:microsoft.com/office/officeart/2011/layout/ConvergingText"/>
    <dgm:cxn modelId="{9F5EB1C1-48D5-454A-A0E8-E9E2FFFCE940}" type="presParOf" srcId="{B831FFE1-0498-4A1B-B511-8A018BBAEE58}" destId="{9CC219C5-7005-4F17-AD87-056CDC340096}" srcOrd="29" destOrd="0" presId="urn:microsoft.com/office/officeart/2011/layout/ConvergingText"/>
    <dgm:cxn modelId="{5206E754-92F1-4720-A986-42EC36DCC54F}" type="presParOf" srcId="{B831FFE1-0498-4A1B-B511-8A018BBAEE58}" destId="{E95F1111-4200-495F-AF63-9A1A4E205C11}" srcOrd="30" destOrd="0" presId="urn:microsoft.com/office/officeart/2011/layout/ConvergingText"/>
    <dgm:cxn modelId="{7979433E-A1AE-4DEB-914F-F4AE9EFF13CC}" type="presParOf" srcId="{B831FFE1-0498-4A1B-B511-8A018BBAEE58}" destId="{349457D2-1628-44AB-952A-AFBAC88E27A0}" srcOrd="31" destOrd="0" presId="urn:microsoft.com/office/officeart/2011/layout/ConvergingText"/>
    <dgm:cxn modelId="{76537C74-FC23-4C9E-A857-01D372C4D173}" type="presParOf" srcId="{B831FFE1-0498-4A1B-B511-8A018BBAEE58}" destId="{6B47D749-1088-4225-A015-9B082733FD9A}" srcOrd="32" destOrd="0" presId="urn:microsoft.com/office/officeart/2011/layout/ConvergingText"/>
    <dgm:cxn modelId="{031F6EB9-0EDD-45FA-A2A1-B66E066BFCB7}" type="presParOf" srcId="{B831FFE1-0498-4A1B-B511-8A018BBAEE58}" destId="{020B383D-4E7B-48F1-B736-04A49EF60B4D}" srcOrd="33" destOrd="0" presId="urn:microsoft.com/office/officeart/2011/layout/ConvergingText"/>
    <dgm:cxn modelId="{825BC888-6CCA-41F7-9898-2472B5342E9D}" type="presParOf" srcId="{B831FFE1-0498-4A1B-B511-8A018BBAEE58}" destId="{C4344348-7EAB-4951-B6BF-9D7696B5D692}" srcOrd="34" destOrd="0" presId="urn:microsoft.com/office/officeart/2011/layout/ConvergingText"/>
    <dgm:cxn modelId="{36FB380A-89D0-4046-8337-125C5168D00C}" type="presParOf" srcId="{B831FFE1-0498-4A1B-B511-8A018BBAEE58}" destId="{72F2304E-4E6E-4E7B-BA23-5AA2DDD4ED7F}" srcOrd="35" destOrd="0" presId="urn:microsoft.com/office/officeart/2011/layout/ConvergingText"/>
    <dgm:cxn modelId="{E2E4C031-462D-47D4-9C22-29BC514ABCD3}" type="presParOf" srcId="{B831FFE1-0498-4A1B-B511-8A018BBAEE58}" destId="{DD626911-D2BE-4D9B-ACC9-FB0FDE84F5A1}" srcOrd="36" destOrd="0" presId="urn:microsoft.com/office/officeart/2011/layout/ConvergingText"/>
    <dgm:cxn modelId="{5BE64B4D-6B59-4FF7-B561-53D6D962E20E}" type="presParOf" srcId="{B831FFE1-0498-4A1B-B511-8A018BBAEE58}" destId="{8A07CAAB-070F-4573-B7C7-BCCE5C916B98}" srcOrd="37" destOrd="0" presId="urn:microsoft.com/office/officeart/2011/layout/ConvergingText"/>
    <dgm:cxn modelId="{18F1EF92-C096-41A2-9B30-33EEA0022E4F}" type="presParOf" srcId="{B831FFE1-0498-4A1B-B511-8A018BBAEE58}" destId="{F8F5F563-1C6F-415F-86F7-A3258B0C7019}" srcOrd="38" destOrd="0" presId="urn:microsoft.com/office/officeart/2011/layout/ConvergingText"/>
    <dgm:cxn modelId="{024EF72F-B59F-4DD2-A5FD-B452ABB2B81E}" type="presParOf" srcId="{B831FFE1-0498-4A1B-B511-8A018BBAEE58}" destId="{62CC75C2-5FED-4F14-8C23-90F753B08B87}" srcOrd="39" destOrd="0" presId="urn:microsoft.com/office/officeart/2011/layout/ConvergingText"/>
    <dgm:cxn modelId="{90A7FB21-A006-4853-BCD3-7DAA6BC88CCB}" type="presParOf" srcId="{B831FFE1-0498-4A1B-B511-8A018BBAEE58}" destId="{1A9495F0-A1AF-4422-B86B-B424187EAF8F}" srcOrd="40" destOrd="0" presId="urn:microsoft.com/office/officeart/2011/layout/ConvergingText"/>
    <dgm:cxn modelId="{3FAD1110-FE8B-48A2-8850-38CD648C69FA}" type="presParOf" srcId="{B831FFE1-0498-4A1B-B511-8A018BBAEE58}" destId="{13331152-C92B-4BF2-A4AD-EA850697551F}" srcOrd="41" destOrd="0" presId="urn:microsoft.com/office/officeart/2011/layout/ConvergingText"/>
    <dgm:cxn modelId="{AEBF6BE7-306F-4192-B24A-9091BE428888}" type="presParOf" srcId="{B831FFE1-0498-4A1B-B511-8A018BBAEE58}" destId="{9D5ADC2A-3E69-4C7D-9EB8-51A35763E6E3}" srcOrd="42" destOrd="0" presId="urn:microsoft.com/office/officeart/2011/layout/ConvergingText"/>
    <dgm:cxn modelId="{2CEB8A8D-3CF2-4583-AF3E-A1F08E61985B}" type="presParOf" srcId="{B831FFE1-0498-4A1B-B511-8A018BBAEE58}" destId="{8BADC27B-BC59-4881-AA9A-DB82DC13C68F}" srcOrd="43" destOrd="0" presId="urn:microsoft.com/office/officeart/2011/layout/ConvergingText"/>
    <dgm:cxn modelId="{6D83DFCC-0F69-4800-BA94-72429C41A04F}" type="presParOf" srcId="{B831FFE1-0498-4A1B-B511-8A018BBAEE58}" destId="{C970E234-F2C6-49C3-B601-0A75F7C99B12}" srcOrd="44" destOrd="0" presId="urn:microsoft.com/office/officeart/2011/layout/ConvergingText"/>
    <dgm:cxn modelId="{647FD1CC-CC93-407A-8984-837F208CB109}" type="presParOf" srcId="{B831FFE1-0498-4A1B-B511-8A018BBAEE58}" destId="{27802D84-8934-4953-86EA-F925F00E3E6C}" srcOrd="45" destOrd="0" presId="urn:microsoft.com/office/officeart/2011/layout/ConvergingText"/>
    <dgm:cxn modelId="{A4D50440-A7B4-460E-95DE-C0B64F085867}" type="presParOf" srcId="{B831FFE1-0498-4A1B-B511-8A018BBAEE58}" destId="{2F7E2706-CFBE-466D-9534-5E9521755860}" srcOrd="46" destOrd="0" presId="urn:microsoft.com/office/officeart/2011/layout/ConvergingText"/>
    <dgm:cxn modelId="{15FD57FE-9E35-4BE4-B13D-614CBF67A31C}" type="presParOf" srcId="{B831FFE1-0498-4A1B-B511-8A018BBAEE58}" destId="{81EA2E77-9617-4EBA-A3CE-6218DA0F72C5}" srcOrd="47" destOrd="0" presId="urn:microsoft.com/office/officeart/2011/layout/ConvergingText"/>
    <dgm:cxn modelId="{2CF28472-46FE-45D1-9E22-EE585B20BD9B}" type="presParOf" srcId="{B831FFE1-0498-4A1B-B511-8A018BBAEE58}" destId="{7CDA2EA3-4ECE-46D3-8FAF-8D219D41BA20}" srcOrd="48" destOrd="0" presId="urn:microsoft.com/office/officeart/2011/layout/ConvergingText"/>
    <dgm:cxn modelId="{C3E170FF-172B-438C-89A6-5715D37DCFB8}" type="presParOf" srcId="{B831FFE1-0498-4A1B-B511-8A018BBAEE58}" destId="{0E197706-1ED6-4D55-9A14-BD722F0BDE36}" srcOrd="49" destOrd="0" presId="urn:microsoft.com/office/officeart/2011/layout/ConvergingText"/>
    <dgm:cxn modelId="{4F8C041E-9333-4B3A-9B73-2B5A193A7A5C}" type="presParOf" srcId="{B831FFE1-0498-4A1B-B511-8A018BBAEE58}" destId="{A0B17581-1F30-430F-8073-AE84834070AA}" srcOrd="50" destOrd="0" presId="urn:microsoft.com/office/officeart/2011/layout/ConvergingText"/>
    <dgm:cxn modelId="{BCA54B95-A0DE-4E9C-8601-BCDD38BE09C1}" type="presParOf" srcId="{B831FFE1-0498-4A1B-B511-8A018BBAEE58}" destId="{61F65240-D904-4D55-9A23-168BE84DA011}" srcOrd="51" destOrd="0" presId="urn:microsoft.com/office/officeart/2011/layout/ConvergingText"/>
    <dgm:cxn modelId="{9D06B5FC-17A9-4C77-8E4C-AD801D896B64}" type="presParOf" srcId="{B831FFE1-0498-4A1B-B511-8A018BBAEE58}" destId="{41C5CC3C-9687-44FC-B2AC-E4586C3720FB}" srcOrd="52" destOrd="0" presId="urn:microsoft.com/office/officeart/2011/layout/ConvergingText"/>
    <dgm:cxn modelId="{85C86588-391E-4D7D-A965-8382149FB7FE}" type="presParOf" srcId="{B831FFE1-0498-4A1B-B511-8A018BBAEE58}" destId="{C7963596-62A6-44BE-9404-3FE46E43FF95}" srcOrd="53" destOrd="0" presId="urn:microsoft.com/office/officeart/2011/layout/ConvergingText"/>
    <dgm:cxn modelId="{0F9663C0-B2EF-4292-B3F8-2821A25234F3}" type="presParOf" srcId="{B831FFE1-0498-4A1B-B511-8A018BBAEE58}" destId="{76DC5135-82F9-4F6C-BA6A-EE66F9A84EEA}" srcOrd="54" destOrd="0" presId="urn:microsoft.com/office/officeart/2011/layout/ConvergingText"/>
    <dgm:cxn modelId="{85C2E56A-821C-4DCD-81E9-3685BB8BBAD3}" type="presParOf" srcId="{B831FFE1-0498-4A1B-B511-8A018BBAEE58}" destId="{D17C9914-AACF-4AAA-8E9C-3F4AEE451CFA}" srcOrd="5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D454A-4AF8-4492-A5BC-9B2E40BCCAB8}">
      <dsp:nvSpPr>
        <dsp:cNvPr id="0" name=""/>
        <dsp:cNvSpPr/>
      </dsp:nvSpPr>
      <dsp:spPr>
        <a:xfrm>
          <a:off x="2767138" y="2047192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BA456-C82C-439A-AA8B-CF717BBA45CE}">
      <dsp:nvSpPr>
        <dsp:cNvPr id="0" name=""/>
        <dsp:cNvSpPr/>
      </dsp:nvSpPr>
      <dsp:spPr>
        <a:xfrm>
          <a:off x="2609775" y="2047192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87108-42B6-4FB8-82A7-7740ABAB4C6B}">
      <dsp:nvSpPr>
        <dsp:cNvPr id="0" name=""/>
        <dsp:cNvSpPr/>
      </dsp:nvSpPr>
      <dsp:spPr>
        <a:xfrm>
          <a:off x="2452715" y="2047192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97D41-F522-4D74-B67E-CD159F08CDB5}">
      <dsp:nvSpPr>
        <dsp:cNvPr id="0" name=""/>
        <dsp:cNvSpPr/>
      </dsp:nvSpPr>
      <dsp:spPr>
        <a:xfrm>
          <a:off x="2295352" y="2047192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6C07-CCAB-46DA-93C3-5D6F714564E0}">
      <dsp:nvSpPr>
        <dsp:cNvPr id="0" name=""/>
        <dsp:cNvSpPr/>
      </dsp:nvSpPr>
      <dsp:spPr>
        <a:xfrm>
          <a:off x="2137989" y="2047192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33242-21F2-4952-871E-62D9D3987107}">
      <dsp:nvSpPr>
        <dsp:cNvPr id="0" name=""/>
        <dsp:cNvSpPr/>
      </dsp:nvSpPr>
      <dsp:spPr>
        <a:xfrm>
          <a:off x="1894957" y="2004206"/>
          <a:ext cx="171945" cy="171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EFEFA-4C48-41F5-B56B-EDB4F60AB087}">
      <dsp:nvSpPr>
        <dsp:cNvPr id="0" name=""/>
        <dsp:cNvSpPr/>
      </dsp:nvSpPr>
      <dsp:spPr>
        <a:xfrm>
          <a:off x="2627091" y="186977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9CED6-A2B1-497D-88A7-B85BB484C883}">
      <dsp:nvSpPr>
        <dsp:cNvPr id="0" name=""/>
        <dsp:cNvSpPr/>
      </dsp:nvSpPr>
      <dsp:spPr>
        <a:xfrm>
          <a:off x="2627091" y="2225775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73DBD-C705-4436-AA14-8459002EE2B2}">
      <dsp:nvSpPr>
        <dsp:cNvPr id="0" name=""/>
        <dsp:cNvSpPr/>
      </dsp:nvSpPr>
      <dsp:spPr>
        <a:xfrm>
          <a:off x="2703949" y="1946947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CED80-4C9F-43D6-88F7-EEFE6035FF5E}">
      <dsp:nvSpPr>
        <dsp:cNvPr id="0" name=""/>
        <dsp:cNvSpPr/>
      </dsp:nvSpPr>
      <dsp:spPr>
        <a:xfrm>
          <a:off x="2708810" y="2149097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5A1B-CE69-4CB6-BA74-5A3A1C39ABF6}">
      <dsp:nvSpPr>
        <dsp:cNvPr id="0" name=""/>
        <dsp:cNvSpPr/>
      </dsp:nvSpPr>
      <dsp:spPr>
        <a:xfrm>
          <a:off x="960803" y="1653845"/>
          <a:ext cx="869446" cy="869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Step</a:t>
          </a:r>
          <a:endParaRPr lang="en-US" sz="1400" kern="1200" dirty="0"/>
        </a:p>
      </dsp:txBody>
      <dsp:txXfrm>
        <a:off x="1088130" y="1781182"/>
        <a:ext cx="614792" cy="614838"/>
      </dsp:txXfrm>
    </dsp:sp>
    <dsp:sp modelId="{5EBD5873-64B7-4CC9-9376-D01E13B5CF37}">
      <dsp:nvSpPr>
        <dsp:cNvPr id="0" name=""/>
        <dsp:cNvSpPr/>
      </dsp:nvSpPr>
      <dsp:spPr>
        <a:xfrm>
          <a:off x="1001207" y="1514099"/>
          <a:ext cx="171945" cy="171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204A-E223-4166-9008-8F34089B497D}">
      <dsp:nvSpPr>
        <dsp:cNvPr id="0" name=""/>
        <dsp:cNvSpPr/>
      </dsp:nvSpPr>
      <dsp:spPr>
        <a:xfrm>
          <a:off x="904298" y="143377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2DEC-6149-4266-814A-E7E14B98BF59}">
      <dsp:nvSpPr>
        <dsp:cNvPr id="0" name=""/>
        <dsp:cNvSpPr/>
      </dsp:nvSpPr>
      <dsp:spPr>
        <a:xfrm>
          <a:off x="726885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982E9-CD86-4A7A-9511-C6BF17B7F39B}">
      <dsp:nvSpPr>
        <dsp:cNvPr id="0" name=""/>
        <dsp:cNvSpPr/>
      </dsp:nvSpPr>
      <dsp:spPr>
        <a:xfrm>
          <a:off x="549775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7E32-409C-46E5-AD47-9845AF8061B7}">
      <dsp:nvSpPr>
        <dsp:cNvPr id="0" name=""/>
        <dsp:cNvSpPr/>
      </dsp:nvSpPr>
      <dsp:spPr>
        <a:xfrm>
          <a:off x="372666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D0B36-1A44-4168-BCCC-E952D4E08D3B}">
      <dsp:nvSpPr>
        <dsp:cNvPr id="0" name=""/>
        <dsp:cNvSpPr/>
      </dsp:nvSpPr>
      <dsp:spPr>
        <a:xfrm>
          <a:off x="195556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660C6-F76C-4735-AEF0-D576DF8787B6}">
      <dsp:nvSpPr>
        <dsp:cNvPr id="0" name=""/>
        <dsp:cNvSpPr/>
      </dsp:nvSpPr>
      <dsp:spPr>
        <a:xfrm>
          <a:off x="18143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B875C-233E-4E23-8D63-C37FCFE46F81}">
      <dsp:nvSpPr>
        <dsp:cNvPr id="0" name=""/>
        <dsp:cNvSpPr/>
      </dsp:nvSpPr>
      <dsp:spPr>
        <a:xfrm>
          <a:off x="-158966" y="137734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1A8A-A6AC-4B49-8FC4-9B5FDD1FB250}">
      <dsp:nvSpPr>
        <dsp:cNvPr id="0" name=""/>
        <dsp:cNvSpPr/>
      </dsp:nvSpPr>
      <dsp:spPr>
        <a:xfrm>
          <a:off x="-160181" y="1164900"/>
          <a:ext cx="969697" cy="21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.txt</a:t>
          </a:r>
          <a:endParaRPr lang="en-US" sz="1300" kern="1200" dirty="0"/>
        </a:p>
      </dsp:txBody>
      <dsp:txXfrm>
        <a:off x="-160181" y="1164900"/>
        <a:ext cx="969697" cy="214764"/>
      </dsp:txXfrm>
    </dsp:sp>
    <dsp:sp modelId="{E77AA1C5-3AB2-4D85-B71F-5E246DEF02FB}">
      <dsp:nvSpPr>
        <dsp:cNvPr id="0" name=""/>
        <dsp:cNvSpPr/>
      </dsp:nvSpPr>
      <dsp:spPr>
        <a:xfrm>
          <a:off x="774580" y="1783135"/>
          <a:ext cx="171945" cy="171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699B-8CE8-46BE-BFDB-7EEC33BAEB1B}">
      <dsp:nvSpPr>
        <dsp:cNvPr id="0" name=""/>
        <dsp:cNvSpPr/>
      </dsp:nvSpPr>
      <dsp:spPr>
        <a:xfrm>
          <a:off x="632102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7F57-5726-4A02-A43A-1E5712EE9103}">
      <dsp:nvSpPr>
        <dsp:cNvPr id="0" name=""/>
        <dsp:cNvSpPr/>
      </dsp:nvSpPr>
      <dsp:spPr>
        <a:xfrm>
          <a:off x="468663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010A2-4E0C-4C50-886C-440704473FEC}">
      <dsp:nvSpPr>
        <dsp:cNvPr id="0" name=""/>
        <dsp:cNvSpPr/>
      </dsp:nvSpPr>
      <dsp:spPr>
        <a:xfrm>
          <a:off x="305528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8E57B-D344-4E9B-B592-B356EAE89416}">
      <dsp:nvSpPr>
        <dsp:cNvPr id="0" name=""/>
        <dsp:cNvSpPr/>
      </dsp:nvSpPr>
      <dsp:spPr>
        <a:xfrm>
          <a:off x="142393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60521-209F-4354-9EDC-874E1B790A4F}">
      <dsp:nvSpPr>
        <dsp:cNvPr id="0" name=""/>
        <dsp:cNvSpPr/>
      </dsp:nvSpPr>
      <dsp:spPr>
        <a:xfrm>
          <a:off x="-21045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AC82-F524-4D4B-A66A-FB8A6746AF14}">
      <dsp:nvSpPr>
        <dsp:cNvPr id="0" name=""/>
        <dsp:cNvSpPr/>
      </dsp:nvSpPr>
      <dsp:spPr>
        <a:xfrm>
          <a:off x="-184180" y="181832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E6322-4916-49F1-852C-D3B45B542344}">
      <dsp:nvSpPr>
        <dsp:cNvPr id="0" name=""/>
        <dsp:cNvSpPr/>
      </dsp:nvSpPr>
      <dsp:spPr>
        <a:xfrm>
          <a:off x="-184788" y="1606710"/>
          <a:ext cx="902256" cy="21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</a:t>
          </a:r>
          <a:r>
            <a:rPr lang="en-US" sz="1300" kern="1200" dirty="0" err="1" smtClean="0"/>
            <a:t>dat</a:t>
          </a:r>
          <a:endParaRPr lang="en-US" sz="1300" kern="1200" dirty="0"/>
        </a:p>
      </dsp:txBody>
      <dsp:txXfrm>
        <a:off x="-184788" y="1606710"/>
        <a:ext cx="902256" cy="214764"/>
      </dsp:txXfrm>
    </dsp:sp>
    <dsp:sp modelId="{63F32C98-D444-4CC8-98C9-F8CBAACFC2A6}">
      <dsp:nvSpPr>
        <dsp:cNvPr id="0" name=""/>
        <dsp:cNvSpPr/>
      </dsp:nvSpPr>
      <dsp:spPr>
        <a:xfrm>
          <a:off x="774580" y="2195901"/>
          <a:ext cx="171945" cy="171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04CA6-54EA-46CC-8663-261CD2EACD4E}">
      <dsp:nvSpPr>
        <dsp:cNvPr id="0" name=""/>
        <dsp:cNvSpPr/>
      </dsp:nvSpPr>
      <dsp:spPr>
        <a:xfrm>
          <a:off x="632102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AF223-6677-4AFC-ADAC-C8EB4484A38D}">
      <dsp:nvSpPr>
        <dsp:cNvPr id="0" name=""/>
        <dsp:cNvSpPr/>
      </dsp:nvSpPr>
      <dsp:spPr>
        <a:xfrm>
          <a:off x="468663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DBAB-027D-475B-BBED-BFA6FC023BFA}">
      <dsp:nvSpPr>
        <dsp:cNvPr id="0" name=""/>
        <dsp:cNvSpPr/>
      </dsp:nvSpPr>
      <dsp:spPr>
        <a:xfrm>
          <a:off x="305528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5453-5694-4DD0-B416-2A93EFA09465}">
      <dsp:nvSpPr>
        <dsp:cNvPr id="0" name=""/>
        <dsp:cNvSpPr/>
      </dsp:nvSpPr>
      <dsp:spPr>
        <a:xfrm>
          <a:off x="142393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25E6A-7D42-4591-BD30-E02D5B56F2F1}">
      <dsp:nvSpPr>
        <dsp:cNvPr id="0" name=""/>
        <dsp:cNvSpPr/>
      </dsp:nvSpPr>
      <dsp:spPr>
        <a:xfrm>
          <a:off x="-21045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8CDAB-0EAC-4629-AD36-DC0BD840BFB6}">
      <dsp:nvSpPr>
        <dsp:cNvPr id="0" name=""/>
        <dsp:cNvSpPr/>
      </dsp:nvSpPr>
      <dsp:spPr>
        <a:xfrm>
          <a:off x="-184180" y="2298138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0711B-09B6-4E80-9733-9D9220809891}">
      <dsp:nvSpPr>
        <dsp:cNvPr id="0" name=""/>
        <dsp:cNvSpPr/>
      </dsp:nvSpPr>
      <dsp:spPr>
        <a:xfrm>
          <a:off x="-184788" y="2085531"/>
          <a:ext cx="902256" cy="21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</a:t>
          </a:r>
          <a:r>
            <a:rPr lang="en-US" sz="1300" kern="1200" dirty="0" err="1" smtClean="0"/>
            <a:t>xlsx</a:t>
          </a:r>
          <a:endParaRPr lang="en-US" sz="1300" kern="1200" dirty="0"/>
        </a:p>
      </dsp:txBody>
      <dsp:txXfrm>
        <a:off x="-184788" y="2085531"/>
        <a:ext cx="902256" cy="214764"/>
      </dsp:txXfrm>
    </dsp:sp>
    <dsp:sp modelId="{7BA0D574-B3A8-4B78-ADFB-8AE1FC415178}">
      <dsp:nvSpPr>
        <dsp:cNvPr id="0" name=""/>
        <dsp:cNvSpPr/>
      </dsp:nvSpPr>
      <dsp:spPr>
        <a:xfrm>
          <a:off x="1001207" y="2492653"/>
          <a:ext cx="171945" cy="171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62A8F-D838-4388-AAC9-EBA08E6EA609}">
      <dsp:nvSpPr>
        <dsp:cNvPr id="0" name=""/>
        <dsp:cNvSpPr/>
      </dsp:nvSpPr>
      <dsp:spPr>
        <a:xfrm>
          <a:off x="902779" y="2657461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92F36-AE16-4FED-BAD8-09659BEE4754}">
      <dsp:nvSpPr>
        <dsp:cNvPr id="0" name=""/>
        <dsp:cNvSpPr/>
      </dsp:nvSpPr>
      <dsp:spPr>
        <a:xfrm>
          <a:off x="725973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387EF-B1C9-499B-A36D-A2BBC72C8161}">
      <dsp:nvSpPr>
        <dsp:cNvPr id="0" name=""/>
        <dsp:cNvSpPr/>
      </dsp:nvSpPr>
      <dsp:spPr>
        <a:xfrm>
          <a:off x="548864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890E8-5E23-468C-8D23-8F4F4E4B8C69}">
      <dsp:nvSpPr>
        <dsp:cNvPr id="0" name=""/>
        <dsp:cNvSpPr/>
      </dsp:nvSpPr>
      <dsp:spPr>
        <a:xfrm>
          <a:off x="372058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AC172-682C-42C1-AF5C-EBF94BBC06C8}">
      <dsp:nvSpPr>
        <dsp:cNvPr id="0" name=""/>
        <dsp:cNvSpPr/>
      </dsp:nvSpPr>
      <dsp:spPr>
        <a:xfrm>
          <a:off x="195252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B1682-8F49-45D6-B1F4-8D0A62984AE5}">
      <dsp:nvSpPr>
        <dsp:cNvPr id="0" name=""/>
        <dsp:cNvSpPr/>
      </dsp:nvSpPr>
      <dsp:spPr>
        <a:xfrm>
          <a:off x="18143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EF398-BDED-4DF8-BAA4-3DB9FE7EF328}">
      <dsp:nvSpPr>
        <dsp:cNvPr id="0" name=""/>
        <dsp:cNvSpPr/>
      </dsp:nvSpPr>
      <dsp:spPr>
        <a:xfrm>
          <a:off x="-158662" y="2738620"/>
          <a:ext cx="85972" cy="85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232C6-7195-4621-A81B-34EEBDDD2E46}">
      <dsp:nvSpPr>
        <dsp:cNvPr id="0" name=""/>
        <dsp:cNvSpPr/>
      </dsp:nvSpPr>
      <dsp:spPr>
        <a:xfrm>
          <a:off x="-160181" y="2523192"/>
          <a:ext cx="969697" cy="21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</a:t>
          </a:r>
          <a:r>
            <a:rPr lang="en-US" sz="1300" kern="1200" dirty="0" err="1" smtClean="0"/>
            <a:t>dbms</a:t>
          </a:r>
          <a:endParaRPr lang="en-US" sz="1300" kern="1200" dirty="0"/>
        </a:p>
      </dsp:txBody>
      <dsp:txXfrm>
        <a:off x="-160181" y="2523192"/>
        <a:ext cx="969697" cy="214764"/>
      </dsp:txXfrm>
    </dsp:sp>
    <dsp:sp modelId="{1B6E7C29-F4A9-4180-AC1E-9675695DF0A5}">
      <dsp:nvSpPr>
        <dsp:cNvPr id="0" name=""/>
        <dsp:cNvSpPr/>
      </dsp:nvSpPr>
      <dsp:spPr>
        <a:xfrm>
          <a:off x="5938312" y="1923483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6079C-6B07-41F0-8143-FEEC4E5CAE68}">
      <dsp:nvSpPr>
        <dsp:cNvPr id="0" name=""/>
        <dsp:cNvSpPr/>
      </dsp:nvSpPr>
      <dsp:spPr>
        <a:xfrm>
          <a:off x="5696191" y="1923483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C1E48-C225-4673-A6E6-F361F9F4DD6F}">
      <dsp:nvSpPr>
        <dsp:cNvPr id="0" name=""/>
        <dsp:cNvSpPr/>
      </dsp:nvSpPr>
      <dsp:spPr>
        <a:xfrm>
          <a:off x="5454070" y="1923483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E576B-93CB-4374-B59C-D3A5FF217E20}">
      <dsp:nvSpPr>
        <dsp:cNvPr id="0" name=""/>
        <dsp:cNvSpPr/>
      </dsp:nvSpPr>
      <dsp:spPr>
        <a:xfrm>
          <a:off x="5211950" y="1923483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DF498-70B0-47E7-881A-9AC64E8F73A9}">
      <dsp:nvSpPr>
        <dsp:cNvPr id="0" name=""/>
        <dsp:cNvSpPr/>
      </dsp:nvSpPr>
      <dsp:spPr>
        <a:xfrm>
          <a:off x="4969829" y="1923483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E8D69-FD18-43D2-8F1A-60E71532B9F7}">
      <dsp:nvSpPr>
        <dsp:cNvPr id="0" name=""/>
        <dsp:cNvSpPr/>
      </dsp:nvSpPr>
      <dsp:spPr>
        <a:xfrm>
          <a:off x="4584928" y="1852221"/>
          <a:ext cx="285258" cy="285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6EF0-8B9F-44A0-9967-D6FDC853B040}">
      <dsp:nvSpPr>
        <dsp:cNvPr id="0" name=""/>
        <dsp:cNvSpPr/>
      </dsp:nvSpPr>
      <dsp:spPr>
        <a:xfrm>
          <a:off x="5705912" y="1629056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374F6-AFF0-4258-AF05-59CFAA289D73}">
      <dsp:nvSpPr>
        <dsp:cNvPr id="0" name=""/>
        <dsp:cNvSpPr/>
      </dsp:nvSpPr>
      <dsp:spPr>
        <a:xfrm>
          <a:off x="5705912" y="2220075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0CD29-7DD1-4140-86DC-582183B4D386}">
      <dsp:nvSpPr>
        <dsp:cNvPr id="0" name=""/>
        <dsp:cNvSpPr/>
      </dsp:nvSpPr>
      <dsp:spPr>
        <a:xfrm>
          <a:off x="5833200" y="1757155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917C-AA0C-476B-A4F1-47290EA8DD48}">
      <dsp:nvSpPr>
        <dsp:cNvPr id="0" name=""/>
        <dsp:cNvSpPr/>
      </dsp:nvSpPr>
      <dsp:spPr>
        <a:xfrm>
          <a:off x="5841706" y="2092696"/>
          <a:ext cx="142477" cy="142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2BFC-F917-44DC-AC2B-F24BCB4E56B2}">
      <dsp:nvSpPr>
        <dsp:cNvPr id="0" name=""/>
        <dsp:cNvSpPr/>
      </dsp:nvSpPr>
      <dsp:spPr>
        <a:xfrm>
          <a:off x="3042890" y="1273463"/>
          <a:ext cx="1442698" cy="1442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SAS Data Set</a:t>
          </a:r>
          <a:endParaRPr lang="en-US" sz="1400" kern="1200" dirty="0"/>
        </a:p>
      </dsp:txBody>
      <dsp:txXfrm>
        <a:off x="3254168" y="1484722"/>
        <a:ext cx="1020142" cy="1020047"/>
      </dsp:txXfrm>
    </dsp:sp>
    <dsp:sp modelId="{B41589B2-F092-4FFC-A85A-91F99D41A136}">
      <dsp:nvSpPr>
        <dsp:cNvPr id="0" name=""/>
        <dsp:cNvSpPr/>
      </dsp:nvSpPr>
      <dsp:spPr>
        <a:xfrm>
          <a:off x="9221280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FBB34-A6BA-49CC-8212-3BBB624EF7C5}">
      <dsp:nvSpPr>
        <dsp:cNvPr id="0" name=""/>
        <dsp:cNvSpPr/>
      </dsp:nvSpPr>
      <dsp:spPr>
        <a:xfrm>
          <a:off x="9061487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5663B-5998-456B-B688-0468F5005A39}">
      <dsp:nvSpPr>
        <dsp:cNvPr id="0" name=""/>
        <dsp:cNvSpPr/>
      </dsp:nvSpPr>
      <dsp:spPr>
        <a:xfrm>
          <a:off x="8901693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48CC0-4DD2-49A2-9BAB-E4E1429BFC48}">
      <dsp:nvSpPr>
        <dsp:cNvPr id="0" name=""/>
        <dsp:cNvSpPr/>
      </dsp:nvSpPr>
      <dsp:spPr>
        <a:xfrm>
          <a:off x="8742204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8C89-48DF-41B6-ACC3-F57EB8E76579}">
      <dsp:nvSpPr>
        <dsp:cNvPr id="0" name=""/>
        <dsp:cNvSpPr/>
      </dsp:nvSpPr>
      <dsp:spPr>
        <a:xfrm>
          <a:off x="8582410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11EB0-EC64-456C-977E-F211325F42DB}">
      <dsp:nvSpPr>
        <dsp:cNvPr id="0" name=""/>
        <dsp:cNvSpPr/>
      </dsp:nvSpPr>
      <dsp:spPr>
        <a:xfrm>
          <a:off x="8335429" y="2008702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2BF4-AE4E-43A3-91F3-8724AA923074}">
      <dsp:nvSpPr>
        <dsp:cNvPr id="0" name=""/>
        <dsp:cNvSpPr/>
      </dsp:nvSpPr>
      <dsp:spPr>
        <a:xfrm>
          <a:off x="9079107" y="187211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E048-16FA-42DF-97A1-0945E6EE98DF}">
      <dsp:nvSpPr>
        <dsp:cNvPr id="0" name=""/>
        <dsp:cNvSpPr/>
      </dsp:nvSpPr>
      <dsp:spPr>
        <a:xfrm>
          <a:off x="9079107" y="223383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6BD3-3B15-4C93-8411-7D946540B0F8}">
      <dsp:nvSpPr>
        <dsp:cNvPr id="0" name=""/>
        <dsp:cNvSpPr/>
      </dsp:nvSpPr>
      <dsp:spPr>
        <a:xfrm>
          <a:off x="9156877" y="1950589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D78B5-E70A-426D-8804-E151F5EC5E43}">
      <dsp:nvSpPr>
        <dsp:cNvPr id="0" name=""/>
        <dsp:cNvSpPr/>
      </dsp:nvSpPr>
      <dsp:spPr>
        <a:xfrm>
          <a:off x="9162041" y="215604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34D05-20D6-4BD2-AF28-4D97A2739C4C}">
      <dsp:nvSpPr>
        <dsp:cNvPr id="0" name=""/>
        <dsp:cNvSpPr/>
      </dsp:nvSpPr>
      <dsp:spPr>
        <a:xfrm>
          <a:off x="7380313" y="1654532"/>
          <a:ext cx="882813" cy="882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Analyze the Data</a:t>
          </a:r>
          <a:endParaRPr lang="en-US" sz="1400" kern="1200" dirty="0"/>
        </a:p>
      </dsp:txBody>
      <dsp:txXfrm>
        <a:off x="7509598" y="1783831"/>
        <a:ext cx="624243" cy="624310"/>
      </dsp:txXfrm>
    </dsp:sp>
    <dsp:sp modelId="{74B8FB29-2328-4442-BC73-9AD9C78F8B30}">
      <dsp:nvSpPr>
        <dsp:cNvPr id="0" name=""/>
        <dsp:cNvSpPr/>
      </dsp:nvSpPr>
      <dsp:spPr>
        <a:xfrm>
          <a:off x="7734532" y="1412928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BECEF-6ED5-4F72-A2E2-3A35BD64715C}">
      <dsp:nvSpPr>
        <dsp:cNvPr id="0" name=""/>
        <dsp:cNvSpPr/>
      </dsp:nvSpPr>
      <dsp:spPr>
        <a:xfrm>
          <a:off x="7624864" y="130928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79A8C-8C3B-4CB3-9151-E8BB28925820}">
      <dsp:nvSpPr>
        <dsp:cNvPr id="0" name=""/>
        <dsp:cNvSpPr/>
      </dsp:nvSpPr>
      <dsp:spPr>
        <a:xfrm>
          <a:off x="7502133" y="1181391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60E1E-F7E1-4A7A-A743-7DAAE4431005}">
      <dsp:nvSpPr>
        <dsp:cNvPr id="0" name=""/>
        <dsp:cNvSpPr/>
      </dsp:nvSpPr>
      <dsp:spPr>
        <a:xfrm>
          <a:off x="7380313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F24CF-26CC-43D3-B6EA-FB63F9666B44}">
      <dsp:nvSpPr>
        <dsp:cNvPr id="0" name=""/>
        <dsp:cNvSpPr/>
      </dsp:nvSpPr>
      <dsp:spPr>
        <a:xfrm>
          <a:off x="7194090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6636E-8C86-42FE-95B9-7DBFE26A6313}">
      <dsp:nvSpPr>
        <dsp:cNvPr id="0" name=""/>
        <dsp:cNvSpPr/>
      </dsp:nvSpPr>
      <dsp:spPr>
        <a:xfrm>
          <a:off x="7007563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91760-3160-4339-9FF1-E4E89C3EC753}">
      <dsp:nvSpPr>
        <dsp:cNvPr id="0" name=""/>
        <dsp:cNvSpPr/>
      </dsp:nvSpPr>
      <dsp:spPr>
        <a:xfrm>
          <a:off x="6821340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E36DC-D3A7-4D21-976E-10D64FF73999}">
      <dsp:nvSpPr>
        <dsp:cNvPr id="0" name=""/>
        <dsp:cNvSpPr/>
      </dsp:nvSpPr>
      <dsp:spPr>
        <a:xfrm>
          <a:off x="6635117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835AD-79D3-451D-80FA-9B3D62D5D8CA}">
      <dsp:nvSpPr>
        <dsp:cNvPr id="0" name=""/>
        <dsp:cNvSpPr/>
      </dsp:nvSpPr>
      <dsp:spPr>
        <a:xfrm>
          <a:off x="6448893" y="107271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0FFF9-1D52-415B-A24C-0092D814DF85}">
      <dsp:nvSpPr>
        <dsp:cNvPr id="0" name=""/>
        <dsp:cNvSpPr/>
      </dsp:nvSpPr>
      <dsp:spPr>
        <a:xfrm>
          <a:off x="6447071" y="850786"/>
          <a:ext cx="1021949" cy="224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 MEANS</a:t>
          </a:r>
          <a:endParaRPr lang="en-US" sz="1300" kern="1200" dirty="0"/>
        </a:p>
      </dsp:txBody>
      <dsp:txXfrm>
        <a:off x="6447071" y="850786"/>
        <a:ext cx="1021949" cy="224444"/>
      </dsp:txXfrm>
    </dsp:sp>
    <dsp:sp modelId="{6BD588DD-10ED-420D-ADFF-5B3BB9311E8C}">
      <dsp:nvSpPr>
        <dsp:cNvPr id="0" name=""/>
        <dsp:cNvSpPr/>
      </dsp:nvSpPr>
      <dsp:spPr>
        <a:xfrm>
          <a:off x="7314391" y="1579260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494A-9C5D-4785-9A6D-8E019BCF2230}">
      <dsp:nvSpPr>
        <dsp:cNvPr id="0" name=""/>
        <dsp:cNvSpPr/>
      </dsp:nvSpPr>
      <dsp:spPr>
        <a:xfrm>
          <a:off x="7202596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4DAD-EFDC-47DC-8C01-49CC88D3832D}">
      <dsp:nvSpPr>
        <dsp:cNvPr id="0" name=""/>
        <dsp:cNvSpPr/>
      </dsp:nvSpPr>
      <dsp:spPr>
        <a:xfrm>
          <a:off x="7016373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37037-1B96-4530-8C7D-F8DCEEFA1A97}">
      <dsp:nvSpPr>
        <dsp:cNvPr id="0" name=""/>
        <dsp:cNvSpPr/>
      </dsp:nvSpPr>
      <dsp:spPr>
        <a:xfrm>
          <a:off x="6830150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B143E-79BD-4D4A-A455-4C5E872C5A95}">
      <dsp:nvSpPr>
        <dsp:cNvPr id="0" name=""/>
        <dsp:cNvSpPr/>
      </dsp:nvSpPr>
      <dsp:spPr>
        <a:xfrm>
          <a:off x="6643927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EB436-D240-4AE3-A276-3046E00495D0}">
      <dsp:nvSpPr>
        <dsp:cNvPr id="0" name=""/>
        <dsp:cNvSpPr/>
      </dsp:nvSpPr>
      <dsp:spPr>
        <a:xfrm>
          <a:off x="6457400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D3694-8633-48FA-9A38-5614BB9C7221}">
      <dsp:nvSpPr>
        <dsp:cNvPr id="0" name=""/>
        <dsp:cNvSpPr/>
      </dsp:nvSpPr>
      <dsp:spPr>
        <a:xfrm>
          <a:off x="6271176" y="1487057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5DDC7-54B9-47BF-AC82-16F2EEFD5DEA}">
      <dsp:nvSpPr>
        <dsp:cNvPr id="0" name=""/>
        <dsp:cNvSpPr/>
      </dsp:nvSpPr>
      <dsp:spPr>
        <a:xfrm>
          <a:off x="6270569" y="1262154"/>
          <a:ext cx="1021949" cy="224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 REG</a:t>
          </a:r>
          <a:endParaRPr lang="en-US" sz="1300" kern="1200" dirty="0"/>
        </a:p>
      </dsp:txBody>
      <dsp:txXfrm>
        <a:off x="6270569" y="1262154"/>
        <a:ext cx="1021949" cy="224444"/>
      </dsp:txXfrm>
    </dsp:sp>
    <dsp:sp modelId="{9CC219C5-7005-4F17-AD87-056CDC340096}">
      <dsp:nvSpPr>
        <dsp:cNvPr id="0" name=""/>
        <dsp:cNvSpPr/>
      </dsp:nvSpPr>
      <dsp:spPr>
        <a:xfrm>
          <a:off x="7133332" y="2008702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F1111-4200-495F-AF63-9A1A4E205C11}">
      <dsp:nvSpPr>
        <dsp:cNvPr id="0" name=""/>
        <dsp:cNvSpPr/>
      </dsp:nvSpPr>
      <dsp:spPr>
        <a:xfrm>
          <a:off x="6960779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457D2-1628-44AB-952A-AFBAC88E27A0}">
      <dsp:nvSpPr>
        <dsp:cNvPr id="0" name=""/>
        <dsp:cNvSpPr/>
      </dsp:nvSpPr>
      <dsp:spPr>
        <a:xfrm>
          <a:off x="6788531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D749-1088-4225-A015-9B082733FD9A}">
      <dsp:nvSpPr>
        <dsp:cNvPr id="0" name=""/>
        <dsp:cNvSpPr/>
      </dsp:nvSpPr>
      <dsp:spPr>
        <a:xfrm>
          <a:off x="6615978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B383D-4E7B-48F1-B736-04A49EF60B4D}">
      <dsp:nvSpPr>
        <dsp:cNvPr id="0" name=""/>
        <dsp:cNvSpPr/>
      </dsp:nvSpPr>
      <dsp:spPr>
        <a:xfrm>
          <a:off x="6443729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4348-7EAB-4951-B6BF-9D7696B5D692}">
      <dsp:nvSpPr>
        <dsp:cNvPr id="0" name=""/>
        <dsp:cNvSpPr/>
      </dsp:nvSpPr>
      <dsp:spPr>
        <a:xfrm>
          <a:off x="6271176" y="2052402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26911-D2BE-4D9B-ACC9-FB0FDE84F5A1}">
      <dsp:nvSpPr>
        <dsp:cNvPr id="0" name=""/>
        <dsp:cNvSpPr/>
      </dsp:nvSpPr>
      <dsp:spPr>
        <a:xfrm>
          <a:off x="6270569" y="1829101"/>
          <a:ext cx="772841" cy="224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 SORT</a:t>
          </a:r>
          <a:endParaRPr lang="en-US" sz="1300" kern="1200" dirty="0"/>
        </a:p>
      </dsp:txBody>
      <dsp:txXfrm>
        <a:off x="6270569" y="1829101"/>
        <a:ext cx="772841" cy="224444"/>
      </dsp:txXfrm>
    </dsp:sp>
    <dsp:sp modelId="{8A07CAAB-070F-4573-B7C7-BCCE5C916B98}">
      <dsp:nvSpPr>
        <dsp:cNvPr id="0" name=""/>
        <dsp:cNvSpPr/>
      </dsp:nvSpPr>
      <dsp:spPr>
        <a:xfrm>
          <a:off x="7314391" y="2431281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5F563-1C6F-415F-86F7-A3258B0C7019}">
      <dsp:nvSpPr>
        <dsp:cNvPr id="0" name=""/>
        <dsp:cNvSpPr/>
      </dsp:nvSpPr>
      <dsp:spPr>
        <a:xfrm>
          <a:off x="7202596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75C2-5FED-4F14-8C23-90F753B08B87}">
      <dsp:nvSpPr>
        <dsp:cNvPr id="0" name=""/>
        <dsp:cNvSpPr/>
      </dsp:nvSpPr>
      <dsp:spPr>
        <a:xfrm>
          <a:off x="7016373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495F0-A1AF-4422-B86B-B424187EAF8F}">
      <dsp:nvSpPr>
        <dsp:cNvPr id="0" name=""/>
        <dsp:cNvSpPr/>
      </dsp:nvSpPr>
      <dsp:spPr>
        <a:xfrm>
          <a:off x="6830150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1152-C92B-4BF2-A4AD-EA850697551F}">
      <dsp:nvSpPr>
        <dsp:cNvPr id="0" name=""/>
        <dsp:cNvSpPr/>
      </dsp:nvSpPr>
      <dsp:spPr>
        <a:xfrm>
          <a:off x="6643927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ADC2A-3E69-4C7D-9EB8-51A35763E6E3}">
      <dsp:nvSpPr>
        <dsp:cNvPr id="0" name=""/>
        <dsp:cNvSpPr/>
      </dsp:nvSpPr>
      <dsp:spPr>
        <a:xfrm>
          <a:off x="6457400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DC27B-BC59-4881-AA9A-DB82DC13C68F}">
      <dsp:nvSpPr>
        <dsp:cNvPr id="0" name=""/>
        <dsp:cNvSpPr/>
      </dsp:nvSpPr>
      <dsp:spPr>
        <a:xfrm>
          <a:off x="6271176" y="2608824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02D84-8934-4953-86EA-F925F00E3E6C}">
      <dsp:nvSpPr>
        <dsp:cNvPr id="0" name=""/>
        <dsp:cNvSpPr/>
      </dsp:nvSpPr>
      <dsp:spPr>
        <a:xfrm>
          <a:off x="6270569" y="2383921"/>
          <a:ext cx="1021949" cy="224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 VARMAX</a:t>
          </a:r>
          <a:endParaRPr lang="en-US" sz="1300" kern="1200" dirty="0"/>
        </a:p>
      </dsp:txBody>
      <dsp:txXfrm>
        <a:off x="6270569" y="2383921"/>
        <a:ext cx="1021949" cy="224444"/>
      </dsp:txXfrm>
    </dsp:sp>
    <dsp:sp modelId="{2F7E2706-CFBE-466D-9534-5E9521755860}">
      <dsp:nvSpPr>
        <dsp:cNvPr id="0" name=""/>
        <dsp:cNvSpPr/>
      </dsp:nvSpPr>
      <dsp:spPr>
        <a:xfrm>
          <a:off x="7734532" y="2589834"/>
          <a:ext cx="174375" cy="174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2E77-9617-4EBA-A3CE-6218DA0F72C5}">
      <dsp:nvSpPr>
        <dsp:cNvPr id="0" name=""/>
        <dsp:cNvSpPr/>
      </dsp:nvSpPr>
      <dsp:spPr>
        <a:xfrm>
          <a:off x="7646737" y="2766919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2EA3-4ECE-46D3-8FAF-8D219D41BA20}">
      <dsp:nvSpPr>
        <dsp:cNvPr id="0" name=""/>
        <dsp:cNvSpPr/>
      </dsp:nvSpPr>
      <dsp:spPr>
        <a:xfrm>
          <a:off x="7521576" y="2907855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97706-1ED6-4D55-9A14-BD722F0BDE36}">
      <dsp:nvSpPr>
        <dsp:cNvPr id="0" name=""/>
        <dsp:cNvSpPr/>
      </dsp:nvSpPr>
      <dsp:spPr>
        <a:xfrm>
          <a:off x="7380313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17581-1F30-430F-8073-AE84834070AA}">
      <dsp:nvSpPr>
        <dsp:cNvPr id="0" name=""/>
        <dsp:cNvSpPr/>
      </dsp:nvSpPr>
      <dsp:spPr>
        <a:xfrm>
          <a:off x="7194090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65240-D904-4D55-9A23-168BE84DA011}">
      <dsp:nvSpPr>
        <dsp:cNvPr id="0" name=""/>
        <dsp:cNvSpPr/>
      </dsp:nvSpPr>
      <dsp:spPr>
        <a:xfrm>
          <a:off x="7007563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5CC3C-9687-44FC-B2AC-E4586C3720FB}">
      <dsp:nvSpPr>
        <dsp:cNvPr id="0" name=""/>
        <dsp:cNvSpPr/>
      </dsp:nvSpPr>
      <dsp:spPr>
        <a:xfrm>
          <a:off x="6821340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3596-62A6-44BE-9404-3FE46E43FF95}">
      <dsp:nvSpPr>
        <dsp:cNvPr id="0" name=""/>
        <dsp:cNvSpPr/>
      </dsp:nvSpPr>
      <dsp:spPr>
        <a:xfrm>
          <a:off x="6635117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C5135-82F9-4F6C-BA6A-EE66F9A84EEA}">
      <dsp:nvSpPr>
        <dsp:cNvPr id="0" name=""/>
        <dsp:cNvSpPr/>
      </dsp:nvSpPr>
      <dsp:spPr>
        <a:xfrm>
          <a:off x="6448893" y="3051536"/>
          <a:ext cx="87187" cy="87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C9914-AACF-4AAA-8E9C-3F4AEE451CFA}">
      <dsp:nvSpPr>
        <dsp:cNvPr id="0" name=""/>
        <dsp:cNvSpPr/>
      </dsp:nvSpPr>
      <dsp:spPr>
        <a:xfrm>
          <a:off x="6447071" y="2826405"/>
          <a:ext cx="1021949" cy="224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 GLM</a:t>
          </a:r>
          <a:endParaRPr lang="en-US" sz="1300" kern="1200" dirty="0"/>
        </a:p>
      </dsp:txBody>
      <dsp:txXfrm>
        <a:off x="6447071" y="2826405"/>
        <a:ext cx="1021949" cy="224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3E27-CC09-46AA-A5D5-373174831F7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1A34-5C7E-4880-BB59-498270A0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31543-11C1-4FC5-9C72-AB27AB2C415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04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B354D-C54D-4ED4-AB1D-7756DEB2407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data=distance can be ignored, if you refer to the latest data used in the same program </a:t>
            </a:r>
          </a:p>
          <a:p>
            <a:endParaRPr lang="en-US" altLang="en-US"/>
          </a:p>
          <a:p>
            <a:r>
              <a:rPr lang="en-US" altLang="en-US"/>
              <a:t>run can be ignore, SAS automatically realize the end of proc when it encounters another data or proc step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48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A6354-6704-443A-8E83-725DD08E290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5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69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2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53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F6F8E-F3B1-4C92-A7CD-7B27732EFF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SAS Structure</a:t>
            </a:r>
          </a:p>
          <a:p>
            <a:r>
              <a:rPr lang="en-US" dirty="0" smtClean="0"/>
              <a:t>Programming With SAS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 value must exist for every variable for each observation.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Missing values are valid values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78012" y="2683256"/>
            <a:ext cx="7372350" cy="247491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200" b="1" dirty="0" err="1">
                <a:latin typeface="Courier New" panose="02070309020205020404" pitchFamily="49" charset="0"/>
              </a:rPr>
              <a:t>LastName</a:t>
            </a:r>
            <a:r>
              <a:rPr lang="en-US" altLang="en-US" sz="2200" b="1" dirty="0">
                <a:latin typeface="Courier New" panose="02070309020205020404" pitchFamily="49" charset="0"/>
              </a:rPr>
              <a:t> 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JobTitle</a:t>
            </a:r>
            <a:r>
              <a:rPr lang="en-US" altLang="en-US" sz="2200" b="1" dirty="0">
                <a:latin typeface="Courier New" panose="02070309020205020404" pitchFamily="49" charset="0"/>
              </a:rPr>
              <a:t>    Salary</a:t>
            </a:r>
          </a:p>
          <a:p>
            <a:pPr algn="l"/>
            <a:endParaRPr lang="en-US" altLang="en-US" sz="2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2200" b="1" dirty="0">
                <a:latin typeface="Courier New" panose="02070309020205020404" pitchFamily="49" charset="0"/>
              </a:rPr>
              <a:t>TORRES      JAN         Pilot        50000</a:t>
            </a:r>
          </a:p>
          <a:p>
            <a:pPr algn="l"/>
            <a:r>
              <a:rPr lang="en-US" altLang="en-US" sz="2200" b="1" dirty="0">
                <a:latin typeface="Courier New" panose="02070309020205020404" pitchFamily="49" charset="0"/>
              </a:rPr>
              <a:t>LANGKAMM    SARAH       Mechanic     80000</a:t>
            </a:r>
          </a:p>
          <a:p>
            <a:pPr algn="l"/>
            <a:r>
              <a:rPr lang="en-US" altLang="en-US" sz="2200" b="1" dirty="0">
                <a:latin typeface="Courier New" panose="02070309020205020404" pitchFamily="49" charset="0"/>
              </a:rPr>
              <a:t>SMITH       MICHAEL     Mechanic         . WAGSCHAL    NADJA       Pilot        77500</a:t>
            </a:r>
          </a:p>
          <a:p>
            <a:pPr algn="l"/>
            <a:r>
              <a:rPr lang="en-US" altLang="en-US" sz="2200" b="1" dirty="0">
                <a:latin typeface="Courier New" panose="02070309020205020404" pitchFamily="49" charset="0"/>
              </a:rPr>
              <a:t>TOERMOEN    JOCHEN                   65000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837237" y="4734242"/>
            <a:ext cx="1223962" cy="288925"/>
          </a:xfrm>
          <a:prstGeom prst="ellipse">
            <a:avLst/>
          </a:prstGeom>
          <a:noFill/>
          <a:ln w="381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GB" altLang="en-US" sz="24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96310" y="2170706"/>
            <a:ext cx="2219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A numeric missing value is displayed as a period.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50756" y="5158168"/>
            <a:ext cx="3240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A character missing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value is displayed as a blank.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358187" y="4086542"/>
            <a:ext cx="863600" cy="288925"/>
          </a:xfrm>
          <a:prstGeom prst="ellipse">
            <a:avLst/>
          </a:prstGeom>
          <a:noFill/>
          <a:ln w="381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GB" altLang="en-US" sz="24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7" idx="3"/>
          </p:cNvCxnSpPr>
          <p:nvPr/>
        </p:nvCxnSpPr>
        <p:spPr bwMode="auto">
          <a:xfrm flipV="1">
            <a:off x="5990843" y="5013705"/>
            <a:ext cx="431800" cy="738188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6" idx="2"/>
          </p:cNvCxnSpPr>
          <p:nvPr/>
        </p:nvCxnSpPr>
        <p:spPr bwMode="auto">
          <a:xfrm rot="5400000">
            <a:off x="9783044" y="3235050"/>
            <a:ext cx="434699" cy="141116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812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SAS steps begin with a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DATA</a:t>
            </a:r>
            <a:r>
              <a:rPr lang="en-US" altLang="en-US" dirty="0">
                <a:latin typeface="Arial" panose="020B0604020202020204" pitchFamily="34" charset="0"/>
              </a:rPr>
              <a:t> statement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PROC</a:t>
            </a:r>
            <a:r>
              <a:rPr lang="en-US" altLang="en-US" dirty="0">
                <a:latin typeface="Arial" panose="020B0604020202020204" pitchFamily="34" charset="0"/>
              </a:rPr>
              <a:t> statement.</a:t>
            </a:r>
          </a:p>
          <a:p>
            <a:pPr>
              <a:spcBef>
                <a:spcPct val="50000"/>
              </a:spcBef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SAS detects the end of a step when it encounters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RUN</a:t>
            </a:r>
            <a:r>
              <a:rPr lang="en-US" altLang="en-US" dirty="0">
                <a:latin typeface="Arial" panose="020B0604020202020204" pitchFamily="34" charset="0"/>
              </a:rPr>
              <a:t> statement (for </a:t>
            </a:r>
            <a:r>
              <a:rPr lang="en-US" altLang="en-US" b="1" dirty="0">
                <a:latin typeface="Arial" panose="020B0604020202020204" pitchFamily="34" charset="0"/>
              </a:rPr>
              <a:t>most</a:t>
            </a:r>
            <a:r>
              <a:rPr lang="en-US" altLang="en-US" dirty="0">
                <a:latin typeface="Arial" panose="020B0604020202020204" pitchFamily="34" charset="0"/>
              </a:rPr>
              <a:t> steps)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QUIT</a:t>
            </a:r>
            <a:r>
              <a:rPr lang="en-US" altLang="en-US" dirty="0">
                <a:latin typeface="Arial" panose="020B0604020202020204" pitchFamily="34" charset="0"/>
              </a:rPr>
              <a:t> statement (for </a:t>
            </a:r>
            <a:r>
              <a:rPr lang="en-US" altLang="en-US" b="1" dirty="0">
                <a:latin typeface="Arial" panose="020B0604020202020204" pitchFamily="34" charset="0"/>
              </a:rPr>
              <a:t>some</a:t>
            </a:r>
            <a:r>
              <a:rPr lang="en-US" altLang="en-US" dirty="0">
                <a:latin typeface="Arial" panose="020B0604020202020204" pitchFamily="34" charset="0"/>
              </a:rPr>
              <a:t> procedures)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Arial" panose="020B0604020202020204" pitchFamily="34" charset="0"/>
              </a:rPr>
              <a:t>the beginning of another step (DATA statement or PROC statement).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Recommendation: </a:t>
            </a: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use RUN; at end of each step</a:t>
            </a:r>
            <a:endParaRPr lang="en-US" altLang="en-US" b="1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rules (4) – data step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Data step</a:t>
            </a:r>
          </a:p>
          <a:p>
            <a:pPr lvl="1">
              <a:buFontTx/>
              <a:buNone/>
            </a:pPr>
            <a:r>
              <a:rPr lang="en-US" altLang="en-US" sz="2200">
                <a:solidFill>
                  <a:srgbClr val="0000FF"/>
                </a:solidFill>
              </a:rPr>
              <a:t>DATA newdata;</a:t>
            </a:r>
          </a:p>
          <a:p>
            <a:pPr lvl="1">
              <a:buFontTx/>
              <a:buNone/>
            </a:pPr>
            <a:r>
              <a:rPr lang="en-US" altLang="en-US" sz="2200">
                <a:solidFill>
                  <a:srgbClr val="0000FF"/>
                </a:solidFill>
              </a:rPr>
              <a:t>   set proj3rawdata;</a:t>
            </a:r>
          </a:p>
          <a:p>
            <a:pPr lvl="1">
              <a:buFontTx/>
              <a:buNone/>
            </a:pPr>
            <a:r>
              <a:rPr lang="en-US" altLang="en-US" sz="2200">
                <a:solidFill>
                  <a:srgbClr val="0000FF"/>
                </a:solidFill>
              </a:rPr>
              <a:t>	fracuninsured=uninsured/total;</a:t>
            </a:r>
          </a:p>
          <a:p>
            <a:pPr lvl="1">
              <a:buFontTx/>
              <a:buNone/>
            </a:pPr>
            <a:r>
              <a:rPr lang="en-US" altLang="en-US" sz="2200">
                <a:solidFill>
                  <a:srgbClr val="0000FF"/>
                </a:solidFill>
              </a:rPr>
              <a:t>	percentuninsured=fracuninsured*100;</a:t>
            </a:r>
          </a:p>
          <a:p>
            <a:pPr lvl="1">
              <a:buFontTx/>
              <a:buNone/>
            </a:pPr>
            <a:r>
              <a:rPr lang="en-US" altLang="en-US" sz="2200">
                <a:solidFill>
                  <a:srgbClr val="0000FF"/>
                </a:solidFill>
              </a:rPr>
              <a:t>run;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971800" y="4191001"/>
            <a:ext cx="1676400" cy="205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input data “proj3rawdata”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obs1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obs2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obs n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10200" y="4572001"/>
            <a:ext cx="2133600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define “fracuninsured”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define “percentuninsured” 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5181600" y="480060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724400" y="4648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229600" y="4327526"/>
            <a:ext cx="1676400" cy="188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output data “newdata”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obs1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obs n</a:t>
            </a: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7620000" y="510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5334000" y="1676400"/>
            <a:ext cx="3962400" cy="685800"/>
          </a:xfrm>
          <a:prstGeom prst="wedgeRoundRectCallout">
            <a:avLst>
              <a:gd name="adj1" fmla="val -105066"/>
              <a:gd name="adj2" fmla="val 51240"/>
              <a:gd name="adj3" fmla="val 16667"/>
            </a:avLst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create a new data set called “newdata” in the temporary library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5995416" y="2503932"/>
            <a:ext cx="3581400" cy="609600"/>
          </a:xfrm>
          <a:prstGeom prst="wedgeRoundRectCallout">
            <a:avLst>
              <a:gd name="adj1" fmla="val -118699"/>
              <a:gd name="adj2" fmla="val -593"/>
              <a:gd name="adj3" fmla="val 16667"/>
            </a:avLst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use the data set called “proj3rawdata” in the temporary library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946904" y="3864865"/>
            <a:ext cx="2667000" cy="346075"/>
          </a:xfrm>
          <a:prstGeom prst="rect">
            <a:avLst/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Define new variables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5708904" y="3255264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4489704" y="3712464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5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  <p:bldP spid="8212" grpId="0" animBg="1"/>
      <p:bldP spid="8213" grpId="0" animBg="1"/>
      <p:bldP spid="8214" grpId="0" animBg="1"/>
      <p:bldP spid="82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rules (5) – proc step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549900" algn="l"/>
              </a:tabLst>
            </a:pPr>
            <a:r>
              <a:rPr lang="en-US" altLang="en-US"/>
              <a:t>PROC step</a:t>
            </a:r>
          </a:p>
          <a:p>
            <a:pPr lvl="1">
              <a:buNone/>
              <a:tabLst>
                <a:tab pos="5549900" algn="l"/>
              </a:tabLst>
            </a:pPr>
            <a:endParaRPr lang="en-US" altLang="en-US">
              <a:solidFill>
                <a:srgbClr val="0000FF"/>
              </a:solidFill>
            </a:endParaRPr>
          </a:p>
          <a:p>
            <a:pPr lvl="1">
              <a:buNone/>
              <a:tabLst>
                <a:tab pos="5549900" algn="l"/>
              </a:tabLst>
            </a:pPr>
            <a:endParaRPr lang="en-US" altLang="en-US">
              <a:solidFill>
                <a:srgbClr val="0000FF"/>
              </a:solidFill>
            </a:endParaRPr>
          </a:p>
          <a:p>
            <a:pPr lvl="1">
              <a:buNone/>
              <a:tabLst>
                <a:tab pos="5549900" algn="l"/>
              </a:tabLst>
            </a:pPr>
            <a:r>
              <a:rPr lang="en-US" altLang="en-US">
                <a:solidFill>
                  <a:srgbClr val="0000FF"/>
                </a:solidFill>
              </a:rPr>
              <a:t>PROC PRINT data=newdata;</a:t>
            </a:r>
          </a:p>
          <a:p>
            <a:pPr lvl="1">
              <a:buNone/>
              <a:tabLst>
                <a:tab pos="5549900" algn="l"/>
              </a:tabLst>
            </a:pPr>
            <a:r>
              <a:rPr lang="en-US" altLang="en-US">
                <a:solidFill>
                  <a:srgbClr val="0000FF"/>
                </a:solidFill>
              </a:rPr>
              <a:t>var fracuninsured percentuninsured;</a:t>
            </a:r>
          </a:p>
          <a:p>
            <a:pPr lvl="1">
              <a:buNone/>
              <a:tabLst>
                <a:tab pos="5549900" algn="l"/>
              </a:tabLst>
            </a:pPr>
            <a:r>
              <a:rPr lang="en-US" altLang="en-US">
                <a:solidFill>
                  <a:srgbClr val="0000FF"/>
                </a:solidFill>
              </a:rPr>
              <a:t>title “print out new data”;</a:t>
            </a:r>
          </a:p>
          <a:p>
            <a:pPr lvl="1">
              <a:buNone/>
              <a:tabLst>
                <a:tab pos="5549900" algn="l"/>
              </a:tabLst>
            </a:pPr>
            <a:r>
              <a:rPr lang="en-US" altLang="en-US">
                <a:solidFill>
                  <a:srgbClr val="0000FF"/>
                </a:solidFill>
              </a:rPr>
              <a:t>run;</a:t>
            </a:r>
          </a:p>
          <a:p>
            <a:pPr lvl="1">
              <a:buNone/>
              <a:tabLst>
                <a:tab pos="5549900" algn="l"/>
              </a:tabLst>
            </a:pP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791200" y="1845734"/>
            <a:ext cx="1828800" cy="533400"/>
          </a:xfrm>
          <a:prstGeom prst="wedgeRoundRectCallout">
            <a:avLst>
              <a:gd name="adj1" fmla="val -260417"/>
              <a:gd name="adj2" fmla="val 137369"/>
              <a:gd name="adj3" fmla="val 16667"/>
            </a:avLst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Action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452360" y="2484967"/>
            <a:ext cx="1524000" cy="914400"/>
          </a:xfrm>
          <a:prstGeom prst="wedgeRoundRectCallout">
            <a:avLst>
              <a:gd name="adj1" fmla="val -283667"/>
              <a:gd name="adj2" fmla="val 7375"/>
              <a:gd name="adj3" fmla="val 16667"/>
            </a:avLst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Data source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4876800" y="4953000"/>
            <a:ext cx="3657600" cy="1143000"/>
          </a:xfrm>
          <a:prstGeom prst="wedgeRoundRectCallout">
            <a:avLst>
              <a:gd name="adj1" fmla="val -136847"/>
              <a:gd name="adj2" fmla="val -133200"/>
              <a:gd name="adj3" fmla="val 16667"/>
            </a:avLst>
          </a:prstGeom>
          <a:solidFill>
            <a:srgbClr val="E6EA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Signal the end of PROC step, could be ignored if this is followed by a Data or Proc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Screening</a:t>
            </a:r>
            <a:br>
              <a:rPr lang="en-GB" altLang="en-US"/>
            </a:br>
            <a:r>
              <a:rPr lang="en-GB" altLang="en-US"/>
              <a:t>checking input data for gross errors</a:t>
            </a:r>
            <a:endParaRPr lang="en-US" alt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Use </a:t>
            </a:r>
            <a:r>
              <a:rPr lang="en-GB" altLang="en-US" b="1" dirty="0"/>
              <a:t>PRINT</a:t>
            </a:r>
            <a:r>
              <a:rPr lang="en-GB" altLang="en-US" dirty="0"/>
              <a:t> procedure to scan for obvious anomalies</a:t>
            </a:r>
          </a:p>
          <a:p>
            <a:r>
              <a:rPr lang="en-GB" altLang="en-US" dirty="0"/>
              <a:t>Use MEANS procedure &amp; examine summary table</a:t>
            </a:r>
          </a:p>
          <a:p>
            <a:pPr lvl="1"/>
            <a:r>
              <a:rPr lang="en-GB" altLang="en-US" dirty="0"/>
              <a:t>MAXIMUM, MINIMUM – reasonable?</a:t>
            </a:r>
          </a:p>
          <a:p>
            <a:pPr lvl="1"/>
            <a:r>
              <a:rPr lang="en-GB" altLang="en-US" dirty="0"/>
              <a:t>MEAN - near middle of range?</a:t>
            </a:r>
          </a:p>
          <a:p>
            <a:pPr lvl="1"/>
            <a:r>
              <a:rPr lang="en-GB" altLang="en-US" dirty="0"/>
              <a:t>MISSING VALUES - input or calculation error </a:t>
            </a:r>
            <a:r>
              <a:rPr lang="en-GB" altLang="en-US" i="1" dirty="0"/>
              <a:t>e.g.</a:t>
            </a:r>
            <a:r>
              <a:rPr lang="en-GB" altLang="en-US" dirty="0"/>
              <a:t> log(0)?</a:t>
            </a:r>
          </a:p>
          <a:p>
            <a:pPr lvl="1"/>
            <a:r>
              <a:rPr lang="en-GB" altLang="en-US" dirty="0"/>
              <a:t>CV (= 100*</a:t>
            </a:r>
            <a:r>
              <a:rPr lang="en-GB" altLang="en-US" dirty="0" err="1"/>
              <a:t>std.dev</a:t>
            </a:r>
            <a:r>
              <a:rPr lang="en-GB" altLang="en-US" dirty="0"/>
              <a:t>/mean) - &lt; 10% for plant growth, between 12 &amp; 30% for animal production variables, &gt; 50% implies skewness for any positive variable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39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SAS syntax</a:t>
            </a:r>
            <a:endParaRPr lang="en-US" alt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MEANS syntax</a:t>
            </a:r>
          </a:p>
          <a:p>
            <a:pPr>
              <a:buFontTx/>
              <a:buNone/>
            </a:pPr>
            <a:endParaRPr lang="en-GB" altLang="en-US"/>
          </a:p>
          <a:p>
            <a:pPr>
              <a:buFontTx/>
              <a:buNone/>
            </a:pPr>
            <a:endParaRPr lang="en-GB" altLang="en-US"/>
          </a:p>
          <a:p>
            <a:pPr>
              <a:buFontTx/>
              <a:buNone/>
            </a:pPr>
            <a:r>
              <a:rPr lang="en-GB" altLang="en-US"/>
              <a:t>What else should go here?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70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data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Check original records</a:t>
            </a:r>
          </a:p>
          <a:p>
            <a:r>
              <a:rPr lang="en-GB" altLang="en-US" dirty="0"/>
              <a:t>Change mistakes in recording where the correct value is beyond question</a:t>
            </a:r>
          </a:p>
          <a:p>
            <a:r>
              <a:rPr lang="en-GB" altLang="en-US" dirty="0"/>
              <a:t>Regenerate observations where possible </a:t>
            </a:r>
            <a:endParaRPr lang="en-GB" altLang="en-US" dirty="0" smtClean="0"/>
          </a:p>
          <a:p>
            <a:pPr lvl="1"/>
            <a:r>
              <a:rPr lang="en-GB" altLang="en-US" i="1" dirty="0" smtClean="0"/>
              <a:t>e.g. </a:t>
            </a:r>
            <a:r>
              <a:rPr lang="en-GB" altLang="en-US" dirty="0" smtClean="0"/>
              <a:t>reweigh </a:t>
            </a:r>
            <a:r>
              <a:rPr lang="en-GB" altLang="en-US" dirty="0"/>
              <a:t>sample, redo chemical analysis</a:t>
            </a:r>
          </a:p>
          <a:p>
            <a:r>
              <a:rPr lang="en-GB" altLang="en-US" dirty="0"/>
              <a:t>With a large body of data in an unbalanced design err on the side of omitting questionable data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9422" y="4354005"/>
            <a:ext cx="5473700" cy="1222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GB" altLang="en-US" sz="2200">
                <a:solidFill>
                  <a:srgbClr val="EF1F1D"/>
                </a:solidFill>
                <a:latin typeface="Verdana" panose="020B0604030504040204" pitchFamily="34" charset="0"/>
              </a:rPr>
              <a:t>Do not proceed until data has been properly cleaned – if necessary perform a number of screening runs</a:t>
            </a:r>
            <a:endParaRPr lang="en-US" altLang="en-US" sz="2200">
              <a:solidFill>
                <a:srgbClr val="EF1F1D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Understanding SAS Programming language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SAS System structures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SAS Data Sets and Data Libraries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Creating SAS Data Sets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SAS I/O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SAS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Able to process large data 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cope with multiple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Able to track all the operations on the data 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Generate systematic output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Summary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Graphs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Many government agencies and private sectors use SAS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e.g., US FDA only accepts the statistical analysis reports generated in SAS from pharmaceutical companies</a:t>
            </a:r>
          </a:p>
        </p:txBody>
      </p:sp>
    </p:spTree>
    <p:extLst>
      <p:ext uri="{BB962C8B-B14F-4D97-AF65-F5344CB8AC3E}">
        <p14:creationId xmlns:p14="http://schemas.microsoft.com/office/powerpoint/2010/main" val="11255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Structure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74675177"/>
              </p:ext>
            </p:extLst>
          </p:nvPr>
        </p:nvGraphicFramePr>
        <p:xfrm>
          <a:off x="1812544" y="1737360"/>
          <a:ext cx="9123680" cy="398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3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76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Editor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Where code is written or imported, and submitted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happened, including what went wrong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Results of program procedures that product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Explorer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Shows libraries (directories), their files, and where you can see data, graphs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8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– organize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sas</a:t>
            </a:r>
            <a:r>
              <a:rPr lang="en-US" dirty="0" smtClean="0"/>
              <a:t> – program file</a:t>
            </a:r>
          </a:p>
          <a:p>
            <a:r>
              <a:rPr lang="en-US" dirty="0" smtClean="0"/>
              <a:t>.log – notes, errors, warnings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lst</a:t>
            </a:r>
            <a:r>
              <a:rPr lang="en-US" dirty="0" smtClean="0"/>
              <a:t> – output</a:t>
            </a:r>
          </a:p>
          <a:p>
            <a:r>
              <a:rPr lang="en-US" dirty="0" smtClean="0"/>
              <a:t>.sas7bdat – data file generated by </a:t>
            </a:r>
            <a:r>
              <a:rPr lang="en-US" dirty="0" err="1" smtClean="0"/>
              <a:t>sas</a:t>
            </a:r>
            <a:r>
              <a:rPr lang="en-US" dirty="0" smtClean="0"/>
              <a:t> system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ibarary</a:t>
            </a:r>
            <a:r>
              <a:rPr lang="en-US" dirty="0" smtClean="0"/>
              <a:t> – a cabinet to put data in</a:t>
            </a:r>
          </a:p>
          <a:p>
            <a:pPr lvl="1"/>
            <a:r>
              <a:rPr lang="en-US" dirty="0" smtClean="0"/>
              <a:t>Default : work</a:t>
            </a:r>
          </a:p>
          <a:p>
            <a:pPr lvl="2"/>
            <a:r>
              <a:rPr lang="en-US" dirty="0" smtClean="0"/>
              <a:t>Temporary, erased after you close the session</a:t>
            </a:r>
          </a:p>
          <a:p>
            <a:pPr lvl="1"/>
            <a:r>
              <a:rPr lang="en-US" dirty="0" smtClean="0"/>
              <a:t>Permanent library</a:t>
            </a:r>
          </a:p>
          <a:p>
            <a:pPr lvl="2"/>
            <a:r>
              <a:rPr lang="en-US" dirty="0" err="1" smtClean="0"/>
              <a:t>libname</a:t>
            </a:r>
            <a:r>
              <a:rPr lang="en-US" dirty="0" smtClean="0"/>
              <a:t> ( your library name – for e.g. </a:t>
            </a:r>
            <a:r>
              <a:rPr lang="en-US" dirty="0" err="1" smtClean="0"/>
              <a:t>mylib</a:t>
            </a:r>
            <a:r>
              <a:rPr lang="en-US" dirty="0" smtClean="0"/>
              <a:t>) (your data directory : for e.g. “c:\....”)</a:t>
            </a:r>
          </a:p>
          <a:p>
            <a:pPr lvl="2"/>
            <a:r>
              <a:rPr lang="en-US" dirty="0" smtClean="0"/>
              <a:t>For e.g. </a:t>
            </a:r>
            <a:r>
              <a:rPr lang="en-US" dirty="0" err="1" smtClean="0"/>
              <a:t>libname</a:t>
            </a:r>
            <a:r>
              <a:rPr lang="en-US" dirty="0" smtClean="0"/>
              <a:t> </a:t>
            </a:r>
            <a:r>
              <a:rPr lang="en-US" dirty="0" err="1" smtClean="0"/>
              <a:t>mylib</a:t>
            </a:r>
            <a:r>
              <a:rPr lang="en-US" dirty="0" smtClean="0"/>
              <a:t> “c:\”;</a:t>
            </a:r>
          </a:p>
          <a:p>
            <a:pPr lvl="2"/>
            <a:r>
              <a:rPr lang="en-US" dirty="0" err="1" smtClean="0"/>
              <a:t>mylib.mydata</a:t>
            </a:r>
            <a:r>
              <a:rPr lang="en-US" dirty="0" smtClean="0"/>
              <a:t>  == a </a:t>
            </a:r>
            <a:r>
              <a:rPr lang="en-US" dirty="0" err="1" smtClean="0"/>
              <a:t>sas</a:t>
            </a:r>
            <a:r>
              <a:rPr lang="en-US" dirty="0" smtClean="0"/>
              <a:t> data file named “</a:t>
            </a:r>
            <a:r>
              <a:rPr lang="en-US" dirty="0" err="1" smtClean="0"/>
              <a:t>mydata</a:t>
            </a:r>
            <a:r>
              <a:rPr lang="en-US" dirty="0" smtClean="0"/>
              <a:t>” in library “</a:t>
            </a:r>
            <a:r>
              <a:rPr lang="en-US" dirty="0" err="1" smtClean="0"/>
              <a:t>mylib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-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Every commands ends with 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Format does matter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smtClean="0"/>
              <a:t>is </a:t>
            </a:r>
            <a:r>
              <a:rPr lang="en-US" dirty="0" smtClean="0"/>
              <a:t>the same </a:t>
            </a:r>
            <a:r>
              <a:rPr lang="en-US" dirty="0" smtClean="0"/>
              <a:t>as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insensitive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Comment or footnote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*this is comment;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/*this is comment*/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0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-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Variable 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Numeric (default : 8 digit, missing : .)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Character (default : 8 digit , missing : blank)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Variable names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&lt;= 32 characters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Case insensitive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Variable name must start with letter or “_”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Ok : _name , </a:t>
            </a:r>
            <a:r>
              <a:rPr lang="en-US" dirty="0" err="1" smtClean="0"/>
              <a:t>my_name</a:t>
            </a:r>
            <a:r>
              <a:rPr lang="en-US" dirty="0" smtClean="0"/>
              <a:t>, zip5, </a:t>
            </a:r>
            <a:r>
              <a:rPr lang="en-US" dirty="0" err="1" smtClean="0"/>
              <a:t>u_and_me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 OK </a:t>
            </a:r>
            <a:r>
              <a:rPr lang="en-US" dirty="0" smtClean="0"/>
              <a:t>: -name, my-name, 5zip, per%, </a:t>
            </a:r>
            <a:r>
              <a:rPr lang="en-US" dirty="0" err="1" smtClean="0"/>
              <a:t>u&amp;me</a:t>
            </a:r>
            <a:r>
              <a:rPr lang="en-US" dirty="0" smtClean="0"/>
              <a:t>, </a:t>
            </a:r>
            <a:r>
              <a:rPr lang="en-US" dirty="0" err="1" smtClean="0"/>
              <a:t>my@w</a:t>
            </a:r>
            <a:r>
              <a:rPr lang="en-US" dirty="0" smtClean="0"/>
              <a:t>, </a:t>
            </a:r>
            <a:r>
              <a:rPr lang="en-US" dirty="0" err="1" smtClean="0"/>
              <a:t>my$sign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1621</TotalTime>
  <Words>812</Words>
  <Application>Microsoft Office PowerPoint</Application>
  <PresentationFormat>Widescreen</PresentationFormat>
  <Paragraphs>152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Verdana</vt:lpstr>
      <vt:lpstr>Wingdings</vt:lpstr>
      <vt:lpstr>Retrospect</vt:lpstr>
      <vt:lpstr>SAS Programming</vt:lpstr>
      <vt:lpstr>Outline</vt:lpstr>
      <vt:lpstr>Why SAS?</vt:lpstr>
      <vt:lpstr>SAS Structure</vt:lpstr>
      <vt:lpstr>SAS Windows</vt:lpstr>
      <vt:lpstr>SAS Windows</vt:lpstr>
      <vt:lpstr>Basic rules – organize files</vt:lpstr>
      <vt:lpstr>Basic rules - program</vt:lpstr>
      <vt:lpstr>Basic rules - variable</vt:lpstr>
      <vt:lpstr>Missing data values</vt:lpstr>
      <vt:lpstr>Step Boundaries</vt:lpstr>
      <vt:lpstr>Basic rules (4) – data step</vt:lpstr>
      <vt:lpstr>Basic rules (5) – proc step</vt:lpstr>
      <vt:lpstr>Data Screening checking input data for gross errors</vt:lpstr>
      <vt:lpstr>SAS syntax</vt:lpstr>
      <vt:lpstr>Dealing with data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daejin</dc:creator>
  <cp:lastModifiedBy>daejin</cp:lastModifiedBy>
  <cp:revision>92</cp:revision>
  <dcterms:created xsi:type="dcterms:W3CDTF">2017-02-04T05:14:54Z</dcterms:created>
  <dcterms:modified xsi:type="dcterms:W3CDTF">2017-03-06T13:10:00Z</dcterms:modified>
</cp:coreProperties>
</file>