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BB-F090-4DDF-8F71-E4627BF5611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526-31BE-448F-BF1B-1D0A23B6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7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BB-F090-4DDF-8F71-E4627BF5611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526-31BE-448F-BF1B-1D0A23B6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BB-F090-4DDF-8F71-E4627BF5611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526-31BE-448F-BF1B-1D0A23B6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1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BB-F090-4DDF-8F71-E4627BF5611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526-31BE-448F-BF1B-1D0A23B6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08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BB-F090-4DDF-8F71-E4627BF5611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526-31BE-448F-BF1B-1D0A23B6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0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BB-F090-4DDF-8F71-E4627BF5611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526-31BE-448F-BF1B-1D0A23B6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BB-F090-4DDF-8F71-E4627BF5611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526-31BE-448F-BF1B-1D0A23B6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6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BB-F090-4DDF-8F71-E4627BF5611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526-31BE-448F-BF1B-1D0A23B6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BB-F090-4DDF-8F71-E4627BF5611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526-31BE-448F-BF1B-1D0A23B6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0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BB-F090-4DDF-8F71-E4627BF5611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526-31BE-448F-BF1B-1D0A23B6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BB-F090-4DDF-8F71-E4627BF5611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526-31BE-448F-BF1B-1D0A23B6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7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186BB-F090-4DDF-8F71-E4627BF5611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2526-31BE-448F-BF1B-1D0A23B6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5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49293" y="996185"/>
            <a:ext cx="8796891" cy="5750497"/>
            <a:chOff x="2955095" y="1107503"/>
            <a:chExt cx="8796891" cy="5750497"/>
          </a:xfrm>
        </p:grpSpPr>
        <p:grpSp>
          <p:nvGrpSpPr>
            <p:cNvPr id="6" name="그룹 5"/>
            <p:cNvGrpSpPr/>
            <p:nvPr/>
          </p:nvGrpSpPr>
          <p:grpSpPr>
            <a:xfrm>
              <a:off x="2955095" y="1107503"/>
              <a:ext cx="8796891" cy="5750497"/>
              <a:chOff x="2911642" y="635429"/>
              <a:chExt cx="8796891" cy="575049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1642" y="635429"/>
                <a:ext cx="8796891" cy="57504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pic>
          <p:sp>
            <p:nvSpPr>
              <p:cNvPr id="5" name="직사각형 4"/>
              <p:cNvSpPr/>
              <p:nvPr/>
            </p:nvSpPr>
            <p:spPr>
              <a:xfrm>
                <a:off x="8919410" y="2965245"/>
                <a:ext cx="737936" cy="56695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9143998" y="1227820"/>
              <a:ext cx="1876927" cy="25607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6239" y="398923"/>
            <a:ext cx="1196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After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loggin</a:t>
            </a:r>
            <a:r>
              <a:rPr lang="en-US" altLang="ko-KR" b="1" dirty="0" smtClean="0">
                <a:solidFill>
                  <a:srgbClr val="FF0000"/>
                </a:solidFill>
              </a:rPr>
              <a:t>-in UNIST Portal (portal.unist.ac.kr), Click “Internet </a:t>
            </a:r>
            <a:r>
              <a:rPr lang="en-US" altLang="ko-KR" b="1" dirty="0" smtClean="0">
                <a:solidFill>
                  <a:srgbClr val="FF0000"/>
                </a:solidFill>
              </a:rPr>
              <a:t>Disk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87" y="1140946"/>
            <a:ext cx="9031053" cy="5524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580" y="295556"/>
            <a:ext cx="1196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In New Windows of “Internet </a:t>
            </a:r>
            <a:r>
              <a:rPr lang="en-US" altLang="ko-KR" b="1" dirty="0" smtClean="0">
                <a:solidFill>
                  <a:srgbClr val="FF0000"/>
                </a:solidFill>
              </a:rPr>
              <a:t>Disk</a:t>
            </a:r>
            <a:r>
              <a:rPr lang="en-US" altLang="ko-KR" b="1" dirty="0" smtClean="0">
                <a:solidFill>
                  <a:srgbClr val="FF0000"/>
                </a:solidFill>
              </a:rPr>
              <a:t>”, click “</a:t>
            </a:r>
            <a:r>
              <a:rPr lang="ko-KR" altLang="en-US" b="1" dirty="0" smtClean="0">
                <a:solidFill>
                  <a:srgbClr val="FF0000"/>
                </a:solidFill>
              </a:rPr>
              <a:t>정보기술팀 배포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SW&amp;Guid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en-US" altLang="ko-KR" b="1" dirty="0" smtClean="0">
                <a:solidFill>
                  <a:srgbClr val="FF0000"/>
                </a:solidFill>
              </a:rPr>
              <a:t>“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95" y="1371600"/>
            <a:ext cx="9228972" cy="53893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580" y="295556"/>
            <a:ext cx="1196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 정보기술팀 </a:t>
            </a:r>
            <a:r>
              <a:rPr lang="ko-KR" altLang="en-US" b="1" dirty="0" smtClean="0">
                <a:solidFill>
                  <a:srgbClr val="FF0000"/>
                </a:solidFill>
              </a:rPr>
              <a:t>배포</a:t>
            </a:r>
            <a:r>
              <a:rPr lang="en-US" altLang="ko-KR" b="1" dirty="0" smtClean="0">
                <a:solidFill>
                  <a:srgbClr val="FF0000"/>
                </a:solidFill>
              </a:rPr>
              <a:t>(SW &amp; Guide) -&gt; </a:t>
            </a:r>
            <a:r>
              <a:rPr lang="ko-KR" altLang="en-US" b="1" dirty="0" smtClean="0">
                <a:solidFill>
                  <a:srgbClr val="FF0000"/>
                </a:solidFill>
              </a:rPr>
              <a:t>소트트웨어 배포</a:t>
            </a:r>
            <a:r>
              <a:rPr lang="en-US" altLang="ko-KR" b="1" dirty="0" smtClean="0">
                <a:solidFill>
                  <a:srgbClr val="FF0000"/>
                </a:solidFill>
              </a:rPr>
              <a:t>(SWs)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&gt; </a:t>
            </a:r>
            <a:r>
              <a:rPr lang="en-US" altLang="ko-KR" b="1" dirty="0" smtClean="0">
                <a:solidFill>
                  <a:srgbClr val="FF0000"/>
                </a:solidFill>
              </a:rPr>
              <a:t>03. </a:t>
            </a:r>
            <a:r>
              <a:rPr lang="ko-KR" altLang="en-US" b="1" dirty="0" smtClean="0">
                <a:solidFill>
                  <a:srgbClr val="FF0000"/>
                </a:solidFill>
              </a:rPr>
              <a:t>학부운영 </a:t>
            </a:r>
            <a:r>
              <a:rPr lang="en-US" altLang="ko-KR" b="1" smtClean="0">
                <a:solidFill>
                  <a:srgbClr val="FF0000"/>
                </a:solidFill>
              </a:rPr>
              <a:t>SW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이동하 (경영학부행정실)</dc:creator>
  <cp:lastModifiedBy>daejin</cp:lastModifiedBy>
  <cp:revision>5</cp:revision>
  <dcterms:created xsi:type="dcterms:W3CDTF">2017-03-02T05:36:03Z</dcterms:created>
  <dcterms:modified xsi:type="dcterms:W3CDTF">2017-03-02T06:40:56Z</dcterms:modified>
</cp:coreProperties>
</file>