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884"/>
  </p:normalViewPr>
  <p:slideViewPr>
    <p:cSldViewPr snapToGrid="0" snapToObjects="1">
      <p:cViewPr>
        <p:scale>
          <a:sx n="110" d="100"/>
          <a:sy n="110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E279-5777-074D-88F9-44177869E12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920"/>
              </p:ext>
            </p:extLst>
          </p:nvPr>
        </p:nvGraphicFramePr>
        <p:xfrm>
          <a:off x="248171" y="1373241"/>
          <a:ext cx="2959724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931"/>
                <a:gridCol w="739931"/>
                <a:gridCol w="739931"/>
                <a:gridCol w="739931"/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tst</a:t>
                      </a:r>
                      <a:endParaRPr lang="en-US" b="1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1237"/>
              </p:ext>
            </p:extLst>
          </p:nvPr>
        </p:nvGraphicFramePr>
        <p:xfrm>
          <a:off x="3654890" y="1373241"/>
          <a:ext cx="4134858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9143"/>
                <a:gridCol w="689143"/>
                <a:gridCol w="689143"/>
                <a:gridCol w="689143"/>
                <a:gridCol w="689143"/>
                <a:gridCol w="689143"/>
              </a:tblGrid>
              <a:tr h="417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tst</a:t>
                      </a:r>
                      <a:endParaRPr lang="en-US" dirty="0" smtClean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-0.42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-1.09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12750"/>
              </p:ext>
            </p:extLst>
          </p:nvPr>
        </p:nvGraphicFramePr>
        <p:xfrm>
          <a:off x="9172729" y="137324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-0.42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58795"/>
              </p:ext>
            </p:extLst>
          </p:nvPr>
        </p:nvGraphicFramePr>
        <p:xfrm>
          <a:off x="9172729" y="284810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1754" y="137324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1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1754" y="284810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15" y="1373241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e1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4315" y="1764742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321" y="212531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e4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5" y="361516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e3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01" y="502490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Event log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052" y="225491"/>
            <a:ext cx="269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Standardisation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of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attributes “act” (discrete)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and “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tst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” (continuous)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55960" y="502490"/>
            <a:ext cx="225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Input of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autoencoder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2" y="2582539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69" y="1158141"/>
            <a:ext cx="1401546" cy="82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292894" y="2296089"/>
            <a:ext cx="1189038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latin typeface="Cambria" charset="0"/>
                <a:ea typeface="Cambria" charset="0"/>
                <a:cs typeface="Cambria" charset="0"/>
              </a:rPr>
              <a:t>Pre-processing</a:t>
            </a:r>
          </a:p>
        </p:txBody>
      </p:sp>
      <p:sp>
        <p:nvSpPr>
          <p:cNvPr id="20" name="Freeform 19"/>
          <p:cNvSpPr/>
          <p:nvPr/>
        </p:nvSpPr>
        <p:spPr>
          <a:xfrm>
            <a:off x="8600080" y="2296089"/>
            <a:ext cx="1279525" cy="64135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Anomaly 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Detectors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472112" y="2298501"/>
            <a:ext cx="1096963" cy="64135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Multivariate 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Anomaly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Detection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628333" y="2296089"/>
            <a:ext cx="828675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Model </a:t>
            </a:r>
            <a:br>
              <a:rPr lang="en-US" sz="1300" b="1">
                <a:latin typeface="Cambria" charset="0"/>
                <a:ea typeface="Cambria" charset="0"/>
                <a:cs typeface="Cambria" charset="0"/>
              </a:rPr>
            </a:b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Training</a:t>
            </a:r>
          </a:p>
        </p:txBody>
      </p:sp>
      <p:pic>
        <p:nvPicPr>
          <p:cNvPr id="2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57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5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39" y="2582539"/>
            <a:ext cx="1187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14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51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traight Connector 29"/>
          <p:cNvSpPr/>
          <p:nvPr/>
        </p:nvSpPr>
        <p:spPr>
          <a:xfrm>
            <a:off x="685540" y="1742429"/>
            <a:ext cx="0" cy="27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623" y="681979"/>
            <a:ext cx="983580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(low quality)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88605" y="681979"/>
            <a:ext cx="1425433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 smtClean="0">
                <a:latin typeface="Cambria" charset="0"/>
                <a:ea typeface="Cambria" charset="0"/>
                <a:cs typeface="Cambria" charset="0"/>
              </a:rPr>
              <a:t>(Anomaly removed)</a:t>
            </a:r>
            <a:endParaRPr lang="en-US" sz="105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6341" y="1981200"/>
            <a:ext cx="993198" cy="564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Trained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Model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(AE, </a:t>
            </a:r>
            <a:r>
              <a:rPr lang="en-US" sz="1050" dirty="0" smtClean="0">
                <a:latin typeface="Cambria" charset="0"/>
                <a:ea typeface="Cambria" charset="0"/>
                <a:cs typeface="Cambria" charset="0"/>
              </a:rPr>
              <a:t>LSTMAE)</a:t>
            </a:r>
            <a:endParaRPr lang="en-US" sz="105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5114" y="1822126"/>
            <a:ext cx="1024361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Input matrices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63776" y="1823714"/>
            <a:ext cx="1113488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>
                <a:latin typeface="Cambria" charset="0"/>
                <a:ea typeface="Cambria" charset="0"/>
                <a:cs typeface="Cambria" charset="0"/>
              </a:rPr>
              <a:t>Output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158962"/>
            <a:ext cx="1231900" cy="86884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19" idx="1"/>
            <a:endCxn id="24" idx="1"/>
          </p:cNvCxnSpPr>
          <p:nvPr/>
        </p:nvCxnSpPr>
        <p:spPr>
          <a:xfrm>
            <a:off x="1481932" y="2615971"/>
            <a:ext cx="504825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23" idx="3"/>
          </p:cNvCxnSpPr>
          <p:nvPr/>
        </p:nvCxnSpPr>
        <p:spPr>
          <a:xfrm flipV="1">
            <a:off x="3180557" y="2615971"/>
            <a:ext cx="447776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1"/>
            <a:endCxn id="22" idx="3"/>
          </p:cNvCxnSpPr>
          <p:nvPr/>
        </p:nvCxnSpPr>
        <p:spPr>
          <a:xfrm>
            <a:off x="4457008" y="2615971"/>
            <a:ext cx="1015104" cy="3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1"/>
            <a:endCxn id="27" idx="1"/>
          </p:cNvCxnSpPr>
          <p:nvPr/>
        </p:nvCxnSpPr>
        <p:spPr>
          <a:xfrm flipV="1">
            <a:off x="6569075" y="2619052"/>
            <a:ext cx="406139" cy="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  <a:endCxn id="20" idx="3"/>
          </p:cNvCxnSpPr>
          <p:nvPr/>
        </p:nvCxnSpPr>
        <p:spPr>
          <a:xfrm flipV="1">
            <a:off x="8169014" y="2616764"/>
            <a:ext cx="431066" cy="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" idx="2"/>
            <a:endCxn id="19" idx="0"/>
          </p:cNvCxnSpPr>
          <p:nvPr/>
        </p:nvCxnSpPr>
        <p:spPr>
          <a:xfrm>
            <a:off x="887413" y="2027802"/>
            <a:ext cx="0" cy="26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20" idx="0"/>
          </p:cNvCxnSpPr>
          <p:nvPr/>
        </p:nvCxnSpPr>
        <p:spPr>
          <a:xfrm>
            <a:off x="9239842" y="1982701"/>
            <a:ext cx="1" cy="31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7" idx="2"/>
            <a:endCxn id="22" idx="2"/>
          </p:cNvCxnSpPr>
          <p:nvPr/>
        </p:nvCxnSpPr>
        <p:spPr>
          <a:xfrm rot="5400000" flipH="1" flipV="1">
            <a:off x="4274009" y="1358242"/>
            <a:ext cx="164975" cy="3328193"/>
          </a:xfrm>
          <a:prstGeom prst="bentConnector3">
            <a:avLst>
              <a:gd name="adj1" fmla="val -138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</Words>
  <Application>Microsoft Macintosh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7</cp:revision>
  <dcterms:created xsi:type="dcterms:W3CDTF">2017-11-16T15:36:48Z</dcterms:created>
  <dcterms:modified xsi:type="dcterms:W3CDTF">2017-11-17T01:46:19Z</dcterms:modified>
</cp:coreProperties>
</file>