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337" r:id="rId2"/>
    <p:sldId id="381" r:id="rId3"/>
    <p:sldId id="355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03" autoAdjust="0"/>
    <p:restoredTop sz="94637"/>
  </p:normalViewPr>
  <p:slideViewPr>
    <p:cSldViewPr>
      <p:cViewPr varScale="1">
        <p:scale>
          <a:sx n="50" d="100"/>
          <a:sy n="50" d="100"/>
        </p:scale>
        <p:origin x="48" y="121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FE8F01-87B2-4875-99E6-D9C12D20C2BF}" type="datetimeFigureOut">
              <a:rPr lang="en-US" smtClean="0"/>
              <a:pPr/>
              <a:t>5/25/2017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C59D25-A9C9-43AF-9DC0-29D661AFB3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9694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6F8BFAB-BEBF-4AD3-95F9-58CBA3293364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48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95325"/>
            <a:ext cx="6091237" cy="3427413"/>
          </a:xfrm>
          <a:solidFill>
            <a:srgbClr val="4F81BD"/>
          </a:solidFill>
          <a:ln w="25402">
            <a:solidFill>
              <a:srgbClr val="385D8A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800" y="4343400"/>
            <a:ext cx="5486400" cy="276999"/>
          </a:xfrm>
        </p:spPr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8978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C7912F-82EC-4CE6-A239-EEBC4A7F6F8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2120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7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 advClick="0" advTm="200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3" y="0"/>
            <a:ext cx="11059583" cy="1219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advClick="0" advTm="200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4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535114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974797" y="6453337"/>
            <a:ext cx="232441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 smtClean="0">
                <a:solidFill>
                  <a:srgbClr val="7F7F7F"/>
                </a:solidFill>
              </a:rPr>
              <a:t>TMA Solutions Confidential</a:t>
            </a:r>
            <a:endParaRPr lang="en-US" sz="1400" dirty="0">
              <a:solidFill>
                <a:srgbClr val="7F7F7F"/>
              </a:solidFill>
            </a:endParaRPr>
          </a:p>
        </p:txBody>
      </p:sp>
    </p:spTree>
  </p:cSld>
  <p:clrMapOvr>
    <a:masterClrMapping/>
  </p:clrMapOvr>
  <p:transition advClick="0" advTm="200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 txBox="1">
            <a:spLocks noGrp="1"/>
          </p:cNvSpPr>
          <p:nvPr>
            <p:ph type="dt" sz="half" idx="7"/>
          </p:nvPr>
        </p:nvSpPr>
        <p:spPr>
          <a:xfrm>
            <a:off x="609561" y="6247908"/>
            <a:ext cx="2840123" cy="472897"/>
          </a:xfrm>
          <a:prstGeom prst="rect">
            <a:avLst/>
          </a:prstGeom>
        </p:spPr>
        <p:txBody>
          <a:bodyPr lIns="82945" tIns="41473" rIns="82945" bIns="41473"/>
          <a:lstStyle>
            <a:lvl1pPr>
              <a:defRPr/>
            </a:lvl1pPr>
          </a:lstStyle>
          <a:p>
            <a:pPr lvl="0"/>
            <a:endParaRPr lang="fi-FI"/>
          </a:p>
        </p:txBody>
      </p:sp>
      <p:sp>
        <p:nvSpPr>
          <p:cNvPr id="3" name="Footer Placeholder 2"/>
          <p:cNvSpPr txBox="1">
            <a:spLocks noGrp="1"/>
          </p:cNvSpPr>
          <p:nvPr>
            <p:ph type="ftr" sz="quarter" idx="9"/>
          </p:nvPr>
        </p:nvSpPr>
        <p:spPr>
          <a:xfrm>
            <a:off x="4169409" y="6247908"/>
            <a:ext cx="3864183" cy="472897"/>
          </a:xfrm>
          <a:prstGeom prst="rect">
            <a:avLst/>
          </a:prstGeom>
        </p:spPr>
        <p:txBody>
          <a:bodyPr lIns="82945" tIns="41473" rIns="82945" bIns="41473"/>
          <a:lstStyle>
            <a:lvl1pPr>
              <a:defRPr/>
            </a:lvl1pPr>
          </a:lstStyle>
          <a:p>
            <a:pPr lvl="0"/>
            <a:endParaRPr lang="fi-FI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8"/>
          </p:nvPr>
        </p:nvSpPr>
        <p:spPr>
          <a:xfrm>
            <a:off x="8740683" y="6247908"/>
            <a:ext cx="2840123" cy="472897"/>
          </a:xfrm>
          <a:prstGeom prst="rect">
            <a:avLst/>
          </a:prstGeom>
        </p:spPr>
        <p:txBody>
          <a:bodyPr lIns="82945" tIns="41473" rIns="82945" bIns="41473"/>
          <a:lstStyle>
            <a:lvl1pPr>
              <a:defRPr/>
            </a:lvl1pPr>
          </a:lstStyle>
          <a:p>
            <a:pPr lvl="0"/>
            <a:fld id="{98865938-DBB8-492E-8C4A-55F3B45E4218}" type="slidenum">
              <a:rPr/>
              <a:pPr lvl="0"/>
              <a:t>‹#›</a:t>
            </a:fld>
            <a:endParaRPr lang="fi-FI"/>
          </a:p>
        </p:txBody>
      </p:sp>
    </p:spTree>
  </p:cSld>
  <p:clrMapOvr>
    <a:masterClrMapping/>
  </p:clrMapOvr>
  <p:transition/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6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21"/>
          <p:cNvSpPr>
            <a:spLocks noGrp="1"/>
          </p:cNvSpPr>
          <p:nvPr>
            <p:ph type="title"/>
          </p:nvPr>
        </p:nvSpPr>
        <p:spPr bwMode="auto">
          <a:xfrm>
            <a:off x="812803" y="0"/>
            <a:ext cx="11059583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45791" dir="2021404" algn="ctr" rotWithShape="0">
              <a:schemeClr val="folHlink">
                <a:alpha val="50000"/>
              </a:scheme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481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812803" y="1600200"/>
            <a:ext cx="10773833" cy="464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4"/>
            <a:endParaRPr lang="en-US" dirty="0" smtClean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1315703" y="6531658"/>
            <a:ext cx="7493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 defTabSz="457200" eaLnBrk="0" hangingPunct="0">
              <a:spcBef>
                <a:spcPct val="50000"/>
              </a:spcBef>
              <a:defRPr/>
            </a:pPr>
            <a:fld id="{BE659CA3-6FA6-4224-AEC8-05B9216E0E3B}" type="slidenum">
              <a:rPr lang="en-US" sz="1600" b="1">
                <a:solidFill>
                  <a:srgbClr val="FFFFFF"/>
                </a:solidFill>
              </a:rPr>
              <a:pPr defTabSz="457200" eaLnBrk="0" hangingPunct="0">
                <a:spcBef>
                  <a:spcPct val="50000"/>
                </a:spcBef>
                <a:defRPr/>
              </a:pPr>
              <a:t>‹#›</a:t>
            </a:fld>
            <a:endParaRPr lang="en-US" sz="16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ransition advClick="0" advTm="200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Century Gothic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Century Gothic" pitchFamily="34" charset="0"/>
          <a:cs typeface="Tahoma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Century Gothic" pitchFamily="34" charset="0"/>
          <a:cs typeface="Tahoma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Century Gothic" pitchFamily="34" charset="0"/>
          <a:cs typeface="Tahoma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Century Gothic" pitchFamily="34" charset="0"/>
          <a:cs typeface="Tahoma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Georgia" pitchFamily="18" charset="0"/>
          <a:cs typeface="Tahoma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Georgia" pitchFamily="18" charset="0"/>
          <a:cs typeface="Tahoma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Georgia" pitchFamily="18" charset="0"/>
          <a:cs typeface="Tahoma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Georgia" pitchFamily="18" charset="0"/>
          <a:cs typeface="Tahoma" charset="0"/>
        </a:defRPr>
      </a:lvl9pPr>
    </p:titleStyle>
    <p:bodyStyle>
      <a:lvl1pPr marL="319088" indent="-319088" algn="l" rtl="0" eaLnBrk="1" fontAlgn="base" hangingPunct="1">
        <a:spcBef>
          <a:spcPts val="700"/>
        </a:spcBef>
        <a:spcAft>
          <a:spcPct val="0"/>
        </a:spcAft>
        <a:buClr>
          <a:srgbClr val="C00000"/>
        </a:buClr>
        <a:buSzPct val="75000"/>
        <a:buFont typeface="Wingdings" pitchFamily="2" charset="2"/>
        <a:buChar char="v"/>
        <a:defRPr sz="2400" b="1">
          <a:solidFill>
            <a:srgbClr val="C00000"/>
          </a:solidFill>
          <a:latin typeface="Calibri" pitchFamily="34" charset="0"/>
          <a:ea typeface="+mn-ea"/>
          <a:cs typeface="+mn-cs"/>
        </a:defRPr>
      </a:lvl1pPr>
      <a:lvl2pPr marL="639763" indent="-273050" algn="l" rtl="0" eaLnBrk="1" fontAlgn="base" hangingPunct="1">
        <a:spcBef>
          <a:spcPts val="55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Ø"/>
        <a:defRPr sz="2200">
          <a:solidFill>
            <a:schemeClr val="tx1"/>
          </a:solidFill>
          <a:latin typeface="Calibri" pitchFamily="34" charset="0"/>
          <a:cs typeface="+mn-cs"/>
        </a:defRPr>
      </a:lvl2pPr>
      <a:lvl3pPr marL="914400" indent="-228600" algn="l" rtl="0" eaLnBrk="1" fontAlgn="base" hangingPunct="1">
        <a:spcBef>
          <a:spcPts val="500"/>
        </a:spcBef>
        <a:spcAft>
          <a:spcPct val="0"/>
        </a:spcAft>
        <a:buClr>
          <a:srgbClr val="000099"/>
        </a:buClr>
        <a:buSzPct val="75000"/>
        <a:buFont typeface="Wingdings" pitchFamily="2" charset="2"/>
        <a:buChar char="§"/>
        <a:defRPr lang="en-US" sz="2000" i="1" dirty="0" smtClean="0">
          <a:solidFill>
            <a:srgbClr val="0070C0"/>
          </a:solidFill>
          <a:latin typeface="Calibri" pitchFamily="34" charset="0"/>
          <a:cs typeface="+mn-cs"/>
        </a:defRPr>
      </a:lvl3pPr>
      <a:lvl4pPr marL="1371600" indent="-228600" algn="l" rtl="0" eaLnBrk="1" fontAlgn="base" hangingPunct="1">
        <a:spcBef>
          <a:spcPts val="400"/>
        </a:spcBef>
        <a:spcAft>
          <a:spcPct val="0"/>
        </a:spcAft>
        <a:buClr>
          <a:srgbClr val="0BD0D9"/>
        </a:buClr>
        <a:buSzPct val="75000"/>
        <a:buChar char="•"/>
        <a:defRPr sz="1400" b="1">
          <a:solidFill>
            <a:schemeClr val="tx1"/>
          </a:solidFill>
          <a:latin typeface="+mn-lt"/>
          <a:cs typeface="+mn-cs"/>
        </a:defRPr>
      </a:lvl4pPr>
      <a:lvl5pPr marL="1828800" indent="-228600" algn="l" rtl="0" eaLnBrk="1" fontAlgn="base" hangingPunct="1">
        <a:spcBef>
          <a:spcPts val="400"/>
        </a:spcBef>
        <a:spcAft>
          <a:spcPct val="0"/>
        </a:spcAft>
        <a:buClr>
          <a:srgbClr val="10CF9B"/>
        </a:buClr>
        <a:buSzPct val="65000"/>
        <a:buFont typeface="Wingdings" pitchFamily="2" charset="2"/>
        <a:buChar char="»"/>
        <a:defRPr sz="1400" b="1">
          <a:solidFill>
            <a:schemeClr val="tx1"/>
          </a:solidFill>
          <a:latin typeface="Calibri" pitchFamily="34" charset="0"/>
          <a:cs typeface="+mn-cs"/>
        </a:defRPr>
      </a:lvl5pPr>
      <a:lvl6pPr marL="2286000" indent="-228600" algn="l" rtl="0" eaLnBrk="1" fontAlgn="base" hangingPunct="1">
        <a:spcBef>
          <a:spcPts val="400"/>
        </a:spcBef>
        <a:spcAft>
          <a:spcPct val="0"/>
        </a:spcAft>
        <a:buClr>
          <a:srgbClr val="10CF9B"/>
        </a:buClr>
        <a:buSzPct val="65000"/>
        <a:buFont typeface="Wingdings" pitchFamily="2" charset="2"/>
        <a:buChar char=""/>
        <a:defRPr sz="2000">
          <a:solidFill>
            <a:schemeClr val="tx1"/>
          </a:solidFill>
          <a:latin typeface="+mn-lt"/>
          <a:cs typeface="+mn-cs"/>
        </a:defRPr>
      </a:lvl6pPr>
      <a:lvl7pPr marL="2743200" indent="-228600" algn="l" rtl="0" eaLnBrk="1" fontAlgn="base" hangingPunct="1">
        <a:spcBef>
          <a:spcPts val="400"/>
        </a:spcBef>
        <a:spcAft>
          <a:spcPct val="0"/>
        </a:spcAft>
        <a:buClr>
          <a:srgbClr val="10CF9B"/>
        </a:buClr>
        <a:buSzPct val="65000"/>
        <a:buFont typeface="Wingdings" pitchFamily="2" charset="2"/>
        <a:buChar char=""/>
        <a:defRPr sz="2000">
          <a:solidFill>
            <a:schemeClr val="tx1"/>
          </a:solidFill>
          <a:latin typeface="+mn-lt"/>
          <a:cs typeface="+mn-cs"/>
        </a:defRPr>
      </a:lvl7pPr>
      <a:lvl8pPr marL="3200400" indent="-228600" algn="l" rtl="0" eaLnBrk="1" fontAlgn="base" hangingPunct="1">
        <a:spcBef>
          <a:spcPts val="400"/>
        </a:spcBef>
        <a:spcAft>
          <a:spcPct val="0"/>
        </a:spcAft>
        <a:buClr>
          <a:srgbClr val="10CF9B"/>
        </a:buClr>
        <a:buSzPct val="65000"/>
        <a:buFont typeface="Wingdings" pitchFamily="2" charset="2"/>
        <a:buChar char=""/>
        <a:defRPr sz="2000">
          <a:solidFill>
            <a:schemeClr val="tx1"/>
          </a:solidFill>
          <a:latin typeface="+mn-lt"/>
          <a:cs typeface="+mn-cs"/>
        </a:defRPr>
      </a:lvl8pPr>
      <a:lvl9pPr marL="3657600" indent="-228600" algn="l" rtl="0" eaLnBrk="1" fontAlgn="base" hangingPunct="1">
        <a:spcBef>
          <a:spcPts val="400"/>
        </a:spcBef>
        <a:spcAft>
          <a:spcPct val="0"/>
        </a:spcAft>
        <a:buClr>
          <a:srgbClr val="10CF9B"/>
        </a:buClr>
        <a:buSzPct val="65000"/>
        <a:buFont typeface="Wingdings" pitchFamily="2" charset="2"/>
        <a:buChar char="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resentation2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26" name="Picture 2" descr="D:\work\BDU\template powerpoint 2012\PP\logo cmmi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53057" y="6063559"/>
            <a:ext cx="839649" cy="330335"/>
          </a:xfrm>
          <a:prstGeom prst="rect">
            <a:avLst/>
          </a:prstGeom>
          <a:noFill/>
        </p:spPr>
      </p:pic>
      <p:pic>
        <p:nvPicPr>
          <p:cNvPr id="1027" name="Picture 3" descr="D:\work\BDU\template powerpoint 2012\PP\TL 9000- trong suot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596651" y="6034983"/>
            <a:ext cx="1063746" cy="238746"/>
          </a:xfrm>
          <a:prstGeom prst="rect">
            <a:avLst/>
          </a:prstGeom>
          <a:noFill/>
        </p:spPr>
      </p:pic>
      <p:pic>
        <p:nvPicPr>
          <p:cNvPr id="1028" name="Picture 4" descr="D:\work\BDU\template powerpoint 2012\PP\Microsoft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779950" y="5793743"/>
            <a:ext cx="1647825" cy="602816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2218863" y="1801271"/>
            <a:ext cx="82089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rgbClr val="128CAB"/>
                </a:solidFill>
              </a:rPr>
              <a:t>OMA Lightweight M2M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2" descr="C:\Users\tuongdangkhoa\Desktop\logo-8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524000" y="6093297"/>
            <a:ext cx="2808312" cy="41174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19406175"/>
      </p:ext>
    </p:extLst>
  </p:cSld>
  <p:clrMapOvr>
    <a:masterClrMapping/>
  </p:clrMapOvr>
  <p:transition advClick="0" advTm="200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133603" y="94075"/>
            <a:ext cx="8294687" cy="1031051"/>
          </a:xfrm>
        </p:spPr>
        <p:txBody>
          <a:bodyPr>
            <a:spAutoFit/>
          </a:bodyPr>
          <a:lstStyle/>
          <a:p>
            <a:pPr lvl="0">
              <a:buNone/>
            </a:pPr>
            <a:r>
              <a:rPr lang="fi-FI" dirty="0" smtClean="0"/>
              <a:t>AppIoT</a:t>
            </a:r>
            <a:r>
              <a:rPr lang="fi-FI" dirty="0"/>
              <a:t/>
            </a:r>
            <a:br>
              <a:rPr lang="fi-FI" dirty="0"/>
            </a:br>
            <a:r>
              <a:rPr lang="fi-FI" sz="2900" dirty="0" smtClean="0"/>
              <a:t>Content</a:t>
            </a:r>
            <a:endParaRPr lang="fi-FI" sz="2900" dirty="0"/>
          </a:p>
        </p:txBody>
      </p:sp>
    </p:spTree>
    <p:extLst>
      <p:ext uri="{BB962C8B-B14F-4D97-AF65-F5344CB8AC3E}">
        <p14:creationId xmlns:p14="http://schemas.microsoft.com/office/powerpoint/2010/main" val="2016938460"/>
      </p:ext>
    </p:extLst>
  </p:cSld>
  <p:clrMapOvr>
    <a:masterClrMapping/>
  </p:clrMapOvr>
  <p:transition advTm="1000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21" name="WordArt 5"/>
          <p:cNvSpPr>
            <a:spLocks noChangeArrowheads="1" noChangeShapeType="1" noTextEdit="1"/>
          </p:cNvSpPr>
          <p:nvPr/>
        </p:nvSpPr>
        <p:spPr bwMode="gray">
          <a:xfrm>
            <a:off x="4224438" y="2492896"/>
            <a:ext cx="3887787" cy="6477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sz="3600" b="1" kern="10" dirty="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tx2"/>
                    </a:gs>
                    <a:gs pos="100000">
                      <a:schemeClr val="hlink"/>
                    </a:gs>
                  </a:gsLst>
                  <a:lin ang="0" scaled="1"/>
                </a:gradFill>
                <a:effectLst>
                  <a:outerShdw dist="63500" dir="2212194" algn="ctr" rotWithShape="0">
                    <a:srgbClr val="868686">
                      <a:alpha val="50000"/>
                    </a:srgbClr>
                  </a:outerShdw>
                </a:effectLst>
                <a:cs typeface="Arial" panose="020B0604020202020204" pitchFamily="34" charset="0"/>
              </a:rPr>
              <a:t>Thank You !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smtClean="0"/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60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60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6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21" grpId="0" animBg="1"/>
    </p:bldLst>
  </p:timing>
</p:sld>
</file>

<file path=ppt/theme/theme1.xml><?xml version="1.0" encoding="utf-8"?>
<a:theme xmlns:a="http://schemas.openxmlformats.org/drawingml/2006/main" name="11_Median">
  <a:themeElements>
    <a:clrScheme name="11_Median 1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FFFFFF"/>
      </a:accent3>
      <a:accent4>
        <a:srgbClr val="000000"/>
      </a:accent4>
      <a:accent5>
        <a:srgbClr val="AABBDF"/>
      </a:accent5>
      <a:accent6>
        <a:srgbClr val="008EC4"/>
      </a:accent6>
      <a:hlink>
        <a:srgbClr val="0070C0"/>
      </a:hlink>
      <a:folHlink>
        <a:srgbClr val="0070C0"/>
      </a:folHlink>
    </a:clrScheme>
    <a:fontScheme name="11_Median">
      <a:majorFont>
        <a:latin typeface="Georgia"/>
        <a:ea typeface=""/>
        <a:cs typeface="Tahoma"/>
      </a:majorFont>
      <a:minorFont>
        <a:latin typeface="Trebuchet MS"/>
        <a:ea typeface=""/>
        <a:cs typeface="Taho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1_Median 1">
        <a:dk1>
          <a:srgbClr val="000000"/>
        </a:dk1>
        <a:lt1>
          <a:srgbClr val="FFFFFF"/>
        </a:lt1>
        <a:dk2>
          <a:srgbClr val="04617B"/>
        </a:dk2>
        <a:lt2>
          <a:srgbClr val="DBF5F9"/>
        </a:lt2>
        <a:accent1>
          <a:srgbClr val="0F6FC6"/>
        </a:accent1>
        <a:accent2>
          <a:srgbClr val="009DD9"/>
        </a:accent2>
        <a:accent3>
          <a:srgbClr val="FFFFFF"/>
        </a:accent3>
        <a:accent4>
          <a:srgbClr val="000000"/>
        </a:accent4>
        <a:accent5>
          <a:srgbClr val="AABBDF"/>
        </a:accent5>
        <a:accent6>
          <a:srgbClr val="008EC4"/>
        </a:accent6>
        <a:hlink>
          <a:srgbClr val="0070C0"/>
        </a:hlink>
        <a:folHlink>
          <a:srgbClr val="0070C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9483</TotalTime>
  <Words>9</Words>
  <Application>Microsoft Office PowerPoint</Application>
  <PresentationFormat>Widescreen</PresentationFormat>
  <Paragraphs>5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2" baseType="lpstr">
      <vt:lpstr>Arial</vt:lpstr>
      <vt:lpstr>Calibri</vt:lpstr>
      <vt:lpstr>Century Gothic</vt:lpstr>
      <vt:lpstr>Georgia</vt:lpstr>
      <vt:lpstr>Tahoma</vt:lpstr>
      <vt:lpstr>Times New Roman</vt:lpstr>
      <vt:lpstr>Trebuchet MS</vt:lpstr>
      <vt:lpstr>Wingdings</vt:lpstr>
      <vt:lpstr>11_Median</vt:lpstr>
      <vt:lpstr>PowerPoint Presentation</vt:lpstr>
      <vt:lpstr>AppIoT Content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tuongdangkhoa</dc:creator>
  <cp:lastModifiedBy>Hoang Nguyen Huy</cp:lastModifiedBy>
  <cp:revision>272</cp:revision>
  <dcterms:created xsi:type="dcterms:W3CDTF">2013-01-28T01:51:05Z</dcterms:created>
  <dcterms:modified xsi:type="dcterms:W3CDTF">2017-05-25T09:16:43Z</dcterms:modified>
</cp:coreProperties>
</file>