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JKPluSwPueyhrdcP//BT510Ae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7C5007-1227-4D1C-BFD1-E662FE9B7E2E}">
  <a:tblStyle styleId="{D37C5007-1227-4D1C-BFD1-E662FE9B7E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16c4da87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1516c4da8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16c4da87_4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1516c4da87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7ee347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157ee34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7ee347e1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157ee347e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7ee347e1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157ee347e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57ee347e1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157ee347e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dd16c90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dd16c9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2398" y="783770"/>
            <a:ext cx="1721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VN" sz="1800">
                <a:solidFill>
                  <a:schemeClr val="dk1"/>
                </a:solidFill>
              </a:rPr>
              <a:t>release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"/>
          <p:cNvCxnSpPr>
            <a:stCxn id="84" idx="3"/>
          </p:cNvCxnSpPr>
          <p:nvPr/>
        </p:nvCxnSpPr>
        <p:spPr>
          <a:xfrm>
            <a:off x="1733797" y="968436"/>
            <a:ext cx="8835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/>
          <p:nvPr/>
        </p:nvSpPr>
        <p:spPr>
          <a:xfrm>
            <a:off x="2268189" y="819396"/>
            <a:ext cx="274329" cy="274329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"/>
          <p:cNvCxnSpPr>
            <a:stCxn id="86" idx="6"/>
            <a:endCxn id="88" idx="2"/>
          </p:cNvCxnSpPr>
          <p:nvPr/>
        </p:nvCxnSpPr>
        <p:spPr>
          <a:xfrm>
            <a:off x="2542518" y="956561"/>
            <a:ext cx="810300" cy="12603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9937671" y="831271"/>
            <a:ext cx="274329" cy="274329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"/>
          <p:cNvCxnSpPr>
            <a:stCxn id="91" idx="6"/>
            <a:endCxn id="89" idx="2"/>
          </p:cNvCxnSpPr>
          <p:nvPr/>
        </p:nvCxnSpPr>
        <p:spPr>
          <a:xfrm flipH="1" rot="10800000">
            <a:off x="9304369" y="968424"/>
            <a:ext cx="633300" cy="12576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"/>
          <p:cNvSpPr txBox="1"/>
          <p:nvPr/>
        </p:nvSpPr>
        <p:spPr>
          <a:xfrm>
            <a:off x="24843" y="2014107"/>
            <a:ext cx="17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V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1746197" y="2216402"/>
            <a:ext cx="138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>
            <a:stCxn id="88" idx="2"/>
            <a:endCxn id="91" idx="2"/>
          </p:cNvCxnSpPr>
          <p:nvPr/>
        </p:nvCxnSpPr>
        <p:spPr>
          <a:xfrm>
            <a:off x="3352887" y="2216900"/>
            <a:ext cx="5677200" cy="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"/>
          <p:cNvSpPr/>
          <p:nvPr/>
        </p:nvSpPr>
        <p:spPr>
          <a:xfrm>
            <a:off x="3352887" y="2079800"/>
            <a:ext cx="274200" cy="2742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9030169" y="2088924"/>
            <a:ext cx="274200" cy="2742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2400" y="2968481"/>
            <a:ext cx="17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V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"/>
          <p:cNvCxnSpPr/>
          <p:nvPr/>
        </p:nvCxnSpPr>
        <p:spPr>
          <a:xfrm>
            <a:off x="1746197" y="3153148"/>
            <a:ext cx="1881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"/>
          <p:cNvCxnSpPr>
            <a:stCxn id="98" idx="2"/>
          </p:cNvCxnSpPr>
          <p:nvPr/>
        </p:nvCxnSpPr>
        <p:spPr>
          <a:xfrm flipH="1" rot="10800000">
            <a:off x="3815191" y="3130760"/>
            <a:ext cx="3663000" cy="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"/>
          <p:cNvSpPr/>
          <p:nvPr/>
        </p:nvSpPr>
        <p:spPr>
          <a:xfrm>
            <a:off x="3815191" y="2996360"/>
            <a:ext cx="274200" cy="274200"/>
          </a:xfrm>
          <a:prstGeom prst="ellipse">
            <a:avLst/>
          </a:prstGeom>
          <a:solidFill>
            <a:srgbClr val="FFD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625747" y="2980917"/>
            <a:ext cx="274200" cy="274200"/>
          </a:xfrm>
          <a:prstGeom prst="ellipse">
            <a:avLst/>
          </a:prstGeom>
          <a:solidFill>
            <a:srgbClr val="FFD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"/>
          <p:cNvCxnSpPr>
            <a:endCxn id="101" idx="6"/>
          </p:cNvCxnSpPr>
          <p:nvPr/>
        </p:nvCxnSpPr>
        <p:spPr>
          <a:xfrm>
            <a:off x="7041662" y="3129985"/>
            <a:ext cx="1897200" cy="12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"/>
          <p:cNvSpPr/>
          <p:nvPr/>
        </p:nvSpPr>
        <p:spPr>
          <a:xfrm>
            <a:off x="8664662" y="3005485"/>
            <a:ext cx="274200" cy="274200"/>
          </a:xfrm>
          <a:prstGeom prst="ellipse">
            <a:avLst/>
          </a:prstGeom>
          <a:solidFill>
            <a:srgbClr val="FFD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"/>
          <p:cNvCxnSpPr>
            <a:stCxn id="88" idx="6"/>
            <a:endCxn id="98" idx="2"/>
          </p:cNvCxnSpPr>
          <p:nvPr/>
        </p:nvCxnSpPr>
        <p:spPr>
          <a:xfrm>
            <a:off x="3627087" y="2216900"/>
            <a:ext cx="188100" cy="916500"/>
          </a:xfrm>
          <a:prstGeom prst="curvedConnector3">
            <a:avLst>
              <a:gd fmla="val 4996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"/>
          <p:cNvSpPr txBox="1"/>
          <p:nvPr/>
        </p:nvSpPr>
        <p:spPr>
          <a:xfrm>
            <a:off x="12400" y="3863488"/>
            <a:ext cx="173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V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feature/yyy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1746197" y="4048148"/>
            <a:ext cx="2206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106" idx="2"/>
            <a:endCxn id="107" idx="6"/>
          </p:cNvCxnSpPr>
          <p:nvPr/>
        </p:nvCxnSpPr>
        <p:spPr>
          <a:xfrm>
            <a:off x="4338900" y="4040166"/>
            <a:ext cx="1054800" cy="1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"/>
          <p:cNvSpPr/>
          <p:nvPr/>
        </p:nvSpPr>
        <p:spPr>
          <a:xfrm>
            <a:off x="4338900" y="3903066"/>
            <a:ext cx="274200" cy="274200"/>
          </a:xfrm>
          <a:prstGeom prst="ellipse">
            <a:avLst/>
          </a:prstGeom>
          <a:solidFill>
            <a:srgbClr val="7B7B7B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119458" y="3921868"/>
            <a:ext cx="274200" cy="274200"/>
          </a:xfrm>
          <a:prstGeom prst="ellipse">
            <a:avLst/>
          </a:prstGeom>
          <a:solidFill>
            <a:srgbClr val="7B7B7B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"/>
          <p:cNvCxnSpPr>
            <a:stCxn id="98" idx="6"/>
            <a:endCxn id="106" idx="2"/>
          </p:cNvCxnSpPr>
          <p:nvPr/>
        </p:nvCxnSpPr>
        <p:spPr>
          <a:xfrm>
            <a:off x="4089391" y="3133460"/>
            <a:ext cx="249600" cy="906600"/>
          </a:xfrm>
          <a:prstGeom prst="curvedConnector3">
            <a:avLst>
              <a:gd fmla="val 5001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"/>
          <p:cNvCxnSpPr>
            <a:stCxn id="99" idx="2"/>
            <a:endCxn id="107" idx="6"/>
          </p:cNvCxnSpPr>
          <p:nvPr/>
        </p:nvCxnSpPr>
        <p:spPr>
          <a:xfrm flipH="1">
            <a:off x="5393547" y="3118017"/>
            <a:ext cx="232200" cy="941100"/>
          </a:xfrm>
          <a:prstGeom prst="curvedConnector3">
            <a:avLst>
              <a:gd fmla="val 5001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"/>
          <p:cNvSpPr txBox="1"/>
          <p:nvPr/>
        </p:nvSpPr>
        <p:spPr>
          <a:xfrm>
            <a:off x="24798" y="4692963"/>
            <a:ext cx="172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V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feature/xxx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"/>
          <p:cNvCxnSpPr/>
          <p:nvPr/>
        </p:nvCxnSpPr>
        <p:spPr>
          <a:xfrm>
            <a:off x="1746197" y="4877622"/>
            <a:ext cx="234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"/>
          <p:cNvCxnSpPr>
            <a:stCxn id="113" idx="2"/>
            <a:endCxn id="114" idx="2"/>
          </p:cNvCxnSpPr>
          <p:nvPr/>
        </p:nvCxnSpPr>
        <p:spPr>
          <a:xfrm>
            <a:off x="4339539" y="4856927"/>
            <a:ext cx="2093700" cy="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"/>
          <p:cNvSpPr/>
          <p:nvPr/>
        </p:nvSpPr>
        <p:spPr>
          <a:xfrm>
            <a:off x="4339539" y="4719827"/>
            <a:ext cx="274200" cy="274200"/>
          </a:xfrm>
          <a:prstGeom prst="ellipse">
            <a:avLst/>
          </a:prstGeom>
          <a:solidFill>
            <a:srgbClr val="F4B08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5255883" y="4728963"/>
            <a:ext cx="274200" cy="274200"/>
          </a:xfrm>
          <a:prstGeom prst="ellipse">
            <a:avLst/>
          </a:prstGeom>
          <a:solidFill>
            <a:srgbClr val="F4B08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"/>
          <p:cNvCxnSpPr>
            <a:stCxn id="98" idx="6"/>
            <a:endCxn id="113" idx="2"/>
          </p:cNvCxnSpPr>
          <p:nvPr/>
        </p:nvCxnSpPr>
        <p:spPr>
          <a:xfrm>
            <a:off x="4089391" y="3133460"/>
            <a:ext cx="250200" cy="1723500"/>
          </a:xfrm>
          <a:prstGeom prst="curvedConnector3">
            <a:avLst>
              <a:gd fmla="val 5002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"/>
          <p:cNvSpPr/>
          <p:nvPr/>
        </p:nvSpPr>
        <p:spPr>
          <a:xfrm>
            <a:off x="6433223" y="4728963"/>
            <a:ext cx="274200" cy="274200"/>
          </a:xfrm>
          <a:prstGeom prst="ellipse">
            <a:avLst/>
          </a:prstGeom>
          <a:solidFill>
            <a:srgbClr val="F4B08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"/>
          <p:cNvCxnSpPr>
            <a:stCxn id="118" idx="2"/>
            <a:endCxn id="114" idx="6"/>
          </p:cNvCxnSpPr>
          <p:nvPr/>
        </p:nvCxnSpPr>
        <p:spPr>
          <a:xfrm flipH="1">
            <a:off x="6707347" y="3129332"/>
            <a:ext cx="451800" cy="17367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"/>
          <p:cNvSpPr/>
          <p:nvPr/>
        </p:nvSpPr>
        <p:spPr>
          <a:xfrm>
            <a:off x="7159147" y="2992232"/>
            <a:ext cx="274200" cy="274200"/>
          </a:xfrm>
          <a:prstGeom prst="ellipse">
            <a:avLst/>
          </a:prstGeom>
          <a:solidFill>
            <a:srgbClr val="FFD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2401" y="5372063"/>
            <a:ext cx="173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V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fix/xxx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"/>
          <p:cNvCxnSpPr>
            <a:stCxn id="119" idx="3"/>
          </p:cNvCxnSpPr>
          <p:nvPr/>
        </p:nvCxnSpPr>
        <p:spPr>
          <a:xfrm>
            <a:off x="1745501" y="5541413"/>
            <a:ext cx="4017300" cy="1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"/>
          <p:cNvCxnSpPr>
            <a:stCxn id="122" idx="2"/>
            <a:endCxn id="123" idx="2"/>
          </p:cNvCxnSpPr>
          <p:nvPr/>
        </p:nvCxnSpPr>
        <p:spPr>
          <a:xfrm flipH="1" rot="10800000">
            <a:off x="6196957" y="5552043"/>
            <a:ext cx="1814700" cy="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"/>
          <p:cNvSpPr/>
          <p:nvPr/>
        </p:nvSpPr>
        <p:spPr>
          <a:xfrm>
            <a:off x="6196957" y="5417643"/>
            <a:ext cx="274200" cy="274200"/>
          </a:xfrm>
          <a:prstGeom prst="ellipse">
            <a:avLst/>
          </a:prstGeom>
          <a:solidFill>
            <a:srgbClr val="7B7B7B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8011567" y="5415080"/>
            <a:ext cx="274200" cy="274200"/>
          </a:xfrm>
          <a:prstGeom prst="ellipse">
            <a:avLst/>
          </a:prstGeom>
          <a:solidFill>
            <a:srgbClr val="7B7B7B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"/>
          <p:cNvCxnSpPr>
            <a:stCxn id="99" idx="6"/>
            <a:endCxn id="114" idx="2"/>
          </p:cNvCxnSpPr>
          <p:nvPr/>
        </p:nvCxnSpPr>
        <p:spPr>
          <a:xfrm>
            <a:off x="5899947" y="3118017"/>
            <a:ext cx="533400" cy="1748100"/>
          </a:xfrm>
          <a:prstGeom prst="curvedConnector3">
            <a:avLst>
              <a:gd fmla="val 5000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"/>
          <p:cNvCxnSpPr>
            <a:stCxn id="99" idx="6"/>
            <a:endCxn id="122" idx="2"/>
          </p:cNvCxnSpPr>
          <p:nvPr/>
        </p:nvCxnSpPr>
        <p:spPr>
          <a:xfrm>
            <a:off x="5899947" y="3118017"/>
            <a:ext cx="297000" cy="2436600"/>
          </a:xfrm>
          <a:prstGeom prst="curvedConnector3">
            <a:avLst>
              <a:gd fmla="val 4998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"/>
          <p:cNvCxnSpPr>
            <a:stCxn id="118" idx="6"/>
            <a:endCxn id="123" idx="2"/>
          </p:cNvCxnSpPr>
          <p:nvPr/>
        </p:nvCxnSpPr>
        <p:spPr>
          <a:xfrm>
            <a:off x="7433347" y="3129332"/>
            <a:ext cx="578100" cy="24228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1"/>
          <p:cNvCxnSpPr>
            <a:stCxn id="101" idx="2"/>
            <a:endCxn id="123" idx="6"/>
          </p:cNvCxnSpPr>
          <p:nvPr/>
        </p:nvCxnSpPr>
        <p:spPr>
          <a:xfrm flipH="1">
            <a:off x="8285762" y="3142585"/>
            <a:ext cx="378900" cy="2409600"/>
          </a:xfrm>
          <a:prstGeom prst="curvedConnector3">
            <a:avLst>
              <a:gd fmla="val 49982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"/>
          <p:cNvCxnSpPr>
            <a:stCxn id="91" idx="2"/>
            <a:endCxn id="101" idx="6"/>
          </p:cNvCxnSpPr>
          <p:nvPr/>
        </p:nvCxnSpPr>
        <p:spPr>
          <a:xfrm flipH="1">
            <a:off x="8938969" y="2226024"/>
            <a:ext cx="91200" cy="9165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"/>
          <p:cNvSpPr/>
          <p:nvPr/>
        </p:nvSpPr>
        <p:spPr>
          <a:xfrm>
            <a:off x="5835031" y="832466"/>
            <a:ext cx="274329" cy="274329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946646" y="366793"/>
            <a:ext cx="13300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Tag: 1.0.0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5380647" y="366793"/>
            <a:ext cx="13300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Tag: 1.1.0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899595" y="2076865"/>
            <a:ext cx="274200" cy="2742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5610925" y="2459042"/>
            <a:ext cx="305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 fix (only for SA/TL)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732273" y="2965029"/>
            <a:ext cx="274200" cy="2742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9409816" y="366792"/>
            <a:ext cx="13300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Tag: 2.0.0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0" y="390615"/>
            <a:ext cx="1805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/ milestone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7903485" y="3015983"/>
            <a:ext cx="274200" cy="2742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"/>
          <p:cNvCxnSpPr>
            <a:stCxn id="133" idx="1"/>
            <a:endCxn id="132" idx="5"/>
          </p:cNvCxnSpPr>
          <p:nvPr/>
        </p:nvCxnSpPr>
        <p:spPr>
          <a:xfrm rot="10800000">
            <a:off x="5133625" y="2310992"/>
            <a:ext cx="477300" cy="286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1"/>
          <p:cNvCxnSpPr>
            <a:stCxn id="133" idx="1"/>
            <a:endCxn id="134" idx="7"/>
          </p:cNvCxnSpPr>
          <p:nvPr/>
        </p:nvCxnSpPr>
        <p:spPr>
          <a:xfrm flipH="1">
            <a:off x="4966225" y="2597492"/>
            <a:ext cx="644700" cy="407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1"/>
          <p:cNvCxnSpPr>
            <a:stCxn id="133" idx="2"/>
            <a:endCxn id="137" idx="1"/>
          </p:cNvCxnSpPr>
          <p:nvPr/>
        </p:nvCxnSpPr>
        <p:spPr>
          <a:xfrm>
            <a:off x="7137775" y="2735942"/>
            <a:ext cx="805800" cy="320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1"/>
          <p:cNvSpPr txBox="1"/>
          <p:nvPr/>
        </p:nvSpPr>
        <p:spPr>
          <a:xfrm>
            <a:off x="1117719" y="1761333"/>
            <a:ext cx="180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VN" sz="1200">
                <a:solidFill>
                  <a:schemeClr val="dk1"/>
                </a:solidFill>
              </a:rPr>
              <a:t>sprint</a:t>
            </a: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release / </a:t>
            </a:r>
            <a:r>
              <a:rPr lang="en-VN" sz="1200">
                <a:solidFill>
                  <a:schemeClr val="dk1"/>
                </a:solidFill>
              </a:rPr>
              <a:t>usecase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3268018" y="1743934"/>
            <a:ext cx="132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usecase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9111705" y="3626067"/>
            <a:ext cx="232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source before 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"/>
          <p:cNvCxnSpPr>
            <a:stCxn id="143" idx="1"/>
          </p:cNvCxnSpPr>
          <p:nvPr/>
        </p:nvCxnSpPr>
        <p:spPr>
          <a:xfrm rot="10800000">
            <a:off x="6108405" y="3485517"/>
            <a:ext cx="3003300" cy="279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1"/>
          <p:cNvCxnSpPr>
            <a:stCxn id="143" idx="1"/>
          </p:cNvCxnSpPr>
          <p:nvPr/>
        </p:nvCxnSpPr>
        <p:spPr>
          <a:xfrm rot="10800000">
            <a:off x="7609905" y="3424917"/>
            <a:ext cx="1501800" cy="339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p1"/>
          <p:cNvSpPr txBox="1"/>
          <p:nvPr/>
        </p:nvSpPr>
        <p:spPr>
          <a:xfrm>
            <a:off x="9111704" y="4786305"/>
            <a:ext cx="232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request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1"/>
          <p:cNvCxnSpPr>
            <a:stCxn id="146" idx="1"/>
          </p:cNvCxnSpPr>
          <p:nvPr/>
        </p:nvCxnSpPr>
        <p:spPr>
          <a:xfrm rot="10800000">
            <a:off x="5509904" y="3863355"/>
            <a:ext cx="3601800" cy="10614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1"/>
          <p:cNvCxnSpPr>
            <a:stCxn id="146" idx="1"/>
          </p:cNvCxnSpPr>
          <p:nvPr/>
        </p:nvCxnSpPr>
        <p:spPr>
          <a:xfrm rot="10800000">
            <a:off x="6772904" y="4682355"/>
            <a:ext cx="2338800" cy="2424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1"/>
          <p:cNvCxnSpPr>
            <a:stCxn id="146" idx="1"/>
          </p:cNvCxnSpPr>
          <p:nvPr/>
        </p:nvCxnSpPr>
        <p:spPr>
          <a:xfrm flipH="1">
            <a:off x="8394104" y="4924755"/>
            <a:ext cx="717600" cy="239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1"/>
          <p:cNvSpPr txBox="1"/>
          <p:nvPr/>
        </p:nvSpPr>
        <p:spPr>
          <a:xfrm>
            <a:off x="8299137" y="1814540"/>
            <a:ext cx="132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VN" sz="1200">
                <a:solidFill>
                  <a:schemeClr val="dk1"/>
                </a:solidFill>
              </a:rPr>
              <a:t>sprint</a:t>
            </a: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0786722" y="956559"/>
            <a:ext cx="251082" cy="108719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11108986" y="1361655"/>
            <a:ext cx="13300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SA-team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10799122" y="2131648"/>
            <a:ext cx="251100" cy="108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0794036" y="4000601"/>
            <a:ext cx="256200" cy="1493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11072289" y="2536744"/>
            <a:ext cx="63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SA/TL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11050204" y="4600623"/>
            <a:ext cx="132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 team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6465397" y="5826575"/>
            <a:ext cx="154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resolve conflict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"/>
          <p:cNvCxnSpPr>
            <a:stCxn id="157" idx="0"/>
            <a:endCxn id="123" idx="3"/>
          </p:cNvCxnSpPr>
          <p:nvPr/>
        </p:nvCxnSpPr>
        <p:spPr>
          <a:xfrm flipH="1" rot="10800000">
            <a:off x="7238497" y="5648975"/>
            <a:ext cx="813300" cy="177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1"/>
          <p:cNvCxnSpPr>
            <a:stCxn id="157" idx="0"/>
            <a:endCxn id="114" idx="4"/>
          </p:cNvCxnSpPr>
          <p:nvPr/>
        </p:nvCxnSpPr>
        <p:spPr>
          <a:xfrm rot="10800000">
            <a:off x="6570397" y="5003075"/>
            <a:ext cx="668100" cy="82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g11516c4da87_4_0"/>
          <p:cNvGraphicFramePr/>
          <p:nvPr/>
        </p:nvGraphicFramePr>
        <p:xfrm>
          <a:off x="459675" y="4232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{D37C5007-1227-4D1C-BFD1-E662FE9B7E2E}</a:tableStyleId>
              </a:tblPr>
              <a:tblGrid>
                <a:gridCol w="4822550"/>
                <a:gridCol w="6662200"/>
              </a:tblGrid>
              <a:tr h="40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VN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branch naming convention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VN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branch commit message template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  <a:tr h="8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master/staging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 name</a:t>
                      </a:r>
                      <a:endParaRPr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PRD release version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Usecase/feature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Ex: [sprint-1][v1] 1995,1783,1691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11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00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 name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400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release version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400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Usecase/feature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Ex: [sprint-1][v1] 1995,1783,1691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11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 name</a:t>
                      </a:r>
                      <a:endParaRPr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Usecase/feature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Ex: [sprint-1] 1995,1783,1691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11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hotfix/[branchName]/[problem]</a:t>
                      </a:r>
                      <a:r>
                        <a:rPr lang="en-VN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(*)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Ex: hotfix/feature</a:t>
                      </a:r>
                      <a:r>
                        <a:rPr b="0" i="0" lang="en-V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/17952_master_data_lead_source/remove_conflict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 name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 / Change list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V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Ex: [sprint-1] remove code conflict class PipelineService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g11516c4da87_4_0"/>
          <p:cNvSpPr txBox="1"/>
          <p:nvPr/>
        </p:nvSpPr>
        <p:spPr>
          <a:xfrm>
            <a:off x="459675" y="6157898"/>
            <a:ext cx="26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(*) Only for SA/TL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g11516c4da87_4_12"/>
          <p:cNvGraphicFramePr/>
          <p:nvPr/>
        </p:nvGraphicFramePr>
        <p:xfrm>
          <a:off x="445999" y="50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{D37C5007-1227-4D1C-BFD1-E662FE9B7E2E}</a:tableStyleId>
              </a:tblPr>
              <a:tblGrid>
                <a:gridCol w="3923575"/>
                <a:gridCol w="7437725"/>
              </a:tblGrid>
              <a:tr h="50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VN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branch naming convention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VN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branch commit message template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config/[description]</a:t>
                      </a:r>
                      <a:r>
                        <a:rPr b="0" i="0" lang="en-VN" sz="1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(*)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Ex: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lang="en-V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 name</a:t>
                      </a:r>
                      <a:endParaRPr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lang="en-V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Change list</a:t>
                      </a:r>
                      <a:endParaRPr/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V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Ex: [sprint-1] Add class OpenApiConfig for descrip swagger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feature/[redmine]</a:t>
                      </a:r>
                      <a:r>
                        <a:rPr b="0" i="0"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/[ft_name]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V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Ex: feature/17952/master_data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b="0" i="0" lang="en-VN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 name</a:t>
                      </a:r>
                      <a:endParaRPr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b="0" i="0" lang="en-VN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 name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Usecase/fearture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Ex: [sprint-1][code][17952] code get master data of select box lead source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</a:t>
                      </a:r>
                      <a:r>
                        <a:rPr b="0" i="0"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[sprint-1][unittest][12552] unit test get master data of select box lead source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fix/</a:t>
                      </a:r>
                      <a:r>
                        <a:rPr b="0" i="0"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[redmine] /[ft_name]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VN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Ex: fix/17952/master_data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b="0" i="0" lang="en-VN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 name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b="0" i="0" lang="en-VN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 name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Char char="-"/>
                      </a:pPr>
                      <a:r>
                        <a:rPr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Fix content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Ex: [sprint-1][bug][17952] change sql: add order by item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V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[sprint-1][cr][17952] change sort from id to id, name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Google Shape;171;g11516c4da87_4_12"/>
          <p:cNvSpPr txBox="1"/>
          <p:nvPr/>
        </p:nvSpPr>
        <p:spPr>
          <a:xfrm>
            <a:off x="445999" y="5944834"/>
            <a:ext cx="26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V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(*) Only for SA/TL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7ee347e1_0_0"/>
          <p:cNvSpPr txBox="1"/>
          <p:nvPr/>
        </p:nvSpPr>
        <p:spPr>
          <a:xfrm>
            <a:off x="1320174" y="592125"/>
            <a:ext cx="604429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V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When start coding: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157ee347e1_0_0"/>
          <p:cNvSpPr txBox="1"/>
          <p:nvPr/>
        </p:nvSpPr>
        <p:spPr>
          <a:xfrm>
            <a:off x="1320174" y="1180325"/>
            <a:ext cx="670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eriod"/>
            </a:pPr>
            <a:r>
              <a:rPr b="0" i="0" lang="en-V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 dev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157ee347e1_0_0"/>
          <p:cNvSpPr txBox="1"/>
          <p:nvPr/>
        </p:nvSpPr>
        <p:spPr>
          <a:xfrm>
            <a:off x="1320174" y="1768525"/>
            <a:ext cx="969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V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2. Checkout branch from dev branch and naming the new branch with naming convention (slide 2,3)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157ee347e1_0_0"/>
          <p:cNvSpPr txBox="1"/>
          <p:nvPr/>
        </p:nvSpPr>
        <p:spPr>
          <a:xfrm>
            <a:off x="1320174" y="2630107"/>
            <a:ext cx="96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V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3. Coding and commit your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157ee347e1_0_0"/>
          <p:cNvSpPr txBox="1"/>
          <p:nvPr/>
        </p:nvSpPr>
        <p:spPr>
          <a:xfrm>
            <a:off x="1320174" y="3155664"/>
            <a:ext cx="96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V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4. Update code from dev branch and resolve conflict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157ee347e1_0_0"/>
          <p:cNvSpPr txBox="1"/>
          <p:nvPr/>
        </p:nvSpPr>
        <p:spPr>
          <a:xfrm>
            <a:off x="1320174" y="4383253"/>
            <a:ext cx="96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V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6. Create merge request on gitlab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157ee347e1_0_0"/>
          <p:cNvSpPr txBox="1"/>
          <p:nvPr/>
        </p:nvSpPr>
        <p:spPr>
          <a:xfrm>
            <a:off x="1320174" y="3798871"/>
            <a:ext cx="96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V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5. Rebase squash all commit to one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157ee347e1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39875"/>
            <a:ext cx="11887201" cy="37844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157ee347e1_1_10"/>
          <p:cNvSpPr/>
          <p:nvPr/>
        </p:nvSpPr>
        <p:spPr>
          <a:xfrm>
            <a:off x="2395500" y="4380350"/>
            <a:ext cx="1574100" cy="670800"/>
          </a:xfrm>
          <a:prstGeom prst="wedgeRectCallout">
            <a:avLst>
              <a:gd fmla="val 41311" name="adj1"/>
              <a:gd fmla="val -1243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157ee347e1_1_10"/>
          <p:cNvSpPr/>
          <p:nvPr/>
        </p:nvSpPr>
        <p:spPr>
          <a:xfrm>
            <a:off x="7845400" y="2835375"/>
            <a:ext cx="1574100" cy="670800"/>
          </a:xfrm>
          <a:prstGeom prst="wedgeRectCallout">
            <a:avLst>
              <a:gd fmla="val 43803" name="adj1"/>
              <a:gd fmla="val -21556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157ee347e1_1_10"/>
          <p:cNvSpPr/>
          <p:nvPr/>
        </p:nvSpPr>
        <p:spPr>
          <a:xfrm>
            <a:off x="289275" y="3709550"/>
            <a:ext cx="1574100" cy="670800"/>
          </a:xfrm>
          <a:prstGeom prst="wedgeRectCallout">
            <a:avLst>
              <a:gd fmla="val 24671" name="adj1"/>
              <a:gd fmla="val -17242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to create MR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1157ee347e1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9293118" cy="655320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157ee347e1_1_1"/>
          <p:cNvSpPr/>
          <p:nvPr/>
        </p:nvSpPr>
        <p:spPr>
          <a:xfrm>
            <a:off x="9734425" y="1464600"/>
            <a:ext cx="2457600" cy="670800"/>
          </a:xfrm>
          <a:prstGeom prst="wedgeRectCallout">
            <a:avLst>
              <a:gd fmla="val -94465" name="adj1"/>
              <a:gd fmla="val 704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merge message (template at slide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157ee347e1_1_1"/>
          <p:cNvSpPr/>
          <p:nvPr/>
        </p:nvSpPr>
        <p:spPr>
          <a:xfrm>
            <a:off x="6933150" y="2903750"/>
            <a:ext cx="2457600" cy="670800"/>
          </a:xfrm>
          <a:prstGeom prst="wedgeRectCallout">
            <a:avLst>
              <a:gd fmla="val -144404" name="adj1"/>
              <a:gd fmla="val 16808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Assign to 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157ee347e1_1_1"/>
          <p:cNvSpPr/>
          <p:nvPr/>
        </p:nvSpPr>
        <p:spPr>
          <a:xfrm>
            <a:off x="7017125" y="3945925"/>
            <a:ext cx="2457600" cy="670800"/>
          </a:xfrm>
          <a:prstGeom prst="wedgeRectCallout">
            <a:avLst>
              <a:gd fmla="val -152834" name="adj1"/>
              <a:gd fmla="val 923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Chose reviewer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157ee347e1_1_1"/>
          <p:cNvSpPr/>
          <p:nvPr/>
        </p:nvSpPr>
        <p:spPr>
          <a:xfrm>
            <a:off x="7142150" y="4810125"/>
            <a:ext cx="2457600" cy="670800"/>
          </a:xfrm>
          <a:prstGeom prst="wedgeRectCallout">
            <a:avLst>
              <a:gd fmla="val -156807" name="adj1"/>
              <a:gd fmla="val 4306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Chose milestone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157ee347e1_1_1"/>
          <p:cNvSpPr/>
          <p:nvPr/>
        </p:nvSpPr>
        <p:spPr>
          <a:xfrm>
            <a:off x="1889025" y="5913600"/>
            <a:ext cx="602400" cy="944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157ee347e1_1_1"/>
          <p:cNvSpPr/>
          <p:nvPr/>
        </p:nvSpPr>
        <p:spPr>
          <a:xfrm>
            <a:off x="322725" y="2402800"/>
            <a:ext cx="1566300" cy="670800"/>
          </a:xfrm>
          <a:prstGeom prst="wedgeRectCallout">
            <a:avLst>
              <a:gd fmla="val 51748" name="adj1"/>
              <a:gd fmla="val 47743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57ee347e1_1_25"/>
          <p:cNvSpPr/>
          <p:nvPr/>
        </p:nvSpPr>
        <p:spPr>
          <a:xfrm>
            <a:off x="9734425" y="1464600"/>
            <a:ext cx="2457600" cy="670800"/>
          </a:xfrm>
          <a:prstGeom prst="wedgeRectCallout">
            <a:avLst>
              <a:gd fmla="val -94465" name="adj1"/>
              <a:gd fmla="val 704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merge message (template at slide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1157ee347e1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725" y="412158"/>
            <a:ext cx="12192000" cy="520898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157ee347e1_1_25"/>
          <p:cNvSpPr/>
          <p:nvPr/>
        </p:nvSpPr>
        <p:spPr>
          <a:xfrm>
            <a:off x="2474025" y="5977250"/>
            <a:ext cx="2785200" cy="670800"/>
          </a:xfrm>
          <a:prstGeom prst="wedgeRectCallout">
            <a:avLst>
              <a:gd fmla="val -50559" name="adj1"/>
              <a:gd fmla="val -19489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your changes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157ee347e1_1_25"/>
          <p:cNvSpPr/>
          <p:nvPr/>
        </p:nvSpPr>
        <p:spPr>
          <a:xfrm>
            <a:off x="4284900" y="3559775"/>
            <a:ext cx="2785200" cy="670800"/>
          </a:xfrm>
          <a:prstGeom prst="wedgeRectCallout">
            <a:avLst>
              <a:gd fmla="val -118550" name="adj1"/>
              <a:gd fmla="val 1848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V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to create MR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dd16c90b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Config githook</a:t>
            </a:r>
            <a:endParaRPr/>
          </a:p>
        </p:txBody>
      </p:sp>
      <p:sp>
        <p:nvSpPr>
          <p:cNvPr id="215" name="Google Shape;215;g11dd16c90b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VN" sz="1400"/>
              <a:t>Với mỗi source code cần config githook để apply rule message commit  và branch name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VN" sz="1400"/>
              <a:t>-&gt; Open gitbash tại thư mục dự án và gõ lệnh "</a:t>
            </a:r>
            <a:r>
              <a:rPr lang="en-VN" sz="1400"/>
              <a:t>g</a:t>
            </a:r>
            <a:r>
              <a:rPr lang="en-VN" sz="1400"/>
              <a:t>it config core.hooksPath .githooks"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6" name="Google Shape;216;g11dd16c90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44475"/>
            <a:ext cx="63055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2022-02-14T06:38:23Z</dcterms:created>
  <dc:creator>Nguyen Van Vinh</dc:creator>
</cp:coreProperties>
</file>