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59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9096"/>
    <a:srgbClr val="18222D"/>
    <a:srgbClr val="FFFFFF"/>
    <a:srgbClr val="0EA0EE"/>
    <a:srgbClr val="858B91"/>
    <a:srgbClr val="2B95CE"/>
    <a:srgbClr val="212A35"/>
    <a:srgbClr val="222933"/>
    <a:srgbClr val="262F39"/>
    <a:srgbClr val="1D2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7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0DF0-9BC8-4223-A964-3106E621D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37E75-4925-46C2-9F0C-AC9780D9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84EC6-3397-4824-B752-046247A3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E843A-6734-4248-B6C8-06F10482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BF1A-7734-4BE7-9C8E-E0C1D2B4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2A01-4436-4745-94B9-75924CCF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9652C-6612-4217-9DF7-1A1267A73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B4E6-A3F2-42C2-8456-833B0E86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9302-0598-4457-A19C-0BA1AA93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337E1-554D-4B25-8214-54666F02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8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9F14F-8C54-4A06-BA26-B80FAAF6A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BCB3-1220-4EDE-BD15-1CD7B7FE4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2BCF4-4C55-48CF-8430-01451D16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8C5F5-FE67-4C73-8550-9033F9E0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861B9-3831-417A-99D9-009EFB1E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D01A-57FF-44E5-BF75-F8E65C93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C364-1205-44D6-A566-64F658ABD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B5027-5F08-4BC8-A636-E5E05715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A3CCE-A0D3-41B4-8ED5-5D1C6F5F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058-0BF8-42E6-80C4-2F6D4EA7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4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C42E-8F55-43DE-B309-2A6B880A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FB885-7088-4F34-A9EB-7A05A2AF6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7B403-9215-4E80-A29B-20EFC22F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54AA-1775-4364-BD43-77CBB2EB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D4EF0-DF74-4BD2-B071-90F8F572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3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6B13-E5BC-4D32-B2AE-F2415596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AC39-98E6-44B3-AD94-160F4FF0A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A7067-F438-42A1-973E-A758A8E11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552A7-6419-4B1B-A44A-E1644226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DCE26-2890-4DB0-B385-086E58A7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DDA10-03E6-4B50-8520-578A3362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84C8-6FE3-4601-AF5D-FFD71979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B6D1-C2BE-431D-B7FD-759F86BC3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3F9E5-6E59-46C2-A155-E76FCC4B2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A3970-4986-48E7-A420-60E200D1B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697F4-E2BF-44D0-9174-4D8EF49BA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9F11B-1816-40BA-98D7-6B9A8097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9510D-B514-468B-827C-D01901A4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044DF-C75B-4199-8432-C65027B6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0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8395-8559-4669-902F-53D31E47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0279C-0168-48F6-A384-C5151AF0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A4B3D-966B-4FDF-9F65-B6F236E2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FE43A-8268-45F7-B392-28BB88C0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F1D8F-F24B-4087-BC3F-BDBCD23C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5F9CB-6089-4970-9D5D-4838E649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33BC6-AD72-4821-A60B-BA3F0A70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2CA9-ED19-4334-B8CB-594C7271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8CD-98C9-47BD-9920-0EDCCDD23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3A900-BA51-4C7E-AB8C-D9BDA4852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A7595-7E19-47C8-A10A-E0E72883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A66E8-42AA-45C6-A017-7CCF0C47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447F3-8D52-405F-875D-2DB34519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4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D98B-CF9A-4978-9046-B996FEB7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9CFA5-42DB-42F2-B99E-2F1CAB615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ED07E-F2A6-4407-A8AA-3D8A49C2C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3C261-6B8C-4DB2-83EC-3595566C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B7EE-903E-48B1-BAB3-F436050F7E0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10826-1F1F-4870-99D7-3CD74599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48083-F8A7-47CB-B0FB-F9151F76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931535-F337-494E-9331-0D466D46A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22DE0-F2DB-455D-B988-E206A9CD3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17F7F-5F7C-4AA5-BA54-EDA27505E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2B7EE-903E-48B1-BAB3-F436050F7E0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0AB96-2E19-4487-AF63-FCB7DCCA5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2C187-D15A-4863-A3AB-4D1A4E155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AAD5F-75EB-4AA7-9536-21A2DEB7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90AE-BF43-44F5-8803-CE02374FE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A924E-B7BD-45FD-B95D-B73C57CA5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75B37-7CA1-4995-9DC0-B0A8FAE1C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3857625"/>
          </a:xfrm>
          <a:prstGeom prst="rect">
            <a:avLst/>
          </a:prstGeom>
          <a:ln>
            <a:solidFill>
              <a:srgbClr val="8A9096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A62517-9650-400D-A340-76B5BA6407BB}"/>
              </a:ext>
            </a:extLst>
          </p:cNvPr>
          <p:cNvSpPr/>
          <p:nvPr/>
        </p:nvSpPr>
        <p:spPr>
          <a:xfrm>
            <a:off x="4253557" y="4855663"/>
            <a:ext cx="1027611" cy="629694"/>
          </a:xfrm>
          <a:prstGeom prst="rect">
            <a:avLst/>
          </a:prstGeom>
          <a:solidFill>
            <a:srgbClr val="212A35"/>
          </a:solidFill>
          <a:ln>
            <a:solidFill>
              <a:srgbClr val="8A90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F799F4-06D3-4BB0-BFB5-9341FB22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756434" cy="4362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3E6F97-0D03-4F16-9D2A-CC9F1A910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4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Down 4">
            <a:extLst>
              <a:ext uri="{FF2B5EF4-FFF2-40B4-BE49-F238E27FC236}">
                <a16:creationId xmlns:a16="http://schemas.microsoft.com/office/drawing/2014/main" id="{36380F9C-09E5-4C5E-A555-C82DDB184E24}"/>
              </a:ext>
            </a:extLst>
          </p:cNvPr>
          <p:cNvSpPr/>
          <p:nvPr/>
        </p:nvSpPr>
        <p:spPr>
          <a:xfrm>
            <a:off x="9454025" y="2140910"/>
            <a:ext cx="2609088" cy="1767840"/>
          </a:xfrm>
          <a:prstGeom prst="downArrow">
            <a:avLst>
              <a:gd name="adj1" fmla="val 25565"/>
              <a:gd name="adj2" fmla="val 73103"/>
            </a:avLst>
          </a:prstGeom>
          <a:solidFill>
            <a:srgbClr val="18222D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758CCA-094A-41DF-9B0A-7C9B818D094A}"/>
              </a:ext>
            </a:extLst>
          </p:cNvPr>
          <p:cNvSpPr/>
          <p:nvPr/>
        </p:nvSpPr>
        <p:spPr>
          <a:xfrm>
            <a:off x="2185850" y="864761"/>
            <a:ext cx="6096000" cy="5650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7D60F2-F417-40DE-9C65-415BC5503CC9}"/>
              </a:ext>
            </a:extLst>
          </p:cNvPr>
          <p:cNvGrpSpPr/>
          <p:nvPr/>
        </p:nvGrpSpPr>
        <p:grpSpPr>
          <a:xfrm>
            <a:off x="3270504" y="603504"/>
            <a:ext cx="5650992" cy="5650992"/>
            <a:chOff x="3270504" y="603504"/>
            <a:chExt cx="5650992" cy="565099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35E12D-09A0-4227-8161-0D46F2917DA0}"/>
                </a:ext>
              </a:extLst>
            </p:cNvPr>
            <p:cNvSpPr/>
            <p:nvPr/>
          </p:nvSpPr>
          <p:spPr>
            <a:xfrm>
              <a:off x="3270504" y="603504"/>
              <a:ext cx="5650992" cy="56509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49FDE43-D8F1-49DD-8A91-0137090A1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6089" y="1899089"/>
              <a:ext cx="3059822" cy="3059822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4954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AA4450A-1BF6-46D3-8A6B-5A6F9DAFA2F0}"/>
              </a:ext>
            </a:extLst>
          </p:cNvPr>
          <p:cNvSpPr/>
          <p:nvPr/>
        </p:nvSpPr>
        <p:spPr>
          <a:xfrm rot="2698834">
            <a:off x="4798561" y="2131103"/>
            <a:ext cx="2594879" cy="2595792"/>
          </a:xfrm>
          <a:custGeom>
            <a:avLst/>
            <a:gdLst>
              <a:gd name="connsiteX0" fmla="*/ 0 w 639274"/>
              <a:gd name="connsiteY0" fmla="*/ 0 h 639499"/>
              <a:gd name="connsiteX1" fmla="*/ 639274 w 639274"/>
              <a:gd name="connsiteY1" fmla="*/ 0 h 639499"/>
              <a:gd name="connsiteX2" fmla="*/ 639274 w 639274"/>
              <a:gd name="connsiteY2" fmla="*/ 639290 h 639499"/>
              <a:gd name="connsiteX3" fmla="*/ 639065 w 639274"/>
              <a:gd name="connsiteY3" fmla="*/ 639499 h 639499"/>
              <a:gd name="connsiteX4" fmla="*/ 639065 w 639274"/>
              <a:gd name="connsiteY4" fmla="*/ 639499 h 63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274" h="639499">
                <a:moveTo>
                  <a:pt x="0" y="0"/>
                </a:moveTo>
                <a:lnTo>
                  <a:pt x="639274" y="0"/>
                </a:lnTo>
                <a:lnTo>
                  <a:pt x="639274" y="639290"/>
                </a:lnTo>
                <a:lnTo>
                  <a:pt x="639065" y="639499"/>
                </a:lnTo>
                <a:lnTo>
                  <a:pt x="639065" y="639499"/>
                </a:lnTo>
                <a:close/>
              </a:path>
            </a:pathLst>
          </a:custGeom>
          <a:solidFill>
            <a:srgbClr val="858B91"/>
          </a:solidFill>
          <a:ln>
            <a:solidFill>
              <a:srgbClr val="8A90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A92886-6BEA-4C68-93CB-8C213050EAA5}"/>
              </a:ext>
            </a:extLst>
          </p:cNvPr>
          <p:cNvGrpSpPr/>
          <p:nvPr/>
        </p:nvGrpSpPr>
        <p:grpSpPr>
          <a:xfrm>
            <a:off x="2123440" y="1593820"/>
            <a:ext cx="1835180" cy="3670359"/>
            <a:chOff x="6096000" y="1593820"/>
            <a:chExt cx="1835180" cy="36703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5BCFF1-16DE-41AA-8378-EF9457B17104}"/>
                </a:ext>
              </a:extLst>
            </p:cNvPr>
            <p:cNvSpPr/>
            <p:nvPr/>
          </p:nvSpPr>
          <p:spPr>
            <a:xfrm>
              <a:off x="6096000" y="1593820"/>
              <a:ext cx="751840" cy="3670359"/>
            </a:xfrm>
            <a:prstGeom prst="rect">
              <a:avLst/>
            </a:pr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614B5A-7678-4B5E-94FC-A7B6AFA32D3C}"/>
                </a:ext>
              </a:extLst>
            </p:cNvPr>
            <p:cNvSpPr/>
            <p:nvPr/>
          </p:nvSpPr>
          <p:spPr>
            <a:xfrm>
              <a:off x="7179340" y="1593820"/>
              <a:ext cx="751840" cy="3670359"/>
            </a:xfrm>
            <a:prstGeom prst="rect">
              <a:avLst/>
            </a:pr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AEE762E-ED61-48CD-97B1-5DE7F8A1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95286" y="62514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5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B134647-2F72-4F09-AEC9-1CEFFDEF1864}"/>
              </a:ext>
            </a:extLst>
          </p:cNvPr>
          <p:cNvGrpSpPr/>
          <p:nvPr/>
        </p:nvGrpSpPr>
        <p:grpSpPr>
          <a:xfrm>
            <a:off x="3972562" y="1829452"/>
            <a:ext cx="3808106" cy="3199095"/>
            <a:chOff x="3972562" y="1829452"/>
            <a:chExt cx="3808106" cy="319909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708F693-017B-49F3-BB6A-454AFCF20307}"/>
                </a:ext>
              </a:extLst>
            </p:cNvPr>
            <p:cNvGrpSpPr/>
            <p:nvPr/>
          </p:nvGrpSpPr>
          <p:grpSpPr>
            <a:xfrm>
              <a:off x="3972562" y="2131104"/>
              <a:ext cx="3420877" cy="2595792"/>
              <a:chOff x="3972562" y="2131104"/>
              <a:chExt cx="3420877" cy="259579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AA4450A-1BF6-46D3-8A6B-5A6F9DAFA2F0}"/>
                  </a:ext>
                </a:extLst>
              </p:cNvPr>
              <p:cNvSpPr/>
              <p:nvPr/>
            </p:nvSpPr>
            <p:spPr>
              <a:xfrm rot="13491783">
                <a:off x="4798560" y="2131104"/>
                <a:ext cx="2594879" cy="2595792"/>
              </a:xfrm>
              <a:custGeom>
                <a:avLst/>
                <a:gdLst>
                  <a:gd name="connsiteX0" fmla="*/ 0 w 639274"/>
                  <a:gd name="connsiteY0" fmla="*/ 0 h 639499"/>
                  <a:gd name="connsiteX1" fmla="*/ 639274 w 639274"/>
                  <a:gd name="connsiteY1" fmla="*/ 0 h 639499"/>
                  <a:gd name="connsiteX2" fmla="*/ 639274 w 639274"/>
                  <a:gd name="connsiteY2" fmla="*/ 639290 h 639499"/>
                  <a:gd name="connsiteX3" fmla="*/ 639065 w 639274"/>
                  <a:gd name="connsiteY3" fmla="*/ 639499 h 639499"/>
                  <a:gd name="connsiteX4" fmla="*/ 639065 w 639274"/>
                  <a:gd name="connsiteY4" fmla="*/ 639499 h 639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274" h="639499">
                    <a:moveTo>
                      <a:pt x="0" y="0"/>
                    </a:moveTo>
                    <a:lnTo>
                      <a:pt x="639274" y="0"/>
                    </a:lnTo>
                    <a:lnTo>
                      <a:pt x="639274" y="639290"/>
                    </a:lnTo>
                    <a:lnTo>
                      <a:pt x="639065" y="639499"/>
                    </a:lnTo>
                    <a:lnTo>
                      <a:pt x="639065" y="639499"/>
                    </a:lnTo>
                    <a:close/>
                  </a:path>
                </a:pathLst>
              </a:custGeom>
              <a:solidFill>
                <a:srgbClr val="8A9096"/>
              </a:solidFill>
              <a:ln>
                <a:solidFill>
                  <a:srgbClr val="8A90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A72125-F979-4B12-BF6F-ED3F2511C77A}"/>
                  </a:ext>
                </a:extLst>
              </p:cNvPr>
              <p:cNvSpPr/>
              <p:nvPr/>
            </p:nvSpPr>
            <p:spPr>
              <a:xfrm rot="5400000">
                <a:off x="4658361" y="2367282"/>
                <a:ext cx="751840" cy="2123438"/>
              </a:xfrm>
              <a:prstGeom prst="rect">
                <a:avLst/>
              </a:prstGeom>
              <a:solidFill>
                <a:srgbClr val="8A90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2058834-82C2-4118-ADCF-A9637101F41B}"/>
                </a:ext>
              </a:extLst>
            </p:cNvPr>
            <p:cNvSpPr/>
            <p:nvPr/>
          </p:nvSpPr>
          <p:spPr>
            <a:xfrm>
              <a:off x="6301095" y="1829452"/>
              <a:ext cx="1479573" cy="3199095"/>
            </a:xfrm>
            <a:custGeom>
              <a:avLst/>
              <a:gdLst>
                <a:gd name="connsiteX0" fmla="*/ 0 w 1479573"/>
                <a:gd name="connsiteY0" fmla="*/ 0 h 3199095"/>
                <a:gd name="connsiteX1" fmla="*/ 37842 w 1479573"/>
                <a:gd name="connsiteY1" fmla="*/ 1910 h 3199095"/>
                <a:gd name="connsiteX2" fmla="*/ 1479573 w 1479573"/>
                <a:gd name="connsiteY2" fmla="*/ 1599547 h 3199095"/>
                <a:gd name="connsiteX3" fmla="*/ 37842 w 1479573"/>
                <a:gd name="connsiteY3" fmla="*/ 3197184 h 3199095"/>
                <a:gd name="connsiteX4" fmla="*/ 0 w 1479573"/>
                <a:gd name="connsiteY4" fmla="*/ 3199095 h 3199095"/>
                <a:gd name="connsiteX5" fmla="*/ 0 w 1479573"/>
                <a:gd name="connsiteY5" fmla="*/ 3023188 h 3199095"/>
                <a:gd name="connsiteX6" fmla="*/ 19856 w 1479573"/>
                <a:gd name="connsiteY6" fmla="*/ 3022185 h 3199095"/>
                <a:gd name="connsiteX7" fmla="*/ 1303665 w 1479573"/>
                <a:gd name="connsiteY7" fmla="*/ 1599547 h 3199095"/>
                <a:gd name="connsiteX8" fmla="*/ 19856 w 1479573"/>
                <a:gd name="connsiteY8" fmla="*/ 176909 h 3199095"/>
                <a:gd name="connsiteX9" fmla="*/ 0 w 1479573"/>
                <a:gd name="connsiteY9" fmla="*/ 175907 h 31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9573" h="3199095">
                  <a:moveTo>
                    <a:pt x="0" y="0"/>
                  </a:moveTo>
                  <a:lnTo>
                    <a:pt x="37842" y="1910"/>
                  </a:lnTo>
                  <a:cubicBezTo>
                    <a:pt x="847641" y="84150"/>
                    <a:pt x="1479573" y="768050"/>
                    <a:pt x="1479573" y="1599547"/>
                  </a:cubicBezTo>
                  <a:cubicBezTo>
                    <a:pt x="1479573" y="2431044"/>
                    <a:pt x="847641" y="3114945"/>
                    <a:pt x="37842" y="3197184"/>
                  </a:cubicBezTo>
                  <a:lnTo>
                    <a:pt x="0" y="3199095"/>
                  </a:lnTo>
                  <a:lnTo>
                    <a:pt x="0" y="3023188"/>
                  </a:lnTo>
                  <a:lnTo>
                    <a:pt x="19856" y="3022185"/>
                  </a:lnTo>
                  <a:cubicBezTo>
                    <a:pt x="740953" y="2948954"/>
                    <a:pt x="1303665" y="2339965"/>
                    <a:pt x="1303665" y="1599547"/>
                  </a:cubicBezTo>
                  <a:cubicBezTo>
                    <a:pt x="1303665" y="859129"/>
                    <a:pt x="740953" y="250141"/>
                    <a:pt x="19856" y="176909"/>
                  </a:cubicBezTo>
                  <a:lnTo>
                    <a:pt x="0" y="175907"/>
                  </a:ln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B28779B-B7F1-4298-9A24-CDC5B3035A05}"/>
                </a:ext>
              </a:extLst>
            </p:cNvPr>
            <p:cNvSpPr/>
            <p:nvPr/>
          </p:nvSpPr>
          <p:spPr>
            <a:xfrm>
              <a:off x="6301095" y="2398566"/>
              <a:ext cx="953146" cy="2060868"/>
            </a:xfrm>
            <a:custGeom>
              <a:avLst/>
              <a:gdLst>
                <a:gd name="connsiteX0" fmla="*/ 0 w 1479573"/>
                <a:gd name="connsiteY0" fmla="*/ 0 h 3199095"/>
                <a:gd name="connsiteX1" fmla="*/ 37842 w 1479573"/>
                <a:gd name="connsiteY1" fmla="*/ 1910 h 3199095"/>
                <a:gd name="connsiteX2" fmla="*/ 1479573 w 1479573"/>
                <a:gd name="connsiteY2" fmla="*/ 1599547 h 3199095"/>
                <a:gd name="connsiteX3" fmla="*/ 37842 w 1479573"/>
                <a:gd name="connsiteY3" fmla="*/ 3197184 h 3199095"/>
                <a:gd name="connsiteX4" fmla="*/ 0 w 1479573"/>
                <a:gd name="connsiteY4" fmla="*/ 3199095 h 3199095"/>
                <a:gd name="connsiteX5" fmla="*/ 0 w 1479573"/>
                <a:gd name="connsiteY5" fmla="*/ 3023188 h 3199095"/>
                <a:gd name="connsiteX6" fmla="*/ 19856 w 1479573"/>
                <a:gd name="connsiteY6" fmla="*/ 3022185 h 3199095"/>
                <a:gd name="connsiteX7" fmla="*/ 1303665 w 1479573"/>
                <a:gd name="connsiteY7" fmla="*/ 1599547 h 3199095"/>
                <a:gd name="connsiteX8" fmla="*/ 19856 w 1479573"/>
                <a:gd name="connsiteY8" fmla="*/ 176909 h 3199095"/>
                <a:gd name="connsiteX9" fmla="*/ 0 w 1479573"/>
                <a:gd name="connsiteY9" fmla="*/ 175907 h 31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9573" h="3199095">
                  <a:moveTo>
                    <a:pt x="0" y="0"/>
                  </a:moveTo>
                  <a:lnTo>
                    <a:pt x="37842" y="1910"/>
                  </a:lnTo>
                  <a:cubicBezTo>
                    <a:pt x="847641" y="84150"/>
                    <a:pt x="1479573" y="768050"/>
                    <a:pt x="1479573" y="1599547"/>
                  </a:cubicBezTo>
                  <a:cubicBezTo>
                    <a:pt x="1479573" y="2431044"/>
                    <a:pt x="847641" y="3114945"/>
                    <a:pt x="37842" y="3197184"/>
                  </a:cubicBezTo>
                  <a:lnTo>
                    <a:pt x="0" y="3199095"/>
                  </a:lnTo>
                  <a:lnTo>
                    <a:pt x="0" y="3023188"/>
                  </a:lnTo>
                  <a:lnTo>
                    <a:pt x="19856" y="3022185"/>
                  </a:lnTo>
                  <a:cubicBezTo>
                    <a:pt x="740953" y="2948954"/>
                    <a:pt x="1303665" y="2339965"/>
                    <a:pt x="1303665" y="1599547"/>
                  </a:cubicBezTo>
                  <a:cubicBezTo>
                    <a:pt x="1303665" y="859129"/>
                    <a:pt x="740953" y="250141"/>
                    <a:pt x="19856" y="176909"/>
                  </a:cubicBezTo>
                  <a:lnTo>
                    <a:pt x="0" y="175907"/>
                  </a:ln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482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A5C46B5-9C3A-4EDB-9A20-282404E149A8}"/>
              </a:ext>
            </a:extLst>
          </p:cNvPr>
          <p:cNvGrpSpPr/>
          <p:nvPr/>
        </p:nvGrpSpPr>
        <p:grpSpPr>
          <a:xfrm>
            <a:off x="5886827" y="1593819"/>
            <a:ext cx="4623506" cy="3685601"/>
            <a:chOff x="5886827" y="1593819"/>
            <a:chExt cx="4623506" cy="3685601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C450312-59B3-4374-A76C-56826219D78A}"/>
                </a:ext>
              </a:extLst>
            </p:cNvPr>
            <p:cNvSpPr/>
            <p:nvPr/>
          </p:nvSpPr>
          <p:spPr>
            <a:xfrm rot="2698834">
              <a:off x="5886827" y="2115860"/>
              <a:ext cx="2594879" cy="2595792"/>
            </a:xfrm>
            <a:custGeom>
              <a:avLst/>
              <a:gdLst>
                <a:gd name="connsiteX0" fmla="*/ 0 w 639274"/>
                <a:gd name="connsiteY0" fmla="*/ 0 h 639499"/>
                <a:gd name="connsiteX1" fmla="*/ 639274 w 639274"/>
                <a:gd name="connsiteY1" fmla="*/ 0 h 639499"/>
                <a:gd name="connsiteX2" fmla="*/ 639274 w 639274"/>
                <a:gd name="connsiteY2" fmla="*/ 639290 h 639499"/>
                <a:gd name="connsiteX3" fmla="*/ 639065 w 639274"/>
                <a:gd name="connsiteY3" fmla="*/ 639499 h 639499"/>
                <a:gd name="connsiteX4" fmla="*/ 639065 w 639274"/>
                <a:gd name="connsiteY4" fmla="*/ 639499 h 63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274" h="639499">
                  <a:moveTo>
                    <a:pt x="0" y="0"/>
                  </a:moveTo>
                  <a:lnTo>
                    <a:pt x="639274" y="0"/>
                  </a:lnTo>
                  <a:lnTo>
                    <a:pt x="639274" y="639290"/>
                  </a:lnTo>
                  <a:lnTo>
                    <a:pt x="639065" y="639499"/>
                  </a:lnTo>
                  <a:lnTo>
                    <a:pt x="639065" y="639499"/>
                  </a:ln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DEC338-5D57-4B9F-AD9F-F510432ADDE1}"/>
                </a:ext>
              </a:extLst>
            </p:cNvPr>
            <p:cNvSpPr/>
            <p:nvPr/>
          </p:nvSpPr>
          <p:spPr>
            <a:xfrm rot="2698834">
              <a:off x="7380653" y="2146344"/>
              <a:ext cx="2594879" cy="2595792"/>
            </a:xfrm>
            <a:custGeom>
              <a:avLst/>
              <a:gdLst>
                <a:gd name="connsiteX0" fmla="*/ 0 w 639274"/>
                <a:gd name="connsiteY0" fmla="*/ 0 h 639499"/>
                <a:gd name="connsiteX1" fmla="*/ 639274 w 639274"/>
                <a:gd name="connsiteY1" fmla="*/ 0 h 639499"/>
                <a:gd name="connsiteX2" fmla="*/ 639274 w 639274"/>
                <a:gd name="connsiteY2" fmla="*/ 639290 h 639499"/>
                <a:gd name="connsiteX3" fmla="*/ 639065 w 639274"/>
                <a:gd name="connsiteY3" fmla="*/ 639499 h 639499"/>
                <a:gd name="connsiteX4" fmla="*/ 639065 w 639274"/>
                <a:gd name="connsiteY4" fmla="*/ 639499 h 63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274" h="639499">
                  <a:moveTo>
                    <a:pt x="0" y="0"/>
                  </a:moveTo>
                  <a:lnTo>
                    <a:pt x="639274" y="0"/>
                  </a:lnTo>
                  <a:lnTo>
                    <a:pt x="639274" y="639290"/>
                  </a:lnTo>
                  <a:lnTo>
                    <a:pt x="639065" y="639499"/>
                  </a:lnTo>
                  <a:lnTo>
                    <a:pt x="639065" y="639499"/>
                  </a:ln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A65F0A-500B-41E1-9309-D512777F2E73}"/>
                </a:ext>
              </a:extLst>
            </p:cNvPr>
            <p:cNvSpPr/>
            <p:nvPr/>
          </p:nvSpPr>
          <p:spPr>
            <a:xfrm>
              <a:off x="10107712" y="1593819"/>
              <a:ext cx="402621" cy="3685601"/>
            </a:xfrm>
            <a:prstGeom prst="rect">
              <a:avLst/>
            </a:pr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1C16672-A385-477E-BBA1-F4AB97C453CD}"/>
              </a:ext>
            </a:extLst>
          </p:cNvPr>
          <p:cNvGrpSpPr/>
          <p:nvPr/>
        </p:nvGrpSpPr>
        <p:grpSpPr>
          <a:xfrm rot="10800000">
            <a:off x="909878" y="1601439"/>
            <a:ext cx="4623506" cy="3685601"/>
            <a:chOff x="5886827" y="1593819"/>
            <a:chExt cx="4623506" cy="368560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E52CABB-3815-40E2-9B90-6EC135545712}"/>
                </a:ext>
              </a:extLst>
            </p:cNvPr>
            <p:cNvSpPr/>
            <p:nvPr/>
          </p:nvSpPr>
          <p:spPr>
            <a:xfrm rot="2698834">
              <a:off x="5886827" y="2115860"/>
              <a:ext cx="2594879" cy="2595792"/>
            </a:xfrm>
            <a:custGeom>
              <a:avLst/>
              <a:gdLst>
                <a:gd name="connsiteX0" fmla="*/ 0 w 639274"/>
                <a:gd name="connsiteY0" fmla="*/ 0 h 639499"/>
                <a:gd name="connsiteX1" fmla="*/ 639274 w 639274"/>
                <a:gd name="connsiteY1" fmla="*/ 0 h 639499"/>
                <a:gd name="connsiteX2" fmla="*/ 639274 w 639274"/>
                <a:gd name="connsiteY2" fmla="*/ 639290 h 639499"/>
                <a:gd name="connsiteX3" fmla="*/ 639065 w 639274"/>
                <a:gd name="connsiteY3" fmla="*/ 639499 h 639499"/>
                <a:gd name="connsiteX4" fmla="*/ 639065 w 639274"/>
                <a:gd name="connsiteY4" fmla="*/ 639499 h 63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274" h="639499">
                  <a:moveTo>
                    <a:pt x="0" y="0"/>
                  </a:moveTo>
                  <a:lnTo>
                    <a:pt x="639274" y="0"/>
                  </a:lnTo>
                  <a:lnTo>
                    <a:pt x="639274" y="639290"/>
                  </a:lnTo>
                  <a:lnTo>
                    <a:pt x="639065" y="639499"/>
                  </a:lnTo>
                  <a:lnTo>
                    <a:pt x="639065" y="639499"/>
                  </a:ln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5907399-E9CE-4718-830E-2A14D41E6355}"/>
                </a:ext>
              </a:extLst>
            </p:cNvPr>
            <p:cNvSpPr/>
            <p:nvPr/>
          </p:nvSpPr>
          <p:spPr>
            <a:xfrm rot="2698834">
              <a:off x="7380653" y="2146344"/>
              <a:ext cx="2594879" cy="2595792"/>
            </a:xfrm>
            <a:custGeom>
              <a:avLst/>
              <a:gdLst>
                <a:gd name="connsiteX0" fmla="*/ 0 w 639274"/>
                <a:gd name="connsiteY0" fmla="*/ 0 h 639499"/>
                <a:gd name="connsiteX1" fmla="*/ 639274 w 639274"/>
                <a:gd name="connsiteY1" fmla="*/ 0 h 639499"/>
                <a:gd name="connsiteX2" fmla="*/ 639274 w 639274"/>
                <a:gd name="connsiteY2" fmla="*/ 639290 h 639499"/>
                <a:gd name="connsiteX3" fmla="*/ 639065 w 639274"/>
                <a:gd name="connsiteY3" fmla="*/ 639499 h 639499"/>
                <a:gd name="connsiteX4" fmla="*/ 639065 w 639274"/>
                <a:gd name="connsiteY4" fmla="*/ 639499 h 63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274" h="639499">
                  <a:moveTo>
                    <a:pt x="0" y="0"/>
                  </a:moveTo>
                  <a:lnTo>
                    <a:pt x="639274" y="0"/>
                  </a:lnTo>
                  <a:lnTo>
                    <a:pt x="639274" y="639290"/>
                  </a:lnTo>
                  <a:lnTo>
                    <a:pt x="639065" y="639499"/>
                  </a:lnTo>
                  <a:lnTo>
                    <a:pt x="639065" y="639499"/>
                  </a:ln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7426D8-CCE2-44CA-A2D8-E0B9E5755E3D}"/>
                </a:ext>
              </a:extLst>
            </p:cNvPr>
            <p:cNvSpPr/>
            <p:nvPr/>
          </p:nvSpPr>
          <p:spPr>
            <a:xfrm>
              <a:off x="10107712" y="1593819"/>
              <a:ext cx="402621" cy="3685601"/>
            </a:xfrm>
            <a:prstGeom prst="rect">
              <a:avLst/>
            </a:pr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55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294156C-B094-4C4B-B9B9-FB5A13208750}"/>
              </a:ext>
            </a:extLst>
          </p:cNvPr>
          <p:cNvGrpSpPr/>
          <p:nvPr/>
        </p:nvGrpSpPr>
        <p:grpSpPr>
          <a:xfrm>
            <a:off x="8794566" y="2642325"/>
            <a:ext cx="2550883" cy="1686560"/>
            <a:chOff x="3727269" y="1959429"/>
            <a:chExt cx="2550883" cy="16865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BBAE48-103E-4A1B-9183-229F4454094A}"/>
                </a:ext>
              </a:extLst>
            </p:cNvPr>
            <p:cNvGrpSpPr/>
            <p:nvPr/>
          </p:nvGrpSpPr>
          <p:grpSpPr>
            <a:xfrm>
              <a:off x="3727269" y="1959429"/>
              <a:ext cx="2368730" cy="1254034"/>
              <a:chOff x="3727269" y="1959429"/>
              <a:chExt cx="2368730" cy="1254034"/>
            </a:xfrm>
          </p:grpSpPr>
          <p:sp>
            <p:nvSpPr>
              <p:cNvPr id="2" name="Arrow: Down 1">
                <a:extLst>
                  <a:ext uri="{FF2B5EF4-FFF2-40B4-BE49-F238E27FC236}">
                    <a16:creationId xmlns:a16="http://schemas.microsoft.com/office/drawing/2014/main" id="{C7958E7D-37CF-49EE-80B4-A9DF21FFE988}"/>
                  </a:ext>
                </a:extLst>
              </p:cNvPr>
              <p:cNvSpPr/>
              <p:nvPr/>
            </p:nvSpPr>
            <p:spPr>
              <a:xfrm>
                <a:off x="3727269" y="1959429"/>
                <a:ext cx="470262" cy="1254034"/>
              </a:xfrm>
              <a:prstGeom prst="downArrow">
                <a:avLst/>
              </a:prstGeom>
              <a:solidFill>
                <a:srgbClr val="2B95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F535BD6-10D0-449B-8778-8258E2B007B7}"/>
                  </a:ext>
                </a:extLst>
              </p:cNvPr>
              <p:cNvSpPr/>
              <p:nvPr/>
            </p:nvSpPr>
            <p:spPr>
              <a:xfrm rot="5400000">
                <a:off x="4961708" y="1068979"/>
                <a:ext cx="243839" cy="2024742"/>
              </a:xfrm>
              <a:prstGeom prst="rect">
                <a:avLst/>
              </a:prstGeom>
              <a:solidFill>
                <a:srgbClr val="2B95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6376E5E-1F8C-416A-B938-E15D531F337E}"/>
                </a:ext>
              </a:extLst>
            </p:cNvPr>
            <p:cNvGrpSpPr/>
            <p:nvPr/>
          </p:nvGrpSpPr>
          <p:grpSpPr>
            <a:xfrm rot="10800000">
              <a:off x="3899262" y="2391955"/>
              <a:ext cx="2378890" cy="1254034"/>
              <a:chOff x="3717109" y="1957978"/>
              <a:chExt cx="2378890" cy="1254034"/>
            </a:xfrm>
          </p:grpSpPr>
          <p:sp>
            <p:nvSpPr>
              <p:cNvPr id="6" name="Arrow: Down 5">
                <a:extLst>
                  <a:ext uri="{FF2B5EF4-FFF2-40B4-BE49-F238E27FC236}">
                    <a16:creationId xmlns:a16="http://schemas.microsoft.com/office/drawing/2014/main" id="{AEF11A93-226A-4C55-AD5A-532406E41C7C}"/>
                  </a:ext>
                </a:extLst>
              </p:cNvPr>
              <p:cNvSpPr/>
              <p:nvPr/>
            </p:nvSpPr>
            <p:spPr>
              <a:xfrm>
                <a:off x="3717109" y="1957978"/>
                <a:ext cx="470262" cy="1254034"/>
              </a:xfrm>
              <a:prstGeom prst="downArrow">
                <a:avLst/>
              </a:prstGeom>
              <a:solidFill>
                <a:srgbClr val="2B95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65C454-BC96-4433-B2ED-A57CFF0005F5}"/>
                  </a:ext>
                </a:extLst>
              </p:cNvPr>
              <p:cNvSpPr/>
              <p:nvPr/>
            </p:nvSpPr>
            <p:spPr>
              <a:xfrm rot="5400000">
                <a:off x="4961708" y="1068979"/>
                <a:ext cx="243839" cy="2024742"/>
              </a:xfrm>
              <a:prstGeom prst="rect">
                <a:avLst/>
              </a:prstGeom>
              <a:solidFill>
                <a:srgbClr val="2B95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FEE5F3-3382-4BFF-BF40-6C9C8B64470A}"/>
              </a:ext>
            </a:extLst>
          </p:cNvPr>
          <p:cNvGrpSpPr/>
          <p:nvPr/>
        </p:nvGrpSpPr>
        <p:grpSpPr>
          <a:xfrm>
            <a:off x="4812212" y="2633617"/>
            <a:ext cx="2540723" cy="1686560"/>
            <a:chOff x="4825638" y="2586446"/>
            <a:chExt cx="2540723" cy="16865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3914DD-BF9B-48D3-A864-A231F4AC028A}"/>
                </a:ext>
              </a:extLst>
            </p:cNvPr>
            <p:cNvGrpSpPr/>
            <p:nvPr/>
          </p:nvGrpSpPr>
          <p:grpSpPr>
            <a:xfrm>
              <a:off x="4825638" y="2586446"/>
              <a:ext cx="2540723" cy="1686560"/>
              <a:chOff x="3727269" y="1959429"/>
              <a:chExt cx="2540723" cy="168656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385631F-ACD7-401B-AF2F-BAF9F580E2A2}"/>
                  </a:ext>
                </a:extLst>
              </p:cNvPr>
              <p:cNvGrpSpPr/>
              <p:nvPr/>
            </p:nvGrpSpPr>
            <p:grpSpPr>
              <a:xfrm>
                <a:off x="3727269" y="1959429"/>
                <a:ext cx="2368730" cy="1254034"/>
                <a:chOff x="3727269" y="1959429"/>
                <a:chExt cx="2368730" cy="1254034"/>
              </a:xfrm>
            </p:grpSpPr>
            <p:sp>
              <p:nvSpPr>
                <p:cNvPr id="14" name="Arrow: Down 13">
                  <a:extLst>
                    <a:ext uri="{FF2B5EF4-FFF2-40B4-BE49-F238E27FC236}">
                      <a16:creationId xmlns:a16="http://schemas.microsoft.com/office/drawing/2014/main" id="{48794FF9-B21B-4F00-AA32-53770CC7125B}"/>
                    </a:ext>
                  </a:extLst>
                </p:cNvPr>
                <p:cNvSpPr/>
                <p:nvPr/>
              </p:nvSpPr>
              <p:spPr>
                <a:xfrm>
                  <a:off x="3727269" y="1959429"/>
                  <a:ext cx="470262" cy="1254034"/>
                </a:xfrm>
                <a:prstGeom prst="downArrow">
                  <a:avLst/>
                </a:prstGeom>
                <a:solidFill>
                  <a:srgbClr val="8A90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991026E-018E-485A-8018-E4B9C3138AC7}"/>
                    </a:ext>
                  </a:extLst>
                </p:cNvPr>
                <p:cNvSpPr/>
                <p:nvPr/>
              </p:nvSpPr>
              <p:spPr>
                <a:xfrm rot="5400000">
                  <a:off x="4961708" y="1068979"/>
                  <a:ext cx="243839" cy="2024742"/>
                </a:xfrm>
                <a:prstGeom prst="rect">
                  <a:avLst/>
                </a:prstGeom>
                <a:solidFill>
                  <a:srgbClr val="8A90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FA4CA02-62CF-45CC-BCB3-F2073F174D34}"/>
                  </a:ext>
                </a:extLst>
              </p:cNvPr>
              <p:cNvGrpSpPr/>
              <p:nvPr/>
            </p:nvGrpSpPr>
            <p:grpSpPr>
              <a:xfrm rot="10800000">
                <a:off x="3899262" y="2391955"/>
                <a:ext cx="2368730" cy="1254034"/>
                <a:chOff x="3727269" y="1957978"/>
                <a:chExt cx="2368730" cy="1254034"/>
              </a:xfrm>
            </p:grpSpPr>
            <p:sp>
              <p:nvSpPr>
                <p:cNvPr id="12" name="Arrow: Down 11">
                  <a:extLst>
                    <a:ext uri="{FF2B5EF4-FFF2-40B4-BE49-F238E27FC236}">
                      <a16:creationId xmlns:a16="http://schemas.microsoft.com/office/drawing/2014/main" id="{5696FF14-BBF9-4EC2-9201-E651AFF41129}"/>
                    </a:ext>
                  </a:extLst>
                </p:cNvPr>
                <p:cNvSpPr/>
                <p:nvPr/>
              </p:nvSpPr>
              <p:spPr>
                <a:xfrm>
                  <a:off x="3727269" y="1957978"/>
                  <a:ext cx="470262" cy="1254034"/>
                </a:xfrm>
                <a:prstGeom prst="downArrow">
                  <a:avLst/>
                </a:prstGeom>
                <a:solidFill>
                  <a:srgbClr val="8A90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941E168-83E3-4A2A-B67A-6573334065DA}"/>
                    </a:ext>
                  </a:extLst>
                </p:cNvPr>
                <p:cNvSpPr/>
                <p:nvPr/>
              </p:nvSpPr>
              <p:spPr>
                <a:xfrm rot="5400000">
                  <a:off x="4961708" y="1068979"/>
                  <a:ext cx="243839" cy="2024742"/>
                </a:xfrm>
                <a:prstGeom prst="rect">
                  <a:avLst/>
                </a:prstGeom>
                <a:solidFill>
                  <a:srgbClr val="8A90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C0A77-3A72-4F44-BF4D-DEB80197F0C5}"/>
                </a:ext>
              </a:extLst>
            </p:cNvPr>
            <p:cNvSpPr/>
            <p:nvPr/>
          </p:nvSpPr>
          <p:spPr>
            <a:xfrm>
              <a:off x="5734593" y="3067594"/>
              <a:ext cx="722811" cy="722811"/>
            </a:xfrm>
            <a:prstGeom prst="ellipse">
              <a:avLst/>
            </a:prstGeom>
            <a:solidFill>
              <a:srgbClr val="2B95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7301FB-DF67-480C-8326-84DF20FAC1CC}"/>
              </a:ext>
            </a:extLst>
          </p:cNvPr>
          <p:cNvGrpSpPr/>
          <p:nvPr/>
        </p:nvGrpSpPr>
        <p:grpSpPr>
          <a:xfrm>
            <a:off x="1015277" y="2639423"/>
            <a:ext cx="2540723" cy="1686560"/>
            <a:chOff x="3727269" y="1959429"/>
            <a:chExt cx="2540723" cy="168656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D70FEA-4DAC-4B22-9027-1A3B3A859AC9}"/>
                </a:ext>
              </a:extLst>
            </p:cNvPr>
            <p:cNvGrpSpPr/>
            <p:nvPr/>
          </p:nvGrpSpPr>
          <p:grpSpPr>
            <a:xfrm>
              <a:off x="3727269" y="1959429"/>
              <a:ext cx="2368730" cy="1254034"/>
              <a:chOff x="3727269" y="1959429"/>
              <a:chExt cx="2368730" cy="1254034"/>
            </a:xfrm>
          </p:grpSpPr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8300AEE1-4ED9-4C80-B162-0540CF78A08A}"/>
                  </a:ext>
                </a:extLst>
              </p:cNvPr>
              <p:cNvSpPr/>
              <p:nvPr/>
            </p:nvSpPr>
            <p:spPr>
              <a:xfrm>
                <a:off x="3727269" y="1959429"/>
                <a:ext cx="470262" cy="1254034"/>
              </a:xfrm>
              <a:prstGeom prst="downArrow">
                <a:avLst/>
              </a:prstGeom>
              <a:solidFill>
                <a:srgbClr val="8A90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85A48B3-9350-4C2E-AB43-30465350536D}"/>
                  </a:ext>
                </a:extLst>
              </p:cNvPr>
              <p:cNvSpPr/>
              <p:nvPr/>
            </p:nvSpPr>
            <p:spPr>
              <a:xfrm rot="5400000">
                <a:off x="4961708" y="1068979"/>
                <a:ext cx="243839" cy="2024742"/>
              </a:xfrm>
              <a:prstGeom prst="rect">
                <a:avLst/>
              </a:prstGeom>
              <a:solidFill>
                <a:srgbClr val="8A90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54E8BF7-7D1E-4314-BF12-8B4DD94877B2}"/>
                </a:ext>
              </a:extLst>
            </p:cNvPr>
            <p:cNvGrpSpPr/>
            <p:nvPr/>
          </p:nvGrpSpPr>
          <p:grpSpPr>
            <a:xfrm rot="10800000">
              <a:off x="3899262" y="2391955"/>
              <a:ext cx="2368730" cy="1254034"/>
              <a:chOff x="3727269" y="1957978"/>
              <a:chExt cx="2368730" cy="1254034"/>
            </a:xfrm>
          </p:grpSpPr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C0EC1F87-25C0-45D1-B907-15B8DC44829A}"/>
                  </a:ext>
                </a:extLst>
              </p:cNvPr>
              <p:cNvSpPr/>
              <p:nvPr/>
            </p:nvSpPr>
            <p:spPr>
              <a:xfrm>
                <a:off x="3727269" y="1957978"/>
                <a:ext cx="470262" cy="1254034"/>
              </a:xfrm>
              <a:prstGeom prst="downArrow">
                <a:avLst/>
              </a:prstGeom>
              <a:solidFill>
                <a:srgbClr val="8A90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3CD449D-3DFB-4017-A9A2-68A36DFB25D7}"/>
                  </a:ext>
                </a:extLst>
              </p:cNvPr>
              <p:cNvSpPr/>
              <p:nvPr/>
            </p:nvSpPr>
            <p:spPr>
              <a:xfrm rot="5400000">
                <a:off x="4961708" y="1068979"/>
                <a:ext cx="243839" cy="2024742"/>
              </a:xfrm>
              <a:prstGeom prst="rect">
                <a:avLst/>
              </a:prstGeom>
              <a:solidFill>
                <a:srgbClr val="8A90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424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BBB5814-8A6F-4379-AA44-C167FC05222E}"/>
              </a:ext>
            </a:extLst>
          </p:cNvPr>
          <p:cNvSpPr/>
          <p:nvPr/>
        </p:nvSpPr>
        <p:spPr>
          <a:xfrm>
            <a:off x="4157980" y="2854960"/>
            <a:ext cx="3876040" cy="1148080"/>
          </a:xfrm>
          <a:prstGeom prst="roundRect">
            <a:avLst>
              <a:gd name="adj" fmla="val 50000"/>
            </a:avLst>
          </a:prstGeom>
          <a:solidFill>
            <a:srgbClr val="8A9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7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17DE48C-9297-4315-B376-BA351408C216}"/>
              </a:ext>
            </a:extLst>
          </p:cNvPr>
          <p:cNvGrpSpPr/>
          <p:nvPr/>
        </p:nvGrpSpPr>
        <p:grpSpPr>
          <a:xfrm>
            <a:off x="5638800" y="1259840"/>
            <a:ext cx="914400" cy="4338320"/>
            <a:chOff x="5638800" y="1259840"/>
            <a:chExt cx="914400" cy="43383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01FA680-93E3-4EAA-85D6-0597FBEA3F30}"/>
                </a:ext>
              </a:extLst>
            </p:cNvPr>
            <p:cNvSpPr/>
            <p:nvPr/>
          </p:nvSpPr>
          <p:spPr>
            <a:xfrm>
              <a:off x="5638800" y="1259840"/>
              <a:ext cx="914400" cy="914400"/>
            </a:xfrm>
            <a:prstGeom prst="ellipse">
              <a:avLst/>
            </a:pr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F89DC7A-87B3-4629-ACA2-CBF904B870EA}"/>
                </a:ext>
              </a:extLst>
            </p:cNvPr>
            <p:cNvSpPr/>
            <p:nvPr/>
          </p:nvSpPr>
          <p:spPr>
            <a:xfrm>
              <a:off x="5638800" y="2971800"/>
              <a:ext cx="914400" cy="914400"/>
            </a:xfrm>
            <a:prstGeom prst="ellipse">
              <a:avLst/>
            </a:pr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4301251-05E0-4363-990C-300D82C5BF71}"/>
                </a:ext>
              </a:extLst>
            </p:cNvPr>
            <p:cNvSpPr/>
            <p:nvPr/>
          </p:nvSpPr>
          <p:spPr>
            <a:xfrm>
              <a:off x="5638800" y="4683760"/>
              <a:ext cx="914400" cy="914400"/>
            </a:xfrm>
            <a:prstGeom prst="ellipse">
              <a:avLst/>
            </a:pr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152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A5C4CEE4-3861-40A7-8E9A-12D0EF903233}"/>
              </a:ext>
            </a:extLst>
          </p:cNvPr>
          <p:cNvGrpSpPr/>
          <p:nvPr/>
        </p:nvGrpSpPr>
        <p:grpSpPr>
          <a:xfrm>
            <a:off x="1572019" y="4755925"/>
            <a:ext cx="2585728" cy="473349"/>
            <a:chOff x="3672627" y="4236236"/>
            <a:chExt cx="2585728" cy="47334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758B29B-1B88-4D58-8EB2-F8AD60356807}"/>
                </a:ext>
              </a:extLst>
            </p:cNvPr>
            <p:cNvSpPr/>
            <p:nvPr/>
          </p:nvSpPr>
          <p:spPr>
            <a:xfrm rot="17432325">
              <a:off x="4730360" y="3181590"/>
              <a:ext cx="470262" cy="2585728"/>
            </a:xfrm>
            <a:custGeom>
              <a:avLst/>
              <a:gdLst>
                <a:gd name="connsiteX0" fmla="*/ 352697 w 470262"/>
                <a:gd name="connsiteY0" fmla="*/ 0 h 2585728"/>
                <a:gd name="connsiteX1" fmla="*/ 352697 w 470262"/>
                <a:gd name="connsiteY1" fmla="*/ 2350597 h 2585728"/>
                <a:gd name="connsiteX2" fmla="*/ 470262 w 470262"/>
                <a:gd name="connsiteY2" fmla="*/ 2350597 h 2585728"/>
                <a:gd name="connsiteX3" fmla="*/ 235131 w 470262"/>
                <a:gd name="connsiteY3" fmla="*/ 2585728 h 2585728"/>
                <a:gd name="connsiteX4" fmla="*/ 0 w 470262"/>
                <a:gd name="connsiteY4" fmla="*/ 2350597 h 2585728"/>
                <a:gd name="connsiteX5" fmla="*/ 117566 w 470262"/>
                <a:gd name="connsiteY5" fmla="*/ 2350597 h 2585728"/>
                <a:gd name="connsiteX6" fmla="*/ 117566 w 470262"/>
                <a:gd name="connsiteY6" fmla="*/ 116611 h 258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262" h="2585728">
                  <a:moveTo>
                    <a:pt x="352697" y="0"/>
                  </a:moveTo>
                  <a:lnTo>
                    <a:pt x="352697" y="2350597"/>
                  </a:lnTo>
                  <a:lnTo>
                    <a:pt x="470262" y="2350597"/>
                  </a:lnTo>
                  <a:lnTo>
                    <a:pt x="235131" y="2585728"/>
                  </a:lnTo>
                  <a:lnTo>
                    <a:pt x="0" y="2350597"/>
                  </a:lnTo>
                  <a:lnTo>
                    <a:pt x="117566" y="2350597"/>
                  </a:lnTo>
                  <a:lnTo>
                    <a:pt x="117566" y="116611"/>
                  </a:ln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5502CD6-3F18-46EB-AB96-030D15F8FAD6}"/>
                </a:ext>
              </a:extLst>
            </p:cNvPr>
            <p:cNvSpPr/>
            <p:nvPr/>
          </p:nvSpPr>
          <p:spPr>
            <a:xfrm rot="14787699">
              <a:off x="4730361" y="3243961"/>
              <a:ext cx="470262" cy="2454812"/>
            </a:xfrm>
            <a:custGeom>
              <a:avLst/>
              <a:gdLst>
                <a:gd name="connsiteX0" fmla="*/ 470262 w 470262"/>
                <a:gd name="connsiteY0" fmla="*/ 2219681 h 2454812"/>
                <a:gd name="connsiteX1" fmla="*/ 235131 w 470262"/>
                <a:gd name="connsiteY1" fmla="*/ 2454812 h 2454812"/>
                <a:gd name="connsiteX2" fmla="*/ 0 w 470262"/>
                <a:gd name="connsiteY2" fmla="*/ 2219681 h 2454812"/>
                <a:gd name="connsiteX3" fmla="*/ 117566 w 470262"/>
                <a:gd name="connsiteY3" fmla="*/ 2219681 h 2454812"/>
                <a:gd name="connsiteX4" fmla="*/ 117566 w 470262"/>
                <a:gd name="connsiteY4" fmla="*/ 0 h 2454812"/>
                <a:gd name="connsiteX5" fmla="*/ 352697 w 470262"/>
                <a:gd name="connsiteY5" fmla="*/ 82833 h 2454812"/>
                <a:gd name="connsiteX6" fmla="*/ 352697 w 470262"/>
                <a:gd name="connsiteY6" fmla="*/ 2219681 h 245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262" h="2454812">
                  <a:moveTo>
                    <a:pt x="470262" y="2219681"/>
                  </a:moveTo>
                  <a:lnTo>
                    <a:pt x="235131" y="2454812"/>
                  </a:lnTo>
                  <a:lnTo>
                    <a:pt x="0" y="2219681"/>
                  </a:lnTo>
                  <a:lnTo>
                    <a:pt x="117566" y="2219681"/>
                  </a:lnTo>
                  <a:lnTo>
                    <a:pt x="117566" y="0"/>
                  </a:lnTo>
                  <a:lnTo>
                    <a:pt x="352697" y="82833"/>
                  </a:lnTo>
                  <a:lnTo>
                    <a:pt x="352697" y="2219681"/>
                  </a:lnTo>
                  <a:close/>
                </a:path>
              </a:pathLst>
            </a:custGeom>
            <a:solidFill>
              <a:srgbClr val="8A9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0C6A18-CBA8-4441-8631-EEEBD1A44E2E}"/>
              </a:ext>
            </a:extLst>
          </p:cNvPr>
          <p:cNvGrpSpPr/>
          <p:nvPr/>
        </p:nvGrpSpPr>
        <p:grpSpPr>
          <a:xfrm>
            <a:off x="6913746" y="4752838"/>
            <a:ext cx="2585728" cy="476435"/>
            <a:chOff x="3660034" y="4236236"/>
            <a:chExt cx="2585728" cy="476435"/>
          </a:xfrm>
          <a:solidFill>
            <a:srgbClr val="2B95CE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B72B7A1-FF6D-4F81-B571-C7F07B4C021E}"/>
                </a:ext>
              </a:extLst>
            </p:cNvPr>
            <p:cNvSpPr/>
            <p:nvPr/>
          </p:nvSpPr>
          <p:spPr>
            <a:xfrm rot="17782718">
              <a:off x="4717767" y="3184676"/>
              <a:ext cx="470262" cy="2585728"/>
            </a:xfrm>
            <a:custGeom>
              <a:avLst/>
              <a:gdLst>
                <a:gd name="connsiteX0" fmla="*/ 352697 w 470262"/>
                <a:gd name="connsiteY0" fmla="*/ 0 h 2585728"/>
                <a:gd name="connsiteX1" fmla="*/ 352697 w 470262"/>
                <a:gd name="connsiteY1" fmla="*/ 2350597 h 2585728"/>
                <a:gd name="connsiteX2" fmla="*/ 470262 w 470262"/>
                <a:gd name="connsiteY2" fmla="*/ 2350597 h 2585728"/>
                <a:gd name="connsiteX3" fmla="*/ 235131 w 470262"/>
                <a:gd name="connsiteY3" fmla="*/ 2585728 h 2585728"/>
                <a:gd name="connsiteX4" fmla="*/ 0 w 470262"/>
                <a:gd name="connsiteY4" fmla="*/ 2350597 h 2585728"/>
                <a:gd name="connsiteX5" fmla="*/ 117566 w 470262"/>
                <a:gd name="connsiteY5" fmla="*/ 2350597 h 2585728"/>
                <a:gd name="connsiteX6" fmla="*/ 117566 w 470262"/>
                <a:gd name="connsiteY6" fmla="*/ 116611 h 258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262" h="2585728">
                  <a:moveTo>
                    <a:pt x="352697" y="0"/>
                  </a:moveTo>
                  <a:lnTo>
                    <a:pt x="352697" y="2350597"/>
                  </a:lnTo>
                  <a:lnTo>
                    <a:pt x="470262" y="2350597"/>
                  </a:lnTo>
                  <a:lnTo>
                    <a:pt x="235131" y="2585728"/>
                  </a:lnTo>
                  <a:lnTo>
                    <a:pt x="0" y="2350597"/>
                  </a:lnTo>
                  <a:lnTo>
                    <a:pt x="117566" y="2350597"/>
                  </a:lnTo>
                  <a:lnTo>
                    <a:pt x="117566" y="1166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BBD220-3263-47E5-832E-069B8DC90131}"/>
                </a:ext>
              </a:extLst>
            </p:cNvPr>
            <p:cNvSpPr/>
            <p:nvPr/>
          </p:nvSpPr>
          <p:spPr>
            <a:xfrm rot="15035605">
              <a:off x="4730361" y="3243961"/>
              <a:ext cx="470262" cy="2454812"/>
            </a:xfrm>
            <a:custGeom>
              <a:avLst/>
              <a:gdLst>
                <a:gd name="connsiteX0" fmla="*/ 470262 w 470262"/>
                <a:gd name="connsiteY0" fmla="*/ 2219681 h 2454812"/>
                <a:gd name="connsiteX1" fmla="*/ 235131 w 470262"/>
                <a:gd name="connsiteY1" fmla="*/ 2454812 h 2454812"/>
                <a:gd name="connsiteX2" fmla="*/ 0 w 470262"/>
                <a:gd name="connsiteY2" fmla="*/ 2219681 h 2454812"/>
                <a:gd name="connsiteX3" fmla="*/ 117566 w 470262"/>
                <a:gd name="connsiteY3" fmla="*/ 2219681 h 2454812"/>
                <a:gd name="connsiteX4" fmla="*/ 117566 w 470262"/>
                <a:gd name="connsiteY4" fmla="*/ 0 h 2454812"/>
                <a:gd name="connsiteX5" fmla="*/ 352697 w 470262"/>
                <a:gd name="connsiteY5" fmla="*/ 82833 h 2454812"/>
                <a:gd name="connsiteX6" fmla="*/ 352697 w 470262"/>
                <a:gd name="connsiteY6" fmla="*/ 2219681 h 245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262" h="2454812">
                  <a:moveTo>
                    <a:pt x="470262" y="2219681"/>
                  </a:moveTo>
                  <a:lnTo>
                    <a:pt x="235131" y="2454812"/>
                  </a:lnTo>
                  <a:lnTo>
                    <a:pt x="0" y="2219681"/>
                  </a:lnTo>
                  <a:lnTo>
                    <a:pt x="117566" y="2219681"/>
                  </a:lnTo>
                  <a:lnTo>
                    <a:pt x="117566" y="0"/>
                  </a:lnTo>
                  <a:lnTo>
                    <a:pt x="352697" y="82833"/>
                  </a:lnTo>
                  <a:lnTo>
                    <a:pt x="352697" y="221968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90F9582-A6BC-4B77-96B4-0D8E3B213C4F}"/>
              </a:ext>
            </a:extLst>
          </p:cNvPr>
          <p:cNvGrpSpPr/>
          <p:nvPr/>
        </p:nvGrpSpPr>
        <p:grpSpPr>
          <a:xfrm>
            <a:off x="2834403" y="887905"/>
            <a:ext cx="2469117" cy="1810669"/>
            <a:chOff x="2834403" y="887905"/>
            <a:chExt cx="2469117" cy="1810669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4C60740-C96D-4904-9EEB-E3C4116A6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403" y="887905"/>
              <a:ext cx="2304488" cy="1810669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6D25E33-7556-4AC6-94F8-66B00E9CC2D9}"/>
                </a:ext>
              </a:extLst>
            </p:cNvPr>
            <p:cNvSpPr/>
            <p:nvPr/>
          </p:nvSpPr>
          <p:spPr>
            <a:xfrm>
              <a:off x="2999032" y="1016868"/>
              <a:ext cx="2304488" cy="16216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072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Thang</dc:creator>
  <cp:lastModifiedBy>Hoang Thang</cp:lastModifiedBy>
  <cp:revision>19</cp:revision>
  <dcterms:created xsi:type="dcterms:W3CDTF">2020-12-29T09:09:38Z</dcterms:created>
  <dcterms:modified xsi:type="dcterms:W3CDTF">2021-01-04T16:50:05Z</dcterms:modified>
</cp:coreProperties>
</file>