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94" r:id="rId3"/>
    <p:sldId id="275" r:id="rId4"/>
    <p:sldId id="276" r:id="rId5"/>
    <p:sldId id="281" r:id="rId6"/>
    <p:sldId id="280" r:id="rId7"/>
    <p:sldId id="282" r:id="rId8"/>
    <p:sldId id="283" r:id="rId9"/>
    <p:sldId id="284" r:id="rId10"/>
    <p:sldId id="285" r:id="rId11"/>
    <p:sldId id="286" r:id="rId12"/>
    <p:sldId id="287" r:id="rId13"/>
    <p:sldId id="288" r:id="rId14"/>
    <p:sldId id="289" r:id="rId15"/>
    <p:sldId id="296" r:id="rId16"/>
    <p:sldId id="297" r:id="rId17"/>
    <p:sldId id="292" r:id="rId18"/>
    <p:sldId id="298" r:id="rId19"/>
    <p:sldId id="269" r:id="rId20"/>
    <p:sldId id="277" r:id="rId21"/>
    <p:sldId id="278" r:id="rId22"/>
    <p:sldId id="272" r:id="rId23"/>
    <p:sldId id="290" r:id="rId24"/>
    <p:sldId id="295" r:id="rId25"/>
    <p:sldId id="299" r:id="rId26"/>
    <p:sldId id="300" r:id="rId27"/>
    <p:sldId id="301" r:id="rId28"/>
    <p:sldId id="302" r:id="rId29"/>
    <p:sldId id="303" r:id="rId30"/>
    <p:sldId id="304" r:id="rId31"/>
    <p:sldId id="305" r:id="rId32"/>
    <p:sldId id="306" r:id="rId33"/>
    <p:sldId id="307" r:id="rId3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DD775-59F9-C5D7-D45E-6F5F07D4089A}" v="2928" dt="2020-11-03T12:29:06.556"/>
    <p1510:client id="{1BBD9665-9FAB-0F5A-3871-A1BF1431FC5C}" v="996" dt="2020-11-03T16:34:03.459"/>
    <p1510:client id="{223C7727-DA59-20D3-63F0-D4AC7264427A}" v="422" dt="2020-11-04T08:33:34.915"/>
    <p1510:client id="{7667313B-DC5A-423A-BC96-E947807C7BB8}" v="436" dt="2020-11-03T08:59:10.223"/>
    <p1510:client id="{99B5FBBB-0318-0E2F-2336-AFC4F3AEB9E7}" v="458" dt="2020-11-04T02:07:34.786"/>
    <p1510:client id="{BEBF4038-0943-2948-EF0C-0B950A8D109F}" v="983" dt="2020-11-04T02:09:22.284"/>
    <p1510:client id="{E7327E4D-D085-4C46-B9EC-967110B22D06}" v="6432" dt="2020-11-04T03:59:26.048"/>
    <p1510:client id="{F42112FF-9720-82DC-FCC9-089D6CA39799}" v="361" dt="2020-11-04T02:26:02.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ưu Hoàng Sơn" userId="11ad7f2a-d392-455a-ab54-5570ddb8ac05" providerId="ADAL" clId="{E7327E4D-D085-4C46-B9EC-967110B22D06}"/>
    <pc:docChg chg="undo custSel addSld delSld modSld sldOrd">
      <pc:chgData name="Lưu Hoàng Sơn" userId="11ad7f2a-d392-455a-ab54-5570ddb8ac05" providerId="ADAL" clId="{E7327E4D-D085-4C46-B9EC-967110B22D06}" dt="2020-11-04T03:59:26.049" v="6445"/>
      <pc:docMkLst>
        <pc:docMk/>
      </pc:docMkLst>
      <pc:sldChg chg="modSp del mod">
        <pc:chgData name="Lưu Hoàng Sơn" userId="11ad7f2a-d392-455a-ab54-5570ddb8ac05" providerId="ADAL" clId="{E7327E4D-D085-4C46-B9EC-967110B22D06}" dt="2020-11-04T03:21:31.839" v="5871" actId="2696"/>
        <pc:sldMkLst>
          <pc:docMk/>
          <pc:sldMk cId="2567927505" sldId="256"/>
        </pc:sldMkLst>
        <pc:spChg chg="mod">
          <ac:chgData name="Lưu Hoàng Sơn" userId="11ad7f2a-d392-455a-ab54-5570ddb8ac05" providerId="ADAL" clId="{E7327E4D-D085-4C46-B9EC-967110B22D06}" dt="2020-11-04T03:07:37.813" v="5783" actId="20577"/>
          <ac:spMkLst>
            <pc:docMk/>
            <pc:sldMk cId="2567927505" sldId="256"/>
            <ac:spMk id="2" creationId="{00000000-0000-0000-0000-000000000000}"/>
          </ac:spMkLst>
        </pc:spChg>
      </pc:sldChg>
      <pc:sldChg chg="delSp modSp del mod">
        <pc:chgData name="Lưu Hoàng Sơn" userId="11ad7f2a-d392-455a-ab54-5570ddb8ac05" providerId="ADAL" clId="{E7327E4D-D085-4C46-B9EC-967110B22D06}" dt="2020-11-04T02:18:41.358" v="641" actId="2696"/>
        <pc:sldMkLst>
          <pc:docMk/>
          <pc:sldMk cId="628410653" sldId="257"/>
        </pc:sldMkLst>
        <pc:spChg chg="del mod">
          <ac:chgData name="Lưu Hoàng Sơn" userId="11ad7f2a-d392-455a-ab54-5570ddb8ac05" providerId="ADAL" clId="{E7327E4D-D085-4C46-B9EC-967110B22D06}" dt="2020-11-04T02:11:03.194" v="3" actId="478"/>
          <ac:spMkLst>
            <pc:docMk/>
            <pc:sldMk cId="628410653" sldId="257"/>
            <ac:spMk id="3" creationId="{D5386ECB-BED0-4C5B-8EB5-32EF3FA705F5}"/>
          </ac:spMkLst>
        </pc:spChg>
      </pc:sldChg>
      <pc:sldChg chg="del">
        <pc:chgData name="Lưu Hoàng Sơn" userId="11ad7f2a-d392-455a-ab54-5570ddb8ac05" providerId="ADAL" clId="{E7327E4D-D085-4C46-B9EC-967110B22D06}" dt="2020-11-04T03:26:51.303" v="5880" actId="2696"/>
        <pc:sldMkLst>
          <pc:docMk/>
          <pc:sldMk cId="35519910" sldId="258"/>
        </pc:sldMkLst>
      </pc:sldChg>
      <pc:sldChg chg="modSp del mod">
        <pc:chgData name="Lưu Hoàng Sơn" userId="11ad7f2a-d392-455a-ab54-5570ddb8ac05" providerId="ADAL" clId="{E7327E4D-D085-4C46-B9EC-967110B22D06}" dt="2020-11-04T03:29:23.302" v="5902" actId="2696"/>
        <pc:sldMkLst>
          <pc:docMk/>
          <pc:sldMk cId="1616846336" sldId="259"/>
        </pc:sldMkLst>
        <pc:spChg chg="mod">
          <ac:chgData name="Lưu Hoàng Sơn" userId="11ad7f2a-d392-455a-ab54-5570ddb8ac05" providerId="ADAL" clId="{E7327E4D-D085-4C46-B9EC-967110B22D06}" dt="2020-11-04T03:29:10.938" v="5896" actId="21"/>
          <ac:spMkLst>
            <pc:docMk/>
            <pc:sldMk cId="1616846336" sldId="259"/>
            <ac:spMk id="3" creationId="{9441FFEF-93AB-4C8C-A3C7-847CB3A10D29}"/>
          </ac:spMkLst>
        </pc:spChg>
      </pc:sldChg>
      <pc:sldChg chg="delSp modSp del mod">
        <pc:chgData name="Lưu Hoàng Sơn" userId="11ad7f2a-d392-455a-ab54-5570ddb8ac05" providerId="ADAL" clId="{E7327E4D-D085-4C46-B9EC-967110B22D06}" dt="2020-11-04T03:30:06.663" v="5924" actId="2696"/>
        <pc:sldMkLst>
          <pc:docMk/>
          <pc:sldMk cId="2427174041" sldId="260"/>
        </pc:sldMkLst>
        <pc:spChg chg="mod">
          <ac:chgData name="Lưu Hoàng Sơn" userId="11ad7f2a-d392-455a-ab54-5570ddb8ac05" providerId="ADAL" clId="{E7327E4D-D085-4C46-B9EC-967110B22D06}" dt="2020-11-04T03:29:48.411" v="5918" actId="21"/>
          <ac:spMkLst>
            <pc:docMk/>
            <pc:sldMk cId="2427174041" sldId="260"/>
            <ac:spMk id="3" creationId="{9CE6FB8B-A9CB-4373-BC6E-5595B0EAFC4F}"/>
          </ac:spMkLst>
        </pc:spChg>
        <pc:picChg chg="del">
          <ac:chgData name="Lưu Hoàng Sơn" userId="11ad7f2a-d392-455a-ab54-5570ddb8ac05" providerId="ADAL" clId="{E7327E4D-D085-4C46-B9EC-967110B22D06}" dt="2020-11-04T03:30:00.019" v="5922" actId="21"/>
          <ac:picMkLst>
            <pc:docMk/>
            <pc:sldMk cId="2427174041" sldId="260"/>
            <ac:picMk id="4" creationId="{ECD915E3-623A-44B4-A4C7-A43A6CAABA4B}"/>
          </ac:picMkLst>
        </pc:picChg>
      </pc:sldChg>
      <pc:sldChg chg="delSp modSp add del mod">
        <pc:chgData name="Lưu Hoàng Sơn" userId="11ad7f2a-d392-455a-ab54-5570ddb8ac05" providerId="ADAL" clId="{E7327E4D-D085-4C46-B9EC-967110B22D06}" dt="2020-11-04T03:35:34.469" v="5969" actId="2696"/>
        <pc:sldMkLst>
          <pc:docMk/>
          <pc:sldMk cId="1966471102" sldId="261"/>
        </pc:sldMkLst>
        <pc:spChg chg="mod">
          <ac:chgData name="Lưu Hoàng Sơn" userId="11ad7f2a-d392-455a-ab54-5570ddb8ac05" providerId="ADAL" clId="{E7327E4D-D085-4C46-B9EC-967110B22D06}" dt="2020-11-04T03:35:23.231" v="5965" actId="21"/>
          <ac:spMkLst>
            <pc:docMk/>
            <pc:sldMk cId="1966471102" sldId="261"/>
            <ac:spMk id="3" creationId="{6E50F629-B5CC-4281-97C0-EC9E463628AF}"/>
          </ac:spMkLst>
        </pc:spChg>
        <pc:picChg chg="del">
          <ac:chgData name="Lưu Hoàng Sơn" userId="11ad7f2a-d392-455a-ab54-5570ddb8ac05" providerId="ADAL" clId="{E7327E4D-D085-4C46-B9EC-967110B22D06}" dt="2020-11-04T03:35:30.411" v="5967" actId="21"/>
          <ac:picMkLst>
            <pc:docMk/>
            <pc:sldMk cId="1966471102" sldId="261"/>
            <ac:picMk id="4" creationId="{2E915C11-D818-4957-BD81-181DB9DE2D3C}"/>
          </ac:picMkLst>
        </pc:picChg>
      </pc:sldChg>
      <pc:sldChg chg="delSp modSp del mod">
        <pc:chgData name="Lưu Hoàng Sơn" userId="11ad7f2a-d392-455a-ab54-5570ddb8ac05" providerId="ADAL" clId="{E7327E4D-D085-4C46-B9EC-967110B22D06}" dt="2020-11-04T03:36:45.401" v="6003" actId="2696"/>
        <pc:sldMkLst>
          <pc:docMk/>
          <pc:sldMk cId="3545482624" sldId="262"/>
        </pc:sldMkLst>
        <pc:spChg chg="del">
          <ac:chgData name="Lưu Hoàng Sơn" userId="11ad7f2a-d392-455a-ab54-5570ddb8ac05" providerId="ADAL" clId="{E7327E4D-D085-4C46-B9EC-967110B22D06}" dt="2020-11-04T03:36:13.989" v="5992" actId="21"/>
          <ac:spMkLst>
            <pc:docMk/>
            <pc:sldMk cId="3545482624" sldId="262"/>
            <ac:spMk id="11" creationId="{AE386E16-49A0-4A19-8802-EE888106EB91}"/>
          </ac:spMkLst>
        </pc:spChg>
        <pc:picChg chg="del mod">
          <ac:chgData name="Lưu Hoàng Sơn" userId="11ad7f2a-d392-455a-ab54-5570ddb8ac05" providerId="ADAL" clId="{E7327E4D-D085-4C46-B9EC-967110B22D06}" dt="2020-11-04T03:36:13.989" v="5992" actId="21"/>
          <ac:picMkLst>
            <pc:docMk/>
            <pc:sldMk cId="3545482624" sldId="262"/>
            <ac:picMk id="10" creationId="{384BC9E2-A1A9-4FA2-BB75-4EE892E9F3EE}"/>
          </ac:picMkLst>
        </pc:picChg>
      </pc:sldChg>
      <pc:sldChg chg="addSp delSp modSp del mod">
        <pc:chgData name="Lưu Hoàng Sơn" userId="11ad7f2a-d392-455a-ab54-5570ddb8ac05" providerId="ADAL" clId="{E7327E4D-D085-4C46-B9EC-967110B22D06}" dt="2020-11-04T03:36:45.401" v="6003" actId="2696"/>
        <pc:sldMkLst>
          <pc:docMk/>
          <pc:sldMk cId="2357081931" sldId="263"/>
        </pc:sldMkLst>
        <pc:spChg chg="add mod">
          <ac:chgData name="Lưu Hoàng Sơn" userId="11ad7f2a-d392-455a-ab54-5570ddb8ac05" providerId="ADAL" clId="{E7327E4D-D085-4C46-B9EC-967110B22D06}" dt="2020-11-04T03:36:23.040" v="5995" actId="21"/>
          <ac:spMkLst>
            <pc:docMk/>
            <pc:sldMk cId="2357081931" sldId="263"/>
            <ac:spMk id="3" creationId="{A839F24C-AF0C-7241-A64A-CC1B5F7EA153}"/>
          </ac:spMkLst>
        </pc:spChg>
        <pc:spChg chg="del">
          <ac:chgData name="Lưu Hoàng Sơn" userId="11ad7f2a-d392-455a-ab54-5570ddb8ac05" providerId="ADAL" clId="{E7327E4D-D085-4C46-B9EC-967110B22D06}" dt="2020-11-04T03:36:23.040" v="5995" actId="21"/>
          <ac:spMkLst>
            <pc:docMk/>
            <pc:sldMk cId="2357081931" sldId="263"/>
            <ac:spMk id="5" creationId="{D9969242-24B8-4F4B-83F0-E2EC120C99A8}"/>
          </ac:spMkLst>
        </pc:spChg>
        <pc:picChg chg="del">
          <ac:chgData name="Lưu Hoàng Sơn" userId="11ad7f2a-d392-455a-ab54-5570ddb8ac05" providerId="ADAL" clId="{E7327E4D-D085-4C46-B9EC-967110B22D06}" dt="2020-11-04T03:36:23.040" v="5995" actId="21"/>
          <ac:picMkLst>
            <pc:docMk/>
            <pc:sldMk cId="2357081931" sldId="263"/>
            <ac:picMk id="4" creationId="{C8C1D287-6BBB-4F6D-B7FE-DEE95B665336}"/>
          </ac:picMkLst>
        </pc:picChg>
      </pc:sldChg>
      <pc:sldChg chg="addSp delSp modSp del mod">
        <pc:chgData name="Lưu Hoàng Sơn" userId="11ad7f2a-d392-455a-ab54-5570ddb8ac05" providerId="ADAL" clId="{E7327E4D-D085-4C46-B9EC-967110B22D06}" dt="2020-11-04T03:36:45.401" v="6003" actId="2696"/>
        <pc:sldMkLst>
          <pc:docMk/>
          <pc:sldMk cId="2587720082" sldId="264"/>
        </pc:sldMkLst>
        <pc:spChg chg="del">
          <ac:chgData name="Lưu Hoàng Sơn" userId="11ad7f2a-d392-455a-ab54-5570ddb8ac05" providerId="ADAL" clId="{E7327E4D-D085-4C46-B9EC-967110B22D06}" dt="2020-11-04T03:36:35.625" v="6000" actId="21"/>
          <ac:spMkLst>
            <pc:docMk/>
            <pc:sldMk cId="2587720082" sldId="264"/>
            <ac:spMk id="2" creationId="{4D01B720-098A-4D28-9B56-0A709D6ED66B}"/>
          </ac:spMkLst>
        </pc:spChg>
        <pc:spChg chg="add mod">
          <ac:chgData name="Lưu Hoàng Sơn" userId="11ad7f2a-d392-455a-ab54-5570ddb8ac05" providerId="ADAL" clId="{E7327E4D-D085-4C46-B9EC-967110B22D06}" dt="2020-11-04T03:36:35.625" v="6000" actId="21"/>
          <ac:spMkLst>
            <pc:docMk/>
            <pc:sldMk cId="2587720082" sldId="264"/>
            <ac:spMk id="4" creationId="{363FB773-B5E5-9F45-8095-F6E549E0456A}"/>
          </ac:spMkLst>
        </pc:spChg>
        <pc:spChg chg="del">
          <ac:chgData name="Lưu Hoàng Sơn" userId="11ad7f2a-d392-455a-ab54-5570ddb8ac05" providerId="ADAL" clId="{E7327E4D-D085-4C46-B9EC-967110B22D06}" dt="2020-11-04T03:36:35.625" v="6000" actId="21"/>
          <ac:spMkLst>
            <pc:docMk/>
            <pc:sldMk cId="2587720082" sldId="264"/>
            <ac:spMk id="8" creationId="{8D45DDAE-F878-457E-B242-C5260BA7A74E}"/>
          </ac:spMkLst>
        </pc:spChg>
        <pc:spChg chg="del">
          <ac:chgData name="Lưu Hoàng Sơn" userId="11ad7f2a-d392-455a-ab54-5570ddb8ac05" providerId="ADAL" clId="{E7327E4D-D085-4C46-B9EC-967110B22D06}" dt="2020-11-04T03:36:35.625" v="6000" actId="21"/>
          <ac:spMkLst>
            <pc:docMk/>
            <pc:sldMk cId="2587720082" sldId="264"/>
            <ac:spMk id="9" creationId="{88D0C38E-BF1B-4401-A69F-E0189A3426BC}"/>
          </ac:spMkLst>
        </pc:spChg>
        <pc:picChg chg="del">
          <ac:chgData name="Lưu Hoàng Sơn" userId="11ad7f2a-d392-455a-ab54-5570ddb8ac05" providerId="ADAL" clId="{E7327E4D-D085-4C46-B9EC-967110B22D06}" dt="2020-11-04T03:36:35.625" v="6000" actId="21"/>
          <ac:picMkLst>
            <pc:docMk/>
            <pc:sldMk cId="2587720082" sldId="264"/>
            <ac:picMk id="7" creationId="{82B46E9A-0A8D-4E8E-B85D-FD2B876D297F}"/>
          </ac:picMkLst>
        </pc:picChg>
      </pc:sldChg>
      <pc:sldChg chg="delSp modSp del mod">
        <pc:chgData name="Lưu Hoàng Sơn" userId="11ad7f2a-d392-455a-ab54-5570ddb8ac05" providerId="ADAL" clId="{E7327E4D-D085-4C46-B9EC-967110B22D06}" dt="2020-11-04T03:30:37.357" v="5933" actId="2696"/>
        <pc:sldMkLst>
          <pc:docMk/>
          <pc:sldMk cId="2656198932" sldId="265"/>
        </pc:sldMkLst>
        <pc:spChg chg="mod">
          <ac:chgData name="Lưu Hoàng Sơn" userId="11ad7f2a-d392-455a-ab54-5570ddb8ac05" providerId="ADAL" clId="{E7327E4D-D085-4C46-B9EC-967110B22D06}" dt="2020-11-04T03:30:16.613" v="5927" actId="21"/>
          <ac:spMkLst>
            <pc:docMk/>
            <pc:sldMk cId="2656198932" sldId="265"/>
            <ac:spMk id="3" creationId="{CC3ED07A-1567-4942-8052-FF482E0AFAD7}"/>
          </ac:spMkLst>
        </pc:spChg>
        <pc:picChg chg="del">
          <ac:chgData name="Lưu Hoàng Sơn" userId="11ad7f2a-d392-455a-ab54-5570ddb8ac05" providerId="ADAL" clId="{E7327E4D-D085-4C46-B9EC-967110B22D06}" dt="2020-11-04T03:30:26.731" v="5929" actId="21"/>
          <ac:picMkLst>
            <pc:docMk/>
            <pc:sldMk cId="2656198932" sldId="265"/>
            <ac:picMk id="4" creationId="{1C0AC47E-CB45-413D-BFD9-5CEF938523B4}"/>
          </ac:picMkLst>
        </pc:picChg>
      </pc:sldChg>
      <pc:sldChg chg="delSp modSp del mod">
        <pc:chgData name="Lưu Hoàng Sơn" userId="11ad7f2a-d392-455a-ab54-5570ddb8ac05" providerId="ADAL" clId="{E7327E4D-D085-4C46-B9EC-967110B22D06}" dt="2020-11-04T03:31:21.092" v="5942" actId="2696"/>
        <pc:sldMkLst>
          <pc:docMk/>
          <pc:sldMk cId="1535899973" sldId="266"/>
        </pc:sldMkLst>
        <pc:spChg chg="mod">
          <ac:chgData name="Lưu Hoàng Sơn" userId="11ad7f2a-d392-455a-ab54-5570ddb8ac05" providerId="ADAL" clId="{E7327E4D-D085-4C46-B9EC-967110B22D06}" dt="2020-11-04T03:30:59.614" v="5934" actId="21"/>
          <ac:spMkLst>
            <pc:docMk/>
            <pc:sldMk cId="1535899973" sldId="266"/>
            <ac:spMk id="3" creationId="{1EA3AF6D-DFE0-4839-AB14-D087FD3D7656}"/>
          </ac:spMkLst>
        </pc:spChg>
        <pc:spChg chg="del">
          <ac:chgData name="Lưu Hoàng Sơn" userId="11ad7f2a-d392-455a-ab54-5570ddb8ac05" providerId="ADAL" clId="{E7327E4D-D085-4C46-B9EC-967110B22D06}" dt="2020-11-04T03:31:16.729" v="5940" actId="21"/>
          <ac:spMkLst>
            <pc:docMk/>
            <pc:sldMk cId="1535899973" sldId="266"/>
            <ac:spMk id="6" creationId="{7A819825-7C61-4DEE-89D3-B8F2DCCA4DBB}"/>
          </ac:spMkLst>
        </pc:spChg>
        <pc:spChg chg="del">
          <ac:chgData name="Lưu Hoàng Sơn" userId="11ad7f2a-d392-455a-ab54-5570ddb8ac05" providerId="ADAL" clId="{E7327E4D-D085-4C46-B9EC-967110B22D06}" dt="2020-11-04T03:31:16.729" v="5940" actId="21"/>
          <ac:spMkLst>
            <pc:docMk/>
            <pc:sldMk cId="1535899973" sldId="266"/>
            <ac:spMk id="7" creationId="{887716F8-53B1-4797-A154-4919FE6E0C48}"/>
          </ac:spMkLst>
        </pc:spChg>
        <pc:picChg chg="del">
          <ac:chgData name="Lưu Hoàng Sơn" userId="11ad7f2a-d392-455a-ab54-5570ddb8ac05" providerId="ADAL" clId="{E7327E4D-D085-4C46-B9EC-967110B22D06}" dt="2020-11-04T03:31:06.859" v="5936" actId="21"/>
          <ac:picMkLst>
            <pc:docMk/>
            <pc:sldMk cId="1535899973" sldId="266"/>
            <ac:picMk id="5" creationId="{1F19128D-C0F4-4EF5-8BAC-0DC744979FF1}"/>
          </ac:picMkLst>
        </pc:picChg>
      </pc:sldChg>
      <pc:sldChg chg="delSp modSp del mod">
        <pc:chgData name="Lưu Hoàng Sơn" userId="11ad7f2a-d392-455a-ab54-5570ddb8ac05" providerId="ADAL" clId="{E7327E4D-D085-4C46-B9EC-967110B22D06}" dt="2020-11-04T03:34:38.472" v="5959" actId="2696"/>
        <pc:sldMkLst>
          <pc:docMk/>
          <pc:sldMk cId="393921300" sldId="267"/>
        </pc:sldMkLst>
        <pc:spChg chg="del">
          <ac:chgData name="Lưu Hoàng Sơn" userId="11ad7f2a-d392-455a-ab54-5570ddb8ac05" providerId="ADAL" clId="{E7327E4D-D085-4C46-B9EC-967110B22D06}" dt="2020-11-04T03:34:20.417" v="5953" actId="21"/>
          <ac:spMkLst>
            <pc:docMk/>
            <pc:sldMk cId="393921300" sldId="267"/>
            <ac:spMk id="5" creationId="{4E4B6A6D-5CEC-4878-A806-A8D0E059C498}"/>
          </ac:spMkLst>
        </pc:spChg>
        <pc:spChg chg="del">
          <ac:chgData name="Lưu Hoàng Sơn" userId="11ad7f2a-d392-455a-ab54-5570ddb8ac05" providerId="ADAL" clId="{E7327E4D-D085-4C46-B9EC-967110B22D06}" dt="2020-11-04T03:34:20.417" v="5953" actId="21"/>
          <ac:spMkLst>
            <pc:docMk/>
            <pc:sldMk cId="393921300" sldId="267"/>
            <ac:spMk id="6" creationId="{D63B6F15-3F58-4055-AE8F-6335D9BDA084}"/>
          </ac:spMkLst>
        </pc:spChg>
        <pc:spChg chg="del">
          <ac:chgData name="Lưu Hoàng Sơn" userId="11ad7f2a-d392-455a-ab54-5570ddb8ac05" providerId="ADAL" clId="{E7327E4D-D085-4C46-B9EC-967110B22D06}" dt="2020-11-04T03:34:20.417" v="5953" actId="21"/>
          <ac:spMkLst>
            <pc:docMk/>
            <pc:sldMk cId="393921300" sldId="267"/>
            <ac:spMk id="7" creationId="{909D219C-A9E4-4B3F-9FA1-E8674A72E9C6}"/>
          </ac:spMkLst>
        </pc:spChg>
        <pc:picChg chg="del mod">
          <ac:chgData name="Lưu Hoàng Sơn" userId="11ad7f2a-d392-455a-ab54-5570ddb8ac05" providerId="ADAL" clId="{E7327E4D-D085-4C46-B9EC-967110B22D06}" dt="2020-11-04T03:34:26.411" v="5956" actId="21"/>
          <ac:picMkLst>
            <pc:docMk/>
            <pc:sldMk cId="393921300" sldId="267"/>
            <ac:picMk id="4" creationId="{F262FE46-139F-4A17-A0F9-3F6586F8B1B0}"/>
          </ac:picMkLst>
        </pc:picChg>
      </pc:sldChg>
      <pc:sldChg chg="addSp delSp modSp del mod">
        <pc:chgData name="Lưu Hoàng Sơn" userId="11ad7f2a-d392-455a-ab54-5570ddb8ac05" providerId="ADAL" clId="{E7327E4D-D085-4C46-B9EC-967110B22D06}" dt="2020-11-04T03:55:15.420" v="6274" actId="2696"/>
        <pc:sldMkLst>
          <pc:docMk/>
          <pc:sldMk cId="3277060511" sldId="268"/>
        </pc:sldMkLst>
        <pc:spChg chg="mod">
          <ac:chgData name="Lưu Hoàng Sơn" userId="11ad7f2a-d392-455a-ab54-5570ddb8ac05" providerId="ADAL" clId="{E7327E4D-D085-4C46-B9EC-967110B22D06}" dt="2020-11-04T03:54:59.444" v="6267" actId="21"/>
          <ac:spMkLst>
            <pc:docMk/>
            <pc:sldMk cId="3277060511" sldId="268"/>
            <ac:spMk id="3" creationId="{FF3189EA-E178-4714-A27C-8E2873B6D627}"/>
          </ac:spMkLst>
        </pc:spChg>
        <pc:spChg chg="add del mod">
          <ac:chgData name="Lưu Hoàng Sơn" userId="11ad7f2a-d392-455a-ab54-5570ddb8ac05" providerId="ADAL" clId="{E7327E4D-D085-4C46-B9EC-967110B22D06}" dt="2020-11-04T03:55:12.023" v="6272" actId="21"/>
          <ac:spMkLst>
            <pc:docMk/>
            <pc:sldMk cId="3277060511" sldId="268"/>
            <ac:spMk id="4" creationId="{590500BC-27A3-684D-9BC3-8F673AC628CA}"/>
          </ac:spMkLst>
        </pc:spChg>
      </pc:sldChg>
      <pc:sldChg chg="del">
        <pc:chgData name="Lưu Hoàng Sơn" userId="11ad7f2a-d392-455a-ab54-5570ddb8ac05" providerId="ADAL" clId="{E7327E4D-D085-4C46-B9EC-967110B22D06}" dt="2020-11-04T02:48:40.621" v="3415" actId="2696"/>
        <pc:sldMkLst>
          <pc:docMk/>
          <pc:sldMk cId="2182729965" sldId="270"/>
        </pc:sldMkLst>
      </pc:sldChg>
      <pc:sldChg chg="addSp delSp modSp del mod">
        <pc:chgData name="Lưu Hoàng Sơn" userId="11ad7f2a-d392-455a-ab54-5570ddb8ac05" providerId="ADAL" clId="{E7327E4D-D085-4C46-B9EC-967110B22D06}" dt="2020-11-04T02:48:40.621" v="3415" actId="2696"/>
        <pc:sldMkLst>
          <pc:docMk/>
          <pc:sldMk cId="3758250444" sldId="273"/>
        </pc:sldMkLst>
        <pc:spChg chg="mod">
          <ac:chgData name="Lưu Hoàng Sơn" userId="11ad7f2a-d392-455a-ab54-5570ddb8ac05" providerId="ADAL" clId="{E7327E4D-D085-4C46-B9EC-967110B22D06}" dt="2020-11-04T02:27:07.885" v="1504" actId="20577"/>
          <ac:spMkLst>
            <pc:docMk/>
            <pc:sldMk cId="3758250444" sldId="273"/>
            <ac:spMk id="2" creationId="{2330B933-7247-4701-B68E-3BB0CA1B0966}"/>
          </ac:spMkLst>
        </pc:spChg>
        <pc:spChg chg="del mod">
          <ac:chgData name="Lưu Hoàng Sơn" userId="11ad7f2a-d392-455a-ab54-5570ddb8ac05" providerId="ADAL" clId="{E7327E4D-D085-4C46-B9EC-967110B22D06}" dt="2020-11-04T02:26:57.180" v="1494" actId="478"/>
          <ac:spMkLst>
            <pc:docMk/>
            <pc:sldMk cId="3758250444" sldId="273"/>
            <ac:spMk id="3" creationId="{5686A479-ACD5-41C8-B05E-101E36FE1ABD}"/>
          </ac:spMkLst>
        </pc:spChg>
        <pc:spChg chg="add del mod">
          <ac:chgData name="Lưu Hoàng Sơn" userId="11ad7f2a-d392-455a-ab54-5570ddb8ac05" providerId="ADAL" clId="{E7327E4D-D085-4C46-B9EC-967110B22D06}" dt="2020-11-04T02:26:59.864" v="1496" actId="478"/>
          <ac:spMkLst>
            <pc:docMk/>
            <pc:sldMk cId="3758250444" sldId="273"/>
            <ac:spMk id="5" creationId="{3A58E56D-D15C-5F4A-BC8F-57DC7E34B074}"/>
          </ac:spMkLst>
        </pc:spChg>
        <pc:spChg chg="add del mod">
          <ac:chgData name="Lưu Hoàng Sơn" userId="11ad7f2a-d392-455a-ab54-5570ddb8ac05" providerId="ADAL" clId="{E7327E4D-D085-4C46-B9EC-967110B22D06}" dt="2020-11-04T02:27:17.641" v="1506"/>
          <ac:spMkLst>
            <pc:docMk/>
            <pc:sldMk cId="3758250444" sldId="273"/>
            <ac:spMk id="6" creationId="{98BC0A2D-02F4-F840-9B40-F1D1667FECF3}"/>
          </ac:spMkLst>
        </pc:spChg>
      </pc:sldChg>
      <pc:sldChg chg="modSp del mod">
        <pc:chgData name="Lưu Hoàng Sơn" userId="11ad7f2a-d392-455a-ab54-5570ddb8ac05" providerId="ADAL" clId="{E7327E4D-D085-4C46-B9EC-967110B22D06}" dt="2020-11-04T03:38:55.946" v="6034" actId="2696"/>
        <pc:sldMkLst>
          <pc:docMk/>
          <pc:sldMk cId="3176571566" sldId="274"/>
        </pc:sldMkLst>
        <pc:spChg chg="mod">
          <ac:chgData name="Lưu Hoàng Sơn" userId="11ad7f2a-d392-455a-ab54-5570ddb8ac05" providerId="ADAL" clId="{E7327E4D-D085-4C46-B9EC-967110B22D06}" dt="2020-11-04T03:37:34.819" v="6019" actId="20577"/>
          <ac:spMkLst>
            <pc:docMk/>
            <pc:sldMk cId="3176571566" sldId="274"/>
            <ac:spMk id="2" creationId="{07CB322A-48E6-4CD8-920D-1C3689EEB0D0}"/>
          </ac:spMkLst>
        </pc:spChg>
        <pc:spChg chg="mod">
          <ac:chgData name="Lưu Hoàng Sơn" userId="11ad7f2a-d392-455a-ab54-5570ddb8ac05" providerId="ADAL" clId="{E7327E4D-D085-4C46-B9EC-967110B22D06}" dt="2020-11-04T03:38:53.634" v="6033" actId="21"/>
          <ac:spMkLst>
            <pc:docMk/>
            <pc:sldMk cId="3176571566" sldId="274"/>
            <ac:spMk id="3" creationId="{9EC0C2CB-CE14-4902-AE39-20796D569782}"/>
          </ac:spMkLst>
        </pc:spChg>
      </pc:sldChg>
      <pc:sldChg chg="modSp new mod">
        <pc:chgData name="Lưu Hoàng Sơn" userId="11ad7f2a-d392-455a-ab54-5570ddb8ac05" providerId="ADAL" clId="{E7327E4D-D085-4C46-B9EC-967110B22D06}" dt="2020-11-04T02:47:19.192" v="3388" actId="20577"/>
        <pc:sldMkLst>
          <pc:docMk/>
          <pc:sldMk cId="1934147194" sldId="275"/>
        </pc:sldMkLst>
        <pc:spChg chg="mod">
          <ac:chgData name="Lưu Hoàng Sơn" userId="11ad7f2a-d392-455a-ab54-5570ddb8ac05" providerId="ADAL" clId="{E7327E4D-D085-4C46-B9EC-967110B22D06}" dt="2020-11-04T02:18:45.422" v="643" actId="20577"/>
          <ac:spMkLst>
            <pc:docMk/>
            <pc:sldMk cId="1934147194" sldId="275"/>
            <ac:spMk id="2" creationId="{8A49AE13-3C52-734E-83EA-168797028564}"/>
          </ac:spMkLst>
        </pc:spChg>
        <pc:spChg chg="mod">
          <ac:chgData name="Lưu Hoàng Sơn" userId="11ad7f2a-d392-455a-ab54-5570ddb8ac05" providerId="ADAL" clId="{E7327E4D-D085-4C46-B9EC-967110B22D06}" dt="2020-11-04T02:47:19.192" v="3388" actId="20577"/>
          <ac:spMkLst>
            <pc:docMk/>
            <pc:sldMk cId="1934147194" sldId="275"/>
            <ac:spMk id="3" creationId="{E04CDFB0-98B5-3845-A6BC-49AABAA02C97}"/>
          </ac:spMkLst>
        </pc:spChg>
      </pc:sldChg>
      <pc:sldChg chg="addSp delSp modSp new mod">
        <pc:chgData name="Lưu Hoàng Sơn" userId="11ad7f2a-d392-455a-ab54-5570ddb8ac05" providerId="ADAL" clId="{E7327E4D-D085-4C46-B9EC-967110B22D06}" dt="2020-11-04T02:36:15.814" v="2555" actId="20577"/>
        <pc:sldMkLst>
          <pc:docMk/>
          <pc:sldMk cId="434694012" sldId="276"/>
        </pc:sldMkLst>
        <pc:spChg chg="mod">
          <ac:chgData name="Lưu Hoàng Sơn" userId="11ad7f2a-d392-455a-ab54-5570ddb8ac05" providerId="ADAL" clId="{E7327E4D-D085-4C46-B9EC-967110B22D06}" dt="2020-11-04T02:18:50.535" v="644" actId="20577"/>
          <ac:spMkLst>
            <pc:docMk/>
            <pc:sldMk cId="434694012" sldId="276"/>
            <ac:spMk id="2" creationId="{38CBCED4-24F7-AE4C-A486-93ABC2AA2FA4}"/>
          </ac:spMkLst>
        </pc:spChg>
        <pc:spChg chg="del mod">
          <ac:chgData name="Lưu Hoàng Sơn" userId="11ad7f2a-d392-455a-ab54-5570ddb8ac05" providerId="ADAL" clId="{E7327E4D-D085-4C46-B9EC-967110B22D06}" dt="2020-11-04T02:19:15.125" v="646" actId="478"/>
          <ac:spMkLst>
            <pc:docMk/>
            <pc:sldMk cId="434694012" sldId="276"/>
            <ac:spMk id="3" creationId="{D1E2425B-21CA-824F-8FF5-08A42778C628}"/>
          </ac:spMkLst>
        </pc:spChg>
        <pc:spChg chg="add del mod">
          <ac:chgData name="Lưu Hoàng Sơn" userId="11ad7f2a-d392-455a-ab54-5570ddb8ac05" providerId="ADAL" clId="{E7327E4D-D085-4C46-B9EC-967110B22D06}" dt="2020-11-04T02:19:19.496" v="649" actId="478"/>
          <ac:spMkLst>
            <pc:docMk/>
            <pc:sldMk cId="434694012" sldId="276"/>
            <ac:spMk id="5" creationId="{57FBD830-5FF6-8740-86BC-F8B9C65C11DE}"/>
          </ac:spMkLst>
        </pc:spChg>
        <pc:spChg chg="add mod">
          <ac:chgData name="Lưu Hoàng Sơn" userId="11ad7f2a-d392-455a-ab54-5570ddb8ac05" providerId="ADAL" clId="{E7327E4D-D085-4C46-B9EC-967110B22D06}" dt="2020-11-04T02:36:15.814" v="2555" actId="20577"/>
          <ac:spMkLst>
            <pc:docMk/>
            <pc:sldMk cId="434694012" sldId="276"/>
            <ac:spMk id="6" creationId="{7B3EBA33-46A7-3D44-8EE3-9018D78ED858}"/>
          </ac:spMkLst>
        </pc:spChg>
      </pc:sldChg>
      <pc:sldChg chg="addSp delSp modSp new mod">
        <pc:chgData name="Lưu Hoàng Sơn" userId="11ad7f2a-d392-455a-ab54-5570ddb8ac05" providerId="ADAL" clId="{E7327E4D-D085-4C46-B9EC-967110B22D06}" dt="2020-11-04T03:20:07.380" v="5862" actId="20577"/>
        <pc:sldMkLst>
          <pc:docMk/>
          <pc:sldMk cId="1696968121" sldId="280"/>
        </pc:sldMkLst>
        <pc:spChg chg="mod">
          <ac:chgData name="Lưu Hoàng Sơn" userId="11ad7f2a-d392-455a-ab54-5570ddb8ac05" providerId="ADAL" clId="{E7327E4D-D085-4C46-B9EC-967110B22D06}" dt="2020-11-04T02:27:33.110" v="1576" actId="20577"/>
          <ac:spMkLst>
            <pc:docMk/>
            <pc:sldMk cId="1696968121" sldId="280"/>
            <ac:spMk id="2" creationId="{3C32F89C-F873-AF43-8160-29BD1B3A9EC2}"/>
          </ac:spMkLst>
        </pc:spChg>
        <pc:spChg chg="del">
          <ac:chgData name="Lưu Hoàng Sơn" userId="11ad7f2a-d392-455a-ab54-5570ddb8ac05" providerId="ADAL" clId="{E7327E4D-D085-4C46-B9EC-967110B22D06}" dt="2020-11-04T02:27:35.310" v="1577" actId="478"/>
          <ac:spMkLst>
            <pc:docMk/>
            <pc:sldMk cId="1696968121" sldId="280"/>
            <ac:spMk id="3" creationId="{90256A50-C64B-2645-A334-D0C5BEDD15EF}"/>
          </ac:spMkLst>
        </pc:spChg>
        <pc:spChg chg="add del mod">
          <ac:chgData name="Lưu Hoàng Sơn" userId="11ad7f2a-d392-455a-ab54-5570ddb8ac05" providerId="ADAL" clId="{E7327E4D-D085-4C46-B9EC-967110B22D06}" dt="2020-11-04T02:28:17.745" v="1580"/>
          <ac:spMkLst>
            <pc:docMk/>
            <pc:sldMk cId="1696968121" sldId="280"/>
            <ac:spMk id="4" creationId="{E8F8B5D4-8F0D-0B41-AF53-409AD53EF499}"/>
          </ac:spMkLst>
        </pc:spChg>
        <pc:spChg chg="add del mod">
          <ac:chgData name="Lưu Hoàng Sơn" userId="11ad7f2a-d392-455a-ab54-5570ddb8ac05" providerId="ADAL" clId="{E7327E4D-D085-4C46-B9EC-967110B22D06}" dt="2020-11-04T02:37:51.245" v="2559"/>
          <ac:spMkLst>
            <pc:docMk/>
            <pc:sldMk cId="1696968121" sldId="280"/>
            <ac:spMk id="5" creationId="{D2F9AE10-A311-C643-B35F-7DA9866E40CC}"/>
          </ac:spMkLst>
        </pc:spChg>
        <pc:spChg chg="add del mod">
          <ac:chgData name="Lưu Hoàng Sơn" userId="11ad7f2a-d392-455a-ab54-5570ddb8ac05" providerId="ADAL" clId="{E7327E4D-D085-4C46-B9EC-967110B22D06}" dt="2020-11-04T02:37:55.815" v="2560" actId="478"/>
          <ac:spMkLst>
            <pc:docMk/>
            <pc:sldMk cId="1696968121" sldId="280"/>
            <ac:spMk id="6" creationId="{200B2D1C-0F7F-0748-A869-D3737346A48C}"/>
          </ac:spMkLst>
        </pc:spChg>
        <pc:spChg chg="add mod">
          <ac:chgData name="Lưu Hoàng Sơn" userId="11ad7f2a-d392-455a-ab54-5570ddb8ac05" providerId="ADAL" clId="{E7327E4D-D085-4C46-B9EC-967110B22D06}" dt="2020-11-04T03:20:07.380" v="5862" actId="20577"/>
          <ac:spMkLst>
            <pc:docMk/>
            <pc:sldMk cId="1696968121" sldId="280"/>
            <ac:spMk id="7" creationId="{B0AEC7E2-4059-FE40-866B-CECEDD37D312}"/>
          </ac:spMkLst>
        </pc:spChg>
      </pc:sldChg>
      <pc:sldChg chg="addSp delSp modSp new mod">
        <pc:chgData name="Lưu Hoàng Sơn" userId="11ad7f2a-d392-455a-ab54-5570ddb8ac05" providerId="ADAL" clId="{E7327E4D-D085-4C46-B9EC-967110B22D06}" dt="2020-11-04T03:06:28.675" v="5692" actId="20577"/>
        <pc:sldMkLst>
          <pc:docMk/>
          <pc:sldMk cId="2402330536" sldId="281"/>
        </pc:sldMkLst>
        <pc:spChg chg="mod">
          <ac:chgData name="Lưu Hoàng Sơn" userId="11ad7f2a-d392-455a-ab54-5570ddb8ac05" providerId="ADAL" clId="{E7327E4D-D085-4C46-B9EC-967110B22D06}" dt="2020-11-04T02:50:15.168" v="3600" actId="20577"/>
          <ac:spMkLst>
            <pc:docMk/>
            <pc:sldMk cId="2402330536" sldId="281"/>
            <ac:spMk id="2" creationId="{D96F239F-1EF0-F34F-9E82-B1F79500FBF8}"/>
          </ac:spMkLst>
        </pc:spChg>
        <pc:spChg chg="del">
          <ac:chgData name="Lưu Hoàng Sơn" userId="11ad7f2a-d392-455a-ab54-5570ddb8ac05" providerId="ADAL" clId="{E7327E4D-D085-4C46-B9EC-967110B22D06}" dt="2020-11-04T02:50:17.543" v="3601" actId="478"/>
          <ac:spMkLst>
            <pc:docMk/>
            <pc:sldMk cId="2402330536" sldId="281"/>
            <ac:spMk id="3" creationId="{BC6A9527-84BB-E348-9E3A-E42FA77AC5EA}"/>
          </ac:spMkLst>
        </pc:spChg>
        <pc:spChg chg="add mod">
          <ac:chgData name="Lưu Hoàng Sơn" userId="11ad7f2a-d392-455a-ab54-5570ddb8ac05" providerId="ADAL" clId="{E7327E4D-D085-4C46-B9EC-967110B22D06}" dt="2020-11-04T03:06:28.675" v="5692" actId="20577"/>
          <ac:spMkLst>
            <pc:docMk/>
            <pc:sldMk cId="2402330536" sldId="281"/>
            <ac:spMk id="4" creationId="{797E407F-815B-354F-A2E4-A41742F8D2A7}"/>
          </ac:spMkLst>
        </pc:spChg>
      </pc:sldChg>
      <pc:sldChg chg="addSp delSp modSp new mod ord">
        <pc:chgData name="Lưu Hoàng Sơn" userId="11ad7f2a-d392-455a-ab54-5570ddb8ac05" providerId="ADAL" clId="{E7327E4D-D085-4C46-B9EC-967110B22D06}" dt="2020-11-04T03:21:27.048" v="5870" actId="14100"/>
        <pc:sldMkLst>
          <pc:docMk/>
          <pc:sldMk cId="749924894" sldId="282"/>
        </pc:sldMkLst>
        <pc:spChg chg="mod">
          <ac:chgData name="Lưu Hoàng Sơn" userId="11ad7f2a-d392-455a-ab54-5570ddb8ac05" providerId="ADAL" clId="{E7327E4D-D085-4C46-B9EC-967110B22D06}" dt="2020-11-04T03:17:23.376" v="5800" actId="20577"/>
          <ac:spMkLst>
            <pc:docMk/>
            <pc:sldMk cId="749924894" sldId="282"/>
            <ac:spMk id="2" creationId="{087391BD-A7C0-BB40-90D2-87F269C137E8}"/>
          </ac:spMkLst>
        </pc:spChg>
        <pc:spChg chg="del">
          <ac:chgData name="Lưu Hoàng Sơn" userId="11ad7f2a-d392-455a-ab54-5570ddb8ac05" providerId="ADAL" clId="{E7327E4D-D085-4C46-B9EC-967110B22D06}" dt="2020-11-04T03:17:28.829" v="5801" actId="478"/>
          <ac:spMkLst>
            <pc:docMk/>
            <pc:sldMk cId="749924894" sldId="282"/>
            <ac:spMk id="3" creationId="{94092821-7F9C-DD46-B774-FB2EC606235B}"/>
          </ac:spMkLst>
        </pc:spChg>
        <pc:spChg chg="add mod">
          <ac:chgData name="Lưu Hoàng Sơn" userId="11ad7f2a-d392-455a-ab54-5570ddb8ac05" providerId="ADAL" clId="{E7327E4D-D085-4C46-B9EC-967110B22D06}" dt="2020-11-04T03:21:27.048" v="5870" actId="14100"/>
          <ac:spMkLst>
            <pc:docMk/>
            <pc:sldMk cId="749924894" sldId="282"/>
            <ac:spMk id="4" creationId="{5FB79BB9-8619-4144-9A4A-93BD2C1F1BC4}"/>
          </ac:spMkLst>
        </pc:spChg>
      </pc:sldChg>
      <pc:sldChg chg="addSp delSp modSp new mod">
        <pc:chgData name="Lưu Hoàng Sơn" userId="11ad7f2a-d392-455a-ab54-5570ddb8ac05" providerId="ADAL" clId="{E7327E4D-D085-4C46-B9EC-967110B22D06}" dt="2020-11-04T03:44:22.353" v="6063" actId="20577"/>
        <pc:sldMkLst>
          <pc:docMk/>
          <pc:sldMk cId="2394551353" sldId="283"/>
        </pc:sldMkLst>
        <pc:spChg chg="mod">
          <ac:chgData name="Lưu Hoàng Sơn" userId="11ad7f2a-d392-455a-ab54-5570ddb8ac05" providerId="ADAL" clId="{E7327E4D-D085-4C46-B9EC-967110B22D06}" dt="2020-11-04T03:21:45.301" v="5873"/>
          <ac:spMkLst>
            <pc:docMk/>
            <pc:sldMk cId="2394551353" sldId="283"/>
            <ac:spMk id="2" creationId="{218EB5E2-3CD2-C449-9E12-8BAB35D84B98}"/>
          </ac:spMkLst>
        </pc:spChg>
        <pc:spChg chg="del">
          <ac:chgData name="Lưu Hoàng Sơn" userId="11ad7f2a-d392-455a-ab54-5570ddb8ac05" providerId="ADAL" clId="{E7327E4D-D085-4C46-B9EC-967110B22D06}" dt="2020-11-04T03:21:47.915" v="5874" actId="478"/>
          <ac:spMkLst>
            <pc:docMk/>
            <pc:sldMk cId="2394551353" sldId="283"/>
            <ac:spMk id="3" creationId="{71ABB00F-A16A-0B4F-8804-CCA2BCB9007B}"/>
          </ac:spMkLst>
        </pc:spChg>
        <pc:spChg chg="add mod">
          <ac:chgData name="Lưu Hoàng Sơn" userId="11ad7f2a-d392-455a-ab54-5570ddb8ac05" providerId="ADAL" clId="{E7327E4D-D085-4C46-B9EC-967110B22D06}" dt="2020-11-04T03:44:22.353" v="6063" actId="20577"/>
          <ac:spMkLst>
            <pc:docMk/>
            <pc:sldMk cId="2394551353" sldId="283"/>
            <ac:spMk id="4" creationId="{6C012C49-6428-814F-9B07-91D61F43F6B4}"/>
          </ac:spMkLst>
        </pc:spChg>
      </pc:sldChg>
      <pc:sldChg chg="addSp delSp modSp new mod">
        <pc:chgData name="Lưu Hoàng Sơn" userId="11ad7f2a-d392-455a-ab54-5570ddb8ac05" providerId="ADAL" clId="{E7327E4D-D085-4C46-B9EC-967110B22D06}" dt="2020-11-04T03:44:49.679" v="6078" actId="20577"/>
        <pc:sldMkLst>
          <pc:docMk/>
          <pc:sldMk cId="3959609343" sldId="284"/>
        </pc:sldMkLst>
        <pc:spChg chg="mod">
          <ac:chgData name="Lưu Hoàng Sơn" userId="11ad7f2a-d392-455a-ab54-5570ddb8ac05" providerId="ADAL" clId="{E7327E4D-D085-4C46-B9EC-967110B22D06}" dt="2020-11-04T03:29:05.027" v="5895" actId="20577"/>
          <ac:spMkLst>
            <pc:docMk/>
            <pc:sldMk cId="3959609343" sldId="284"/>
            <ac:spMk id="2" creationId="{38755EE3-1223-194B-BB59-3D26EC32DB77}"/>
          </ac:spMkLst>
        </pc:spChg>
        <pc:spChg chg="del">
          <ac:chgData name="Lưu Hoàng Sơn" userId="11ad7f2a-d392-455a-ab54-5570ddb8ac05" providerId="ADAL" clId="{E7327E4D-D085-4C46-B9EC-967110B22D06}" dt="2020-11-04T03:29:14.354" v="5897" actId="478"/>
          <ac:spMkLst>
            <pc:docMk/>
            <pc:sldMk cId="3959609343" sldId="284"/>
            <ac:spMk id="3" creationId="{1780F60F-F753-6A49-847F-16F53CF72CEC}"/>
          </ac:spMkLst>
        </pc:spChg>
        <pc:spChg chg="add mod">
          <ac:chgData name="Lưu Hoàng Sơn" userId="11ad7f2a-d392-455a-ab54-5570ddb8ac05" providerId="ADAL" clId="{E7327E4D-D085-4C46-B9EC-967110B22D06}" dt="2020-11-04T03:44:49.679" v="6078" actId="20577"/>
          <ac:spMkLst>
            <pc:docMk/>
            <pc:sldMk cId="3959609343" sldId="284"/>
            <ac:spMk id="4" creationId="{58266F9D-C4D4-A743-AF26-06DDA036FC69}"/>
          </ac:spMkLst>
        </pc:spChg>
      </pc:sldChg>
      <pc:sldChg chg="addSp delSp modSp new mod">
        <pc:chgData name="Lưu Hoàng Sơn" userId="11ad7f2a-d392-455a-ab54-5570ddb8ac05" providerId="ADAL" clId="{E7327E4D-D085-4C46-B9EC-967110B22D06}" dt="2020-11-04T03:47:05.454" v="6081" actId="1076"/>
        <pc:sldMkLst>
          <pc:docMk/>
          <pc:sldMk cId="3870910796" sldId="285"/>
        </pc:sldMkLst>
        <pc:spChg chg="mod">
          <ac:chgData name="Lưu Hoàng Sơn" userId="11ad7f2a-d392-455a-ab54-5570ddb8ac05" providerId="ADAL" clId="{E7327E4D-D085-4C46-B9EC-967110B22D06}" dt="2020-11-04T03:29:43.516" v="5917" actId="20577"/>
          <ac:spMkLst>
            <pc:docMk/>
            <pc:sldMk cId="3870910796" sldId="285"/>
            <ac:spMk id="2" creationId="{E829FA1F-6752-704E-978E-27506C7D5749}"/>
          </ac:spMkLst>
        </pc:spChg>
        <pc:spChg chg="del">
          <ac:chgData name="Lưu Hoàng Sơn" userId="11ad7f2a-d392-455a-ab54-5570ddb8ac05" providerId="ADAL" clId="{E7327E4D-D085-4C46-B9EC-967110B22D06}" dt="2020-11-04T03:29:52.142" v="5919" actId="478"/>
          <ac:spMkLst>
            <pc:docMk/>
            <pc:sldMk cId="3870910796" sldId="285"/>
            <ac:spMk id="3" creationId="{EE6A690E-22F6-6F46-A185-C2AF29B8D636}"/>
          </ac:spMkLst>
        </pc:spChg>
        <pc:spChg chg="add mod">
          <ac:chgData name="Lưu Hoàng Sơn" userId="11ad7f2a-d392-455a-ab54-5570ddb8ac05" providerId="ADAL" clId="{E7327E4D-D085-4C46-B9EC-967110B22D06}" dt="2020-11-04T03:47:00.626" v="6080" actId="14100"/>
          <ac:spMkLst>
            <pc:docMk/>
            <pc:sldMk cId="3870910796" sldId="285"/>
            <ac:spMk id="4" creationId="{23A8BCE5-7D08-204B-8C4A-188B167EFC25}"/>
          </ac:spMkLst>
        </pc:spChg>
        <pc:picChg chg="add mod">
          <ac:chgData name="Lưu Hoàng Sơn" userId="11ad7f2a-d392-455a-ab54-5570ddb8ac05" providerId="ADAL" clId="{E7327E4D-D085-4C46-B9EC-967110B22D06}" dt="2020-11-04T03:47:05.454" v="6081" actId="1076"/>
          <ac:picMkLst>
            <pc:docMk/>
            <pc:sldMk cId="3870910796" sldId="285"/>
            <ac:picMk id="5" creationId="{38926065-DDFE-9445-89C1-C440C5007E5A}"/>
          </ac:picMkLst>
        </pc:picChg>
      </pc:sldChg>
      <pc:sldChg chg="addSp delSp modSp add mod">
        <pc:chgData name="Lưu Hoàng Sơn" userId="11ad7f2a-d392-455a-ab54-5570ddb8ac05" providerId="ADAL" clId="{E7327E4D-D085-4C46-B9EC-967110B22D06}" dt="2020-11-04T03:47:20.165" v="6084" actId="1076"/>
        <pc:sldMkLst>
          <pc:docMk/>
          <pc:sldMk cId="157575354" sldId="286"/>
        </pc:sldMkLst>
        <pc:spChg chg="mod">
          <ac:chgData name="Lưu Hoàng Sơn" userId="11ad7f2a-d392-455a-ab54-5570ddb8ac05" providerId="ADAL" clId="{E7327E4D-D085-4C46-B9EC-967110B22D06}" dt="2020-11-04T03:47:18.063" v="6083" actId="14100"/>
          <ac:spMkLst>
            <pc:docMk/>
            <pc:sldMk cId="157575354" sldId="286"/>
            <ac:spMk id="4" creationId="{23A8BCE5-7D08-204B-8C4A-188B167EFC25}"/>
          </ac:spMkLst>
        </pc:spChg>
        <pc:picChg chg="del">
          <ac:chgData name="Lưu Hoàng Sơn" userId="11ad7f2a-d392-455a-ab54-5570ddb8ac05" providerId="ADAL" clId="{E7327E4D-D085-4C46-B9EC-967110B22D06}" dt="2020-11-04T03:30:31.889" v="5930" actId="478"/>
          <ac:picMkLst>
            <pc:docMk/>
            <pc:sldMk cId="157575354" sldId="286"/>
            <ac:picMk id="5" creationId="{38926065-DDFE-9445-89C1-C440C5007E5A}"/>
          </ac:picMkLst>
        </pc:picChg>
        <pc:picChg chg="add mod">
          <ac:chgData name="Lưu Hoàng Sơn" userId="11ad7f2a-d392-455a-ab54-5570ddb8ac05" providerId="ADAL" clId="{E7327E4D-D085-4C46-B9EC-967110B22D06}" dt="2020-11-04T03:47:20.165" v="6084" actId="1076"/>
          <ac:picMkLst>
            <pc:docMk/>
            <pc:sldMk cId="157575354" sldId="286"/>
            <ac:picMk id="6" creationId="{6BD6A264-12C4-FA4E-AB3C-C13699183085}"/>
          </ac:picMkLst>
        </pc:picChg>
      </pc:sldChg>
      <pc:sldChg chg="addSp delSp modSp add mod">
        <pc:chgData name="Lưu Hoàng Sơn" userId="11ad7f2a-d392-455a-ab54-5570ddb8ac05" providerId="ADAL" clId="{E7327E4D-D085-4C46-B9EC-967110B22D06}" dt="2020-11-04T03:49:05.687" v="6126" actId="1076"/>
        <pc:sldMkLst>
          <pc:docMk/>
          <pc:sldMk cId="523339622" sldId="287"/>
        </pc:sldMkLst>
        <pc:spChg chg="mod">
          <ac:chgData name="Lưu Hoàng Sơn" userId="11ad7f2a-d392-455a-ab54-5570ddb8ac05" providerId="ADAL" clId="{E7327E4D-D085-4C46-B9EC-967110B22D06}" dt="2020-11-04T03:49:01.019" v="6125" actId="20577"/>
          <ac:spMkLst>
            <pc:docMk/>
            <pc:sldMk cId="523339622" sldId="287"/>
            <ac:spMk id="4" creationId="{23A8BCE5-7D08-204B-8C4A-188B167EFC25}"/>
          </ac:spMkLst>
        </pc:spChg>
        <pc:spChg chg="add mod">
          <ac:chgData name="Lưu Hoàng Sơn" userId="11ad7f2a-d392-455a-ab54-5570ddb8ac05" providerId="ADAL" clId="{E7327E4D-D085-4C46-B9EC-967110B22D06}" dt="2020-11-04T03:48:46.371" v="6110" actId="20577"/>
          <ac:spMkLst>
            <pc:docMk/>
            <pc:sldMk cId="523339622" sldId="287"/>
            <ac:spMk id="7" creationId="{11CB4918-CF38-3C42-8490-5F1D3346E3B6}"/>
          </ac:spMkLst>
        </pc:spChg>
        <pc:spChg chg="add mod">
          <ac:chgData name="Lưu Hoàng Sơn" userId="11ad7f2a-d392-455a-ab54-5570ddb8ac05" providerId="ADAL" clId="{E7327E4D-D085-4C46-B9EC-967110B22D06}" dt="2020-11-04T03:48:51.815" v="6124" actId="20577"/>
          <ac:spMkLst>
            <pc:docMk/>
            <pc:sldMk cId="523339622" sldId="287"/>
            <ac:spMk id="8" creationId="{1E30014D-B3C1-294F-9578-F6F7B083340F}"/>
          </ac:spMkLst>
        </pc:spChg>
        <pc:picChg chg="del">
          <ac:chgData name="Lưu Hoàng Sơn" userId="11ad7f2a-d392-455a-ab54-5570ddb8ac05" providerId="ADAL" clId="{E7327E4D-D085-4C46-B9EC-967110B22D06}" dt="2020-11-04T03:31:09.689" v="5937" actId="478"/>
          <ac:picMkLst>
            <pc:docMk/>
            <pc:sldMk cId="523339622" sldId="287"/>
            <ac:picMk id="5" creationId="{38926065-DDFE-9445-89C1-C440C5007E5A}"/>
          </ac:picMkLst>
        </pc:picChg>
        <pc:picChg chg="add mod">
          <ac:chgData name="Lưu Hoàng Sơn" userId="11ad7f2a-d392-455a-ab54-5570ddb8ac05" providerId="ADAL" clId="{E7327E4D-D085-4C46-B9EC-967110B22D06}" dt="2020-11-04T03:49:05.687" v="6126" actId="1076"/>
          <ac:picMkLst>
            <pc:docMk/>
            <pc:sldMk cId="523339622" sldId="287"/>
            <ac:picMk id="6" creationId="{EAA881ED-CEBB-2843-8EB1-E5685D600EC7}"/>
          </ac:picMkLst>
        </pc:picChg>
      </pc:sldChg>
      <pc:sldChg chg="addSp delSp modSp add mod">
        <pc:chgData name="Lưu Hoàng Sơn" userId="11ad7f2a-d392-455a-ab54-5570ddb8ac05" providerId="ADAL" clId="{E7327E4D-D085-4C46-B9EC-967110B22D06}" dt="2020-11-04T03:50:06.091" v="6184" actId="20577"/>
        <pc:sldMkLst>
          <pc:docMk/>
          <pc:sldMk cId="3363609964" sldId="288"/>
        </pc:sldMkLst>
        <pc:spChg chg="mod">
          <ac:chgData name="Lưu Hoàng Sơn" userId="11ad7f2a-d392-455a-ab54-5570ddb8ac05" providerId="ADAL" clId="{E7327E4D-D085-4C46-B9EC-967110B22D06}" dt="2020-11-04T03:49:28.772" v="6132" actId="1076"/>
          <ac:spMkLst>
            <pc:docMk/>
            <pc:sldMk cId="3363609964" sldId="288"/>
            <ac:spMk id="4" creationId="{23A8BCE5-7D08-204B-8C4A-188B167EFC25}"/>
          </ac:spMkLst>
        </pc:spChg>
        <pc:spChg chg="del">
          <ac:chgData name="Lưu Hoàng Sơn" userId="11ad7f2a-d392-455a-ab54-5570ddb8ac05" providerId="ADAL" clId="{E7327E4D-D085-4C46-B9EC-967110B22D06}" dt="2020-11-04T03:33:14.644" v="5951" actId="478"/>
          <ac:spMkLst>
            <pc:docMk/>
            <pc:sldMk cId="3363609964" sldId="288"/>
            <ac:spMk id="7" creationId="{11CB4918-CF38-3C42-8490-5F1D3346E3B6}"/>
          </ac:spMkLst>
        </pc:spChg>
        <pc:spChg chg="del">
          <ac:chgData name="Lưu Hoàng Sơn" userId="11ad7f2a-d392-455a-ab54-5570ddb8ac05" providerId="ADAL" clId="{E7327E4D-D085-4C46-B9EC-967110B22D06}" dt="2020-11-04T03:33:16.685" v="5952" actId="478"/>
          <ac:spMkLst>
            <pc:docMk/>
            <pc:sldMk cId="3363609964" sldId="288"/>
            <ac:spMk id="8" creationId="{1E30014D-B3C1-294F-9578-F6F7B083340F}"/>
          </ac:spMkLst>
        </pc:spChg>
        <pc:spChg chg="add mod">
          <ac:chgData name="Lưu Hoàng Sơn" userId="11ad7f2a-d392-455a-ab54-5570ddb8ac05" providerId="ADAL" clId="{E7327E4D-D085-4C46-B9EC-967110B22D06}" dt="2020-11-04T03:49:56.530" v="6156" actId="20577"/>
          <ac:spMkLst>
            <pc:docMk/>
            <pc:sldMk cId="3363609964" sldId="288"/>
            <ac:spMk id="9" creationId="{4195318A-8AB1-D245-A6E5-82039E103EFA}"/>
          </ac:spMkLst>
        </pc:spChg>
        <pc:spChg chg="add mod">
          <ac:chgData name="Lưu Hoàng Sơn" userId="11ad7f2a-d392-455a-ab54-5570ddb8ac05" providerId="ADAL" clId="{E7327E4D-D085-4C46-B9EC-967110B22D06}" dt="2020-11-04T03:50:00.810" v="6170" actId="20577"/>
          <ac:spMkLst>
            <pc:docMk/>
            <pc:sldMk cId="3363609964" sldId="288"/>
            <ac:spMk id="10" creationId="{E0DB5F3B-A40D-9649-A7A5-0EC85A84720A}"/>
          </ac:spMkLst>
        </pc:spChg>
        <pc:spChg chg="add mod">
          <ac:chgData name="Lưu Hoàng Sơn" userId="11ad7f2a-d392-455a-ab54-5570ddb8ac05" providerId="ADAL" clId="{E7327E4D-D085-4C46-B9EC-967110B22D06}" dt="2020-11-04T03:50:06.091" v="6184" actId="20577"/>
          <ac:spMkLst>
            <pc:docMk/>
            <pc:sldMk cId="3363609964" sldId="288"/>
            <ac:spMk id="11" creationId="{2D831371-9D86-AA46-9C82-B383E15E800F}"/>
          </ac:spMkLst>
        </pc:spChg>
        <pc:picChg chg="del mod">
          <ac:chgData name="Lưu Hoàng Sơn" userId="11ad7f2a-d392-455a-ab54-5570ddb8ac05" providerId="ADAL" clId="{E7327E4D-D085-4C46-B9EC-967110B22D06}" dt="2020-11-04T03:34:23.830" v="5955" actId="478"/>
          <ac:picMkLst>
            <pc:docMk/>
            <pc:sldMk cId="3363609964" sldId="288"/>
            <ac:picMk id="6" creationId="{EAA881ED-CEBB-2843-8EB1-E5685D600EC7}"/>
          </ac:picMkLst>
        </pc:picChg>
        <pc:picChg chg="add mod">
          <ac:chgData name="Lưu Hoàng Sơn" userId="11ad7f2a-d392-455a-ab54-5570ddb8ac05" providerId="ADAL" clId="{E7327E4D-D085-4C46-B9EC-967110B22D06}" dt="2020-11-04T03:49:47.537" v="6137" actId="1076"/>
          <ac:picMkLst>
            <pc:docMk/>
            <pc:sldMk cId="3363609964" sldId="288"/>
            <ac:picMk id="12" creationId="{E0C94A6B-298C-6E4F-8090-933D24552BBA}"/>
          </ac:picMkLst>
        </pc:picChg>
      </pc:sldChg>
      <pc:sldChg chg="addSp delSp modSp add mod">
        <pc:chgData name="Lưu Hoàng Sơn" userId="11ad7f2a-d392-455a-ab54-5570ddb8ac05" providerId="ADAL" clId="{E7327E4D-D085-4C46-B9EC-967110B22D06}" dt="2020-11-04T03:50:36.503" v="6191" actId="1076"/>
        <pc:sldMkLst>
          <pc:docMk/>
          <pc:sldMk cId="3477602062" sldId="289"/>
        </pc:sldMkLst>
        <pc:spChg chg="mod">
          <ac:chgData name="Lưu Hoàng Sơn" userId="11ad7f2a-d392-455a-ab54-5570ddb8ac05" providerId="ADAL" clId="{E7327E4D-D085-4C46-B9EC-967110B22D06}" dt="2020-11-04T03:50:34.478" v="6190" actId="14100"/>
          <ac:spMkLst>
            <pc:docMk/>
            <pc:sldMk cId="3477602062" sldId="289"/>
            <ac:spMk id="4" creationId="{23A8BCE5-7D08-204B-8C4A-188B167EFC25}"/>
          </ac:spMkLst>
        </pc:spChg>
        <pc:spChg chg="del">
          <ac:chgData name="Lưu Hoàng Sơn" userId="11ad7f2a-d392-455a-ab54-5570ddb8ac05" providerId="ADAL" clId="{E7327E4D-D085-4C46-B9EC-967110B22D06}" dt="2020-11-04T03:35:16.931" v="5964" actId="478"/>
          <ac:spMkLst>
            <pc:docMk/>
            <pc:sldMk cId="3477602062" sldId="289"/>
            <ac:spMk id="9" creationId="{4195318A-8AB1-D245-A6E5-82039E103EFA}"/>
          </ac:spMkLst>
        </pc:spChg>
        <pc:spChg chg="del">
          <ac:chgData name="Lưu Hoàng Sơn" userId="11ad7f2a-d392-455a-ab54-5570ddb8ac05" providerId="ADAL" clId="{E7327E4D-D085-4C46-B9EC-967110B22D06}" dt="2020-11-04T03:35:16.931" v="5964" actId="478"/>
          <ac:spMkLst>
            <pc:docMk/>
            <pc:sldMk cId="3477602062" sldId="289"/>
            <ac:spMk id="10" creationId="{E0DB5F3B-A40D-9649-A7A5-0EC85A84720A}"/>
          </ac:spMkLst>
        </pc:spChg>
        <pc:spChg chg="del">
          <ac:chgData name="Lưu Hoàng Sơn" userId="11ad7f2a-d392-455a-ab54-5570ddb8ac05" providerId="ADAL" clId="{E7327E4D-D085-4C46-B9EC-967110B22D06}" dt="2020-11-04T03:35:16.931" v="5964" actId="478"/>
          <ac:spMkLst>
            <pc:docMk/>
            <pc:sldMk cId="3477602062" sldId="289"/>
            <ac:spMk id="11" creationId="{2D831371-9D86-AA46-9C82-B383E15E800F}"/>
          </ac:spMkLst>
        </pc:spChg>
        <pc:picChg chg="add mod">
          <ac:chgData name="Lưu Hoàng Sơn" userId="11ad7f2a-d392-455a-ab54-5570ddb8ac05" providerId="ADAL" clId="{E7327E4D-D085-4C46-B9EC-967110B22D06}" dt="2020-11-04T03:50:36.503" v="6191" actId="1076"/>
          <ac:picMkLst>
            <pc:docMk/>
            <pc:sldMk cId="3477602062" sldId="289"/>
            <ac:picMk id="8" creationId="{2CB49533-0F39-564E-AA95-C565D16CABF1}"/>
          </ac:picMkLst>
        </pc:picChg>
        <pc:picChg chg="del">
          <ac:chgData name="Lưu Hoàng Sơn" userId="11ad7f2a-d392-455a-ab54-5570ddb8ac05" providerId="ADAL" clId="{E7327E4D-D085-4C46-B9EC-967110B22D06}" dt="2020-11-04T03:35:13.377" v="5963" actId="478"/>
          <ac:picMkLst>
            <pc:docMk/>
            <pc:sldMk cId="3477602062" sldId="289"/>
            <ac:picMk id="12" creationId="{E0C94A6B-298C-6E4F-8090-933D24552BBA}"/>
          </ac:picMkLst>
        </pc:picChg>
      </pc:sldChg>
      <pc:sldChg chg="modSp new">
        <pc:chgData name="Lưu Hoàng Sơn" userId="11ad7f2a-d392-455a-ab54-5570ddb8ac05" providerId="ADAL" clId="{E7327E4D-D085-4C46-B9EC-967110B22D06}" dt="2020-11-04T03:35:57.958" v="5987"/>
        <pc:sldMkLst>
          <pc:docMk/>
          <pc:sldMk cId="1860886481" sldId="290"/>
        </pc:sldMkLst>
        <pc:spChg chg="mod">
          <ac:chgData name="Lưu Hoàng Sơn" userId="11ad7f2a-d392-455a-ab54-5570ddb8ac05" providerId="ADAL" clId="{E7327E4D-D085-4C46-B9EC-967110B22D06}" dt="2020-11-04T03:35:57.958" v="5987"/>
          <ac:spMkLst>
            <pc:docMk/>
            <pc:sldMk cId="1860886481" sldId="290"/>
            <ac:spMk id="2" creationId="{E6B3CE63-BA78-B148-BCAD-70B6FEEC6501}"/>
          </ac:spMkLst>
        </pc:spChg>
      </pc:sldChg>
      <pc:sldChg chg="addSp delSp modSp new del mod">
        <pc:chgData name="Lưu Hoàng Sơn" userId="11ad7f2a-d392-455a-ab54-5570ddb8ac05" providerId="ADAL" clId="{E7327E4D-D085-4C46-B9EC-967110B22D06}" dt="2020-11-04T03:52:16.168" v="6207" actId="2696"/>
        <pc:sldMkLst>
          <pc:docMk/>
          <pc:sldMk cId="3574694141" sldId="291"/>
        </pc:sldMkLst>
        <pc:spChg chg="mod">
          <ac:chgData name="Lưu Hoàng Sơn" userId="11ad7f2a-d392-455a-ab54-5570ddb8ac05" providerId="ADAL" clId="{E7327E4D-D085-4C46-B9EC-967110B22D06}" dt="2020-11-04T03:36:02.462" v="5988"/>
          <ac:spMkLst>
            <pc:docMk/>
            <pc:sldMk cId="3574694141" sldId="291"/>
            <ac:spMk id="2" creationId="{5C72F363-7933-6541-9CCC-B6A1633FDFEA}"/>
          </ac:spMkLst>
        </pc:spChg>
        <pc:spChg chg="del">
          <ac:chgData name="Lưu Hoàng Sơn" userId="11ad7f2a-d392-455a-ab54-5570ddb8ac05" providerId="ADAL" clId="{E7327E4D-D085-4C46-B9EC-967110B22D06}" dt="2020-11-04T03:36:07.075" v="5990" actId="478"/>
          <ac:spMkLst>
            <pc:docMk/>
            <pc:sldMk cId="3574694141" sldId="291"/>
            <ac:spMk id="3" creationId="{D7BF607A-15D8-654A-8C33-187C938EE7E1}"/>
          </ac:spMkLst>
        </pc:spChg>
        <pc:spChg chg="add del mod">
          <ac:chgData name="Lưu Hoàng Sơn" userId="11ad7f2a-d392-455a-ab54-5570ddb8ac05" providerId="ADAL" clId="{E7327E4D-D085-4C46-B9EC-967110B22D06}" dt="2020-11-04T03:52:11.709" v="6205" actId="21"/>
          <ac:spMkLst>
            <pc:docMk/>
            <pc:sldMk cId="3574694141" sldId="291"/>
            <ac:spMk id="5" creationId="{F08514C6-B2C9-604B-A170-D36C1B5D2D8A}"/>
          </ac:spMkLst>
        </pc:spChg>
        <pc:spChg chg="add mod">
          <ac:chgData name="Lưu Hoàng Sơn" userId="11ad7f2a-d392-455a-ab54-5570ddb8ac05" providerId="ADAL" clId="{E7327E4D-D085-4C46-B9EC-967110B22D06}" dt="2020-11-04T03:52:11.709" v="6205" actId="21"/>
          <ac:spMkLst>
            <pc:docMk/>
            <pc:sldMk cId="3574694141" sldId="291"/>
            <ac:spMk id="7" creationId="{292EA4A7-00DB-CF47-A7E4-BA377F7D8104}"/>
          </ac:spMkLst>
        </pc:spChg>
        <pc:picChg chg="add del mod">
          <ac:chgData name="Lưu Hoàng Sơn" userId="11ad7f2a-d392-455a-ab54-5570ddb8ac05" providerId="ADAL" clId="{E7327E4D-D085-4C46-B9EC-967110B22D06}" dt="2020-11-04T03:52:11.709" v="6205" actId="21"/>
          <ac:picMkLst>
            <pc:docMk/>
            <pc:sldMk cId="3574694141" sldId="291"/>
            <ac:picMk id="4" creationId="{A392DB10-49CF-5E44-A23A-DF445A00F642}"/>
          </ac:picMkLst>
        </pc:picChg>
      </pc:sldChg>
      <pc:sldChg chg="addSp delSp modSp new mod">
        <pc:chgData name="Lưu Hoàng Sơn" userId="11ad7f2a-d392-455a-ab54-5570ddb8ac05" providerId="ADAL" clId="{E7327E4D-D085-4C46-B9EC-967110B22D06}" dt="2020-11-04T03:53:37.492" v="6251" actId="20577"/>
        <pc:sldMkLst>
          <pc:docMk/>
          <pc:sldMk cId="2448843333" sldId="292"/>
        </pc:sldMkLst>
        <pc:spChg chg="mod">
          <ac:chgData name="Lưu Hoàng Sơn" userId="11ad7f2a-d392-455a-ab54-5570ddb8ac05" providerId="ADAL" clId="{E7327E4D-D085-4C46-B9EC-967110B22D06}" dt="2020-11-04T03:52:54.279" v="6214" actId="1076"/>
          <ac:spMkLst>
            <pc:docMk/>
            <pc:sldMk cId="2448843333" sldId="292"/>
            <ac:spMk id="2" creationId="{4000344A-A502-B747-A029-AD742290243B}"/>
          </ac:spMkLst>
        </pc:spChg>
        <pc:spChg chg="del">
          <ac:chgData name="Lưu Hoàng Sơn" userId="11ad7f2a-d392-455a-ab54-5570ddb8ac05" providerId="ADAL" clId="{E7327E4D-D085-4C46-B9EC-967110B22D06}" dt="2020-11-04T03:36:09.543" v="5991" actId="478"/>
          <ac:spMkLst>
            <pc:docMk/>
            <pc:sldMk cId="2448843333" sldId="292"/>
            <ac:spMk id="3" creationId="{4F4909DF-56DF-B84A-9A9E-D05A67B1A6BB}"/>
          </ac:spMkLst>
        </pc:spChg>
        <pc:spChg chg="add mod">
          <ac:chgData name="Lưu Hoàng Sơn" userId="11ad7f2a-d392-455a-ab54-5570ddb8ac05" providerId="ADAL" clId="{E7327E4D-D085-4C46-B9EC-967110B22D06}" dt="2020-11-04T03:53:31.300" v="6236" actId="20577"/>
          <ac:spMkLst>
            <pc:docMk/>
            <pc:sldMk cId="2448843333" sldId="292"/>
            <ac:spMk id="4" creationId="{EDC86894-B872-9E41-97D6-CFC7984BE391}"/>
          </ac:spMkLst>
        </pc:spChg>
        <pc:spChg chg="add mod">
          <ac:chgData name="Lưu Hoàng Sơn" userId="11ad7f2a-d392-455a-ab54-5570ddb8ac05" providerId="ADAL" clId="{E7327E4D-D085-4C46-B9EC-967110B22D06}" dt="2020-11-04T03:53:37.492" v="6251" actId="20577"/>
          <ac:spMkLst>
            <pc:docMk/>
            <pc:sldMk cId="2448843333" sldId="292"/>
            <ac:spMk id="6" creationId="{3C0D5CDD-E586-5747-9156-5F412D27F410}"/>
          </ac:spMkLst>
        </pc:spChg>
        <pc:spChg chg="add mod">
          <ac:chgData name="Lưu Hoàng Sơn" userId="11ad7f2a-d392-455a-ab54-5570ddb8ac05" providerId="ADAL" clId="{E7327E4D-D085-4C46-B9EC-967110B22D06}" dt="2020-11-04T03:53:24.963" v="6222" actId="1076"/>
          <ac:spMkLst>
            <pc:docMk/>
            <pc:sldMk cId="2448843333" sldId="292"/>
            <ac:spMk id="7" creationId="{20325BFB-D654-E349-ADBD-52B8BB142AF6}"/>
          </ac:spMkLst>
        </pc:spChg>
        <pc:picChg chg="add mod">
          <ac:chgData name="Lưu Hoàng Sơn" userId="11ad7f2a-d392-455a-ab54-5570ddb8ac05" providerId="ADAL" clId="{E7327E4D-D085-4C46-B9EC-967110B22D06}" dt="2020-11-04T03:53:14.540" v="6220" actId="1076"/>
          <ac:picMkLst>
            <pc:docMk/>
            <pc:sldMk cId="2448843333" sldId="292"/>
            <ac:picMk id="5" creationId="{BBD50925-E561-1D40-A13D-35D3179A43D1}"/>
          </ac:picMkLst>
        </pc:picChg>
      </pc:sldChg>
      <pc:sldChg chg="addSp delSp modSp del mod">
        <pc:chgData name="Lưu Hoàng Sơn" userId="11ad7f2a-d392-455a-ab54-5570ddb8ac05" providerId="ADAL" clId="{E7327E4D-D085-4C46-B9EC-967110B22D06}" dt="2020-11-04T03:51:59.756" v="6202" actId="2696"/>
        <pc:sldMkLst>
          <pc:docMk/>
          <pc:sldMk cId="1860886481" sldId="293"/>
        </pc:sldMkLst>
        <pc:spChg chg="del">
          <ac:chgData name="Lưu Hoàng Sơn" userId="11ad7f2a-d392-455a-ab54-5570ddb8ac05" providerId="ADAL" clId="{E7327E4D-D085-4C46-B9EC-967110B22D06}" dt="2020-11-04T03:36:04.524" v="5989" actId="478"/>
          <ac:spMkLst>
            <pc:docMk/>
            <pc:sldMk cId="1860886481" sldId="293"/>
            <ac:spMk id="3" creationId="{A2330783-3D4C-9746-BA58-CD82270E3551}"/>
          </ac:spMkLst>
        </pc:spChg>
        <pc:spChg chg="add del mod">
          <ac:chgData name="Lưu Hoàng Sơn" userId="11ad7f2a-d392-455a-ab54-5570ddb8ac05" providerId="ADAL" clId="{E7327E4D-D085-4C46-B9EC-967110B22D06}" dt="2020-11-04T03:51:14.011" v="6193" actId="21"/>
          <ac:spMkLst>
            <pc:docMk/>
            <pc:sldMk cId="1860886481" sldId="293"/>
            <ac:spMk id="5" creationId="{99D57D66-2EFC-CB46-8A1B-3E464EBF8BDF}"/>
          </ac:spMkLst>
        </pc:spChg>
        <pc:picChg chg="add del mod">
          <ac:chgData name="Lưu Hoàng Sơn" userId="11ad7f2a-d392-455a-ab54-5570ddb8ac05" providerId="ADAL" clId="{E7327E4D-D085-4C46-B9EC-967110B22D06}" dt="2020-11-04T03:51:14.011" v="6193" actId="21"/>
          <ac:picMkLst>
            <pc:docMk/>
            <pc:sldMk cId="1860886481" sldId="293"/>
            <ac:picMk id="4" creationId="{8B637FE8-C6B7-0846-B0A4-9CEFB13040BF}"/>
          </ac:picMkLst>
        </pc:picChg>
      </pc:sldChg>
      <pc:sldChg chg="modSp new mod">
        <pc:chgData name="Lưu Hoàng Sơn" userId="11ad7f2a-d392-455a-ab54-5570ddb8ac05" providerId="ADAL" clId="{E7327E4D-D085-4C46-B9EC-967110B22D06}" dt="2020-11-04T03:38:59.848" v="6036" actId="5793"/>
        <pc:sldMkLst>
          <pc:docMk/>
          <pc:sldMk cId="2863043497" sldId="294"/>
        </pc:sldMkLst>
        <pc:spChg chg="mod">
          <ac:chgData name="Lưu Hoàng Sơn" userId="11ad7f2a-d392-455a-ab54-5570ddb8ac05" providerId="ADAL" clId="{E7327E4D-D085-4C46-B9EC-967110B22D06}" dt="2020-11-04T03:38:45.579" v="6032" actId="20577"/>
          <ac:spMkLst>
            <pc:docMk/>
            <pc:sldMk cId="2863043497" sldId="294"/>
            <ac:spMk id="2" creationId="{24EA007C-21AC-A449-BB50-42C1AF977C83}"/>
          </ac:spMkLst>
        </pc:spChg>
        <pc:spChg chg="mod">
          <ac:chgData name="Lưu Hoàng Sơn" userId="11ad7f2a-d392-455a-ab54-5570ddb8ac05" providerId="ADAL" clId="{E7327E4D-D085-4C46-B9EC-967110B22D06}" dt="2020-11-04T03:38:59.848" v="6036" actId="5793"/>
          <ac:spMkLst>
            <pc:docMk/>
            <pc:sldMk cId="2863043497" sldId="294"/>
            <ac:spMk id="3" creationId="{479F5C2B-A2D7-3A4C-A77F-E09C42F60711}"/>
          </ac:spMkLst>
        </pc:spChg>
      </pc:sldChg>
      <pc:sldChg chg="addSp delSp modSp add mod">
        <pc:chgData name="Lưu Hoàng Sơn" userId="11ad7f2a-d392-455a-ab54-5570ddb8ac05" providerId="ADAL" clId="{E7327E4D-D085-4C46-B9EC-967110B22D06}" dt="2020-11-04T03:51:40.560" v="6201" actId="1076"/>
        <pc:sldMkLst>
          <pc:docMk/>
          <pc:sldMk cId="912288940" sldId="296"/>
        </pc:sldMkLst>
        <pc:spChg chg="del mod">
          <ac:chgData name="Lưu Hoàng Sơn" userId="11ad7f2a-d392-455a-ab54-5570ddb8ac05" providerId="ADAL" clId="{E7327E4D-D085-4C46-B9EC-967110B22D06}" dt="2020-11-04T03:51:19.125" v="6195" actId="478"/>
          <ac:spMkLst>
            <pc:docMk/>
            <pc:sldMk cId="912288940" sldId="296"/>
            <ac:spMk id="4" creationId="{23A8BCE5-7D08-204B-8C4A-188B167EFC25}"/>
          </ac:spMkLst>
        </pc:spChg>
        <pc:spChg chg="add mod">
          <ac:chgData name="Lưu Hoàng Sơn" userId="11ad7f2a-d392-455a-ab54-5570ddb8ac05" providerId="ADAL" clId="{E7327E4D-D085-4C46-B9EC-967110B22D06}" dt="2020-11-04T03:51:40.560" v="6201" actId="1076"/>
          <ac:spMkLst>
            <pc:docMk/>
            <pc:sldMk cId="912288940" sldId="296"/>
            <ac:spMk id="6" creationId="{6DACE9B7-4807-7A41-95FC-4B461CC16A73}"/>
          </ac:spMkLst>
        </pc:spChg>
        <pc:picChg chg="add mod">
          <ac:chgData name="Lưu Hoàng Sơn" userId="11ad7f2a-d392-455a-ab54-5570ddb8ac05" providerId="ADAL" clId="{E7327E4D-D085-4C46-B9EC-967110B22D06}" dt="2020-11-04T03:51:35.463" v="6200" actId="1076"/>
          <ac:picMkLst>
            <pc:docMk/>
            <pc:sldMk cId="912288940" sldId="296"/>
            <ac:picMk id="5" creationId="{5658FD9A-4EF9-0743-BBF6-998BE9E4A728}"/>
          </ac:picMkLst>
        </pc:picChg>
        <pc:picChg chg="del">
          <ac:chgData name="Lưu Hoàng Sơn" userId="11ad7f2a-d392-455a-ab54-5570ddb8ac05" providerId="ADAL" clId="{E7327E4D-D085-4C46-B9EC-967110B22D06}" dt="2020-11-04T03:51:19.125" v="6195" actId="478"/>
          <ac:picMkLst>
            <pc:docMk/>
            <pc:sldMk cId="912288940" sldId="296"/>
            <ac:picMk id="8" creationId="{2CB49533-0F39-564E-AA95-C565D16CABF1}"/>
          </ac:picMkLst>
        </pc:picChg>
      </pc:sldChg>
      <pc:sldChg chg="addSp delSp modSp add mod">
        <pc:chgData name="Lưu Hoàng Sơn" userId="11ad7f2a-d392-455a-ab54-5570ddb8ac05" providerId="ADAL" clId="{E7327E4D-D085-4C46-B9EC-967110B22D06}" dt="2020-11-04T03:52:45.980" v="6212" actId="1076"/>
        <pc:sldMkLst>
          <pc:docMk/>
          <pc:sldMk cId="3101986351" sldId="297"/>
        </pc:sldMkLst>
        <pc:spChg chg="del">
          <ac:chgData name="Lưu Hoàng Sơn" userId="11ad7f2a-d392-455a-ab54-5570ddb8ac05" providerId="ADAL" clId="{E7327E4D-D085-4C46-B9EC-967110B22D06}" dt="2020-11-04T03:52:07.915" v="6204" actId="478"/>
          <ac:spMkLst>
            <pc:docMk/>
            <pc:sldMk cId="3101986351" sldId="297"/>
            <ac:spMk id="6" creationId="{6DACE9B7-4807-7A41-95FC-4B461CC16A73}"/>
          </ac:spMkLst>
        </pc:spChg>
        <pc:spChg chg="add mod">
          <ac:chgData name="Lưu Hoàng Sơn" userId="11ad7f2a-d392-455a-ab54-5570ddb8ac05" providerId="ADAL" clId="{E7327E4D-D085-4C46-B9EC-967110B22D06}" dt="2020-11-04T03:52:45.980" v="6212" actId="1076"/>
          <ac:spMkLst>
            <pc:docMk/>
            <pc:sldMk cId="3101986351" sldId="297"/>
            <ac:spMk id="8" creationId="{8DB502F7-AFFA-C34F-B66A-05AAE643DA86}"/>
          </ac:spMkLst>
        </pc:spChg>
        <pc:picChg chg="del">
          <ac:chgData name="Lưu Hoàng Sơn" userId="11ad7f2a-d392-455a-ab54-5570ddb8ac05" providerId="ADAL" clId="{E7327E4D-D085-4C46-B9EC-967110B22D06}" dt="2020-11-04T03:52:07.915" v="6204" actId="478"/>
          <ac:picMkLst>
            <pc:docMk/>
            <pc:sldMk cId="3101986351" sldId="297"/>
            <ac:picMk id="5" creationId="{5658FD9A-4EF9-0743-BBF6-998BE9E4A728}"/>
          </ac:picMkLst>
        </pc:picChg>
        <pc:picChg chg="add mod">
          <ac:chgData name="Lưu Hoàng Sơn" userId="11ad7f2a-d392-455a-ab54-5570ddb8ac05" providerId="ADAL" clId="{E7327E4D-D085-4C46-B9EC-967110B22D06}" dt="2020-11-04T03:52:39.393" v="6211" actId="1076"/>
          <ac:picMkLst>
            <pc:docMk/>
            <pc:sldMk cId="3101986351" sldId="297"/>
            <ac:picMk id="7" creationId="{B33D475F-B049-E242-B012-62D9776C549A}"/>
          </ac:picMkLst>
        </pc:picChg>
      </pc:sldChg>
      <pc:sldChg chg="addSp delSp modSp new mod">
        <pc:chgData name="Lưu Hoàng Sơn" userId="11ad7f2a-d392-455a-ab54-5570ddb8ac05" providerId="ADAL" clId="{E7327E4D-D085-4C46-B9EC-967110B22D06}" dt="2020-11-04T03:59:26.049" v="6445"/>
        <pc:sldMkLst>
          <pc:docMk/>
          <pc:sldMk cId="690582227" sldId="298"/>
        </pc:sldMkLst>
        <pc:spChg chg="mod">
          <ac:chgData name="Lưu Hoàng Sơn" userId="11ad7f2a-d392-455a-ab54-5570ddb8ac05" providerId="ADAL" clId="{E7327E4D-D085-4C46-B9EC-967110B22D06}" dt="2020-11-04T03:54:55.955" v="6266" actId="20577"/>
          <ac:spMkLst>
            <pc:docMk/>
            <pc:sldMk cId="690582227" sldId="298"/>
            <ac:spMk id="2" creationId="{2DA3B6B2-CE24-BD49-9A38-8822E1556BEE}"/>
          </ac:spMkLst>
        </pc:spChg>
        <pc:spChg chg="del mod">
          <ac:chgData name="Lưu Hoàng Sơn" userId="11ad7f2a-d392-455a-ab54-5570ddb8ac05" providerId="ADAL" clId="{E7327E4D-D085-4C46-B9EC-967110B22D06}" dt="2020-11-04T03:55:03.704" v="6269" actId="478"/>
          <ac:spMkLst>
            <pc:docMk/>
            <pc:sldMk cId="690582227" sldId="298"/>
            <ac:spMk id="3" creationId="{AD717118-B5EC-0547-B75E-42075FB72437}"/>
          </ac:spMkLst>
        </pc:spChg>
        <pc:spChg chg="add mod">
          <ac:chgData name="Lưu Hoàng Sơn" userId="11ad7f2a-d392-455a-ab54-5570ddb8ac05" providerId="ADAL" clId="{E7327E4D-D085-4C46-B9EC-967110B22D06}" dt="2020-11-04T03:59:22.193" v="6443" actId="20577"/>
          <ac:spMkLst>
            <pc:docMk/>
            <pc:sldMk cId="690582227" sldId="298"/>
            <ac:spMk id="4" creationId="{B85A0C80-7673-8141-8121-CBD3A02798E8}"/>
          </ac:spMkLst>
        </pc:spChg>
        <pc:spChg chg="add del mod">
          <ac:chgData name="Lưu Hoàng Sơn" userId="11ad7f2a-d392-455a-ab54-5570ddb8ac05" providerId="ADAL" clId="{E7327E4D-D085-4C46-B9EC-967110B22D06}" dt="2020-11-04T03:59:26.049" v="6445"/>
          <ac:spMkLst>
            <pc:docMk/>
            <pc:sldMk cId="690582227" sldId="298"/>
            <ac:spMk id="5" creationId="{0D16A31E-3DF7-4D41-984D-5D088CB171B0}"/>
          </ac:spMkLst>
        </pc:spChg>
      </pc:sldChg>
    </pc:docChg>
  </pc:docChgLst>
  <pc:docChgLst>
    <pc:chgData name="Thái Hoàng Nhân" userId="S::18521182@ms.uit.edu.vn::d3844eca-ea88-4ebd-96eb-130c51126e8f" providerId="AD" clId="Web-{223C7727-DA59-20D3-63F0-D4AC7264427A}"/>
    <pc:docChg chg="addSld delSld modSld">
      <pc:chgData name="Thái Hoàng Nhân" userId="S::18521182@ms.uit.edu.vn::d3844eca-ea88-4ebd-96eb-130c51126e8f" providerId="AD" clId="Web-{223C7727-DA59-20D3-63F0-D4AC7264427A}" dt="2020-11-04T08:33:34.915" v="405" actId="14100"/>
      <pc:docMkLst>
        <pc:docMk/>
      </pc:docMkLst>
      <pc:sldChg chg="addSp delSp modSp">
        <pc:chgData name="Thái Hoàng Nhân" userId="S::18521182@ms.uit.edu.vn::d3844eca-ea88-4ebd-96eb-130c51126e8f" providerId="AD" clId="Web-{223C7727-DA59-20D3-63F0-D4AC7264427A}" dt="2020-11-04T03:37:41.160" v="89" actId="20577"/>
        <pc:sldMkLst>
          <pc:docMk/>
          <pc:sldMk cId="1934147194" sldId="275"/>
        </pc:sldMkLst>
        <pc:spChg chg="mod">
          <ac:chgData name="Thái Hoàng Nhân" userId="S::18521182@ms.uit.edu.vn::d3844eca-ea88-4ebd-96eb-130c51126e8f" providerId="AD" clId="Web-{223C7727-DA59-20D3-63F0-D4AC7264427A}" dt="2020-11-04T03:37:41.160" v="89" actId="20577"/>
          <ac:spMkLst>
            <pc:docMk/>
            <pc:sldMk cId="1934147194" sldId="275"/>
            <ac:spMk id="3" creationId="{E04CDFB0-98B5-3845-A6BC-49AABAA02C97}"/>
          </ac:spMkLst>
        </pc:spChg>
        <pc:picChg chg="add del mod">
          <ac:chgData name="Thái Hoàng Nhân" userId="S::18521182@ms.uit.edu.vn::d3844eca-ea88-4ebd-96eb-130c51126e8f" providerId="AD" clId="Web-{223C7727-DA59-20D3-63F0-D4AC7264427A}" dt="2020-11-04T02:35:44.345" v="6"/>
          <ac:picMkLst>
            <pc:docMk/>
            <pc:sldMk cId="1934147194" sldId="275"/>
            <ac:picMk id="4" creationId="{D6DE8E21-FE2F-4087-BED8-F63229AD81A4}"/>
          </ac:picMkLst>
        </pc:picChg>
      </pc:sldChg>
      <pc:sldChg chg="modSp">
        <pc:chgData name="Thái Hoàng Nhân" userId="S::18521182@ms.uit.edu.vn::d3844eca-ea88-4ebd-96eb-130c51126e8f" providerId="AD" clId="Web-{223C7727-DA59-20D3-63F0-D4AC7264427A}" dt="2020-11-04T03:38:33.066" v="97" actId="20577"/>
        <pc:sldMkLst>
          <pc:docMk/>
          <pc:sldMk cId="434694012" sldId="276"/>
        </pc:sldMkLst>
        <pc:spChg chg="mod">
          <ac:chgData name="Thái Hoàng Nhân" userId="S::18521182@ms.uit.edu.vn::d3844eca-ea88-4ebd-96eb-130c51126e8f" providerId="AD" clId="Web-{223C7727-DA59-20D3-63F0-D4AC7264427A}" dt="2020-11-04T03:38:33.066" v="97" actId="20577"/>
          <ac:spMkLst>
            <pc:docMk/>
            <pc:sldMk cId="434694012" sldId="276"/>
            <ac:spMk id="6" creationId="{7B3EBA33-46A7-3D44-8EE3-9018D78ED858}"/>
          </ac:spMkLst>
        </pc:spChg>
      </pc:sldChg>
      <pc:sldChg chg="addSp delSp modSp">
        <pc:chgData name="Thái Hoàng Nhân" userId="S::18521182@ms.uit.edu.vn::d3844eca-ea88-4ebd-96eb-130c51126e8f" providerId="AD" clId="Web-{223C7727-DA59-20D3-63F0-D4AC7264427A}" dt="2020-11-04T08:33:34.915" v="405" actId="14100"/>
        <pc:sldMkLst>
          <pc:docMk/>
          <pc:sldMk cId="2634431809" sldId="278"/>
        </pc:sldMkLst>
        <pc:spChg chg="del mod">
          <ac:chgData name="Thái Hoàng Nhân" userId="S::18521182@ms.uit.edu.vn::d3844eca-ea88-4ebd-96eb-130c51126e8f" providerId="AD" clId="Web-{223C7727-DA59-20D3-63F0-D4AC7264427A}" dt="2020-11-04T08:33:19.525" v="402"/>
          <ac:spMkLst>
            <pc:docMk/>
            <pc:sldMk cId="2634431809" sldId="278"/>
            <ac:spMk id="3" creationId="{0B2A64F3-5D6E-4954-AFD6-7C755B2F9D35}"/>
          </ac:spMkLst>
        </pc:spChg>
        <pc:picChg chg="add del mod">
          <ac:chgData name="Thái Hoàng Nhân" userId="S::18521182@ms.uit.edu.vn::d3844eca-ea88-4ebd-96eb-130c51126e8f" providerId="AD" clId="Web-{223C7727-DA59-20D3-63F0-D4AC7264427A}" dt="2020-11-04T02:42:56.968" v="12"/>
          <ac:picMkLst>
            <pc:docMk/>
            <pc:sldMk cId="2634431809" sldId="278"/>
            <ac:picMk id="2" creationId="{338C68B0-DE95-4E49-81C9-E23B1125296C}"/>
          </ac:picMkLst>
        </pc:picChg>
        <pc:picChg chg="add mod ord">
          <ac:chgData name="Thái Hoàng Nhân" userId="S::18521182@ms.uit.edu.vn::d3844eca-ea88-4ebd-96eb-130c51126e8f" providerId="AD" clId="Web-{223C7727-DA59-20D3-63F0-D4AC7264427A}" dt="2020-11-04T08:33:34.915" v="405" actId="14100"/>
          <ac:picMkLst>
            <pc:docMk/>
            <pc:sldMk cId="2634431809" sldId="278"/>
            <ac:picMk id="2" creationId="{9ACFFCB5-FD76-4A2F-9143-2287D1214666}"/>
          </ac:picMkLst>
        </pc:picChg>
      </pc:sldChg>
      <pc:sldChg chg="del">
        <pc:chgData name="Thái Hoàng Nhân" userId="S::18521182@ms.uit.edu.vn::d3844eca-ea88-4ebd-96eb-130c51126e8f" providerId="AD" clId="Web-{223C7727-DA59-20D3-63F0-D4AC7264427A}" dt="2020-11-04T03:35:17.174" v="13"/>
        <pc:sldMkLst>
          <pc:docMk/>
          <pc:sldMk cId="2225249780" sldId="279"/>
        </pc:sldMkLst>
      </pc:sldChg>
      <pc:sldChg chg="modSp new">
        <pc:chgData name="Thái Hoàng Nhân" userId="S::18521182@ms.uit.edu.vn::d3844eca-ea88-4ebd-96eb-130c51126e8f" providerId="AD" clId="Web-{223C7727-DA59-20D3-63F0-D4AC7264427A}" dt="2020-11-04T03:37:20.707" v="82" actId="20577"/>
        <pc:sldMkLst>
          <pc:docMk/>
          <pc:sldMk cId="1657395988" sldId="290"/>
        </pc:sldMkLst>
        <pc:spChg chg="mod">
          <ac:chgData name="Thái Hoàng Nhân" userId="S::18521182@ms.uit.edu.vn::d3844eca-ea88-4ebd-96eb-130c51126e8f" providerId="AD" clId="Web-{223C7727-DA59-20D3-63F0-D4AC7264427A}" dt="2020-11-04T03:35:54.815" v="26" actId="14100"/>
          <ac:spMkLst>
            <pc:docMk/>
            <pc:sldMk cId="1657395988" sldId="290"/>
            <ac:spMk id="2" creationId="{39ACB55C-51D3-4613-A093-E34E72C53997}"/>
          </ac:spMkLst>
        </pc:spChg>
        <pc:spChg chg="mod">
          <ac:chgData name="Thái Hoàng Nhân" userId="S::18521182@ms.uit.edu.vn::d3844eca-ea88-4ebd-96eb-130c51126e8f" providerId="AD" clId="Web-{223C7727-DA59-20D3-63F0-D4AC7264427A}" dt="2020-11-04T03:37:20.707" v="82" actId="20577"/>
          <ac:spMkLst>
            <pc:docMk/>
            <pc:sldMk cId="1657395988" sldId="290"/>
            <ac:spMk id="3" creationId="{B32A9248-4417-4B52-8B4E-9E3E8EAC6849}"/>
          </ac:spMkLst>
        </pc:spChg>
      </pc:sldChg>
      <pc:sldChg chg="addSp delSp modSp new">
        <pc:chgData name="Thái Hoàng Nhân" userId="S::18521182@ms.uit.edu.vn::d3844eca-ea88-4ebd-96eb-130c51126e8f" providerId="AD" clId="Web-{223C7727-DA59-20D3-63F0-D4AC7264427A}" dt="2020-11-04T03:53:57.962" v="137" actId="1076"/>
        <pc:sldMkLst>
          <pc:docMk/>
          <pc:sldMk cId="2904572174" sldId="295"/>
        </pc:sldMkLst>
        <pc:spChg chg="mod">
          <ac:chgData name="Thái Hoàng Nhân" userId="S::18521182@ms.uit.edu.vn::d3844eca-ea88-4ebd-96eb-130c51126e8f" providerId="AD" clId="Web-{223C7727-DA59-20D3-63F0-D4AC7264427A}" dt="2020-11-04T03:50:53.071" v="117" actId="14100"/>
          <ac:spMkLst>
            <pc:docMk/>
            <pc:sldMk cId="2904572174" sldId="295"/>
            <ac:spMk id="2" creationId="{110A3762-7BEB-42EE-BF70-80EC34D67BD6}"/>
          </ac:spMkLst>
        </pc:spChg>
        <pc:spChg chg="del mod">
          <ac:chgData name="Thái Hoàng Nhân" userId="S::18521182@ms.uit.edu.vn::d3844eca-ea88-4ebd-96eb-130c51126e8f" providerId="AD" clId="Web-{223C7727-DA59-20D3-63F0-D4AC7264427A}" dt="2020-11-04T03:50:53.242" v="123"/>
          <ac:spMkLst>
            <pc:docMk/>
            <pc:sldMk cId="2904572174" sldId="295"/>
            <ac:spMk id="3" creationId="{086EB0C3-71FC-4894-9221-565E70119ADE}"/>
          </ac:spMkLst>
        </pc:spChg>
        <pc:picChg chg="add mod ord">
          <ac:chgData name="Thái Hoàng Nhân" userId="S::18521182@ms.uit.edu.vn::d3844eca-ea88-4ebd-96eb-130c51126e8f" providerId="AD" clId="Web-{223C7727-DA59-20D3-63F0-D4AC7264427A}" dt="2020-11-04T03:50:53.367" v="125" actId="14100"/>
          <ac:picMkLst>
            <pc:docMk/>
            <pc:sldMk cId="2904572174" sldId="295"/>
            <ac:picMk id="4" creationId="{753EF427-CBFA-4A91-AE2B-3A81FB84A485}"/>
          </ac:picMkLst>
        </pc:picChg>
        <pc:picChg chg="add mod">
          <ac:chgData name="Thái Hoàng Nhân" userId="S::18521182@ms.uit.edu.vn::d3844eca-ea88-4ebd-96eb-130c51126e8f" providerId="AD" clId="Web-{223C7727-DA59-20D3-63F0-D4AC7264427A}" dt="2020-11-04T03:51:54.149" v="129" actId="1076"/>
          <ac:picMkLst>
            <pc:docMk/>
            <pc:sldMk cId="2904572174" sldId="295"/>
            <ac:picMk id="5" creationId="{A594746F-B0C3-4E98-973A-3DF19B5A53B1}"/>
          </ac:picMkLst>
        </pc:picChg>
        <pc:picChg chg="add mod">
          <ac:chgData name="Thái Hoàng Nhân" userId="S::18521182@ms.uit.edu.vn::d3844eca-ea88-4ebd-96eb-130c51126e8f" providerId="AD" clId="Web-{223C7727-DA59-20D3-63F0-D4AC7264427A}" dt="2020-11-04T03:51:54.290" v="132" actId="14100"/>
          <ac:picMkLst>
            <pc:docMk/>
            <pc:sldMk cId="2904572174" sldId="295"/>
            <ac:picMk id="6" creationId="{4032F333-04FD-472D-9E6C-939D0E8C2AC3}"/>
          </ac:picMkLst>
        </pc:picChg>
        <pc:picChg chg="add mod">
          <ac:chgData name="Thái Hoàng Nhân" userId="S::18521182@ms.uit.edu.vn::d3844eca-ea88-4ebd-96eb-130c51126e8f" providerId="AD" clId="Web-{223C7727-DA59-20D3-63F0-D4AC7264427A}" dt="2020-11-04T03:53:57.962" v="137" actId="1076"/>
          <ac:picMkLst>
            <pc:docMk/>
            <pc:sldMk cId="2904572174" sldId="295"/>
            <ac:picMk id="7" creationId="{6CE172DC-3E3A-420D-8154-3B85ACCEEC49}"/>
          </ac:picMkLst>
        </pc:picChg>
      </pc:sldChg>
      <pc:sldChg chg="addSp delSp modSp new del">
        <pc:chgData name="Thái Hoàng Nhân" userId="S::18521182@ms.uit.edu.vn::d3844eca-ea88-4ebd-96eb-130c51126e8f" providerId="AD" clId="Web-{223C7727-DA59-20D3-63F0-D4AC7264427A}" dt="2020-11-04T03:50:06.273" v="108"/>
        <pc:sldMkLst>
          <pc:docMk/>
          <pc:sldMk cId="3407248853" sldId="295"/>
        </pc:sldMkLst>
        <pc:spChg chg="del">
          <ac:chgData name="Thái Hoàng Nhân" userId="S::18521182@ms.uit.edu.vn::d3844eca-ea88-4ebd-96eb-130c51126e8f" providerId="AD" clId="Web-{223C7727-DA59-20D3-63F0-D4AC7264427A}" dt="2020-11-04T03:48:21.804" v="99"/>
          <ac:spMkLst>
            <pc:docMk/>
            <pc:sldMk cId="3407248853" sldId="295"/>
            <ac:spMk id="2" creationId="{1D82D4A9-57EB-41D9-A589-A3115D40C1B1}"/>
          </ac:spMkLst>
        </pc:spChg>
        <pc:spChg chg="del mod">
          <ac:chgData name="Thái Hoàng Nhân" userId="S::18521182@ms.uit.edu.vn::d3844eca-ea88-4ebd-96eb-130c51126e8f" providerId="AD" clId="Web-{223C7727-DA59-20D3-63F0-D4AC7264427A}" dt="2020-11-04T03:48:51.492" v="105"/>
          <ac:spMkLst>
            <pc:docMk/>
            <pc:sldMk cId="3407248853" sldId="295"/>
            <ac:spMk id="3" creationId="{ED5BBC89-4F30-4170-B0CD-A85FBACC3BC1}"/>
          </ac:spMkLst>
        </pc:spChg>
        <pc:picChg chg="add mod ord">
          <ac:chgData name="Thái Hoàng Nhân" userId="S::18521182@ms.uit.edu.vn::d3844eca-ea88-4ebd-96eb-130c51126e8f" providerId="AD" clId="Web-{223C7727-DA59-20D3-63F0-D4AC7264427A}" dt="2020-11-04T03:49:11.492" v="107" actId="1076"/>
          <ac:picMkLst>
            <pc:docMk/>
            <pc:sldMk cId="3407248853" sldId="295"/>
            <ac:picMk id="4" creationId="{06779460-0D67-4CA2-B281-84CED0170A51}"/>
          </ac:picMkLst>
        </pc:picChg>
      </pc:sldChg>
      <pc:sldChg chg="addSp delSp modSp new">
        <pc:chgData name="Thái Hoàng Nhân" userId="S::18521182@ms.uit.edu.vn::d3844eca-ea88-4ebd-96eb-130c51126e8f" providerId="AD" clId="Web-{223C7727-DA59-20D3-63F0-D4AC7264427A}" dt="2020-11-04T07:04:05.336" v="161" actId="1076"/>
        <pc:sldMkLst>
          <pc:docMk/>
          <pc:sldMk cId="67753540" sldId="299"/>
        </pc:sldMkLst>
        <pc:spChg chg="mod">
          <ac:chgData name="Thái Hoàng Nhân" userId="S::18521182@ms.uit.edu.vn::d3844eca-ea88-4ebd-96eb-130c51126e8f" providerId="AD" clId="Web-{223C7727-DA59-20D3-63F0-D4AC7264427A}" dt="2020-11-04T07:03:06.306" v="143" actId="20577"/>
          <ac:spMkLst>
            <pc:docMk/>
            <pc:sldMk cId="67753540" sldId="299"/>
            <ac:spMk id="2" creationId="{7F25F778-4B85-4742-8C62-E8D114B498B2}"/>
          </ac:spMkLst>
        </pc:spChg>
        <pc:spChg chg="del mod">
          <ac:chgData name="Thái Hoàng Nhân" userId="S::18521182@ms.uit.edu.vn::d3844eca-ea88-4ebd-96eb-130c51126e8f" providerId="AD" clId="Web-{223C7727-DA59-20D3-63F0-D4AC7264427A}" dt="2020-11-04T07:03:14.852" v="150"/>
          <ac:spMkLst>
            <pc:docMk/>
            <pc:sldMk cId="67753540" sldId="299"/>
            <ac:spMk id="3" creationId="{EFE3DB87-EF5D-4ACA-869F-584200E82833}"/>
          </ac:spMkLst>
        </pc:spChg>
        <pc:picChg chg="add mod ord">
          <ac:chgData name="Thái Hoàng Nhân" userId="S::18521182@ms.uit.edu.vn::d3844eca-ea88-4ebd-96eb-130c51126e8f" providerId="AD" clId="Web-{223C7727-DA59-20D3-63F0-D4AC7264427A}" dt="2020-11-04T07:03:22.446" v="152" actId="14100"/>
          <ac:picMkLst>
            <pc:docMk/>
            <pc:sldMk cId="67753540" sldId="299"/>
            <ac:picMk id="4" creationId="{F67E7C07-2C5B-46B9-AADC-7E3E90085499}"/>
          </ac:picMkLst>
        </pc:picChg>
        <pc:picChg chg="add mod">
          <ac:chgData name="Thái Hoàng Nhân" userId="S::18521182@ms.uit.edu.vn::d3844eca-ea88-4ebd-96eb-130c51126e8f" providerId="AD" clId="Web-{223C7727-DA59-20D3-63F0-D4AC7264427A}" dt="2020-11-04T07:03:37.555" v="155" actId="14100"/>
          <ac:picMkLst>
            <pc:docMk/>
            <pc:sldMk cId="67753540" sldId="299"/>
            <ac:picMk id="5" creationId="{5B36AEBF-6686-4F8E-BD98-A86CBE317723}"/>
          </ac:picMkLst>
        </pc:picChg>
        <pc:picChg chg="add mod">
          <ac:chgData name="Thái Hoàng Nhân" userId="S::18521182@ms.uit.edu.vn::d3844eca-ea88-4ebd-96eb-130c51126e8f" providerId="AD" clId="Web-{223C7727-DA59-20D3-63F0-D4AC7264427A}" dt="2020-11-04T07:04:05.336" v="161" actId="1076"/>
          <ac:picMkLst>
            <pc:docMk/>
            <pc:sldMk cId="67753540" sldId="299"/>
            <ac:picMk id="6" creationId="{29240BE8-B215-4706-96CB-C99DEC5CEF84}"/>
          </ac:picMkLst>
        </pc:picChg>
      </pc:sldChg>
      <pc:sldChg chg="addSp delSp modSp new">
        <pc:chgData name="Thái Hoàng Nhân" userId="S::18521182@ms.uit.edu.vn::d3844eca-ea88-4ebd-96eb-130c51126e8f" providerId="AD" clId="Web-{223C7727-DA59-20D3-63F0-D4AC7264427A}" dt="2020-11-04T07:06:41.648" v="186" actId="1076"/>
        <pc:sldMkLst>
          <pc:docMk/>
          <pc:sldMk cId="3351067174" sldId="300"/>
        </pc:sldMkLst>
        <pc:spChg chg="mod">
          <ac:chgData name="Thái Hoàng Nhân" userId="S::18521182@ms.uit.edu.vn::d3844eca-ea88-4ebd-96eb-130c51126e8f" providerId="AD" clId="Web-{223C7727-DA59-20D3-63F0-D4AC7264427A}" dt="2020-11-04T07:05:42.805" v="168" actId="14100"/>
          <ac:spMkLst>
            <pc:docMk/>
            <pc:sldMk cId="3351067174" sldId="300"/>
            <ac:spMk id="2" creationId="{1870861D-A66A-4351-A559-CA787F74D2F3}"/>
          </ac:spMkLst>
        </pc:spChg>
        <pc:spChg chg="del mod">
          <ac:chgData name="Thái Hoàng Nhân" userId="S::18521182@ms.uit.edu.vn::d3844eca-ea88-4ebd-96eb-130c51126e8f" providerId="AD" clId="Web-{223C7727-DA59-20D3-63F0-D4AC7264427A}" dt="2020-11-04T07:05:49.680" v="173"/>
          <ac:spMkLst>
            <pc:docMk/>
            <pc:sldMk cId="3351067174" sldId="300"/>
            <ac:spMk id="3" creationId="{357CF9F0-DCD9-4D74-AE61-9A74971F001A}"/>
          </ac:spMkLst>
        </pc:spChg>
        <pc:picChg chg="add mod ord">
          <ac:chgData name="Thái Hoàng Nhân" userId="S::18521182@ms.uit.edu.vn::d3844eca-ea88-4ebd-96eb-130c51126e8f" providerId="AD" clId="Web-{223C7727-DA59-20D3-63F0-D4AC7264427A}" dt="2020-11-04T07:05:56.976" v="175" actId="14100"/>
          <ac:picMkLst>
            <pc:docMk/>
            <pc:sldMk cId="3351067174" sldId="300"/>
            <ac:picMk id="4" creationId="{350FAFFB-40CB-4F82-846C-653F1A756964}"/>
          </ac:picMkLst>
        </pc:picChg>
        <pc:picChg chg="add mod">
          <ac:chgData name="Thái Hoàng Nhân" userId="S::18521182@ms.uit.edu.vn::d3844eca-ea88-4ebd-96eb-130c51126e8f" providerId="AD" clId="Web-{223C7727-DA59-20D3-63F0-D4AC7264427A}" dt="2020-11-04T07:06:41.648" v="186" actId="1076"/>
          <ac:picMkLst>
            <pc:docMk/>
            <pc:sldMk cId="3351067174" sldId="300"/>
            <ac:picMk id="5" creationId="{E1BF68A5-1797-417B-B5B9-7C6FD254A2BE}"/>
          </ac:picMkLst>
        </pc:picChg>
        <pc:picChg chg="add mod">
          <ac:chgData name="Thái Hoàng Nhân" userId="S::18521182@ms.uit.edu.vn::d3844eca-ea88-4ebd-96eb-130c51126e8f" providerId="AD" clId="Web-{223C7727-DA59-20D3-63F0-D4AC7264427A}" dt="2020-11-04T07:06:33.601" v="185" actId="1076"/>
          <ac:picMkLst>
            <pc:docMk/>
            <pc:sldMk cId="3351067174" sldId="300"/>
            <ac:picMk id="6" creationId="{DE937E1D-FE11-4798-97E6-4FC031F8E2A0}"/>
          </ac:picMkLst>
        </pc:picChg>
      </pc:sldChg>
      <pc:sldChg chg="addSp delSp modSp new">
        <pc:chgData name="Thái Hoàng Nhân" userId="S::18521182@ms.uit.edu.vn::d3844eca-ea88-4ebd-96eb-130c51126e8f" providerId="AD" clId="Web-{223C7727-DA59-20D3-63F0-D4AC7264427A}" dt="2020-11-04T07:07:18.788" v="200" actId="14100"/>
        <pc:sldMkLst>
          <pc:docMk/>
          <pc:sldMk cId="4202488374" sldId="301"/>
        </pc:sldMkLst>
        <pc:spChg chg="mod">
          <ac:chgData name="Thái Hoàng Nhân" userId="S::18521182@ms.uit.edu.vn::d3844eca-ea88-4ebd-96eb-130c51126e8f" providerId="AD" clId="Web-{223C7727-DA59-20D3-63F0-D4AC7264427A}" dt="2020-11-04T07:07:04.976" v="193" actId="14100"/>
          <ac:spMkLst>
            <pc:docMk/>
            <pc:sldMk cId="4202488374" sldId="301"/>
            <ac:spMk id="2" creationId="{CF91B12A-2374-4A19-AC94-4DAF7D0D6904}"/>
          </ac:spMkLst>
        </pc:spChg>
        <pc:spChg chg="del mod">
          <ac:chgData name="Thái Hoàng Nhân" userId="S::18521182@ms.uit.edu.vn::d3844eca-ea88-4ebd-96eb-130c51126e8f" providerId="AD" clId="Web-{223C7727-DA59-20D3-63F0-D4AC7264427A}" dt="2020-11-04T07:07:13.945" v="198"/>
          <ac:spMkLst>
            <pc:docMk/>
            <pc:sldMk cId="4202488374" sldId="301"/>
            <ac:spMk id="3" creationId="{855C0F0E-CDD6-47C1-8AEE-874E7A9D5669}"/>
          </ac:spMkLst>
        </pc:spChg>
        <pc:picChg chg="add mod ord">
          <ac:chgData name="Thái Hoàng Nhân" userId="S::18521182@ms.uit.edu.vn::d3844eca-ea88-4ebd-96eb-130c51126e8f" providerId="AD" clId="Web-{223C7727-DA59-20D3-63F0-D4AC7264427A}" dt="2020-11-04T07:07:18.788" v="200" actId="14100"/>
          <ac:picMkLst>
            <pc:docMk/>
            <pc:sldMk cId="4202488374" sldId="301"/>
            <ac:picMk id="4" creationId="{F8FF36CA-6687-49AE-A709-3C927793C50D}"/>
          </ac:picMkLst>
        </pc:picChg>
      </pc:sldChg>
      <pc:sldChg chg="addSp delSp modSp new">
        <pc:chgData name="Thái Hoàng Nhân" userId="S::18521182@ms.uit.edu.vn::d3844eca-ea88-4ebd-96eb-130c51126e8f" providerId="AD" clId="Web-{223C7727-DA59-20D3-63F0-D4AC7264427A}" dt="2020-11-04T07:08:05.648" v="218" actId="14100"/>
        <pc:sldMkLst>
          <pc:docMk/>
          <pc:sldMk cId="2280787369" sldId="302"/>
        </pc:sldMkLst>
        <pc:spChg chg="mod">
          <ac:chgData name="Thái Hoàng Nhân" userId="S::18521182@ms.uit.edu.vn::d3844eca-ea88-4ebd-96eb-130c51126e8f" providerId="AD" clId="Web-{223C7727-DA59-20D3-63F0-D4AC7264427A}" dt="2020-11-04T07:07:36.788" v="207" actId="14100"/>
          <ac:spMkLst>
            <pc:docMk/>
            <pc:sldMk cId="2280787369" sldId="302"/>
            <ac:spMk id="2" creationId="{FE094E0D-8D94-4BD1-8C65-A35CCBC742E8}"/>
          </ac:spMkLst>
        </pc:spChg>
        <pc:spChg chg="del mod">
          <ac:chgData name="Thái Hoàng Nhân" userId="S::18521182@ms.uit.edu.vn::d3844eca-ea88-4ebd-96eb-130c51126e8f" providerId="AD" clId="Web-{223C7727-DA59-20D3-63F0-D4AC7264427A}" dt="2020-11-04T07:07:46.319" v="212"/>
          <ac:spMkLst>
            <pc:docMk/>
            <pc:sldMk cId="2280787369" sldId="302"/>
            <ac:spMk id="3" creationId="{D41B5C84-AA52-44C9-8C75-B81E4A5BCC4D}"/>
          </ac:spMkLst>
        </pc:spChg>
        <pc:picChg chg="add mod ord">
          <ac:chgData name="Thái Hoàng Nhân" userId="S::18521182@ms.uit.edu.vn::d3844eca-ea88-4ebd-96eb-130c51126e8f" providerId="AD" clId="Web-{223C7727-DA59-20D3-63F0-D4AC7264427A}" dt="2020-11-04T07:07:50.632" v="214" actId="14100"/>
          <ac:picMkLst>
            <pc:docMk/>
            <pc:sldMk cId="2280787369" sldId="302"/>
            <ac:picMk id="4" creationId="{9CDCB71F-D9BA-4194-AC9E-991B18D83831}"/>
          </ac:picMkLst>
        </pc:picChg>
        <pc:picChg chg="add mod">
          <ac:chgData name="Thái Hoàng Nhân" userId="S::18521182@ms.uit.edu.vn::d3844eca-ea88-4ebd-96eb-130c51126e8f" providerId="AD" clId="Web-{223C7727-DA59-20D3-63F0-D4AC7264427A}" dt="2020-11-04T07:08:05.648" v="218" actId="14100"/>
          <ac:picMkLst>
            <pc:docMk/>
            <pc:sldMk cId="2280787369" sldId="302"/>
            <ac:picMk id="5" creationId="{228293AE-6B7F-4A2D-87EF-E8F100F17892}"/>
          </ac:picMkLst>
        </pc:picChg>
      </pc:sldChg>
      <pc:sldChg chg="addSp delSp modSp new">
        <pc:chgData name="Thái Hoàng Nhân" userId="S::18521182@ms.uit.edu.vn::d3844eca-ea88-4ebd-96eb-130c51126e8f" providerId="AD" clId="Web-{223C7727-DA59-20D3-63F0-D4AC7264427A}" dt="2020-11-04T07:10:43.271" v="247" actId="14100"/>
        <pc:sldMkLst>
          <pc:docMk/>
          <pc:sldMk cId="3587015165" sldId="303"/>
        </pc:sldMkLst>
        <pc:spChg chg="mod">
          <ac:chgData name="Thái Hoàng Nhân" userId="S::18521182@ms.uit.edu.vn::d3844eca-ea88-4ebd-96eb-130c51126e8f" providerId="AD" clId="Web-{223C7727-DA59-20D3-63F0-D4AC7264427A}" dt="2020-11-04T07:09:13.022" v="229" actId="20577"/>
          <ac:spMkLst>
            <pc:docMk/>
            <pc:sldMk cId="3587015165" sldId="303"/>
            <ac:spMk id="2" creationId="{8C2315E2-0604-404E-BE97-0C29229864F3}"/>
          </ac:spMkLst>
        </pc:spChg>
        <pc:spChg chg="del mod">
          <ac:chgData name="Thái Hoàng Nhân" userId="S::18521182@ms.uit.edu.vn::d3844eca-ea88-4ebd-96eb-130c51126e8f" providerId="AD" clId="Web-{223C7727-DA59-20D3-63F0-D4AC7264427A}" dt="2020-11-04T07:08:59.944" v="224"/>
          <ac:spMkLst>
            <pc:docMk/>
            <pc:sldMk cId="3587015165" sldId="303"/>
            <ac:spMk id="3" creationId="{81D6F49F-B6CA-4382-AEC9-A46AB506919F}"/>
          </ac:spMkLst>
        </pc:spChg>
        <pc:picChg chg="add mod ord">
          <ac:chgData name="Thái Hoàng Nhân" userId="S::18521182@ms.uit.edu.vn::d3844eca-ea88-4ebd-96eb-130c51126e8f" providerId="AD" clId="Web-{223C7727-DA59-20D3-63F0-D4AC7264427A}" dt="2020-11-04T07:09:21.866" v="232" actId="14100"/>
          <ac:picMkLst>
            <pc:docMk/>
            <pc:sldMk cId="3587015165" sldId="303"/>
            <ac:picMk id="4" creationId="{DF639595-0B66-42FF-B27A-122E9A2B27B4}"/>
          </ac:picMkLst>
        </pc:picChg>
        <pc:picChg chg="add mod">
          <ac:chgData name="Thái Hoàng Nhân" userId="S::18521182@ms.uit.edu.vn::d3844eca-ea88-4ebd-96eb-130c51126e8f" providerId="AD" clId="Web-{223C7727-DA59-20D3-63F0-D4AC7264427A}" dt="2020-11-04T07:09:55.084" v="238" actId="14100"/>
          <ac:picMkLst>
            <pc:docMk/>
            <pc:sldMk cId="3587015165" sldId="303"/>
            <ac:picMk id="5" creationId="{8A9F30B0-29E9-40EF-A484-167B3381AADD}"/>
          </ac:picMkLst>
        </pc:picChg>
        <pc:picChg chg="add mod">
          <ac:chgData name="Thái Hoàng Nhân" userId="S::18521182@ms.uit.edu.vn::d3844eca-ea88-4ebd-96eb-130c51126e8f" providerId="AD" clId="Web-{223C7727-DA59-20D3-63F0-D4AC7264427A}" dt="2020-11-04T07:10:10.287" v="241" actId="14100"/>
          <ac:picMkLst>
            <pc:docMk/>
            <pc:sldMk cId="3587015165" sldId="303"/>
            <ac:picMk id="6" creationId="{17E0ABD2-BF8C-4DEC-8067-1DA462B6DD62}"/>
          </ac:picMkLst>
        </pc:picChg>
        <pc:picChg chg="add mod">
          <ac:chgData name="Thái Hoàng Nhân" userId="S::18521182@ms.uit.edu.vn::d3844eca-ea88-4ebd-96eb-130c51126e8f" providerId="AD" clId="Web-{223C7727-DA59-20D3-63F0-D4AC7264427A}" dt="2020-11-04T07:10:27.209" v="244" actId="14100"/>
          <ac:picMkLst>
            <pc:docMk/>
            <pc:sldMk cId="3587015165" sldId="303"/>
            <ac:picMk id="7" creationId="{4C99C7C7-8CE4-4C6F-9DAB-C1D48EBF6865}"/>
          </ac:picMkLst>
        </pc:picChg>
        <pc:picChg chg="add mod">
          <ac:chgData name="Thái Hoàng Nhân" userId="S::18521182@ms.uit.edu.vn::d3844eca-ea88-4ebd-96eb-130c51126e8f" providerId="AD" clId="Web-{223C7727-DA59-20D3-63F0-D4AC7264427A}" dt="2020-11-04T07:10:43.271" v="247" actId="14100"/>
          <ac:picMkLst>
            <pc:docMk/>
            <pc:sldMk cId="3587015165" sldId="303"/>
            <ac:picMk id="8" creationId="{9D2D1400-7FFF-4B2B-BDCB-664490F23E37}"/>
          </ac:picMkLst>
        </pc:picChg>
      </pc:sldChg>
      <pc:sldChg chg="modSp new">
        <pc:chgData name="Thái Hoàng Nhân" userId="S::18521182@ms.uit.edu.vn::d3844eca-ea88-4ebd-96eb-130c51126e8f" providerId="AD" clId="Web-{223C7727-DA59-20D3-63F0-D4AC7264427A}" dt="2020-11-04T07:12:07.068" v="260" actId="20577"/>
        <pc:sldMkLst>
          <pc:docMk/>
          <pc:sldMk cId="2052650092" sldId="304"/>
        </pc:sldMkLst>
        <pc:spChg chg="mod">
          <ac:chgData name="Thái Hoàng Nhân" userId="S::18521182@ms.uit.edu.vn::d3844eca-ea88-4ebd-96eb-130c51126e8f" providerId="AD" clId="Web-{223C7727-DA59-20D3-63F0-D4AC7264427A}" dt="2020-11-04T07:11:17.381" v="257" actId="20577"/>
          <ac:spMkLst>
            <pc:docMk/>
            <pc:sldMk cId="2052650092" sldId="304"/>
            <ac:spMk id="2" creationId="{37E54754-A9F3-46F0-8506-57FA32512677}"/>
          </ac:spMkLst>
        </pc:spChg>
        <pc:spChg chg="mod">
          <ac:chgData name="Thái Hoàng Nhân" userId="S::18521182@ms.uit.edu.vn::d3844eca-ea88-4ebd-96eb-130c51126e8f" providerId="AD" clId="Web-{223C7727-DA59-20D3-63F0-D4AC7264427A}" dt="2020-11-04T07:12:07.068" v="260" actId="20577"/>
          <ac:spMkLst>
            <pc:docMk/>
            <pc:sldMk cId="2052650092" sldId="304"/>
            <ac:spMk id="3" creationId="{EB28C792-325F-47BE-AE2E-1600A7295993}"/>
          </ac:spMkLst>
        </pc:spChg>
      </pc:sldChg>
      <pc:sldChg chg="addSp delSp modSp new">
        <pc:chgData name="Thái Hoàng Nhân" userId="S::18521182@ms.uit.edu.vn::d3844eca-ea88-4ebd-96eb-130c51126e8f" providerId="AD" clId="Web-{223C7727-DA59-20D3-63F0-D4AC7264427A}" dt="2020-11-04T08:30:22.696" v="341" actId="20577"/>
        <pc:sldMkLst>
          <pc:docMk/>
          <pc:sldMk cId="3653323745" sldId="305"/>
        </pc:sldMkLst>
        <pc:spChg chg="mod">
          <ac:chgData name="Thái Hoàng Nhân" userId="S::18521182@ms.uit.edu.vn::d3844eca-ea88-4ebd-96eb-130c51126e8f" providerId="AD" clId="Web-{223C7727-DA59-20D3-63F0-D4AC7264427A}" dt="2020-11-04T07:15:10.145" v="274" actId="14100"/>
          <ac:spMkLst>
            <pc:docMk/>
            <pc:sldMk cId="3653323745" sldId="305"/>
            <ac:spMk id="2" creationId="{5E66712D-5FD2-42A0-9306-B3802F0E0A20}"/>
          </ac:spMkLst>
        </pc:spChg>
        <pc:spChg chg="mod">
          <ac:chgData name="Thái Hoàng Nhân" userId="S::18521182@ms.uit.edu.vn::d3844eca-ea88-4ebd-96eb-130c51126e8f" providerId="AD" clId="Web-{223C7727-DA59-20D3-63F0-D4AC7264427A}" dt="2020-11-04T08:30:22.696" v="341" actId="20577"/>
          <ac:spMkLst>
            <pc:docMk/>
            <pc:sldMk cId="3653323745" sldId="305"/>
            <ac:spMk id="3" creationId="{5B62C80F-2895-4E31-9901-CBE391594B99}"/>
          </ac:spMkLst>
        </pc:spChg>
        <pc:picChg chg="add del mod">
          <ac:chgData name="Thái Hoàng Nhân" userId="S::18521182@ms.uit.edu.vn::d3844eca-ea88-4ebd-96eb-130c51126e8f" providerId="AD" clId="Web-{223C7727-DA59-20D3-63F0-D4AC7264427A}" dt="2020-11-04T08:27:05.429" v="316"/>
          <ac:picMkLst>
            <pc:docMk/>
            <pc:sldMk cId="3653323745" sldId="305"/>
            <ac:picMk id="4" creationId="{A5C226DB-470B-4103-BABF-9B24537A6DDF}"/>
          </ac:picMkLst>
        </pc:picChg>
      </pc:sldChg>
      <pc:sldChg chg="addSp delSp modSp new">
        <pc:chgData name="Thái Hoàng Nhân" userId="S::18521182@ms.uit.edu.vn::d3844eca-ea88-4ebd-96eb-130c51126e8f" providerId="AD" clId="Web-{223C7727-DA59-20D3-63F0-D4AC7264427A}" dt="2020-11-04T08:31:44.618" v="365" actId="14100"/>
        <pc:sldMkLst>
          <pc:docMk/>
          <pc:sldMk cId="2714921670" sldId="306"/>
        </pc:sldMkLst>
        <pc:spChg chg="mod">
          <ac:chgData name="Thái Hoàng Nhân" userId="S::18521182@ms.uit.edu.vn::d3844eca-ea88-4ebd-96eb-130c51126e8f" providerId="AD" clId="Web-{223C7727-DA59-20D3-63F0-D4AC7264427A}" dt="2020-11-04T08:31:02.290" v="358" actId="20577"/>
          <ac:spMkLst>
            <pc:docMk/>
            <pc:sldMk cId="2714921670" sldId="306"/>
            <ac:spMk id="2" creationId="{579BA61A-2644-455F-B6EB-B81966F672D8}"/>
          </ac:spMkLst>
        </pc:spChg>
        <pc:spChg chg="del mod">
          <ac:chgData name="Thái Hoàng Nhân" userId="S::18521182@ms.uit.edu.vn::d3844eca-ea88-4ebd-96eb-130c51126e8f" providerId="AD" clId="Web-{223C7727-DA59-20D3-63F0-D4AC7264427A}" dt="2020-11-04T08:31:33.415" v="363"/>
          <ac:spMkLst>
            <pc:docMk/>
            <pc:sldMk cId="2714921670" sldId="306"/>
            <ac:spMk id="3" creationId="{4CEE15ED-1AAC-4908-BDCC-2A45C9CC493E}"/>
          </ac:spMkLst>
        </pc:spChg>
        <pc:picChg chg="add mod ord">
          <ac:chgData name="Thái Hoàng Nhân" userId="S::18521182@ms.uit.edu.vn::d3844eca-ea88-4ebd-96eb-130c51126e8f" providerId="AD" clId="Web-{223C7727-DA59-20D3-63F0-D4AC7264427A}" dt="2020-11-04T08:31:44.618" v="365" actId="14100"/>
          <ac:picMkLst>
            <pc:docMk/>
            <pc:sldMk cId="2714921670" sldId="306"/>
            <ac:picMk id="4" creationId="{623A7E4B-19E6-4462-A7C3-4D9B0B457FE1}"/>
          </ac:picMkLst>
        </pc:picChg>
      </pc:sldChg>
      <pc:sldChg chg="modSp new">
        <pc:chgData name="Thái Hoàng Nhân" userId="S::18521182@ms.uit.edu.vn::d3844eca-ea88-4ebd-96eb-130c51126e8f" providerId="AD" clId="Web-{223C7727-DA59-20D3-63F0-D4AC7264427A}" dt="2020-11-04T08:32:08.181" v="392" actId="14100"/>
        <pc:sldMkLst>
          <pc:docMk/>
          <pc:sldMk cId="2481640462" sldId="307"/>
        </pc:sldMkLst>
        <pc:spChg chg="mod">
          <ac:chgData name="Thái Hoàng Nhân" userId="S::18521182@ms.uit.edu.vn::d3844eca-ea88-4ebd-96eb-130c51126e8f" providerId="AD" clId="Web-{223C7727-DA59-20D3-63F0-D4AC7264427A}" dt="2020-11-04T08:32:05.134" v="391" actId="14100"/>
          <ac:spMkLst>
            <pc:docMk/>
            <pc:sldMk cId="2481640462" sldId="307"/>
            <ac:spMk id="2" creationId="{F95E5A95-BC31-4DF7-B0EC-ECB1BA7212A6}"/>
          </ac:spMkLst>
        </pc:spChg>
        <pc:spChg chg="mod">
          <ac:chgData name="Thái Hoàng Nhân" userId="S::18521182@ms.uit.edu.vn::d3844eca-ea88-4ebd-96eb-130c51126e8f" providerId="AD" clId="Web-{223C7727-DA59-20D3-63F0-D4AC7264427A}" dt="2020-11-04T08:32:08.181" v="392" actId="14100"/>
          <ac:spMkLst>
            <pc:docMk/>
            <pc:sldMk cId="2481640462" sldId="307"/>
            <ac:spMk id="3" creationId="{70B7B9BB-AC08-4D8C-9AD7-6CB1E66279E3}"/>
          </ac:spMkLst>
        </pc:spChg>
      </pc:sldChg>
    </pc:docChg>
  </pc:docChgLst>
  <pc:docChgLst>
    <pc:chgData name="Thái Hoàng Nhân" userId="S::18521182@ms.uit.edu.vn::d3844eca-ea88-4ebd-96eb-130c51126e8f" providerId="AD" clId="Web-{02CDD775-59F9-C5D7-D45E-6F5F07D4089A}"/>
    <pc:docChg chg="addSld modSld sldOrd">
      <pc:chgData name="Thái Hoàng Nhân" userId="S::18521182@ms.uit.edu.vn::d3844eca-ea88-4ebd-96eb-130c51126e8f" providerId="AD" clId="Web-{02CDD775-59F9-C5D7-D45E-6F5F07D4089A}" dt="2020-11-03T12:29:06.556" v="2910" actId="20577"/>
      <pc:docMkLst>
        <pc:docMk/>
      </pc:docMkLst>
      <pc:sldChg chg="modSp">
        <pc:chgData name="Thái Hoàng Nhân" userId="S::18521182@ms.uit.edu.vn::d3844eca-ea88-4ebd-96eb-130c51126e8f" providerId="AD" clId="Web-{02CDD775-59F9-C5D7-D45E-6F5F07D4089A}" dt="2020-11-03T09:13:41.046" v="142" actId="20577"/>
        <pc:sldMkLst>
          <pc:docMk/>
          <pc:sldMk cId="2567927505" sldId="256"/>
        </pc:sldMkLst>
        <pc:spChg chg="mod">
          <ac:chgData name="Thái Hoàng Nhân" userId="S::18521182@ms.uit.edu.vn::d3844eca-ea88-4ebd-96eb-130c51126e8f" providerId="AD" clId="Web-{02CDD775-59F9-C5D7-D45E-6F5F07D4089A}" dt="2020-11-03T09:13:41.046" v="142" actId="20577"/>
          <ac:spMkLst>
            <pc:docMk/>
            <pc:sldMk cId="2567927505" sldId="256"/>
            <ac:spMk id="3" creationId="{00000000-0000-0000-0000-000000000000}"/>
          </ac:spMkLst>
        </pc:spChg>
      </pc:sldChg>
      <pc:sldChg chg="modSp new">
        <pc:chgData name="Thái Hoàng Nhân" userId="S::18521182@ms.uit.edu.vn::d3844eca-ea88-4ebd-96eb-130c51126e8f" providerId="AD" clId="Web-{02CDD775-59F9-C5D7-D45E-6F5F07D4089A}" dt="2020-11-03T12:11:30.849" v="2005" actId="20577"/>
        <pc:sldMkLst>
          <pc:docMk/>
          <pc:sldMk cId="1616846336" sldId="259"/>
        </pc:sldMkLst>
        <pc:spChg chg="mod">
          <ac:chgData name="Thái Hoàng Nhân" userId="S::18521182@ms.uit.edu.vn::d3844eca-ea88-4ebd-96eb-130c51126e8f" providerId="AD" clId="Web-{02CDD775-59F9-C5D7-D45E-6F5F07D4089A}" dt="2020-11-03T09:12:16.324" v="10" actId="1076"/>
          <ac:spMkLst>
            <pc:docMk/>
            <pc:sldMk cId="1616846336" sldId="259"/>
            <ac:spMk id="2" creationId="{2120103A-0217-458A-BD63-E5EEED7742FE}"/>
          </ac:spMkLst>
        </pc:spChg>
        <pc:spChg chg="mod">
          <ac:chgData name="Thái Hoàng Nhân" userId="S::18521182@ms.uit.edu.vn::d3844eca-ea88-4ebd-96eb-130c51126e8f" providerId="AD" clId="Web-{02CDD775-59F9-C5D7-D45E-6F5F07D4089A}" dt="2020-11-03T12:11:30.849" v="2005" actId="20577"/>
          <ac:spMkLst>
            <pc:docMk/>
            <pc:sldMk cId="1616846336" sldId="259"/>
            <ac:spMk id="3" creationId="{9441FFEF-93AB-4C8C-A3C7-847CB3A10D29}"/>
          </ac:spMkLst>
        </pc:spChg>
      </pc:sldChg>
      <pc:sldChg chg="addSp modSp new">
        <pc:chgData name="Thái Hoàng Nhân" userId="S::18521182@ms.uit.edu.vn::d3844eca-ea88-4ebd-96eb-130c51126e8f" providerId="AD" clId="Web-{02CDD775-59F9-C5D7-D45E-6F5F07D4089A}" dt="2020-11-03T11:04:33.391" v="418" actId="1076"/>
        <pc:sldMkLst>
          <pc:docMk/>
          <pc:sldMk cId="2427174041" sldId="260"/>
        </pc:sldMkLst>
        <pc:spChg chg="mod">
          <ac:chgData name="Thái Hoàng Nhân" userId="S::18521182@ms.uit.edu.vn::d3844eca-ea88-4ebd-96eb-130c51126e8f" providerId="AD" clId="Web-{02CDD775-59F9-C5D7-D45E-6F5F07D4089A}" dt="2020-11-03T11:02:23.419" v="302" actId="20577"/>
          <ac:spMkLst>
            <pc:docMk/>
            <pc:sldMk cId="2427174041" sldId="260"/>
            <ac:spMk id="2" creationId="{D5C5E754-7D61-4E92-A563-40FEE658FACB}"/>
          </ac:spMkLst>
        </pc:spChg>
        <pc:spChg chg="mod">
          <ac:chgData name="Thái Hoàng Nhân" userId="S::18521182@ms.uit.edu.vn::d3844eca-ea88-4ebd-96eb-130c51126e8f" providerId="AD" clId="Web-{02CDD775-59F9-C5D7-D45E-6F5F07D4089A}" dt="2020-11-03T11:03:38.249" v="411" actId="20577"/>
          <ac:spMkLst>
            <pc:docMk/>
            <pc:sldMk cId="2427174041" sldId="260"/>
            <ac:spMk id="3" creationId="{9CE6FB8B-A9CB-4373-BC6E-5595B0EAFC4F}"/>
          </ac:spMkLst>
        </pc:spChg>
        <pc:picChg chg="add mod">
          <ac:chgData name="Thái Hoàng Nhân" userId="S::18521182@ms.uit.edu.vn::d3844eca-ea88-4ebd-96eb-130c51126e8f" providerId="AD" clId="Web-{02CDD775-59F9-C5D7-D45E-6F5F07D4089A}" dt="2020-11-03T11:04:33.391" v="418" actId="1076"/>
          <ac:picMkLst>
            <pc:docMk/>
            <pc:sldMk cId="2427174041" sldId="260"/>
            <ac:picMk id="4" creationId="{ECD915E3-623A-44B4-A4C7-A43A6CAABA4B}"/>
          </ac:picMkLst>
        </pc:picChg>
      </pc:sldChg>
      <pc:sldChg chg="addSp modSp new ord">
        <pc:chgData name="Thái Hoàng Nhân" userId="S::18521182@ms.uit.edu.vn::d3844eca-ea88-4ebd-96eb-130c51126e8f" providerId="AD" clId="Web-{02CDD775-59F9-C5D7-D45E-6F5F07D4089A}" dt="2020-11-03T12:22:11.564" v="2592"/>
        <pc:sldMkLst>
          <pc:docMk/>
          <pc:sldMk cId="1966471102" sldId="261"/>
        </pc:sldMkLst>
        <pc:spChg chg="mod">
          <ac:chgData name="Thái Hoàng Nhân" userId="S::18521182@ms.uit.edu.vn::d3844eca-ea88-4ebd-96eb-130c51126e8f" providerId="AD" clId="Web-{02CDD775-59F9-C5D7-D45E-6F5F07D4089A}" dt="2020-11-03T11:05:09.424" v="432" actId="20577"/>
          <ac:spMkLst>
            <pc:docMk/>
            <pc:sldMk cId="1966471102" sldId="261"/>
            <ac:spMk id="2" creationId="{36A2654A-D427-419B-9585-AB3F1D4445CE}"/>
          </ac:spMkLst>
        </pc:spChg>
        <pc:spChg chg="mod">
          <ac:chgData name="Thái Hoàng Nhân" userId="S::18521182@ms.uit.edu.vn::d3844eca-ea88-4ebd-96eb-130c51126e8f" providerId="AD" clId="Web-{02CDD775-59F9-C5D7-D45E-6F5F07D4089A}" dt="2020-11-03T12:10:23.754" v="1962" actId="20577"/>
          <ac:spMkLst>
            <pc:docMk/>
            <pc:sldMk cId="1966471102" sldId="261"/>
            <ac:spMk id="3" creationId="{6E50F629-B5CC-4281-97C0-EC9E463628AF}"/>
          </ac:spMkLst>
        </pc:spChg>
        <pc:picChg chg="add mod">
          <ac:chgData name="Thái Hoàng Nhân" userId="S::18521182@ms.uit.edu.vn::d3844eca-ea88-4ebd-96eb-130c51126e8f" providerId="AD" clId="Web-{02CDD775-59F9-C5D7-D45E-6F5F07D4089A}" dt="2020-11-03T11:06:56.567" v="498" actId="14100"/>
          <ac:picMkLst>
            <pc:docMk/>
            <pc:sldMk cId="1966471102" sldId="261"/>
            <ac:picMk id="4" creationId="{2E915C11-D818-4957-BD81-181DB9DE2D3C}"/>
          </ac:picMkLst>
        </pc:picChg>
      </pc:sldChg>
      <pc:sldChg chg="addSp delSp modSp new">
        <pc:chgData name="Thái Hoàng Nhân" userId="S::18521182@ms.uit.edu.vn::d3844eca-ea88-4ebd-96eb-130c51126e8f" providerId="AD" clId="Web-{02CDD775-59F9-C5D7-D45E-6F5F07D4089A}" dt="2020-11-03T12:21:55.579" v="2590"/>
        <pc:sldMkLst>
          <pc:docMk/>
          <pc:sldMk cId="3545482624" sldId="262"/>
        </pc:sldMkLst>
        <pc:spChg chg="add mod">
          <ac:chgData name="Thái Hoàng Nhân" userId="S::18521182@ms.uit.edu.vn::d3844eca-ea88-4ebd-96eb-130c51126e8f" providerId="AD" clId="Web-{02CDD775-59F9-C5D7-D45E-6F5F07D4089A}" dt="2020-11-03T12:21:55.579" v="2590"/>
          <ac:spMkLst>
            <pc:docMk/>
            <pc:sldMk cId="3545482624" sldId="262"/>
            <ac:spMk id="2" creationId="{1A56D81E-C16A-4B92-9318-EA7BE5A74D54}"/>
          </ac:spMkLst>
        </pc:spChg>
        <pc:spChg chg="del mod">
          <ac:chgData name="Thái Hoàng Nhân" userId="S::18521182@ms.uit.edu.vn::d3844eca-ea88-4ebd-96eb-130c51126e8f" providerId="AD" clId="Web-{02CDD775-59F9-C5D7-D45E-6F5F07D4089A}" dt="2020-11-03T11:14:18.799" v="593"/>
          <ac:spMkLst>
            <pc:docMk/>
            <pc:sldMk cId="3545482624" sldId="262"/>
            <ac:spMk id="2" creationId="{6A02182F-433E-4DB1-BA54-246587AEFBE3}"/>
          </ac:spMkLst>
        </pc:spChg>
        <pc:spChg chg="add del mod">
          <ac:chgData name="Thái Hoàng Nhân" userId="S::18521182@ms.uit.edu.vn::d3844eca-ea88-4ebd-96eb-130c51126e8f" providerId="AD" clId="Web-{02CDD775-59F9-C5D7-D45E-6F5F07D4089A}" dt="2020-11-03T11:17:28.086" v="649" actId="20577"/>
          <ac:spMkLst>
            <pc:docMk/>
            <pc:sldMk cId="3545482624" sldId="262"/>
            <ac:spMk id="3" creationId="{140B9780-96F0-410C-AE98-77B37E4AE6BE}"/>
          </ac:spMkLst>
        </pc:spChg>
        <pc:spChg chg="add del mod">
          <ac:chgData name="Thái Hoàng Nhân" userId="S::18521182@ms.uit.edu.vn::d3844eca-ea88-4ebd-96eb-130c51126e8f" providerId="AD" clId="Web-{02CDD775-59F9-C5D7-D45E-6F5F07D4089A}" dt="2020-11-03T11:14:23.659" v="594"/>
          <ac:spMkLst>
            <pc:docMk/>
            <pc:sldMk cId="3545482624" sldId="262"/>
            <ac:spMk id="8" creationId="{36D7841E-E6D4-4C4D-8557-67820109F96C}"/>
          </ac:spMkLst>
        </pc:spChg>
        <pc:spChg chg="add mod">
          <ac:chgData name="Thái Hoàng Nhân" userId="S::18521182@ms.uit.edu.vn::d3844eca-ea88-4ebd-96eb-130c51126e8f" providerId="AD" clId="Web-{02CDD775-59F9-C5D7-D45E-6F5F07D4089A}" dt="2020-11-03T11:20:48.045" v="964" actId="20577"/>
          <ac:spMkLst>
            <pc:docMk/>
            <pc:sldMk cId="3545482624" sldId="262"/>
            <ac:spMk id="11" creationId="{AE386E16-49A0-4A19-8802-EE888106EB91}"/>
          </ac:spMkLst>
        </pc:spChg>
        <pc:picChg chg="add del mod ord">
          <ac:chgData name="Thái Hoàng Nhân" userId="S::18521182@ms.uit.edu.vn::d3844eca-ea88-4ebd-96eb-130c51126e8f" providerId="AD" clId="Web-{02CDD775-59F9-C5D7-D45E-6F5F07D4089A}" dt="2020-11-03T11:09:11.290" v="505"/>
          <ac:picMkLst>
            <pc:docMk/>
            <pc:sldMk cId="3545482624" sldId="262"/>
            <ac:picMk id="4" creationId="{554FA01A-B675-4875-821C-3A041B4869DA}"/>
          </ac:picMkLst>
        </pc:picChg>
        <pc:picChg chg="add del mod">
          <ac:chgData name="Thái Hoàng Nhân" userId="S::18521182@ms.uit.edu.vn::d3844eca-ea88-4ebd-96eb-130c51126e8f" providerId="AD" clId="Web-{02CDD775-59F9-C5D7-D45E-6F5F07D4089A}" dt="2020-11-03T11:12:48.312" v="572"/>
          <ac:picMkLst>
            <pc:docMk/>
            <pc:sldMk cId="3545482624" sldId="262"/>
            <ac:picMk id="5" creationId="{6350B525-C310-4669-BDEF-102A8D34EB0E}"/>
          </ac:picMkLst>
        </pc:picChg>
        <pc:picChg chg="add del mod">
          <ac:chgData name="Thái Hoàng Nhân" userId="S::18521182@ms.uit.edu.vn::d3844eca-ea88-4ebd-96eb-130c51126e8f" providerId="AD" clId="Web-{02CDD775-59F9-C5D7-D45E-6F5F07D4089A}" dt="2020-11-03T11:14:14.143" v="592"/>
          <ac:picMkLst>
            <pc:docMk/>
            <pc:sldMk cId="3545482624" sldId="262"/>
            <ac:picMk id="6" creationId="{39C37156-D827-46FC-9946-5C02D89C7E4A}"/>
          </ac:picMkLst>
        </pc:picChg>
        <pc:picChg chg="add del mod">
          <ac:chgData name="Thái Hoàng Nhân" userId="S::18521182@ms.uit.edu.vn::d3844eca-ea88-4ebd-96eb-130c51126e8f" providerId="AD" clId="Web-{02CDD775-59F9-C5D7-D45E-6F5F07D4089A}" dt="2020-11-03T11:17:01.241" v="622"/>
          <ac:picMkLst>
            <pc:docMk/>
            <pc:sldMk cId="3545482624" sldId="262"/>
            <ac:picMk id="9" creationId="{DFE9B933-13D4-4D6B-804D-5191D093CAC8}"/>
          </ac:picMkLst>
        </pc:picChg>
        <pc:picChg chg="add mod">
          <ac:chgData name="Thái Hoàng Nhân" userId="S::18521182@ms.uit.edu.vn::d3844eca-ea88-4ebd-96eb-130c51126e8f" providerId="AD" clId="Web-{02CDD775-59F9-C5D7-D45E-6F5F07D4089A}" dt="2020-11-03T11:17:24.336" v="648" actId="14100"/>
          <ac:picMkLst>
            <pc:docMk/>
            <pc:sldMk cId="3545482624" sldId="262"/>
            <ac:picMk id="10" creationId="{384BC9E2-A1A9-4FA2-BB75-4EE892E9F3EE}"/>
          </ac:picMkLst>
        </pc:picChg>
      </pc:sldChg>
      <pc:sldChg chg="addSp delSp modSp new">
        <pc:chgData name="Thái Hoàng Nhân" userId="S::18521182@ms.uit.edu.vn::d3844eca-ea88-4ebd-96eb-130c51126e8f" providerId="AD" clId="Web-{02CDD775-59F9-C5D7-D45E-6F5F07D4089A}" dt="2020-11-03T11:59:56.992" v="1911" actId="14100"/>
        <pc:sldMkLst>
          <pc:docMk/>
          <pc:sldMk cId="2357081931" sldId="263"/>
        </pc:sldMkLst>
        <pc:spChg chg="del">
          <ac:chgData name="Thái Hoàng Nhân" userId="S::18521182@ms.uit.edu.vn::d3844eca-ea88-4ebd-96eb-130c51126e8f" providerId="AD" clId="Web-{02CDD775-59F9-C5D7-D45E-6F5F07D4089A}" dt="2020-11-03T11:21:14.608" v="968"/>
          <ac:spMkLst>
            <pc:docMk/>
            <pc:sldMk cId="2357081931" sldId="263"/>
            <ac:spMk id="2" creationId="{D6D696E4-1214-4AAE-BD18-3A2B5FFD727D}"/>
          </ac:spMkLst>
        </pc:spChg>
        <pc:spChg chg="del mod">
          <ac:chgData name="Thái Hoàng Nhân" userId="S::18521182@ms.uit.edu.vn::d3844eca-ea88-4ebd-96eb-130c51126e8f" providerId="AD" clId="Web-{02CDD775-59F9-C5D7-D45E-6F5F07D4089A}" dt="2020-11-03T11:21:23.796" v="974"/>
          <ac:spMkLst>
            <pc:docMk/>
            <pc:sldMk cId="2357081931" sldId="263"/>
            <ac:spMk id="3" creationId="{38E48031-AC6E-468E-8D0D-7771B44F29DA}"/>
          </ac:spMkLst>
        </pc:spChg>
        <pc:spChg chg="add mod">
          <ac:chgData name="Thái Hoàng Nhân" userId="S::18521182@ms.uit.edu.vn::d3844eca-ea88-4ebd-96eb-130c51126e8f" providerId="AD" clId="Web-{02CDD775-59F9-C5D7-D45E-6F5F07D4089A}" dt="2020-11-03T11:23:00.830" v="1182" actId="1076"/>
          <ac:spMkLst>
            <pc:docMk/>
            <pc:sldMk cId="2357081931" sldId="263"/>
            <ac:spMk id="5" creationId="{D9969242-24B8-4F4B-83F0-E2EC120C99A8}"/>
          </ac:spMkLst>
        </pc:spChg>
        <pc:picChg chg="add mod ord">
          <ac:chgData name="Thái Hoàng Nhân" userId="S::18521182@ms.uit.edu.vn::d3844eca-ea88-4ebd-96eb-130c51126e8f" providerId="AD" clId="Web-{02CDD775-59F9-C5D7-D45E-6F5F07D4089A}" dt="2020-11-03T11:59:56.992" v="1911" actId="14100"/>
          <ac:picMkLst>
            <pc:docMk/>
            <pc:sldMk cId="2357081931" sldId="263"/>
            <ac:picMk id="4" creationId="{C8C1D287-6BBB-4F6D-B7FE-DEE95B665336}"/>
          </ac:picMkLst>
        </pc:picChg>
      </pc:sldChg>
      <pc:sldChg chg="addSp delSp modSp new">
        <pc:chgData name="Thái Hoàng Nhân" userId="S::18521182@ms.uit.edu.vn::d3844eca-ea88-4ebd-96eb-130c51126e8f" providerId="AD" clId="Web-{02CDD775-59F9-C5D7-D45E-6F5F07D4089A}" dt="2020-11-03T11:57:13.020" v="1910" actId="14100"/>
        <pc:sldMkLst>
          <pc:docMk/>
          <pc:sldMk cId="2587720082" sldId="264"/>
        </pc:sldMkLst>
        <pc:spChg chg="add mod">
          <ac:chgData name="Thái Hoàng Nhân" userId="S::18521182@ms.uit.edu.vn::d3844eca-ea88-4ebd-96eb-130c51126e8f" providerId="AD" clId="Web-{02CDD775-59F9-C5D7-D45E-6F5F07D4089A}" dt="2020-11-03T11:53:03.422" v="1458" actId="20577"/>
          <ac:spMkLst>
            <pc:docMk/>
            <pc:sldMk cId="2587720082" sldId="264"/>
            <ac:spMk id="2" creationId="{4D01B720-098A-4D28-9B56-0A709D6ED66B}"/>
          </ac:spMkLst>
        </pc:spChg>
        <pc:spChg chg="del">
          <ac:chgData name="Thái Hoàng Nhân" userId="S::18521182@ms.uit.edu.vn::d3844eca-ea88-4ebd-96eb-130c51126e8f" providerId="AD" clId="Web-{02CDD775-59F9-C5D7-D45E-6F5F07D4089A}" dt="2020-11-03T11:24:09.613" v="1184"/>
          <ac:spMkLst>
            <pc:docMk/>
            <pc:sldMk cId="2587720082" sldId="264"/>
            <ac:spMk id="2" creationId="{9781742D-208E-46D2-A7E9-DD41C7EA6A71}"/>
          </ac:spMkLst>
        </pc:spChg>
        <pc:spChg chg="add del mod">
          <ac:chgData name="Thái Hoàng Nhân" userId="S::18521182@ms.uit.edu.vn::d3844eca-ea88-4ebd-96eb-130c51126e8f" providerId="AD" clId="Web-{02CDD775-59F9-C5D7-D45E-6F5F07D4089A}" dt="2020-11-03T11:24:21.285" v="1191"/>
          <ac:spMkLst>
            <pc:docMk/>
            <pc:sldMk cId="2587720082" sldId="264"/>
            <ac:spMk id="3" creationId="{7E26DD60-F82A-4027-9990-0C4CFFB0FD08}"/>
          </ac:spMkLst>
        </pc:spChg>
        <pc:spChg chg="add del mod">
          <ac:chgData name="Thái Hoàng Nhân" userId="S::18521182@ms.uit.edu.vn::d3844eca-ea88-4ebd-96eb-130c51126e8f" providerId="AD" clId="Web-{02CDD775-59F9-C5D7-D45E-6F5F07D4089A}" dt="2020-11-03T11:52:51.109" v="1451"/>
          <ac:spMkLst>
            <pc:docMk/>
            <pc:sldMk cId="2587720082" sldId="264"/>
            <ac:spMk id="4" creationId="{D6607F1F-1107-4B0C-840E-124CFE9C7C88}"/>
          </ac:spMkLst>
        </pc:spChg>
        <pc:spChg chg="add mod">
          <ac:chgData name="Thái Hoàng Nhân" userId="S::18521182@ms.uit.edu.vn::d3844eca-ea88-4ebd-96eb-130c51126e8f" providerId="AD" clId="Web-{02CDD775-59F9-C5D7-D45E-6F5F07D4089A}" dt="2020-11-03T11:24:36.942" v="1201" actId="20577"/>
          <ac:spMkLst>
            <pc:docMk/>
            <pc:sldMk cId="2587720082" sldId="264"/>
            <ac:spMk id="6" creationId="{59BFFC71-F3B5-4EF3-884B-BB1FF99B04E7}"/>
          </ac:spMkLst>
        </pc:spChg>
        <pc:spChg chg="add mod">
          <ac:chgData name="Thái Hoàng Nhân" userId="S::18521182@ms.uit.edu.vn::d3844eca-ea88-4ebd-96eb-130c51126e8f" providerId="AD" clId="Web-{02CDD775-59F9-C5D7-D45E-6F5F07D4089A}" dt="2020-11-03T11:56:30.660" v="1832" actId="20577"/>
          <ac:spMkLst>
            <pc:docMk/>
            <pc:sldMk cId="2587720082" sldId="264"/>
            <ac:spMk id="8" creationId="{8D45DDAE-F878-457E-B242-C5260BA7A74E}"/>
          </ac:spMkLst>
        </pc:spChg>
        <pc:spChg chg="add mod">
          <ac:chgData name="Thái Hoàng Nhân" userId="S::18521182@ms.uit.edu.vn::d3844eca-ea88-4ebd-96eb-130c51126e8f" providerId="AD" clId="Web-{02CDD775-59F9-C5D7-D45E-6F5F07D4089A}" dt="2020-11-03T11:57:13.020" v="1910" actId="14100"/>
          <ac:spMkLst>
            <pc:docMk/>
            <pc:sldMk cId="2587720082" sldId="264"/>
            <ac:spMk id="9" creationId="{88D0C38E-BF1B-4401-A69F-E0189A3426BC}"/>
          </ac:spMkLst>
        </pc:spChg>
        <pc:picChg chg="add del mod ord">
          <ac:chgData name="Thái Hoàng Nhân" userId="S::18521182@ms.uit.edu.vn::d3844eca-ea88-4ebd-96eb-130c51126e8f" providerId="AD" clId="Web-{02CDD775-59F9-C5D7-D45E-6F5F07D4089A}" dt="2020-11-03T11:24:16.676" v="1190"/>
          <ac:picMkLst>
            <pc:docMk/>
            <pc:sldMk cId="2587720082" sldId="264"/>
            <ac:picMk id="4" creationId="{BC5328D5-75B5-430B-8599-5BF8EC0B7005}"/>
          </ac:picMkLst>
        </pc:picChg>
        <pc:picChg chg="add del mod ord">
          <ac:chgData name="Thái Hoàng Nhân" userId="S::18521182@ms.uit.edu.vn::d3844eca-ea88-4ebd-96eb-130c51126e8f" providerId="AD" clId="Web-{02CDD775-59F9-C5D7-D45E-6F5F07D4089A}" dt="2020-11-03T11:52:49.515" v="1450"/>
          <ac:picMkLst>
            <pc:docMk/>
            <pc:sldMk cId="2587720082" sldId="264"/>
            <ac:picMk id="5" creationId="{CDB3F0B1-C200-4014-A49F-CFA569B65773}"/>
          </ac:picMkLst>
        </pc:picChg>
        <pc:picChg chg="add mod ord">
          <ac:chgData name="Thái Hoàng Nhân" userId="S::18521182@ms.uit.edu.vn::d3844eca-ea88-4ebd-96eb-130c51126e8f" providerId="AD" clId="Web-{02CDD775-59F9-C5D7-D45E-6F5F07D4089A}" dt="2020-11-03T11:52:59.625" v="1453" actId="14100"/>
          <ac:picMkLst>
            <pc:docMk/>
            <pc:sldMk cId="2587720082" sldId="264"/>
            <ac:picMk id="7" creationId="{82B46E9A-0A8D-4E8E-B85D-FD2B876D297F}"/>
          </ac:picMkLst>
        </pc:picChg>
      </pc:sldChg>
      <pc:sldChg chg="addSp modSp new">
        <pc:chgData name="Thái Hoàng Nhân" userId="S::18521182@ms.uit.edu.vn::d3844eca-ea88-4ebd-96eb-130c51126e8f" providerId="AD" clId="Web-{02CDD775-59F9-C5D7-D45E-6F5F07D4089A}" dt="2020-11-03T12:10:17.097" v="1959" actId="1076"/>
        <pc:sldMkLst>
          <pc:docMk/>
          <pc:sldMk cId="2656198932" sldId="265"/>
        </pc:sldMkLst>
        <pc:spChg chg="mod">
          <ac:chgData name="Thái Hoàng Nhân" userId="S::18521182@ms.uit.edu.vn::d3844eca-ea88-4ebd-96eb-130c51126e8f" providerId="AD" clId="Web-{02CDD775-59F9-C5D7-D45E-6F5F07D4089A}" dt="2020-11-03T12:09:32.628" v="1927" actId="20577"/>
          <ac:spMkLst>
            <pc:docMk/>
            <pc:sldMk cId="2656198932" sldId="265"/>
            <ac:spMk id="2" creationId="{CE7BBABC-6712-48DD-BBE4-8D8CE2B68FB4}"/>
          </ac:spMkLst>
        </pc:spChg>
        <pc:spChg chg="mod">
          <ac:chgData name="Thái Hoàng Nhân" userId="S::18521182@ms.uit.edu.vn::d3844eca-ea88-4ebd-96eb-130c51126e8f" providerId="AD" clId="Web-{02CDD775-59F9-C5D7-D45E-6F5F07D4089A}" dt="2020-11-03T12:09:45.253" v="1952" actId="20577"/>
          <ac:spMkLst>
            <pc:docMk/>
            <pc:sldMk cId="2656198932" sldId="265"/>
            <ac:spMk id="3" creationId="{CC3ED07A-1567-4942-8052-FF482E0AFAD7}"/>
          </ac:spMkLst>
        </pc:spChg>
        <pc:picChg chg="add mod">
          <ac:chgData name="Thái Hoàng Nhân" userId="S::18521182@ms.uit.edu.vn::d3844eca-ea88-4ebd-96eb-130c51126e8f" providerId="AD" clId="Web-{02CDD775-59F9-C5D7-D45E-6F5F07D4089A}" dt="2020-11-03T12:10:17.097" v="1959" actId="1076"/>
          <ac:picMkLst>
            <pc:docMk/>
            <pc:sldMk cId="2656198932" sldId="265"/>
            <ac:picMk id="4" creationId="{1C0AC47E-CB45-413D-BFD9-5CEF938523B4}"/>
          </ac:picMkLst>
        </pc:picChg>
      </pc:sldChg>
      <pc:sldChg chg="addSp delSp modSp new">
        <pc:chgData name="Thái Hoàng Nhân" userId="S::18521182@ms.uit.edu.vn::d3844eca-ea88-4ebd-96eb-130c51126e8f" providerId="AD" clId="Web-{02CDD775-59F9-C5D7-D45E-6F5F07D4089A}" dt="2020-11-03T12:16:48.620" v="2206" actId="20577"/>
        <pc:sldMkLst>
          <pc:docMk/>
          <pc:sldMk cId="1535899973" sldId="266"/>
        </pc:sldMkLst>
        <pc:spChg chg="mod">
          <ac:chgData name="Thái Hoàng Nhân" userId="S::18521182@ms.uit.edu.vn::d3844eca-ea88-4ebd-96eb-130c51126e8f" providerId="AD" clId="Web-{02CDD775-59F9-C5D7-D45E-6F5F07D4089A}" dt="2020-11-03T12:11:07.317" v="1983" actId="20577"/>
          <ac:spMkLst>
            <pc:docMk/>
            <pc:sldMk cId="1535899973" sldId="266"/>
            <ac:spMk id="2" creationId="{BC7221BB-A5FB-4C58-9093-6ED46E4844FD}"/>
          </ac:spMkLst>
        </pc:spChg>
        <pc:spChg chg="mod">
          <ac:chgData name="Thái Hoàng Nhân" userId="S::18521182@ms.uit.edu.vn::d3844eca-ea88-4ebd-96eb-130c51126e8f" providerId="AD" clId="Web-{02CDD775-59F9-C5D7-D45E-6F5F07D4089A}" dt="2020-11-03T12:11:42.380" v="2028" actId="20577"/>
          <ac:spMkLst>
            <pc:docMk/>
            <pc:sldMk cId="1535899973" sldId="266"/>
            <ac:spMk id="3" creationId="{1EA3AF6D-DFE0-4839-AB14-D087FD3D7656}"/>
          </ac:spMkLst>
        </pc:spChg>
        <pc:spChg chg="add mod">
          <ac:chgData name="Thái Hoàng Nhân" userId="S::18521182@ms.uit.edu.vn::d3844eca-ea88-4ebd-96eb-130c51126e8f" providerId="AD" clId="Web-{02CDD775-59F9-C5D7-D45E-6F5F07D4089A}" dt="2020-11-03T12:15:40.228" v="2139" actId="14100"/>
          <ac:spMkLst>
            <pc:docMk/>
            <pc:sldMk cId="1535899973" sldId="266"/>
            <ac:spMk id="6" creationId="{7A819825-7C61-4DEE-89D3-B8F2DCCA4DBB}"/>
          </ac:spMkLst>
        </pc:spChg>
        <pc:spChg chg="add mod">
          <ac:chgData name="Thái Hoàng Nhân" userId="S::18521182@ms.uit.edu.vn::d3844eca-ea88-4ebd-96eb-130c51126e8f" providerId="AD" clId="Web-{02CDD775-59F9-C5D7-D45E-6F5F07D4089A}" dt="2020-11-03T12:16:48.620" v="2206" actId="20577"/>
          <ac:spMkLst>
            <pc:docMk/>
            <pc:sldMk cId="1535899973" sldId="266"/>
            <ac:spMk id="7" creationId="{887716F8-53B1-4797-A154-4919FE6E0C48}"/>
          </ac:spMkLst>
        </pc:spChg>
        <pc:picChg chg="add del mod">
          <ac:chgData name="Thái Hoàng Nhân" userId="S::18521182@ms.uit.edu.vn::d3844eca-ea88-4ebd-96eb-130c51126e8f" providerId="AD" clId="Web-{02CDD775-59F9-C5D7-D45E-6F5F07D4089A}" dt="2020-11-03T12:14:52.790" v="2034"/>
          <ac:picMkLst>
            <pc:docMk/>
            <pc:sldMk cId="1535899973" sldId="266"/>
            <ac:picMk id="4" creationId="{E42225EF-BC40-48C8-AEF8-663AE389FB7C}"/>
          </ac:picMkLst>
        </pc:picChg>
        <pc:picChg chg="add mod">
          <ac:chgData name="Thái Hoàng Nhân" userId="S::18521182@ms.uit.edu.vn::d3844eca-ea88-4ebd-96eb-130c51126e8f" providerId="AD" clId="Web-{02CDD775-59F9-C5D7-D45E-6F5F07D4089A}" dt="2020-11-03T12:15:00.931" v="2037" actId="14100"/>
          <ac:picMkLst>
            <pc:docMk/>
            <pc:sldMk cId="1535899973" sldId="266"/>
            <ac:picMk id="5" creationId="{1F19128D-C0F4-4EF5-8BAC-0DC744979FF1}"/>
          </ac:picMkLst>
        </pc:picChg>
      </pc:sldChg>
      <pc:sldChg chg="addSp delSp modSp new">
        <pc:chgData name="Thái Hoàng Nhân" userId="S::18521182@ms.uit.edu.vn::d3844eca-ea88-4ebd-96eb-130c51126e8f" providerId="AD" clId="Web-{02CDD775-59F9-C5D7-D45E-6F5F07D4089A}" dt="2020-11-03T12:21:49.095" v="2588"/>
        <pc:sldMkLst>
          <pc:docMk/>
          <pc:sldMk cId="393921300" sldId="267"/>
        </pc:sldMkLst>
        <pc:spChg chg="mod">
          <ac:chgData name="Thái Hoàng Nhân" userId="S::18521182@ms.uit.edu.vn::d3844eca-ea88-4ebd-96eb-130c51126e8f" providerId="AD" clId="Web-{02CDD775-59F9-C5D7-D45E-6F5F07D4089A}" dt="2020-11-03T12:17:09.652" v="2213" actId="20577"/>
          <ac:spMkLst>
            <pc:docMk/>
            <pc:sldMk cId="393921300" sldId="267"/>
            <ac:spMk id="2" creationId="{F6C71E4A-1759-4247-A3F7-579F96F171D2}"/>
          </ac:spMkLst>
        </pc:spChg>
        <pc:spChg chg="mod">
          <ac:chgData name="Thái Hoàng Nhân" userId="S::18521182@ms.uit.edu.vn::d3844eca-ea88-4ebd-96eb-130c51126e8f" providerId="AD" clId="Web-{02CDD775-59F9-C5D7-D45E-6F5F07D4089A}" dt="2020-11-03T12:17:20.965" v="2252" actId="20577"/>
          <ac:spMkLst>
            <pc:docMk/>
            <pc:sldMk cId="393921300" sldId="267"/>
            <ac:spMk id="3" creationId="{0E6E0861-640B-4553-8590-C158677EC6BF}"/>
          </ac:spMkLst>
        </pc:spChg>
        <pc:spChg chg="add mod">
          <ac:chgData name="Thái Hoàng Nhân" userId="S::18521182@ms.uit.edu.vn::d3844eca-ea88-4ebd-96eb-130c51126e8f" providerId="AD" clId="Web-{02CDD775-59F9-C5D7-D45E-6F5F07D4089A}" dt="2020-11-03T12:18:27.732" v="2355" actId="14100"/>
          <ac:spMkLst>
            <pc:docMk/>
            <pc:sldMk cId="393921300" sldId="267"/>
            <ac:spMk id="5" creationId="{4E4B6A6D-5CEC-4878-A806-A8D0E059C498}"/>
          </ac:spMkLst>
        </pc:spChg>
        <pc:spChg chg="add mod">
          <ac:chgData name="Thái Hoàng Nhân" userId="S::18521182@ms.uit.edu.vn::d3844eca-ea88-4ebd-96eb-130c51126e8f" providerId="AD" clId="Web-{02CDD775-59F9-C5D7-D45E-6F5F07D4089A}" dt="2020-11-03T12:18:54.607" v="2407" actId="20577"/>
          <ac:spMkLst>
            <pc:docMk/>
            <pc:sldMk cId="393921300" sldId="267"/>
            <ac:spMk id="6" creationId="{D63B6F15-3F58-4055-AE8F-6335D9BDA084}"/>
          </ac:spMkLst>
        </pc:spChg>
        <pc:spChg chg="add mod">
          <ac:chgData name="Thái Hoàng Nhân" userId="S::18521182@ms.uit.edu.vn::d3844eca-ea88-4ebd-96eb-130c51126e8f" providerId="AD" clId="Web-{02CDD775-59F9-C5D7-D45E-6F5F07D4089A}" dt="2020-11-03T12:20:16.374" v="2582" actId="20577"/>
          <ac:spMkLst>
            <pc:docMk/>
            <pc:sldMk cId="393921300" sldId="267"/>
            <ac:spMk id="7" creationId="{909D219C-A9E4-4B3F-9FA1-E8674A72E9C6}"/>
          </ac:spMkLst>
        </pc:spChg>
        <pc:spChg chg="add del mod">
          <ac:chgData name="Thái Hoàng Nhân" userId="S::18521182@ms.uit.edu.vn::d3844eca-ea88-4ebd-96eb-130c51126e8f" providerId="AD" clId="Web-{02CDD775-59F9-C5D7-D45E-6F5F07D4089A}" dt="2020-11-03T12:21:49.095" v="2588"/>
          <ac:spMkLst>
            <pc:docMk/>
            <pc:sldMk cId="393921300" sldId="267"/>
            <ac:spMk id="8" creationId="{E0CAF473-C1AA-40EC-A10A-3D49E2E87004}"/>
          </ac:spMkLst>
        </pc:spChg>
        <pc:picChg chg="add mod">
          <ac:chgData name="Thái Hoàng Nhân" userId="S::18521182@ms.uit.edu.vn::d3844eca-ea88-4ebd-96eb-130c51126e8f" providerId="AD" clId="Web-{02CDD775-59F9-C5D7-D45E-6F5F07D4089A}" dt="2020-11-03T12:17:49.262" v="2258" actId="1076"/>
          <ac:picMkLst>
            <pc:docMk/>
            <pc:sldMk cId="393921300" sldId="267"/>
            <ac:picMk id="4" creationId="{F262FE46-139F-4A17-A0F9-3F6586F8B1B0}"/>
          </ac:picMkLst>
        </pc:picChg>
      </pc:sldChg>
      <pc:sldChg chg="modSp new">
        <pc:chgData name="Thái Hoàng Nhân" userId="S::18521182@ms.uit.edu.vn::d3844eca-ea88-4ebd-96eb-130c51126e8f" providerId="AD" clId="Web-{02CDD775-59F9-C5D7-D45E-6F5F07D4089A}" dt="2020-11-03T12:29:02.947" v="2908" actId="20577"/>
        <pc:sldMkLst>
          <pc:docMk/>
          <pc:sldMk cId="3277060511" sldId="268"/>
        </pc:sldMkLst>
        <pc:spChg chg="mod">
          <ac:chgData name="Thái Hoàng Nhân" userId="S::18521182@ms.uit.edu.vn::d3844eca-ea88-4ebd-96eb-130c51126e8f" providerId="AD" clId="Web-{02CDD775-59F9-C5D7-D45E-6F5F07D4089A}" dt="2020-11-03T12:26:45.929" v="2597" actId="20577"/>
          <ac:spMkLst>
            <pc:docMk/>
            <pc:sldMk cId="3277060511" sldId="268"/>
            <ac:spMk id="2" creationId="{D7710719-BBCA-4EC3-8498-26962297A172}"/>
          </ac:spMkLst>
        </pc:spChg>
        <pc:spChg chg="mod">
          <ac:chgData name="Thái Hoàng Nhân" userId="S::18521182@ms.uit.edu.vn::d3844eca-ea88-4ebd-96eb-130c51126e8f" providerId="AD" clId="Web-{02CDD775-59F9-C5D7-D45E-6F5F07D4089A}" dt="2020-11-03T12:29:02.947" v="2908" actId="20577"/>
          <ac:spMkLst>
            <pc:docMk/>
            <pc:sldMk cId="3277060511" sldId="268"/>
            <ac:spMk id="3" creationId="{FF3189EA-E178-4714-A27C-8E2873B6D627}"/>
          </ac:spMkLst>
        </pc:spChg>
      </pc:sldChg>
    </pc:docChg>
  </pc:docChgLst>
  <pc:docChgLst>
    <pc:chgData name="Thái Hoàng Nhân" userId="S::18521182@ms.uit.edu.vn::d3844eca-ea88-4ebd-96eb-130c51126e8f" providerId="AD" clId="Web-{F42112FF-9720-82DC-FCC9-089D6CA39799}"/>
    <pc:docChg chg="addSld modSld">
      <pc:chgData name="Thái Hoàng Nhân" userId="S::18521182@ms.uit.edu.vn::d3844eca-ea88-4ebd-96eb-130c51126e8f" providerId="AD" clId="Web-{F42112FF-9720-82DC-FCC9-089D6CA39799}" dt="2020-11-04T02:26:02.060" v="356"/>
      <pc:docMkLst>
        <pc:docMk/>
      </pc:docMkLst>
      <pc:sldChg chg="modSp">
        <pc:chgData name="Thái Hoàng Nhân" userId="S::18521182@ms.uit.edu.vn::d3844eca-ea88-4ebd-96eb-130c51126e8f" providerId="AD" clId="Web-{F42112FF-9720-82DC-FCC9-089D6CA39799}" dt="2020-11-04T02:17:22.252" v="170" actId="20577"/>
        <pc:sldMkLst>
          <pc:docMk/>
          <pc:sldMk cId="4279535799" sldId="272"/>
        </pc:sldMkLst>
        <pc:spChg chg="mod">
          <ac:chgData name="Thái Hoàng Nhân" userId="S::18521182@ms.uit.edu.vn::d3844eca-ea88-4ebd-96eb-130c51126e8f" providerId="AD" clId="Web-{F42112FF-9720-82DC-FCC9-089D6CA39799}" dt="2020-11-04T02:17:22.252" v="170" actId="20577"/>
          <ac:spMkLst>
            <pc:docMk/>
            <pc:sldMk cId="4279535799" sldId="272"/>
            <ac:spMk id="3" creationId="{96453FF3-4647-43E6-997A-8BE0CF65D8C4}"/>
          </ac:spMkLst>
        </pc:spChg>
      </pc:sldChg>
      <pc:sldChg chg="modSp new">
        <pc:chgData name="Thái Hoàng Nhân" userId="S::18521182@ms.uit.edu.vn::d3844eca-ea88-4ebd-96eb-130c51126e8f" providerId="AD" clId="Web-{F42112FF-9720-82DC-FCC9-089D6CA39799}" dt="2020-11-04T02:23:40.041" v="347" actId="20577"/>
        <pc:sldMkLst>
          <pc:docMk/>
          <pc:sldMk cId="1071536888" sldId="277"/>
        </pc:sldMkLst>
        <pc:spChg chg="mod">
          <ac:chgData name="Thái Hoàng Nhân" userId="S::18521182@ms.uit.edu.vn::d3844eca-ea88-4ebd-96eb-130c51126e8f" providerId="AD" clId="Web-{F42112FF-9720-82DC-FCC9-089D6CA39799}" dt="2020-11-04T02:17:47.830" v="186" actId="20577"/>
          <ac:spMkLst>
            <pc:docMk/>
            <pc:sldMk cId="1071536888" sldId="277"/>
            <ac:spMk id="2" creationId="{45B56AB7-5AFD-4091-8784-D28CE8CD5DDE}"/>
          </ac:spMkLst>
        </pc:spChg>
        <pc:spChg chg="mod">
          <ac:chgData name="Thái Hoàng Nhân" userId="S::18521182@ms.uit.edu.vn::d3844eca-ea88-4ebd-96eb-130c51126e8f" providerId="AD" clId="Web-{F42112FF-9720-82DC-FCC9-089D6CA39799}" dt="2020-11-04T02:23:40.041" v="347" actId="20577"/>
          <ac:spMkLst>
            <pc:docMk/>
            <pc:sldMk cId="1071536888" sldId="277"/>
            <ac:spMk id="3" creationId="{20C829A1-CB6F-497F-85A9-850C888D2CC1}"/>
          </ac:spMkLst>
        </pc:spChg>
      </pc:sldChg>
      <pc:sldChg chg="delSp modSp new">
        <pc:chgData name="Thái Hoàng Nhân" userId="S::18521182@ms.uit.edu.vn::d3844eca-ea88-4ebd-96eb-130c51126e8f" providerId="AD" clId="Web-{F42112FF-9720-82DC-FCC9-089D6CA39799}" dt="2020-11-04T02:26:01.982" v="354" actId="20577"/>
        <pc:sldMkLst>
          <pc:docMk/>
          <pc:sldMk cId="2634431809" sldId="278"/>
        </pc:sldMkLst>
        <pc:spChg chg="del">
          <ac:chgData name="Thái Hoàng Nhân" userId="S::18521182@ms.uit.edu.vn::d3844eca-ea88-4ebd-96eb-130c51126e8f" providerId="AD" clId="Web-{F42112FF-9720-82DC-FCC9-089D6CA39799}" dt="2020-11-04T02:26:01.888" v="350"/>
          <ac:spMkLst>
            <pc:docMk/>
            <pc:sldMk cId="2634431809" sldId="278"/>
            <ac:spMk id="2" creationId="{5E93DA3F-1E26-4706-8081-BF50CB4A35C1}"/>
          </ac:spMkLst>
        </pc:spChg>
        <pc:spChg chg="mod">
          <ac:chgData name="Thái Hoàng Nhân" userId="S::18521182@ms.uit.edu.vn::d3844eca-ea88-4ebd-96eb-130c51126e8f" providerId="AD" clId="Web-{F42112FF-9720-82DC-FCC9-089D6CA39799}" dt="2020-11-04T02:26:01.982" v="354" actId="20577"/>
          <ac:spMkLst>
            <pc:docMk/>
            <pc:sldMk cId="2634431809" sldId="278"/>
            <ac:spMk id="3" creationId="{0B2A64F3-5D6E-4954-AFD6-7C755B2F9D35}"/>
          </ac:spMkLst>
        </pc:spChg>
      </pc:sldChg>
      <pc:sldChg chg="new">
        <pc:chgData name="Thái Hoàng Nhân" userId="S::18521182@ms.uit.edu.vn::d3844eca-ea88-4ebd-96eb-130c51126e8f" providerId="AD" clId="Web-{F42112FF-9720-82DC-FCC9-089D6CA39799}" dt="2020-11-04T02:26:02.060" v="356"/>
        <pc:sldMkLst>
          <pc:docMk/>
          <pc:sldMk cId="2225249780" sldId="279"/>
        </pc:sldMkLst>
      </pc:sldChg>
    </pc:docChg>
  </pc:docChgLst>
  <pc:docChgLst>
    <pc:chgData name="Thái Hoàng Nhân" userId="S::18521182@ms.uit.edu.vn::d3844eca-ea88-4ebd-96eb-130c51126e8f" providerId="AD" clId="Web-{7667313B-DC5A-423A-BC96-E947807C7BB8}"/>
    <pc:docChg chg="addSld modSld sldOrd">
      <pc:chgData name="Thái Hoàng Nhân" userId="S::18521182@ms.uit.edu.vn::d3844eca-ea88-4ebd-96eb-130c51126e8f" providerId="AD" clId="Web-{7667313B-DC5A-423A-BC96-E947807C7BB8}" dt="2020-11-03T08:59:10.223" v="438" actId="20577"/>
      <pc:docMkLst>
        <pc:docMk/>
      </pc:docMkLst>
      <pc:sldChg chg="addSp delSp modSp">
        <pc:chgData name="Thái Hoàng Nhân" userId="S::18521182@ms.uit.edu.vn::d3844eca-ea88-4ebd-96eb-130c51126e8f" providerId="AD" clId="Web-{7667313B-DC5A-423A-BC96-E947807C7BB8}" dt="2020-11-03T08:47:38.636" v="70" actId="20577"/>
        <pc:sldMkLst>
          <pc:docMk/>
          <pc:sldMk cId="2567927505" sldId="256"/>
        </pc:sldMkLst>
        <pc:spChg chg="mod">
          <ac:chgData name="Thái Hoàng Nhân" userId="S::18521182@ms.uit.edu.vn::d3844eca-ea88-4ebd-96eb-130c51126e8f" providerId="AD" clId="Web-{7667313B-DC5A-423A-BC96-E947807C7BB8}" dt="2020-11-03T08:47:38.636" v="70" actId="20577"/>
          <ac:spMkLst>
            <pc:docMk/>
            <pc:sldMk cId="2567927505" sldId="256"/>
            <ac:spMk id="2" creationId="{00000000-0000-0000-0000-000000000000}"/>
          </ac:spMkLst>
        </pc:spChg>
        <pc:spChg chg="mod">
          <ac:chgData name="Thái Hoàng Nhân" userId="S::18521182@ms.uit.edu.vn::d3844eca-ea88-4ebd-96eb-130c51126e8f" providerId="AD" clId="Web-{7667313B-DC5A-423A-BC96-E947807C7BB8}" dt="2020-11-03T08:47:16.339" v="62" actId="1076"/>
          <ac:spMkLst>
            <pc:docMk/>
            <pc:sldMk cId="2567927505" sldId="256"/>
            <ac:spMk id="3" creationId="{00000000-0000-0000-0000-000000000000}"/>
          </ac:spMkLst>
        </pc:spChg>
        <pc:picChg chg="add del mod">
          <ac:chgData name="Thái Hoàng Nhân" userId="S::18521182@ms.uit.edu.vn::d3844eca-ea88-4ebd-96eb-130c51126e8f" providerId="AD" clId="Web-{7667313B-DC5A-423A-BC96-E947807C7BB8}" dt="2020-11-03T07:49:43.971" v="1"/>
          <ac:picMkLst>
            <pc:docMk/>
            <pc:sldMk cId="2567927505" sldId="256"/>
            <ac:picMk id="4" creationId="{B0F739F0-0442-4374-8210-63AEF14CA2BD}"/>
          </ac:picMkLst>
        </pc:picChg>
      </pc:sldChg>
      <pc:sldChg chg="modSp new ord">
        <pc:chgData name="Thái Hoàng Nhân" userId="S::18521182@ms.uit.edu.vn::d3844eca-ea88-4ebd-96eb-130c51126e8f" providerId="AD" clId="Web-{7667313B-DC5A-423A-BC96-E947807C7BB8}" dt="2020-11-03T08:06:04.887" v="50" actId="20577"/>
        <pc:sldMkLst>
          <pc:docMk/>
          <pc:sldMk cId="628410653" sldId="257"/>
        </pc:sldMkLst>
        <pc:spChg chg="mod">
          <ac:chgData name="Thái Hoàng Nhân" userId="S::18521182@ms.uit.edu.vn::d3844eca-ea88-4ebd-96eb-130c51126e8f" providerId="AD" clId="Web-{7667313B-DC5A-423A-BC96-E947807C7BB8}" dt="2020-11-03T08:05:46.886" v="46" actId="14100"/>
          <ac:spMkLst>
            <pc:docMk/>
            <pc:sldMk cId="628410653" sldId="257"/>
            <ac:spMk id="2" creationId="{A028C1B8-71C6-4022-9AEE-96C385B84141}"/>
          </ac:spMkLst>
        </pc:spChg>
        <pc:spChg chg="mod">
          <ac:chgData name="Thái Hoàng Nhân" userId="S::18521182@ms.uit.edu.vn::d3844eca-ea88-4ebd-96eb-130c51126e8f" providerId="AD" clId="Web-{7667313B-DC5A-423A-BC96-E947807C7BB8}" dt="2020-11-03T08:06:04.887" v="50" actId="20577"/>
          <ac:spMkLst>
            <pc:docMk/>
            <pc:sldMk cId="628410653" sldId="257"/>
            <ac:spMk id="3" creationId="{D5386ECB-BED0-4C5B-8EB5-32EF3FA705F5}"/>
          </ac:spMkLst>
        </pc:spChg>
      </pc:sldChg>
      <pc:sldChg chg="modSp new">
        <pc:chgData name="Thái Hoàng Nhân" userId="S::18521182@ms.uit.edu.vn::d3844eca-ea88-4ebd-96eb-130c51126e8f" providerId="AD" clId="Web-{7667313B-DC5A-423A-BC96-E947807C7BB8}" dt="2020-11-03T08:58:46.489" v="436" actId="20577"/>
        <pc:sldMkLst>
          <pc:docMk/>
          <pc:sldMk cId="35519910" sldId="258"/>
        </pc:sldMkLst>
        <pc:spChg chg="mod">
          <ac:chgData name="Thái Hoàng Nhân" userId="S::18521182@ms.uit.edu.vn::d3844eca-ea88-4ebd-96eb-130c51126e8f" providerId="AD" clId="Web-{7667313B-DC5A-423A-BC96-E947807C7BB8}" dt="2020-11-03T08:47:58.260" v="82" actId="20577"/>
          <ac:spMkLst>
            <pc:docMk/>
            <pc:sldMk cId="35519910" sldId="258"/>
            <ac:spMk id="2" creationId="{778EE74B-D09C-4978-ABA8-DC9C7AFD68E4}"/>
          </ac:spMkLst>
        </pc:spChg>
        <pc:spChg chg="mod">
          <ac:chgData name="Thái Hoàng Nhân" userId="S::18521182@ms.uit.edu.vn::d3844eca-ea88-4ebd-96eb-130c51126e8f" providerId="AD" clId="Web-{7667313B-DC5A-423A-BC96-E947807C7BB8}" dt="2020-11-03T08:58:46.489" v="436" actId="20577"/>
          <ac:spMkLst>
            <pc:docMk/>
            <pc:sldMk cId="35519910" sldId="258"/>
            <ac:spMk id="3" creationId="{A7499822-760B-4914-B0EA-24FA485508B3}"/>
          </ac:spMkLst>
        </pc:spChg>
      </pc:sldChg>
    </pc:docChg>
  </pc:docChgLst>
  <pc:docChgLst>
    <pc:chgData name="Lưu Hoàng Sơn" userId="S::18521348@ms.uit.edu.vn::11ad7f2a-d392-455a-ab54-5570ddb8ac05" providerId="AD" clId="Web-{BEBF4038-0943-2948-EF0C-0B950A8D109F}"/>
    <pc:docChg chg="addSld modSld sldOrd">
      <pc:chgData name="Lưu Hoàng Sơn" userId="S::18521348@ms.uit.edu.vn::11ad7f2a-d392-455a-ab54-5570ddb8ac05" providerId="AD" clId="Web-{BEBF4038-0943-2948-EF0C-0B950A8D109F}" dt="2020-11-04T02:09:22.284" v="984" actId="20577"/>
      <pc:docMkLst>
        <pc:docMk/>
      </pc:docMkLst>
      <pc:sldChg chg="modSp">
        <pc:chgData name="Lưu Hoàng Sơn" userId="S::18521348@ms.uit.edu.vn::11ad7f2a-d392-455a-ab54-5570ddb8ac05" providerId="AD" clId="Web-{BEBF4038-0943-2948-EF0C-0B950A8D109F}" dt="2020-11-04T02:09:22.269" v="983" actId="20577"/>
        <pc:sldMkLst>
          <pc:docMk/>
          <pc:sldMk cId="628410653" sldId="257"/>
        </pc:sldMkLst>
        <pc:spChg chg="mod">
          <ac:chgData name="Lưu Hoàng Sơn" userId="S::18521348@ms.uit.edu.vn::11ad7f2a-d392-455a-ab54-5570ddb8ac05" providerId="AD" clId="Web-{BEBF4038-0943-2948-EF0C-0B950A8D109F}" dt="2020-11-04T02:09:22.269" v="983" actId="20577"/>
          <ac:spMkLst>
            <pc:docMk/>
            <pc:sldMk cId="628410653" sldId="257"/>
            <ac:spMk id="3" creationId="{D5386ECB-BED0-4C5B-8EB5-32EF3FA705F5}"/>
          </ac:spMkLst>
        </pc:spChg>
      </pc:sldChg>
      <pc:sldChg chg="addSp delSp modSp new mod ord setBg setClrOvrMap">
        <pc:chgData name="Lưu Hoàng Sơn" userId="S::18521348@ms.uit.edu.vn::11ad7f2a-d392-455a-ab54-5570ddb8ac05" providerId="AD" clId="Web-{BEBF4038-0943-2948-EF0C-0B950A8D109F}" dt="2020-11-04T02:02:49.704" v="647" actId="20577"/>
        <pc:sldMkLst>
          <pc:docMk/>
          <pc:sldMk cId="4226592210" sldId="271"/>
        </pc:sldMkLst>
        <pc:spChg chg="mod">
          <ac:chgData name="Lưu Hoàng Sơn" userId="S::18521348@ms.uit.edu.vn::11ad7f2a-d392-455a-ab54-5570ddb8ac05" providerId="AD" clId="Web-{BEBF4038-0943-2948-EF0C-0B950A8D109F}" dt="2020-11-04T02:00:41.907" v="462" actId="20577"/>
          <ac:spMkLst>
            <pc:docMk/>
            <pc:sldMk cId="4226592210" sldId="271"/>
            <ac:spMk id="2" creationId="{4DAA2AB5-D050-4E90-ACCB-2B69E1F2F89A}"/>
          </ac:spMkLst>
        </pc:spChg>
        <pc:spChg chg="add del mod">
          <ac:chgData name="Lưu Hoàng Sơn" userId="S::18521348@ms.uit.edu.vn::11ad7f2a-d392-455a-ab54-5570ddb8ac05" providerId="AD" clId="Web-{BEBF4038-0943-2948-EF0C-0B950A8D109F}" dt="2020-11-04T02:02:49.704" v="647" actId="20577"/>
          <ac:spMkLst>
            <pc:docMk/>
            <pc:sldMk cId="4226592210" sldId="271"/>
            <ac:spMk id="3" creationId="{7422731A-E29E-45F2-ABF9-652D1F085E1A}"/>
          </ac:spMkLst>
        </pc:spChg>
        <pc:spChg chg="add del">
          <ac:chgData name="Lưu Hoàng Sơn" userId="S::18521348@ms.uit.edu.vn::11ad7f2a-d392-455a-ab54-5570ddb8ac05" providerId="AD" clId="Web-{BEBF4038-0943-2948-EF0C-0B950A8D109F}" dt="2020-11-04T02:00:32.563" v="461"/>
          <ac:spMkLst>
            <pc:docMk/>
            <pc:sldMk cId="4226592210" sldId="271"/>
            <ac:spMk id="8" creationId="{907EF6B7-1338-4443-8C46-6A318D952DFD}"/>
          </ac:spMkLst>
        </pc:spChg>
        <pc:spChg chg="add del">
          <ac:chgData name="Lưu Hoàng Sơn" userId="S::18521348@ms.uit.edu.vn::11ad7f2a-d392-455a-ab54-5570ddb8ac05" providerId="AD" clId="Web-{BEBF4038-0943-2948-EF0C-0B950A8D109F}" dt="2020-11-04T02:00:32.563" v="461"/>
          <ac:spMkLst>
            <pc:docMk/>
            <pc:sldMk cId="4226592210" sldId="271"/>
            <ac:spMk id="10" creationId="{DAAE4CDD-124C-4DCF-9584-B6033B545DD5}"/>
          </ac:spMkLst>
        </pc:spChg>
        <pc:spChg chg="add del">
          <ac:chgData name="Lưu Hoàng Sơn" userId="S::18521348@ms.uit.edu.vn::11ad7f2a-d392-455a-ab54-5570ddb8ac05" providerId="AD" clId="Web-{BEBF4038-0943-2948-EF0C-0B950A8D109F}" dt="2020-11-04T02:00:32.563" v="461"/>
          <ac:spMkLst>
            <pc:docMk/>
            <pc:sldMk cId="4226592210" sldId="271"/>
            <ac:spMk id="12" creationId="{081E4A58-353D-44AE-B2FC-2A74E2E400F7}"/>
          </ac:spMkLst>
        </pc:spChg>
        <pc:spChg chg="add del">
          <ac:chgData name="Lưu Hoàng Sơn" userId="S::18521348@ms.uit.edu.vn::11ad7f2a-d392-455a-ab54-5570ddb8ac05" providerId="AD" clId="Web-{BEBF4038-0943-2948-EF0C-0B950A8D109F}" dt="2020-11-04T02:00:32.547" v="460"/>
          <ac:spMkLst>
            <pc:docMk/>
            <pc:sldMk cId="4226592210" sldId="271"/>
            <ac:spMk id="16" creationId="{7264F718-7FAC-4056-9FA9-A603EC682FE7}"/>
          </ac:spMkLst>
        </pc:spChg>
        <pc:spChg chg="add del">
          <ac:chgData name="Lưu Hoàng Sơn" userId="S::18521348@ms.uit.edu.vn::11ad7f2a-d392-455a-ab54-5570ddb8ac05" providerId="AD" clId="Web-{BEBF4038-0943-2948-EF0C-0B950A8D109F}" dt="2020-11-04T02:00:29.282" v="458"/>
          <ac:spMkLst>
            <pc:docMk/>
            <pc:sldMk cId="4226592210" sldId="271"/>
            <ac:spMk id="17" creationId="{081EA652-8C6A-4E69-BEB9-170809474553}"/>
          </ac:spMkLst>
        </pc:spChg>
        <pc:spChg chg="add del">
          <ac:chgData name="Lưu Hoàng Sơn" userId="S::18521348@ms.uit.edu.vn::11ad7f2a-d392-455a-ab54-5570ddb8ac05" providerId="AD" clId="Web-{BEBF4038-0943-2948-EF0C-0B950A8D109F}" dt="2020-11-04T02:00:21.454" v="456"/>
          <ac:spMkLst>
            <pc:docMk/>
            <pc:sldMk cId="4226592210" sldId="271"/>
            <ac:spMk id="18" creationId="{42285737-90EE-47DC-AC80-8AE156B11969}"/>
          </ac:spMkLst>
        </pc:spChg>
        <pc:spChg chg="add del">
          <ac:chgData name="Lưu Hoàng Sơn" userId="S::18521348@ms.uit.edu.vn::11ad7f2a-d392-455a-ab54-5570ddb8ac05" providerId="AD" clId="Web-{BEBF4038-0943-2948-EF0C-0B950A8D109F}" dt="2020-11-04T02:00:29.282" v="458"/>
          <ac:spMkLst>
            <pc:docMk/>
            <pc:sldMk cId="4226592210" sldId="271"/>
            <ac:spMk id="19" creationId="{5298780A-33B9-4EA2-8F67-DE68AD62841B}"/>
          </ac:spMkLst>
        </pc:spChg>
        <pc:spChg chg="add del">
          <ac:chgData name="Lưu Hoàng Sơn" userId="S::18521348@ms.uit.edu.vn::11ad7f2a-d392-455a-ab54-5570ddb8ac05" providerId="AD" clId="Web-{BEBF4038-0943-2948-EF0C-0B950A8D109F}" dt="2020-11-04T02:00:29.282" v="458"/>
          <ac:spMkLst>
            <pc:docMk/>
            <pc:sldMk cId="4226592210" sldId="271"/>
            <ac:spMk id="21" creationId="{7F488E8B-4E1E-4402-8935-D4E6C02615C7}"/>
          </ac:spMkLst>
        </pc:spChg>
        <pc:spChg chg="add del">
          <ac:chgData name="Lưu Hoàng Sơn" userId="S::18521348@ms.uit.edu.vn::11ad7f2a-d392-455a-ab54-5570ddb8ac05" providerId="AD" clId="Web-{BEBF4038-0943-2948-EF0C-0B950A8D109F}" dt="2020-11-04T02:00:32.547" v="460"/>
          <ac:spMkLst>
            <pc:docMk/>
            <pc:sldMk cId="4226592210" sldId="271"/>
            <ac:spMk id="22" creationId="{AAD98D1C-F2EB-49D5-899B-086F7E26FCAF}"/>
          </ac:spMkLst>
        </pc:spChg>
        <pc:spChg chg="add del">
          <ac:chgData name="Lưu Hoàng Sơn" userId="S::18521348@ms.uit.edu.vn::11ad7f2a-d392-455a-ab54-5570ddb8ac05" providerId="AD" clId="Web-{BEBF4038-0943-2948-EF0C-0B950A8D109F}" dt="2020-11-04T02:00:32.547" v="460"/>
          <ac:spMkLst>
            <pc:docMk/>
            <pc:sldMk cId="4226592210" sldId="271"/>
            <ac:spMk id="24" creationId="{7B4CA2D6-8008-4CEE-8D65-E6BE5477FC69}"/>
          </ac:spMkLst>
        </pc:spChg>
        <pc:spChg chg="add">
          <ac:chgData name="Lưu Hoàng Sơn" userId="S::18521348@ms.uit.edu.vn::11ad7f2a-d392-455a-ab54-5570ddb8ac05" providerId="AD" clId="Web-{BEBF4038-0943-2948-EF0C-0B950A8D109F}" dt="2020-11-04T02:00:32.563" v="461"/>
          <ac:spMkLst>
            <pc:docMk/>
            <pc:sldMk cId="4226592210" sldId="271"/>
            <ac:spMk id="25" creationId="{C7FA33FF-088D-4F16-95A2-2C64D353DEA8}"/>
          </ac:spMkLst>
        </pc:spChg>
        <pc:spChg chg="add">
          <ac:chgData name="Lưu Hoàng Sơn" userId="S::18521348@ms.uit.edu.vn::11ad7f2a-d392-455a-ab54-5570ddb8ac05" providerId="AD" clId="Web-{BEBF4038-0943-2948-EF0C-0B950A8D109F}" dt="2020-11-04T02:00:32.563" v="461"/>
          <ac:spMkLst>
            <pc:docMk/>
            <pc:sldMk cId="4226592210" sldId="271"/>
            <ac:spMk id="26" creationId="{A376EFB1-01CF-419F-ABF1-2AF02BBFCBD1}"/>
          </ac:spMkLst>
        </pc:spChg>
        <pc:spChg chg="add">
          <ac:chgData name="Lưu Hoàng Sơn" userId="S::18521348@ms.uit.edu.vn::11ad7f2a-d392-455a-ab54-5570ddb8ac05" providerId="AD" clId="Web-{BEBF4038-0943-2948-EF0C-0B950A8D109F}" dt="2020-11-04T02:00:32.563" v="461"/>
          <ac:spMkLst>
            <pc:docMk/>
            <pc:sldMk cId="4226592210" sldId="271"/>
            <ac:spMk id="27" creationId="{FF9DEA15-78BD-4750-AA18-B9F28A6D5AB8}"/>
          </ac:spMkLst>
        </pc:spChg>
        <pc:grpChg chg="add del">
          <ac:chgData name="Lưu Hoàng Sơn" userId="S::18521348@ms.uit.edu.vn::11ad7f2a-d392-455a-ab54-5570ddb8ac05" providerId="AD" clId="Web-{BEBF4038-0943-2948-EF0C-0B950A8D109F}" dt="2020-11-04T02:00:21.454" v="456"/>
          <ac:grpSpMkLst>
            <pc:docMk/>
            <pc:sldMk cId="4226592210" sldId="271"/>
            <ac:grpSpMk id="20" creationId="{B57BDC17-F1B3-455F-BBF1-680AA1F25C06}"/>
          </ac:grpSpMkLst>
        </pc:grpChg>
        <pc:graphicFrameChg chg="add del">
          <ac:chgData name="Lưu Hoàng Sơn" userId="S::18521348@ms.uit.edu.vn::11ad7f2a-d392-455a-ab54-5570ddb8ac05" providerId="AD" clId="Web-{BEBF4038-0943-2948-EF0C-0B950A8D109F}" dt="2020-11-04T02:00:18.485" v="454"/>
          <ac:graphicFrameMkLst>
            <pc:docMk/>
            <pc:sldMk cId="4226592210" sldId="271"/>
            <ac:graphicFrameMk id="14" creationId="{709AEE21-0BFD-4F5C-8BB6-AF94B5578676}"/>
          </ac:graphicFrameMkLst>
        </pc:graphicFrameChg>
        <pc:graphicFrameChg chg="add del">
          <ac:chgData name="Lưu Hoàng Sơn" userId="S::18521348@ms.uit.edu.vn::11ad7f2a-d392-455a-ab54-5570ddb8ac05" providerId="AD" clId="Web-{BEBF4038-0943-2948-EF0C-0B950A8D109F}" dt="2020-11-04T02:00:21.454" v="456"/>
          <ac:graphicFrameMkLst>
            <pc:docMk/>
            <pc:sldMk cId="4226592210" sldId="271"/>
            <ac:graphicFrameMk id="15" creationId="{39D66885-5C72-4888-AEAD-ACA6348BDBD1}"/>
          </ac:graphicFrameMkLst>
        </pc:graphicFrameChg>
        <pc:cxnChg chg="add del">
          <ac:chgData name="Lưu Hoàng Sơn" userId="S::18521348@ms.uit.edu.vn::11ad7f2a-d392-455a-ab54-5570ddb8ac05" providerId="AD" clId="Web-{BEBF4038-0943-2948-EF0C-0B950A8D109F}" dt="2020-11-04T02:00:29.282" v="458"/>
          <ac:cxnSpMkLst>
            <pc:docMk/>
            <pc:sldMk cId="4226592210" sldId="271"/>
            <ac:cxnSpMk id="23" creationId="{23AAC9B5-8015-485C-ACF9-A750390E9A56}"/>
          </ac:cxnSpMkLst>
        </pc:cxnChg>
      </pc:sldChg>
      <pc:sldChg chg="modSp new">
        <pc:chgData name="Lưu Hoàng Sơn" userId="S::18521348@ms.uit.edu.vn::11ad7f2a-d392-455a-ab54-5570ddb8ac05" providerId="AD" clId="Web-{BEBF4038-0943-2948-EF0C-0B950A8D109F}" dt="2020-11-04T02:05:42.283" v="769" actId="20577"/>
        <pc:sldMkLst>
          <pc:docMk/>
          <pc:sldMk cId="3758250444" sldId="273"/>
        </pc:sldMkLst>
        <pc:spChg chg="mod">
          <ac:chgData name="Lưu Hoàng Sơn" userId="S::18521348@ms.uit.edu.vn::11ad7f2a-d392-455a-ab54-5570ddb8ac05" providerId="AD" clId="Web-{BEBF4038-0943-2948-EF0C-0B950A8D109F}" dt="2020-11-04T02:05:42.283" v="769" actId="20577"/>
          <ac:spMkLst>
            <pc:docMk/>
            <pc:sldMk cId="3758250444" sldId="273"/>
            <ac:spMk id="3" creationId="{5686A479-ACD5-41C8-B05E-101E36FE1ABD}"/>
          </ac:spMkLst>
        </pc:spChg>
      </pc:sldChg>
      <pc:sldChg chg="modSp new ord">
        <pc:chgData name="Lưu Hoàng Sơn" userId="S::18521348@ms.uit.edu.vn::11ad7f2a-d392-455a-ab54-5570ddb8ac05" providerId="AD" clId="Web-{BEBF4038-0943-2948-EF0C-0B950A8D109F}" dt="2020-11-04T02:08:51.269" v="967" actId="20577"/>
        <pc:sldMkLst>
          <pc:docMk/>
          <pc:sldMk cId="3176571566" sldId="274"/>
        </pc:sldMkLst>
        <pc:spChg chg="mod">
          <ac:chgData name="Lưu Hoàng Sơn" userId="S::18521348@ms.uit.edu.vn::11ad7f2a-d392-455a-ab54-5570ddb8ac05" providerId="AD" clId="Web-{BEBF4038-0943-2948-EF0C-0B950A8D109F}" dt="2020-11-04T02:06:37.846" v="832" actId="20577"/>
          <ac:spMkLst>
            <pc:docMk/>
            <pc:sldMk cId="3176571566" sldId="274"/>
            <ac:spMk id="2" creationId="{07CB322A-48E6-4CD8-920D-1C3689EEB0D0}"/>
          </ac:spMkLst>
        </pc:spChg>
        <pc:spChg chg="mod">
          <ac:chgData name="Lưu Hoàng Sơn" userId="S::18521348@ms.uit.edu.vn::11ad7f2a-d392-455a-ab54-5570ddb8ac05" providerId="AD" clId="Web-{BEBF4038-0943-2948-EF0C-0B950A8D109F}" dt="2020-11-04T02:08:51.269" v="967" actId="20577"/>
          <ac:spMkLst>
            <pc:docMk/>
            <pc:sldMk cId="3176571566" sldId="274"/>
            <ac:spMk id="3" creationId="{9EC0C2CB-CE14-4902-AE39-20796D569782}"/>
          </ac:spMkLst>
        </pc:spChg>
      </pc:sldChg>
    </pc:docChg>
  </pc:docChgLst>
  <pc:docChgLst>
    <pc:chgData name="Thái Hoàng Nhân" userId="S::18521182@ms.uit.edu.vn::d3844eca-ea88-4ebd-96eb-130c51126e8f" providerId="AD" clId="Web-{99B5FBBB-0318-0E2F-2336-AFC4F3AEB9E7}"/>
    <pc:docChg chg="addSld modSld">
      <pc:chgData name="Thái Hoàng Nhân" userId="S::18521182@ms.uit.edu.vn::d3844eca-ea88-4ebd-96eb-130c51126e8f" providerId="AD" clId="Web-{99B5FBBB-0318-0E2F-2336-AFC4F3AEB9E7}" dt="2020-11-04T02:07:34.786" v="453" actId="20577"/>
      <pc:docMkLst>
        <pc:docMk/>
      </pc:docMkLst>
      <pc:sldChg chg="modSp">
        <pc:chgData name="Thái Hoàng Nhân" userId="S::18521182@ms.uit.edu.vn::d3844eca-ea88-4ebd-96eb-130c51126e8f" providerId="AD" clId="Web-{99B5FBBB-0318-0E2F-2336-AFC4F3AEB9E7}" dt="2020-11-04T01:55:52.843" v="15" actId="20577"/>
        <pc:sldMkLst>
          <pc:docMk/>
          <pc:sldMk cId="229179283" sldId="269"/>
        </pc:sldMkLst>
        <pc:spChg chg="mod">
          <ac:chgData name="Thái Hoàng Nhân" userId="S::18521182@ms.uit.edu.vn::d3844eca-ea88-4ebd-96eb-130c51126e8f" providerId="AD" clId="Web-{99B5FBBB-0318-0E2F-2336-AFC4F3AEB9E7}" dt="2020-11-04T01:55:52.843" v="15" actId="20577"/>
          <ac:spMkLst>
            <pc:docMk/>
            <pc:sldMk cId="229179283" sldId="269"/>
            <ac:spMk id="2" creationId="{3905BBED-9264-40C7-BF4E-C10C0A34FB9E}"/>
          </ac:spMkLst>
        </pc:spChg>
      </pc:sldChg>
      <pc:sldChg chg="modSp new">
        <pc:chgData name="Thái Hoàng Nhân" userId="S::18521182@ms.uit.edu.vn::d3844eca-ea88-4ebd-96eb-130c51126e8f" providerId="AD" clId="Web-{99B5FBBB-0318-0E2F-2336-AFC4F3AEB9E7}" dt="2020-11-04T01:54:19.232" v="12" actId="14100"/>
        <pc:sldMkLst>
          <pc:docMk/>
          <pc:sldMk cId="2182729965" sldId="270"/>
        </pc:sldMkLst>
        <pc:spChg chg="mod">
          <ac:chgData name="Thái Hoàng Nhân" userId="S::18521182@ms.uit.edu.vn::d3844eca-ea88-4ebd-96eb-130c51126e8f" providerId="AD" clId="Web-{99B5FBBB-0318-0E2F-2336-AFC4F3AEB9E7}" dt="2020-11-04T01:54:13.282" v="11" actId="14100"/>
          <ac:spMkLst>
            <pc:docMk/>
            <pc:sldMk cId="2182729965" sldId="270"/>
            <ac:spMk id="2" creationId="{415B8A7D-5E02-44E1-90D0-AC29FB0035B0}"/>
          </ac:spMkLst>
        </pc:spChg>
        <pc:spChg chg="mod">
          <ac:chgData name="Thái Hoàng Nhân" userId="S::18521182@ms.uit.edu.vn::d3844eca-ea88-4ebd-96eb-130c51126e8f" providerId="AD" clId="Web-{99B5FBBB-0318-0E2F-2336-AFC4F3AEB9E7}" dt="2020-11-04T01:54:19.232" v="12" actId="14100"/>
          <ac:spMkLst>
            <pc:docMk/>
            <pc:sldMk cId="2182729965" sldId="270"/>
            <ac:spMk id="3" creationId="{65457BE4-526C-4F54-9020-86200B30A34A}"/>
          </ac:spMkLst>
        </pc:spChg>
      </pc:sldChg>
      <pc:sldChg chg="modSp new">
        <pc:chgData name="Thái Hoàng Nhân" userId="S::18521182@ms.uit.edu.vn::d3844eca-ea88-4ebd-96eb-130c51126e8f" providerId="AD" clId="Web-{99B5FBBB-0318-0E2F-2336-AFC4F3AEB9E7}" dt="2020-11-04T02:07:34.786" v="452" actId="20577"/>
        <pc:sldMkLst>
          <pc:docMk/>
          <pc:sldMk cId="4279535799" sldId="272"/>
        </pc:sldMkLst>
        <pc:spChg chg="mod">
          <ac:chgData name="Thái Hoàng Nhân" userId="S::18521182@ms.uit.edu.vn::d3844eca-ea88-4ebd-96eb-130c51126e8f" providerId="AD" clId="Web-{99B5FBBB-0318-0E2F-2336-AFC4F3AEB9E7}" dt="2020-11-04T01:56:33.687" v="24" actId="20577"/>
          <ac:spMkLst>
            <pc:docMk/>
            <pc:sldMk cId="4279535799" sldId="272"/>
            <ac:spMk id="2" creationId="{AFCFDA2E-0BC5-4FE9-897B-DB37E3BBF8BE}"/>
          </ac:spMkLst>
        </pc:spChg>
        <pc:spChg chg="mod">
          <ac:chgData name="Thái Hoàng Nhân" userId="S::18521182@ms.uit.edu.vn::d3844eca-ea88-4ebd-96eb-130c51126e8f" providerId="AD" clId="Web-{99B5FBBB-0318-0E2F-2336-AFC4F3AEB9E7}" dt="2020-11-04T02:07:34.786" v="452" actId="20577"/>
          <ac:spMkLst>
            <pc:docMk/>
            <pc:sldMk cId="4279535799" sldId="272"/>
            <ac:spMk id="3" creationId="{96453FF3-4647-43E6-997A-8BE0CF65D8C4}"/>
          </ac:spMkLst>
        </pc:spChg>
      </pc:sldChg>
    </pc:docChg>
  </pc:docChgLst>
  <pc:docChgLst>
    <pc:chgData name="Thái Hoàng Nhân" userId="S::18521182@ms.uit.edu.vn::d3844eca-ea88-4ebd-96eb-130c51126e8f" providerId="AD" clId="Web-{1BBD9665-9FAB-0F5A-3871-A1BF1431FC5C}"/>
    <pc:docChg chg="addSld modSld">
      <pc:chgData name="Thái Hoàng Nhân" userId="S::18521182@ms.uit.edu.vn::d3844eca-ea88-4ebd-96eb-130c51126e8f" providerId="AD" clId="Web-{1BBD9665-9FAB-0F5A-3871-A1BF1431FC5C}" dt="2020-11-03T16:34:03.459" v="994" actId="20577"/>
      <pc:docMkLst>
        <pc:docMk/>
      </pc:docMkLst>
      <pc:sldChg chg="modSp">
        <pc:chgData name="Thái Hoàng Nhân" userId="S::18521182@ms.uit.edu.vn::d3844eca-ea88-4ebd-96eb-130c51126e8f" providerId="AD" clId="Web-{1BBD9665-9FAB-0F5A-3871-A1BF1431FC5C}" dt="2020-11-03T13:11:34.653" v="41" actId="1076"/>
        <pc:sldMkLst>
          <pc:docMk/>
          <pc:sldMk cId="2567927505" sldId="256"/>
        </pc:sldMkLst>
        <pc:spChg chg="mod">
          <ac:chgData name="Thái Hoàng Nhân" userId="S::18521182@ms.uit.edu.vn::d3844eca-ea88-4ebd-96eb-130c51126e8f" providerId="AD" clId="Web-{1BBD9665-9FAB-0F5A-3871-A1BF1431FC5C}" dt="2020-11-03T13:11:34.653" v="41" actId="1076"/>
          <ac:spMkLst>
            <pc:docMk/>
            <pc:sldMk cId="2567927505" sldId="256"/>
            <ac:spMk id="2" creationId="{00000000-0000-0000-0000-000000000000}"/>
          </ac:spMkLst>
        </pc:spChg>
        <pc:spChg chg="mod">
          <ac:chgData name="Thái Hoàng Nhân" userId="S::18521182@ms.uit.edu.vn::d3844eca-ea88-4ebd-96eb-130c51126e8f" providerId="AD" clId="Web-{1BBD9665-9FAB-0F5A-3871-A1BF1431FC5C}" dt="2020-11-03T13:11:28.918" v="40" actId="14100"/>
          <ac:spMkLst>
            <pc:docMk/>
            <pc:sldMk cId="2567927505" sldId="256"/>
            <ac:spMk id="3" creationId="{00000000-0000-0000-0000-000000000000}"/>
          </ac:spMkLst>
        </pc:spChg>
      </pc:sldChg>
      <pc:sldChg chg="modSp">
        <pc:chgData name="Thái Hoàng Nhân" userId="S::18521182@ms.uit.edu.vn::d3844eca-ea88-4ebd-96eb-130c51126e8f" providerId="AD" clId="Web-{1BBD9665-9FAB-0F5A-3871-A1BF1431FC5C}" dt="2020-11-03T13:11:52.810" v="46" actId="14100"/>
        <pc:sldMkLst>
          <pc:docMk/>
          <pc:sldMk cId="35519910" sldId="258"/>
        </pc:sldMkLst>
        <pc:spChg chg="mod">
          <ac:chgData name="Thái Hoàng Nhân" userId="S::18521182@ms.uit.edu.vn::d3844eca-ea88-4ebd-96eb-130c51126e8f" providerId="AD" clId="Web-{1BBD9665-9FAB-0F5A-3871-A1BF1431FC5C}" dt="2020-11-03T13:11:47.434" v="44" actId="14100"/>
          <ac:spMkLst>
            <pc:docMk/>
            <pc:sldMk cId="35519910" sldId="258"/>
            <ac:spMk id="2" creationId="{778EE74B-D09C-4978-ABA8-DC9C7AFD68E4}"/>
          </ac:spMkLst>
        </pc:spChg>
        <pc:spChg chg="mod">
          <ac:chgData name="Thái Hoàng Nhân" userId="S::18521182@ms.uit.edu.vn::d3844eca-ea88-4ebd-96eb-130c51126e8f" providerId="AD" clId="Web-{1BBD9665-9FAB-0F5A-3871-A1BF1431FC5C}" dt="2020-11-03T13:11:52.810" v="46" actId="14100"/>
          <ac:spMkLst>
            <pc:docMk/>
            <pc:sldMk cId="35519910" sldId="258"/>
            <ac:spMk id="3" creationId="{A7499822-760B-4914-B0EA-24FA485508B3}"/>
          </ac:spMkLst>
        </pc:spChg>
      </pc:sldChg>
      <pc:sldChg chg="modSp">
        <pc:chgData name="Thái Hoàng Nhân" userId="S::18521182@ms.uit.edu.vn::d3844eca-ea88-4ebd-96eb-130c51126e8f" providerId="AD" clId="Web-{1BBD9665-9FAB-0F5A-3871-A1BF1431FC5C}" dt="2020-11-03T13:16:21.504" v="410" actId="20577"/>
        <pc:sldMkLst>
          <pc:docMk/>
          <pc:sldMk cId="3277060511" sldId="268"/>
        </pc:sldMkLst>
        <pc:spChg chg="mod">
          <ac:chgData name="Thái Hoàng Nhân" userId="S::18521182@ms.uit.edu.vn::d3844eca-ea88-4ebd-96eb-130c51126e8f" providerId="AD" clId="Web-{1BBD9665-9FAB-0F5A-3871-A1BF1431FC5C}" dt="2020-11-03T13:16:21.504" v="410" actId="20577"/>
          <ac:spMkLst>
            <pc:docMk/>
            <pc:sldMk cId="3277060511" sldId="268"/>
            <ac:spMk id="3" creationId="{FF3189EA-E178-4714-A27C-8E2873B6D627}"/>
          </ac:spMkLst>
        </pc:spChg>
      </pc:sldChg>
      <pc:sldChg chg="modSp new">
        <pc:chgData name="Thái Hoàng Nhân" userId="S::18521182@ms.uit.edu.vn::d3844eca-ea88-4ebd-96eb-130c51126e8f" providerId="AD" clId="Web-{1BBD9665-9FAB-0F5A-3871-A1BF1431FC5C}" dt="2020-11-03T16:34:03.459" v="993" actId="20577"/>
        <pc:sldMkLst>
          <pc:docMk/>
          <pc:sldMk cId="229179283" sldId="269"/>
        </pc:sldMkLst>
        <pc:spChg chg="mod">
          <ac:chgData name="Thái Hoàng Nhân" userId="S::18521182@ms.uit.edu.vn::d3844eca-ea88-4ebd-96eb-130c51126e8f" providerId="AD" clId="Web-{1BBD9665-9FAB-0F5A-3871-A1BF1431FC5C}" dt="2020-11-03T16:21:40.785" v="453" actId="20577"/>
          <ac:spMkLst>
            <pc:docMk/>
            <pc:sldMk cId="229179283" sldId="269"/>
            <ac:spMk id="2" creationId="{3905BBED-9264-40C7-BF4E-C10C0A34FB9E}"/>
          </ac:spMkLst>
        </pc:spChg>
        <pc:spChg chg="mod">
          <ac:chgData name="Thái Hoàng Nhân" userId="S::18521182@ms.uit.edu.vn::d3844eca-ea88-4ebd-96eb-130c51126e8f" providerId="AD" clId="Web-{1BBD9665-9FAB-0F5A-3871-A1BF1431FC5C}" dt="2020-11-03T16:34:03.459" v="993" actId="20577"/>
          <ac:spMkLst>
            <pc:docMk/>
            <pc:sldMk cId="229179283" sldId="269"/>
            <ac:spMk id="3" creationId="{86505493-F7C9-4FA4-A8B9-5FA5A34C81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04/11/2020</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04/11/2020</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04/11/2020</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04/11/2020</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04/11/2020</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04/11/2020</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18521135@gm.uit.edu.vn" TargetMode="External"/><Relationship Id="rId2" Type="http://schemas.openxmlformats.org/officeDocument/2006/relationships/hyperlink" Target="mailto:18521348@gm.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0DeznFqrgAI?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video" Target="https://www.youtube.com/embed/wvt1QpKAI9E?feature=oembe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4DAA2AB5-D050-4E90-ACCB-2B69E1F2F89A}"/>
              </a:ext>
            </a:extLst>
          </p:cNvPr>
          <p:cNvSpPr>
            <a:spLocks noGrp="1"/>
          </p:cNvSpPr>
          <p:nvPr>
            <p:ph type="title"/>
          </p:nvPr>
        </p:nvSpPr>
        <p:spPr>
          <a:xfrm>
            <a:off x="804671" y="640263"/>
            <a:ext cx="3284331" cy="5254510"/>
          </a:xfrm>
        </p:spPr>
        <p:txBody>
          <a:bodyPr>
            <a:normAutofit/>
          </a:bodyPr>
          <a:lstStyle/>
          <a:p>
            <a:r>
              <a:rPr lang="vi-VN" err="1">
                <a:latin typeface="Times New Roman"/>
                <a:cs typeface="Times New Roman"/>
              </a:rPr>
              <a:t>Backtracking</a:t>
            </a:r>
            <a:br>
              <a:rPr lang="vi-VN">
                <a:latin typeface="Times New Roman"/>
                <a:cs typeface="Times New Roman"/>
              </a:rPr>
            </a:br>
            <a:r>
              <a:rPr lang="vi-VN">
                <a:latin typeface="Times New Roman"/>
                <a:cs typeface="Times New Roman"/>
              </a:rPr>
              <a:t>(</a:t>
            </a:r>
            <a:r>
              <a:rPr lang="vi-VN" err="1">
                <a:latin typeface="Times New Roman"/>
                <a:cs typeface="Times New Roman"/>
              </a:rPr>
              <a:t>Thuật</a:t>
            </a:r>
            <a:r>
              <a:rPr lang="vi-VN">
                <a:latin typeface="Times New Roman"/>
                <a:cs typeface="Times New Roman"/>
              </a:rPr>
              <a:t> </a:t>
            </a:r>
            <a:r>
              <a:rPr lang="vi-VN" err="1">
                <a:latin typeface="Times New Roman"/>
                <a:cs typeface="Times New Roman"/>
              </a:rPr>
              <a:t>toán</a:t>
            </a:r>
            <a:r>
              <a:rPr lang="vi-VN">
                <a:latin typeface="Times New Roman"/>
                <a:cs typeface="Times New Roman"/>
              </a:rPr>
              <a:t> quay lui)</a:t>
            </a:r>
          </a:p>
        </p:txBody>
      </p:sp>
      <p:sp>
        <p:nvSpPr>
          <p:cNvPr id="3" name="Chỗ dành sẵn cho Nội dung 2">
            <a:extLst>
              <a:ext uri="{FF2B5EF4-FFF2-40B4-BE49-F238E27FC236}">
                <a16:creationId xmlns:a16="http://schemas.microsoft.com/office/drawing/2014/main" id="{7422731A-E29E-45F2-ABF9-652D1F085E1A}"/>
              </a:ext>
            </a:extLst>
          </p:cNvPr>
          <p:cNvSpPr>
            <a:spLocks noGrp="1"/>
          </p:cNvSpPr>
          <p:nvPr>
            <p:ph idx="1"/>
          </p:nvPr>
        </p:nvSpPr>
        <p:spPr>
          <a:xfrm>
            <a:off x="5358384" y="640263"/>
            <a:ext cx="6210372" cy="5254510"/>
          </a:xfrm>
        </p:spPr>
        <p:txBody>
          <a:bodyPr vert="horz" lIns="91440" tIns="45720" rIns="91440" bIns="45720" rtlCol="0" anchor="ctr">
            <a:normAutofit/>
          </a:bodyPr>
          <a:lstStyle/>
          <a:p>
            <a:pPr marL="0" indent="0">
              <a:buNone/>
            </a:pPr>
            <a:endParaRPr lang="vi-VN" sz="2200">
              <a:solidFill>
                <a:schemeClr val="bg1"/>
              </a:solidFill>
              <a:latin typeface="Arial"/>
              <a:cs typeface="Arial"/>
            </a:endParaRPr>
          </a:p>
          <a:p>
            <a:pPr>
              <a:buFont typeface="Wingdings" panose="020B0604020202020204" pitchFamily="34" charset="0"/>
              <a:buChar char="§"/>
            </a:pPr>
            <a:endParaRPr lang="vi-VN" sz="2200">
              <a:solidFill>
                <a:schemeClr val="bg1"/>
              </a:solidFill>
              <a:latin typeface="Arial"/>
              <a:cs typeface="Arial"/>
            </a:endParaRPr>
          </a:p>
          <a:p>
            <a:pPr marL="0" indent="0">
              <a:buNone/>
            </a:pPr>
            <a:r>
              <a:rPr lang="vi-VN" sz="2200">
                <a:solidFill>
                  <a:schemeClr val="bg1"/>
                </a:solidFill>
                <a:latin typeface="Arial"/>
                <a:cs typeface="Arial"/>
              </a:rPr>
              <a:t>Sinh viên </a:t>
            </a:r>
            <a:r>
              <a:rPr lang="vi-VN" sz="2200" err="1">
                <a:solidFill>
                  <a:schemeClr val="bg1"/>
                </a:solidFill>
                <a:latin typeface="Arial"/>
                <a:cs typeface="Arial"/>
              </a:rPr>
              <a:t>thực</a:t>
            </a:r>
            <a:r>
              <a:rPr lang="vi-VN" sz="2200">
                <a:solidFill>
                  <a:schemeClr val="bg1"/>
                </a:solidFill>
                <a:latin typeface="Arial"/>
                <a:cs typeface="Arial"/>
              </a:rPr>
              <a:t> </a:t>
            </a:r>
            <a:r>
              <a:rPr lang="vi-VN" sz="2200" err="1">
                <a:solidFill>
                  <a:schemeClr val="bg1"/>
                </a:solidFill>
                <a:latin typeface="Arial"/>
                <a:cs typeface="Arial"/>
              </a:rPr>
              <a:t>hiện</a:t>
            </a:r>
            <a:r>
              <a:rPr lang="vi-VN" sz="2200">
                <a:solidFill>
                  <a:schemeClr val="bg1"/>
                </a:solidFill>
                <a:latin typeface="Arial"/>
                <a:cs typeface="Arial"/>
              </a:rPr>
              <a:t> (</a:t>
            </a:r>
            <a:r>
              <a:rPr lang="vi-VN" sz="2200" err="1">
                <a:solidFill>
                  <a:schemeClr val="bg1"/>
                </a:solidFill>
                <a:latin typeface="Arial"/>
                <a:cs typeface="Arial"/>
              </a:rPr>
              <a:t>Nhóm</a:t>
            </a:r>
            <a:r>
              <a:rPr lang="vi-VN" sz="2200">
                <a:solidFill>
                  <a:schemeClr val="bg1"/>
                </a:solidFill>
                <a:latin typeface="Arial"/>
                <a:cs typeface="Arial"/>
              </a:rPr>
              <a:t> 4- n004)</a:t>
            </a:r>
          </a:p>
          <a:p>
            <a:r>
              <a:rPr lang="vi-VN" sz="2200" err="1">
                <a:solidFill>
                  <a:schemeClr val="bg1"/>
                </a:solidFill>
                <a:latin typeface="Arial"/>
                <a:cs typeface="Arial"/>
              </a:rPr>
              <a:t>Thái</a:t>
            </a:r>
            <a:r>
              <a:rPr lang="vi-VN" sz="2200">
                <a:solidFill>
                  <a:schemeClr val="bg1"/>
                </a:solidFill>
                <a:latin typeface="Arial"/>
                <a:cs typeface="Arial"/>
              </a:rPr>
              <a:t> </a:t>
            </a:r>
            <a:r>
              <a:rPr lang="vi-VN" sz="2200" err="1">
                <a:solidFill>
                  <a:schemeClr val="bg1"/>
                </a:solidFill>
                <a:latin typeface="Arial"/>
                <a:cs typeface="Arial"/>
              </a:rPr>
              <a:t>Hoàng</a:t>
            </a:r>
            <a:r>
              <a:rPr lang="vi-VN" sz="2200">
                <a:solidFill>
                  <a:schemeClr val="bg1"/>
                </a:solidFill>
                <a:latin typeface="Arial"/>
                <a:cs typeface="Arial"/>
              </a:rPr>
              <a:t> Nhân - </a:t>
            </a:r>
            <a:r>
              <a:rPr lang="vi-VN" sz="2200">
                <a:solidFill>
                  <a:schemeClr val="bg1"/>
                </a:solidFill>
                <a:latin typeface="Arial"/>
                <a:cs typeface="Arial"/>
                <a:hlinkClick r:id="rId2">
                  <a:extLst>
                    <a:ext uri="{A12FA001-AC4F-418D-AE19-62706E023703}">
                      <ahyp:hlinkClr xmlns:ahyp="http://schemas.microsoft.com/office/drawing/2018/hyperlinkcolor" val="tx"/>
                    </a:ext>
                  </a:extLst>
                </a:hlinkClick>
              </a:rPr>
              <a:t>18521182@gm.uit.edu.vn</a:t>
            </a:r>
            <a:endParaRPr lang="vi-VN" sz="2200">
              <a:solidFill>
                <a:schemeClr val="bg1"/>
              </a:solidFill>
              <a:latin typeface="Arial" panose="020B0604020202020204" pitchFamily="34" charset="0"/>
              <a:cs typeface="Arial" panose="020B0604020202020204" pitchFamily="34" charset="0"/>
            </a:endParaRPr>
          </a:p>
          <a:p>
            <a:r>
              <a:rPr lang="vi-VN" sz="2200" err="1">
                <a:solidFill>
                  <a:schemeClr val="bg1"/>
                </a:solidFill>
                <a:latin typeface="Arial"/>
                <a:cs typeface="Arial"/>
              </a:rPr>
              <a:t>Đào</a:t>
            </a:r>
            <a:r>
              <a:rPr lang="vi-VN" sz="2200">
                <a:solidFill>
                  <a:schemeClr val="bg1"/>
                </a:solidFill>
                <a:latin typeface="Arial"/>
                <a:cs typeface="Arial"/>
              </a:rPr>
              <a:t> </a:t>
            </a:r>
            <a:r>
              <a:rPr lang="vi-VN" sz="2200" err="1">
                <a:solidFill>
                  <a:schemeClr val="bg1"/>
                </a:solidFill>
                <a:latin typeface="Arial"/>
                <a:cs typeface="Arial"/>
              </a:rPr>
              <a:t>Thị</a:t>
            </a:r>
            <a:r>
              <a:rPr lang="vi-VN" sz="2200">
                <a:solidFill>
                  <a:schemeClr val="bg1"/>
                </a:solidFill>
                <a:latin typeface="Arial"/>
                <a:cs typeface="Arial"/>
              </a:rPr>
              <a:t> Thu Nga - </a:t>
            </a:r>
            <a:r>
              <a:rPr lang="vi-VN" sz="2200">
                <a:solidFill>
                  <a:schemeClr val="bg1"/>
                </a:solidFill>
                <a:latin typeface="Arial"/>
                <a:cs typeface="Arial"/>
                <a:hlinkClick r:id="rId3">
                  <a:extLst>
                    <a:ext uri="{A12FA001-AC4F-418D-AE19-62706E023703}">
                      <ahyp:hlinkClr xmlns:ahyp="http://schemas.microsoft.com/office/drawing/2018/hyperlinkcolor" val="tx"/>
                    </a:ext>
                  </a:extLst>
                </a:hlinkClick>
              </a:rPr>
              <a:t>18521135@gm.uit.edu.vn</a:t>
            </a:r>
            <a:endParaRPr lang="vi-VN" sz="2200">
              <a:solidFill>
                <a:schemeClr val="bg1"/>
              </a:solidFill>
              <a:latin typeface="Arial"/>
              <a:cs typeface="Arial"/>
            </a:endParaRPr>
          </a:p>
          <a:p>
            <a:r>
              <a:rPr lang="vi-VN" sz="2200">
                <a:solidFill>
                  <a:schemeClr val="bg1"/>
                </a:solidFill>
                <a:latin typeface="Arial"/>
                <a:cs typeface="Arial"/>
              </a:rPr>
              <a:t>Lưu </a:t>
            </a:r>
            <a:r>
              <a:rPr lang="vi-VN" sz="2200" err="1">
                <a:solidFill>
                  <a:schemeClr val="bg1"/>
                </a:solidFill>
                <a:latin typeface="Arial"/>
                <a:cs typeface="Arial"/>
              </a:rPr>
              <a:t>Hoàng</a:t>
            </a:r>
            <a:r>
              <a:rPr lang="vi-VN" sz="2200">
                <a:solidFill>
                  <a:schemeClr val="bg1"/>
                </a:solidFill>
                <a:latin typeface="Arial"/>
                <a:cs typeface="Arial"/>
              </a:rPr>
              <a:t> Sơn - </a:t>
            </a:r>
            <a:r>
              <a:rPr lang="vi-VN" sz="2200">
                <a:solidFill>
                  <a:schemeClr val="bg1"/>
                </a:solidFill>
                <a:latin typeface="Arial"/>
                <a:cs typeface="Arial"/>
                <a:hlinkClick r:id="rId2">
                  <a:extLst>
                    <a:ext uri="{A12FA001-AC4F-418D-AE19-62706E023703}">
                      <ahyp:hlinkClr xmlns:ahyp="http://schemas.microsoft.com/office/drawing/2018/hyperlinkcolor" val="tx"/>
                    </a:ext>
                  </a:extLst>
                </a:hlinkClick>
              </a:rPr>
              <a:t>18521348@gm.uit.edu.vn</a:t>
            </a:r>
          </a:p>
          <a:p>
            <a:pPr marL="0" indent="0">
              <a:buNone/>
            </a:pPr>
            <a:endParaRPr lang="vi-VN" sz="2200">
              <a:solidFill>
                <a:schemeClr val="bg1"/>
              </a:solidFill>
              <a:latin typeface="Arial"/>
              <a:cs typeface="Arial"/>
            </a:endParaRPr>
          </a:p>
          <a:p>
            <a:pPr marL="0" indent="0">
              <a:buNone/>
            </a:pPr>
            <a:r>
              <a:rPr lang="vi-VN" sz="2200" err="1">
                <a:solidFill>
                  <a:schemeClr val="bg1"/>
                </a:solidFill>
                <a:latin typeface="Arial"/>
                <a:cs typeface="Arial"/>
              </a:rPr>
              <a:t>Giảng</a:t>
            </a:r>
            <a:r>
              <a:rPr lang="vi-VN" sz="2200">
                <a:solidFill>
                  <a:schemeClr val="bg1"/>
                </a:solidFill>
                <a:latin typeface="Arial"/>
                <a:cs typeface="Arial"/>
              </a:rPr>
              <a:t> viên </a:t>
            </a:r>
            <a:r>
              <a:rPr lang="vi-VN" sz="2200" err="1">
                <a:solidFill>
                  <a:schemeClr val="bg1"/>
                </a:solidFill>
                <a:latin typeface="Arial"/>
                <a:cs typeface="Arial"/>
              </a:rPr>
              <a:t>hướng</a:t>
            </a:r>
            <a:r>
              <a:rPr lang="vi-VN" sz="2200">
                <a:solidFill>
                  <a:schemeClr val="bg1"/>
                </a:solidFill>
                <a:latin typeface="Arial"/>
                <a:cs typeface="Arial"/>
              </a:rPr>
              <a:t> </a:t>
            </a:r>
            <a:r>
              <a:rPr lang="vi-VN" sz="2200" err="1">
                <a:solidFill>
                  <a:schemeClr val="bg1"/>
                </a:solidFill>
                <a:latin typeface="Arial"/>
                <a:cs typeface="Arial"/>
              </a:rPr>
              <a:t>dẫn</a:t>
            </a:r>
            <a:r>
              <a:rPr lang="vi-VN" sz="2200">
                <a:solidFill>
                  <a:schemeClr val="bg1"/>
                </a:solidFill>
                <a:latin typeface="Arial"/>
                <a:cs typeface="Arial"/>
              </a:rPr>
              <a:t>: </a:t>
            </a:r>
            <a:endParaRPr lang="en-US" sz="2200">
              <a:solidFill>
                <a:schemeClr val="bg1"/>
              </a:solidFill>
              <a:ea typeface="+mn-lt"/>
              <a:cs typeface="+mn-lt"/>
            </a:endParaRPr>
          </a:p>
          <a:p>
            <a:pPr>
              <a:buFont typeface="Wingdings,Sans-Serif"/>
              <a:buChar char="§"/>
            </a:pPr>
            <a:r>
              <a:rPr lang="vi-VN" sz="2200">
                <a:solidFill>
                  <a:schemeClr val="bg1"/>
                </a:solidFill>
                <a:latin typeface="Arial"/>
                <a:cs typeface="Arial"/>
              </a:rPr>
              <a:t>Lê </a:t>
            </a:r>
            <a:r>
              <a:rPr lang="vi-VN" sz="2200" err="1">
                <a:solidFill>
                  <a:schemeClr val="bg1"/>
                </a:solidFill>
                <a:latin typeface="Arial"/>
                <a:cs typeface="Arial"/>
              </a:rPr>
              <a:t>Đình</a:t>
            </a:r>
            <a:r>
              <a:rPr lang="vi-VN" sz="2200">
                <a:solidFill>
                  <a:schemeClr val="bg1"/>
                </a:solidFill>
                <a:latin typeface="Arial"/>
                <a:cs typeface="Arial"/>
              </a:rPr>
              <a:t> Duy</a:t>
            </a:r>
            <a:endParaRPr lang="en-US" sz="2200">
              <a:solidFill>
                <a:schemeClr val="bg1"/>
              </a:solidFill>
              <a:ea typeface="+mn-lt"/>
              <a:cs typeface="+mn-lt"/>
            </a:endParaRPr>
          </a:p>
          <a:p>
            <a:pPr>
              <a:buFont typeface="Wingdings,Sans-Serif"/>
              <a:buChar char="§"/>
            </a:pPr>
            <a:r>
              <a:rPr lang="vi-VN" sz="2200" err="1">
                <a:solidFill>
                  <a:schemeClr val="bg1"/>
                </a:solidFill>
                <a:latin typeface="Arial"/>
                <a:cs typeface="Arial"/>
              </a:rPr>
              <a:t>Nguyễn</a:t>
            </a:r>
            <a:r>
              <a:rPr lang="vi-VN" sz="2200">
                <a:solidFill>
                  <a:schemeClr val="bg1"/>
                </a:solidFill>
                <a:latin typeface="Arial"/>
                <a:cs typeface="Arial"/>
              </a:rPr>
              <a:t> Thanh Sơn</a:t>
            </a:r>
            <a:endParaRPr lang="vi-VN">
              <a:solidFill>
                <a:schemeClr val="bg1"/>
              </a:solidFill>
            </a:endParaRPr>
          </a:p>
        </p:txBody>
      </p:sp>
    </p:spTree>
    <p:extLst>
      <p:ext uri="{BB962C8B-B14F-4D97-AF65-F5344CB8AC3E}">
        <p14:creationId xmlns:p14="http://schemas.microsoft.com/office/powerpoint/2010/main" val="42265922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834718"/>
            <a:ext cx="10515600" cy="1200329"/>
          </a:xfrm>
          <a:prstGeom prst="rect">
            <a:avLst/>
          </a:prstGeom>
          <a:noFill/>
        </p:spPr>
        <p:txBody>
          <a:bodyPr wrap="square" rtlCol="0">
            <a:spAutoFit/>
          </a:bodyPr>
          <a:lstStyle/>
          <a:p>
            <a:r>
              <a:rPr lang="vi-VN">
                <a:latin typeface="Arial"/>
                <a:cs typeface="Arial"/>
              </a:rPr>
              <a:t>1) Hàm kiểm tra vị trí (x, y) đã đi qua chưa</a:t>
            </a:r>
            <a:endParaRPr lang="vi-VN">
              <a:cs typeface="Arial" panose="020B0604020202020204" pitchFamily="34" charset="0"/>
            </a:endParaRPr>
          </a:p>
          <a:p>
            <a:r>
              <a:rPr lang="vi-VN">
                <a:latin typeface="Arial"/>
                <a:cs typeface="Arial"/>
              </a:rPr>
              <a:t>Hàm này khá đơn giản </a:t>
            </a:r>
          </a:p>
          <a:p>
            <a:endParaRPr lang="vi-VN">
              <a:latin typeface="Arial"/>
              <a:cs typeface="Arial" panose="020B0604020202020204" pitchFamily="34" charset="0"/>
            </a:endParaRPr>
          </a:p>
          <a:p>
            <a:endParaRPr lang="en-US"/>
          </a:p>
        </p:txBody>
      </p:sp>
      <p:pic>
        <p:nvPicPr>
          <p:cNvPr id="5" name="Hình ảnh 4" descr="Ảnh có chứa văn bản&#10;&#10;Mô tả được tự động tạo">
            <a:extLst>
              <a:ext uri="{FF2B5EF4-FFF2-40B4-BE49-F238E27FC236}">
                <a16:creationId xmlns:a16="http://schemas.microsoft.com/office/drawing/2014/main" id="{38926065-DDFE-9445-89C1-C440C5007E5A}"/>
              </a:ext>
            </a:extLst>
          </p:cNvPr>
          <p:cNvPicPr>
            <a:picLocks noChangeAspect="1"/>
          </p:cNvPicPr>
          <p:nvPr/>
        </p:nvPicPr>
        <p:blipFill>
          <a:blip r:embed="rId2"/>
          <a:stretch>
            <a:fillRect/>
          </a:stretch>
        </p:blipFill>
        <p:spPr>
          <a:xfrm>
            <a:off x="838200" y="2888284"/>
            <a:ext cx="8582498" cy="2443448"/>
          </a:xfrm>
          <a:prstGeom prst="rect">
            <a:avLst/>
          </a:prstGeom>
        </p:spPr>
      </p:pic>
    </p:spTree>
    <p:extLst>
      <p:ext uri="{BB962C8B-B14F-4D97-AF65-F5344CB8AC3E}">
        <p14:creationId xmlns:p14="http://schemas.microsoft.com/office/powerpoint/2010/main" val="387091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834718"/>
            <a:ext cx="10515600" cy="1200329"/>
          </a:xfrm>
          <a:prstGeom prst="rect">
            <a:avLst/>
          </a:prstGeom>
          <a:noFill/>
        </p:spPr>
        <p:txBody>
          <a:bodyPr wrap="square" rtlCol="0">
            <a:spAutoFit/>
          </a:bodyPr>
          <a:lstStyle/>
          <a:p>
            <a:r>
              <a:rPr lang="vi-VN">
                <a:latin typeface="Arial"/>
                <a:cs typeface="Arial"/>
              </a:rPr>
              <a:t>2) Hàm in ra kết quả:</a:t>
            </a:r>
          </a:p>
          <a:p>
            <a:endParaRPr lang="vi-VN">
              <a:latin typeface="Arial"/>
              <a:cs typeface="Arial" panose="020B0604020202020204" pitchFamily="34" charset="0"/>
            </a:endParaRPr>
          </a:p>
          <a:p>
            <a:endParaRPr lang="vi-VN">
              <a:latin typeface="Arial"/>
              <a:cs typeface="Arial" panose="020B0604020202020204" pitchFamily="34" charset="0"/>
            </a:endParaRPr>
          </a:p>
          <a:p>
            <a:endParaRPr lang="en-US"/>
          </a:p>
        </p:txBody>
      </p:sp>
      <p:pic>
        <p:nvPicPr>
          <p:cNvPr id="6" name="Hình ảnh 4" descr="Ảnh có chứa văn bản&#10;&#10;Mô tả được tự động tạo">
            <a:extLst>
              <a:ext uri="{FF2B5EF4-FFF2-40B4-BE49-F238E27FC236}">
                <a16:creationId xmlns:a16="http://schemas.microsoft.com/office/drawing/2014/main" id="{6BD6A264-12C4-FA4E-AB3C-C13699183085}"/>
              </a:ext>
            </a:extLst>
          </p:cNvPr>
          <p:cNvPicPr>
            <a:picLocks noChangeAspect="1"/>
          </p:cNvPicPr>
          <p:nvPr/>
        </p:nvPicPr>
        <p:blipFill>
          <a:blip r:embed="rId2"/>
          <a:stretch>
            <a:fillRect/>
          </a:stretch>
        </p:blipFill>
        <p:spPr>
          <a:xfrm>
            <a:off x="838200" y="2692673"/>
            <a:ext cx="7252569" cy="2832006"/>
          </a:xfrm>
          <a:prstGeom prst="rect">
            <a:avLst/>
          </a:prstGeom>
        </p:spPr>
      </p:pic>
    </p:spTree>
    <p:extLst>
      <p:ext uri="{BB962C8B-B14F-4D97-AF65-F5344CB8AC3E}">
        <p14:creationId xmlns:p14="http://schemas.microsoft.com/office/powerpoint/2010/main" val="15757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690688"/>
            <a:ext cx="7608163" cy="369332"/>
          </a:xfrm>
          <a:prstGeom prst="rect">
            <a:avLst/>
          </a:prstGeom>
          <a:noFill/>
        </p:spPr>
        <p:txBody>
          <a:bodyPr wrap="square" rtlCol="0">
            <a:spAutoFit/>
          </a:bodyPr>
          <a:lstStyle/>
          <a:p>
            <a:r>
              <a:rPr lang="vi-VN">
                <a:latin typeface="Arial"/>
                <a:cs typeface="Arial"/>
              </a:rPr>
              <a:t>3) Hàm main tổng hợp:</a:t>
            </a:r>
            <a:endParaRPr lang="vi-VN">
              <a:cs typeface="Arial" panose="020B0604020202020204" pitchFamily="34" charset="0"/>
            </a:endParaRPr>
          </a:p>
        </p:txBody>
      </p:sp>
      <p:pic>
        <p:nvPicPr>
          <p:cNvPr id="6" name="Hình ảnh 5" descr="Ảnh có chứa văn bản&#10;&#10;Mô tả được tự động tạo">
            <a:extLst>
              <a:ext uri="{FF2B5EF4-FFF2-40B4-BE49-F238E27FC236}">
                <a16:creationId xmlns:a16="http://schemas.microsoft.com/office/drawing/2014/main" id="{EAA881ED-CEBB-2843-8EB1-E5685D600EC7}"/>
              </a:ext>
            </a:extLst>
          </p:cNvPr>
          <p:cNvPicPr>
            <a:picLocks noChangeAspect="1"/>
          </p:cNvPicPr>
          <p:nvPr/>
        </p:nvPicPr>
        <p:blipFill>
          <a:blip r:embed="rId2"/>
          <a:stretch>
            <a:fillRect/>
          </a:stretch>
        </p:blipFill>
        <p:spPr>
          <a:xfrm>
            <a:off x="5456818" y="1310446"/>
            <a:ext cx="5979090" cy="4257659"/>
          </a:xfrm>
          <a:prstGeom prst="rect">
            <a:avLst/>
          </a:prstGeom>
        </p:spPr>
      </p:pic>
      <p:sp>
        <p:nvSpPr>
          <p:cNvPr id="7" name="Hộp Văn bản 5">
            <a:extLst>
              <a:ext uri="{FF2B5EF4-FFF2-40B4-BE49-F238E27FC236}">
                <a16:creationId xmlns:a16="http://schemas.microsoft.com/office/drawing/2014/main" id="{11CB4918-CF38-3C42-8490-5F1D3346E3B6}"/>
              </a:ext>
            </a:extLst>
          </p:cNvPr>
          <p:cNvSpPr txBox="1"/>
          <p:nvPr/>
        </p:nvSpPr>
        <p:spPr>
          <a:xfrm>
            <a:off x="838200" y="2515946"/>
            <a:ext cx="31711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Section 1. Khởi tạo bàn cờ là một mảng 2 chiều với tất cả giá trị bằng -1</a:t>
            </a:r>
          </a:p>
        </p:txBody>
      </p:sp>
      <p:sp>
        <p:nvSpPr>
          <p:cNvPr id="8" name="Hộp Văn bản 6">
            <a:extLst>
              <a:ext uri="{FF2B5EF4-FFF2-40B4-BE49-F238E27FC236}">
                <a16:creationId xmlns:a16="http://schemas.microsoft.com/office/drawing/2014/main" id="{1E30014D-B3C1-294F-9578-F6F7B083340F}"/>
              </a:ext>
            </a:extLst>
          </p:cNvPr>
          <p:cNvSpPr txBox="1"/>
          <p:nvPr/>
        </p:nvSpPr>
        <p:spPr>
          <a:xfrm>
            <a:off x="838200" y="3886779"/>
            <a:ext cx="31607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Section 2. Khởi tạo các bước di chuyển có thể có của quân Mã</a:t>
            </a:r>
          </a:p>
        </p:txBody>
      </p:sp>
    </p:spTree>
    <p:extLst>
      <p:ext uri="{BB962C8B-B14F-4D97-AF65-F5344CB8AC3E}">
        <p14:creationId xmlns:p14="http://schemas.microsoft.com/office/powerpoint/2010/main" val="52333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678978"/>
            <a:ext cx="7608163" cy="369332"/>
          </a:xfrm>
          <a:prstGeom prst="rect">
            <a:avLst/>
          </a:prstGeom>
          <a:noFill/>
        </p:spPr>
        <p:txBody>
          <a:bodyPr wrap="square" rtlCol="0">
            <a:spAutoFit/>
          </a:bodyPr>
          <a:lstStyle/>
          <a:p>
            <a:r>
              <a:rPr lang="vi-VN">
                <a:latin typeface="Arial"/>
                <a:cs typeface="Arial"/>
              </a:rPr>
              <a:t>3) Hàm main tổng hợp:</a:t>
            </a:r>
            <a:endParaRPr lang="vi-VN">
              <a:cs typeface="Arial" panose="020B0604020202020204" pitchFamily="34" charset="0"/>
            </a:endParaRPr>
          </a:p>
        </p:txBody>
      </p:sp>
      <p:sp>
        <p:nvSpPr>
          <p:cNvPr id="9" name="Hộp Văn bản 4">
            <a:extLst>
              <a:ext uri="{FF2B5EF4-FFF2-40B4-BE49-F238E27FC236}">
                <a16:creationId xmlns:a16="http://schemas.microsoft.com/office/drawing/2014/main" id="{4195318A-8AB1-D245-A6E5-82039E103EFA}"/>
              </a:ext>
            </a:extLst>
          </p:cNvPr>
          <p:cNvSpPr txBox="1"/>
          <p:nvPr/>
        </p:nvSpPr>
        <p:spPr>
          <a:xfrm>
            <a:off x="838200" y="2823530"/>
            <a:ext cx="33068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Secion 3. Khởi tạo vị trí đầu tiên của quân Mã tại (0,0)</a:t>
            </a:r>
          </a:p>
        </p:txBody>
      </p:sp>
      <p:sp>
        <p:nvSpPr>
          <p:cNvPr id="10" name="Hộp Văn bản 5">
            <a:extLst>
              <a:ext uri="{FF2B5EF4-FFF2-40B4-BE49-F238E27FC236}">
                <a16:creationId xmlns:a16="http://schemas.microsoft.com/office/drawing/2014/main" id="{E0DB5F3B-A40D-9649-A7A5-0EC85A84720A}"/>
              </a:ext>
            </a:extLst>
          </p:cNvPr>
          <p:cNvSpPr txBox="1"/>
          <p:nvPr/>
        </p:nvSpPr>
        <p:spPr>
          <a:xfrm>
            <a:off x="838200" y="3938052"/>
            <a:ext cx="3296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Section 4. Khởi tạo số ô đã đi qua là 1</a:t>
            </a:r>
          </a:p>
        </p:txBody>
      </p:sp>
      <p:sp>
        <p:nvSpPr>
          <p:cNvPr id="11" name="Hộp Văn bản 6">
            <a:extLst>
              <a:ext uri="{FF2B5EF4-FFF2-40B4-BE49-F238E27FC236}">
                <a16:creationId xmlns:a16="http://schemas.microsoft.com/office/drawing/2014/main" id="{2D831371-9D86-AA46-9C82-B383E15E800F}"/>
              </a:ext>
            </a:extLst>
          </p:cNvPr>
          <p:cNvSpPr txBox="1"/>
          <p:nvPr/>
        </p:nvSpPr>
        <p:spPr>
          <a:xfrm>
            <a:off x="838199" y="4716226"/>
            <a:ext cx="32964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Section 5. Kiểm tra nếu có giải pháp cho bài toán thì in ra màn hình, còn không thì in ra "Solution does not exit"</a:t>
            </a:r>
          </a:p>
        </p:txBody>
      </p:sp>
      <p:pic>
        <p:nvPicPr>
          <p:cNvPr id="12" name="Hình ảnh 4" descr="Ảnh có chứa văn bản&#10;&#10;Mô tả được tự động tạo">
            <a:extLst>
              <a:ext uri="{FF2B5EF4-FFF2-40B4-BE49-F238E27FC236}">
                <a16:creationId xmlns:a16="http://schemas.microsoft.com/office/drawing/2014/main" id="{E0C94A6B-298C-6E4F-8090-933D24552BBA}"/>
              </a:ext>
            </a:extLst>
          </p:cNvPr>
          <p:cNvPicPr>
            <a:picLocks noChangeAspect="1"/>
          </p:cNvPicPr>
          <p:nvPr/>
        </p:nvPicPr>
        <p:blipFill>
          <a:blip r:embed="rId2"/>
          <a:stretch>
            <a:fillRect/>
          </a:stretch>
        </p:blipFill>
        <p:spPr>
          <a:xfrm>
            <a:off x="4820078" y="1783782"/>
            <a:ext cx="7252569" cy="3290436"/>
          </a:xfrm>
          <a:prstGeom prst="rect">
            <a:avLst/>
          </a:prstGeom>
        </p:spPr>
      </p:pic>
    </p:spTree>
    <p:extLst>
      <p:ext uri="{BB962C8B-B14F-4D97-AF65-F5344CB8AC3E}">
        <p14:creationId xmlns:p14="http://schemas.microsoft.com/office/powerpoint/2010/main" val="336360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695612"/>
            <a:ext cx="3361267" cy="923330"/>
          </a:xfrm>
          <a:prstGeom prst="rect">
            <a:avLst/>
          </a:prstGeom>
          <a:noFill/>
        </p:spPr>
        <p:txBody>
          <a:bodyPr wrap="square" rtlCol="0">
            <a:spAutoFit/>
          </a:bodyPr>
          <a:lstStyle/>
          <a:p>
            <a:r>
              <a:rPr lang="vi-VN">
                <a:latin typeface="Arial"/>
                <a:cs typeface="Arial"/>
              </a:rPr>
              <a:t>4) Hàm chính thực </a:t>
            </a:r>
          </a:p>
          <a:p>
            <a:r>
              <a:rPr lang="vi-VN">
                <a:latin typeface="Arial"/>
                <a:cs typeface="Arial"/>
              </a:rPr>
              <a:t>hiện backtracking</a:t>
            </a:r>
            <a:endParaRPr lang="vi-VN">
              <a:cs typeface="Arial" panose="020B0604020202020204" pitchFamily="34" charset="0"/>
            </a:endParaRPr>
          </a:p>
          <a:p>
            <a:r>
              <a:rPr lang="vi-VN">
                <a:latin typeface="Arial"/>
                <a:cs typeface="Arial"/>
              </a:rPr>
              <a:t>  </a:t>
            </a:r>
            <a:endParaRPr lang="vi-VN">
              <a:latin typeface="Arial"/>
              <a:cs typeface="Arial" panose="020B0604020202020204" pitchFamily="34" charset="0"/>
            </a:endParaRPr>
          </a:p>
        </p:txBody>
      </p:sp>
      <p:pic>
        <p:nvPicPr>
          <p:cNvPr id="8" name="Hình ảnh 4" descr="Ảnh có chứa văn bản&#10;&#10;Mô tả được tự động tạo">
            <a:extLst>
              <a:ext uri="{FF2B5EF4-FFF2-40B4-BE49-F238E27FC236}">
                <a16:creationId xmlns:a16="http://schemas.microsoft.com/office/drawing/2014/main" id="{2CB49533-0F39-564E-AA95-C565D16CABF1}"/>
              </a:ext>
            </a:extLst>
          </p:cNvPr>
          <p:cNvPicPr>
            <a:picLocks noChangeAspect="1"/>
          </p:cNvPicPr>
          <p:nvPr/>
        </p:nvPicPr>
        <p:blipFill>
          <a:blip r:embed="rId2"/>
          <a:stretch>
            <a:fillRect/>
          </a:stretch>
        </p:blipFill>
        <p:spPr>
          <a:xfrm>
            <a:off x="4642281" y="1076480"/>
            <a:ext cx="7263007" cy="4705039"/>
          </a:xfrm>
          <a:prstGeom prst="rect">
            <a:avLst/>
          </a:prstGeom>
        </p:spPr>
      </p:pic>
    </p:spTree>
    <p:extLst>
      <p:ext uri="{BB962C8B-B14F-4D97-AF65-F5344CB8AC3E}">
        <p14:creationId xmlns:p14="http://schemas.microsoft.com/office/powerpoint/2010/main" val="347760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a:t>Knight’s tour</a:t>
            </a:r>
          </a:p>
        </p:txBody>
      </p:sp>
      <p:pic>
        <p:nvPicPr>
          <p:cNvPr id="5" name="Hình ảnh 10" descr="Ảnh có chứa văn bản&#10;&#10;Mô tả được tự động tạo">
            <a:extLst>
              <a:ext uri="{FF2B5EF4-FFF2-40B4-BE49-F238E27FC236}">
                <a16:creationId xmlns:a16="http://schemas.microsoft.com/office/drawing/2014/main" id="{5658FD9A-4EF9-0743-BBF6-998BE9E4A728}"/>
              </a:ext>
            </a:extLst>
          </p:cNvPr>
          <p:cNvPicPr>
            <a:picLocks noChangeAspect="1"/>
          </p:cNvPicPr>
          <p:nvPr/>
        </p:nvPicPr>
        <p:blipFill>
          <a:blip r:embed="rId2"/>
          <a:stretch>
            <a:fillRect/>
          </a:stretch>
        </p:blipFill>
        <p:spPr>
          <a:xfrm>
            <a:off x="5341946" y="1201069"/>
            <a:ext cx="6668021" cy="4455861"/>
          </a:xfrm>
          <a:prstGeom prst="rect">
            <a:avLst/>
          </a:prstGeom>
        </p:spPr>
      </p:pic>
      <p:sp>
        <p:nvSpPr>
          <p:cNvPr id="6" name="Hộp Văn bản 10">
            <a:extLst>
              <a:ext uri="{FF2B5EF4-FFF2-40B4-BE49-F238E27FC236}">
                <a16:creationId xmlns:a16="http://schemas.microsoft.com/office/drawing/2014/main" id="{6DACE9B7-4807-7A41-95FC-4B461CC16A73}"/>
              </a:ext>
            </a:extLst>
          </p:cNvPr>
          <p:cNvSpPr txBox="1"/>
          <p:nvPr/>
        </p:nvSpPr>
        <p:spPr>
          <a:xfrm>
            <a:off x="838200" y="1690688"/>
            <a:ext cx="460122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Hàm solveKTUtil có các tham số đưa vào lần lượt là: kích thước bàn cờ(n), trạng thái bàn cờ hiện tại(board), vị trí hiện tại của quân Mã (curr_x, curr_y), nước di chuyển quân Mã(move_x, move_y) và số ô mà quân Mã đã đi qua(pos)</a:t>
            </a:r>
          </a:p>
        </p:txBody>
      </p:sp>
    </p:spTree>
    <p:extLst>
      <p:ext uri="{BB962C8B-B14F-4D97-AF65-F5344CB8AC3E}">
        <p14:creationId xmlns:p14="http://schemas.microsoft.com/office/powerpoint/2010/main" val="912288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a:t>Knight’s tour</a:t>
            </a:r>
          </a:p>
        </p:txBody>
      </p:sp>
      <p:pic>
        <p:nvPicPr>
          <p:cNvPr id="7" name="Hình ảnh 4" descr="Ảnh có chứa văn bản&#10;&#10;Mô tả được tự động tạo">
            <a:extLst>
              <a:ext uri="{FF2B5EF4-FFF2-40B4-BE49-F238E27FC236}">
                <a16:creationId xmlns:a16="http://schemas.microsoft.com/office/drawing/2014/main" id="{B33D475F-B049-E242-B012-62D9776C549A}"/>
              </a:ext>
            </a:extLst>
          </p:cNvPr>
          <p:cNvPicPr>
            <a:picLocks noGrp="1" noChangeAspect="1"/>
          </p:cNvPicPr>
          <p:nvPr>
            <p:ph idx="1"/>
          </p:nvPr>
        </p:nvPicPr>
        <p:blipFill>
          <a:blip r:embed="rId2"/>
          <a:stretch>
            <a:fillRect/>
          </a:stretch>
        </p:blipFill>
        <p:spPr>
          <a:xfrm>
            <a:off x="5042768" y="995166"/>
            <a:ext cx="7272925" cy="4867667"/>
          </a:xfrm>
        </p:spPr>
      </p:pic>
      <p:sp>
        <p:nvSpPr>
          <p:cNvPr id="8" name="Hộp Văn bản 4">
            <a:extLst>
              <a:ext uri="{FF2B5EF4-FFF2-40B4-BE49-F238E27FC236}">
                <a16:creationId xmlns:a16="http://schemas.microsoft.com/office/drawing/2014/main" id="{8DB502F7-AFFA-C34F-B66A-05AAE643DA86}"/>
              </a:ext>
            </a:extLst>
          </p:cNvPr>
          <p:cNvSpPr txBox="1"/>
          <p:nvPr/>
        </p:nvSpPr>
        <p:spPr>
          <a:xfrm>
            <a:off x="838200" y="1710620"/>
            <a:ext cx="420456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Trước tiên, ta sẽ kiểm tra số ô mà quân Mã đã đi qua, nếu quân Mã đã đi qua tất cả các ô (n^2) thì trả về True</a:t>
            </a:r>
          </a:p>
        </p:txBody>
      </p:sp>
    </p:spTree>
    <p:extLst>
      <p:ext uri="{BB962C8B-B14F-4D97-AF65-F5344CB8AC3E}">
        <p14:creationId xmlns:p14="http://schemas.microsoft.com/office/powerpoint/2010/main" val="3101986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344A-A502-B747-A029-AD742290243B}"/>
              </a:ext>
            </a:extLst>
          </p:cNvPr>
          <p:cNvSpPr>
            <a:spLocks noGrp="1"/>
          </p:cNvSpPr>
          <p:nvPr>
            <p:ph type="title"/>
          </p:nvPr>
        </p:nvSpPr>
        <p:spPr/>
        <p:txBody>
          <a:bodyPr/>
          <a:lstStyle/>
          <a:p>
            <a:r>
              <a:rPr lang="en-US"/>
              <a:t>Knight’s tour</a:t>
            </a:r>
          </a:p>
        </p:txBody>
      </p:sp>
      <p:sp>
        <p:nvSpPr>
          <p:cNvPr id="4" name="Hộp Văn bản 1">
            <a:extLst>
              <a:ext uri="{FF2B5EF4-FFF2-40B4-BE49-F238E27FC236}">
                <a16:creationId xmlns:a16="http://schemas.microsoft.com/office/drawing/2014/main" id="{EDC86894-B872-9E41-97D6-CFC7984BE391}"/>
              </a:ext>
            </a:extLst>
          </p:cNvPr>
          <p:cNvSpPr txBox="1"/>
          <p:nvPr/>
        </p:nvSpPr>
        <p:spPr>
          <a:xfrm>
            <a:off x="838200" y="1383597"/>
            <a:ext cx="368567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Section 1. Ở đây sẽ duyệt qua tất cả các bước đi có thể có của quân Mã (cụ thể là 8 nước). Xem nước đi nào có thể thỏa mãn, thì gán index tại đó bằng giá trị pos</a:t>
            </a:r>
          </a:p>
        </p:txBody>
      </p:sp>
      <p:pic>
        <p:nvPicPr>
          <p:cNvPr id="5" name="Hình ảnh 7" descr="Ảnh có chứa văn bản&#10;&#10;Mô tả được tự động tạo">
            <a:extLst>
              <a:ext uri="{FF2B5EF4-FFF2-40B4-BE49-F238E27FC236}">
                <a16:creationId xmlns:a16="http://schemas.microsoft.com/office/drawing/2014/main" id="{BBD50925-E561-1D40-A13D-35D3179A43D1}"/>
              </a:ext>
            </a:extLst>
          </p:cNvPr>
          <p:cNvPicPr>
            <a:picLocks noGrp="1" noChangeAspect="1"/>
          </p:cNvPicPr>
          <p:nvPr>
            <p:ph idx="1"/>
          </p:nvPr>
        </p:nvPicPr>
        <p:blipFill>
          <a:blip r:embed="rId2"/>
          <a:stretch>
            <a:fillRect/>
          </a:stretch>
        </p:blipFill>
        <p:spPr>
          <a:xfrm>
            <a:off x="5067616" y="1129864"/>
            <a:ext cx="7044793" cy="4716680"/>
          </a:xfrm>
        </p:spPr>
      </p:pic>
      <p:sp>
        <p:nvSpPr>
          <p:cNvPr id="6" name="Hộp Văn bản 7">
            <a:extLst>
              <a:ext uri="{FF2B5EF4-FFF2-40B4-BE49-F238E27FC236}">
                <a16:creationId xmlns:a16="http://schemas.microsoft.com/office/drawing/2014/main" id="{3C0D5CDD-E586-5747-9156-5F412D27F410}"/>
              </a:ext>
            </a:extLst>
          </p:cNvPr>
          <p:cNvSpPr txBox="1"/>
          <p:nvPr/>
        </p:nvSpPr>
        <p:spPr>
          <a:xfrm>
            <a:off x="841737" y="3125395"/>
            <a:ext cx="347388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Section 2.Tiến hành đệ quy hàm solveKTUtil để kiểm tra các nước đi con của nước đi hiện tại. Nếu tất cả các nước đi thỏa mãn thì trả về giá trị True. Nếu không có nước đi con khả dĩ nào thỏa mãn (tức là không giải quyết được bài toán) thì ta xóa nước đi hiện tại. </a:t>
            </a:r>
          </a:p>
        </p:txBody>
      </p:sp>
      <p:sp>
        <p:nvSpPr>
          <p:cNvPr id="7" name="Hộp Văn bản 8">
            <a:extLst>
              <a:ext uri="{FF2B5EF4-FFF2-40B4-BE49-F238E27FC236}">
                <a16:creationId xmlns:a16="http://schemas.microsoft.com/office/drawing/2014/main" id="{20325BFB-D654-E349-ADBD-52B8BB142AF6}"/>
              </a:ext>
            </a:extLst>
          </p:cNvPr>
          <p:cNvSpPr txBox="1"/>
          <p:nvPr/>
        </p:nvSpPr>
        <p:spPr>
          <a:xfrm>
            <a:off x="838475" y="5846544"/>
            <a:ext cx="34634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Nếu không có bất kì nước đi nào hợp lệ thì trả về False</a:t>
            </a:r>
          </a:p>
        </p:txBody>
      </p:sp>
    </p:spTree>
    <p:extLst>
      <p:ext uri="{BB962C8B-B14F-4D97-AF65-F5344CB8AC3E}">
        <p14:creationId xmlns:p14="http://schemas.microsoft.com/office/powerpoint/2010/main" val="244884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B6B2-CE24-BD49-9A38-8822E1556BEE}"/>
              </a:ext>
            </a:extLst>
          </p:cNvPr>
          <p:cNvSpPr>
            <a:spLocks noGrp="1"/>
          </p:cNvSpPr>
          <p:nvPr>
            <p:ph type="title"/>
          </p:nvPr>
        </p:nvSpPr>
        <p:spPr/>
        <p:txBody>
          <a:bodyPr/>
          <a:lstStyle/>
          <a:p>
            <a:r>
              <a:rPr lang="en-US"/>
              <a:t>Knight’s tour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85A0C80-7673-8141-8121-CBD3A02798E8}"/>
                  </a:ext>
                </a:extLst>
              </p:cNvPr>
              <p:cNvSpPr txBox="1"/>
              <p:nvPr/>
            </p:nvSpPr>
            <p:spPr>
              <a:xfrm>
                <a:off x="838200" y="1690688"/>
                <a:ext cx="10515600" cy="4135748"/>
              </a:xfrm>
              <a:prstGeom prst="rect">
                <a:avLst/>
              </a:prstGeom>
              <a:noFill/>
            </p:spPr>
            <p:txBody>
              <a:bodyPr wrap="square" rtlCol="0">
                <a:spAutoFit/>
              </a:bodyPr>
              <a:lstStyle/>
              <a:p>
                <a:r>
                  <a:rPr lang="vi-VN" sz="2000">
                    <a:latin typeface="Arial"/>
                    <a:cs typeface="Arial"/>
                  </a:rPr>
                  <a:t>Nhận xét:</a:t>
                </a:r>
              </a:p>
              <a:p>
                <a:endParaRPr lang="vi-VN" sz="2000">
                  <a:cs typeface="Arial" panose="020B0604020202020204" pitchFamily="34" charset="0"/>
                </a:endParaRPr>
              </a:p>
              <a:p>
                <a:pPr marL="342900" indent="-342900">
                  <a:buFont typeface="Wingdings" pitchFamily="2" charset="2"/>
                  <a:buChar char="§"/>
                </a:pPr>
                <a:r>
                  <a:rPr lang="vi-VN" sz="2000">
                    <a:latin typeface="Arial"/>
                    <a:cs typeface="Arial"/>
                  </a:rPr>
                  <a:t>Dễ thấy bàn cờ có tổng cộng </a:t>
                </a:r>
                <a14:m>
                  <m:oMath xmlns:m="http://schemas.openxmlformats.org/officeDocument/2006/math">
                    <m:sSup>
                      <m:sSupPr>
                        <m:ctrlPr>
                          <a:rPr lang="vi-VN" sz="2000" i="1" smtClean="0">
                            <a:latin typeface="Cambria Math" panose="02040503050406030204" pitchFamily="18" charset="0"/>
                            <a:cs typeface="Arial"/>
                          </a:rPr>
                        </m:ctrlPr>
                      </m:sSupPr>
                      <m:e>
                        <m:r>
                          <a:rPr lang="vi-VN" sz="2000" b="0" i="1" smtClean="0">
                            <a:latin typeface="Cambria Math" panose="02040503050406030204" pitchFamily="18" charset="0"/>
                            <a:cs typeface="Arial"/>
                          </a:rPr>
                          <m:t>𝑁</m:t>
                        </m:r>
                      </m:e>
                      <m:sup>
                        <m:r>
                          <a:rPr lang="vi-VN" sz="2000" i="1">
                            <a:latin typeface="Cambria Math" panose="02040503050406030204" pitchFamily="18" charset="0"/>
                            <a:cs typeface="Arial"/>
                          </a:rPr>
                          <m:t>2</m:t>
                        </m:r>
                      </m:sup>
                    </m:sSup>
                  </m:oMath>
                </a14:m>
                <a:r>
                  <a:rPr lang="vi-VN" sz="2000">
                    <a:latin typeface="Arial"/>
                    <a:cs typeface="Arial"/>
                  </a:rPr>
                  <a:t> ô. Từ ô bắt đầu ta thực hiện đệ quy </a:t>
                </a:r>
                <a14:m>
                  <m:oMath xmlns:m="http://schemas.openxmlformats.org/officeDocument/2006/math">
                    <m:r>
                      <m:rPr>
                        <m:sty m:val="p"/>
                      </m:rPr>
                      <a:rPr lang="vi-VN" sz="2000" i="1" dirty="0" smtClean="0">
                        <a:latin typeface="Cambria Math" panose="02040503050406030204" pitchFamily="18" charset="0"/>
                        <a:cs typeface="Arial"/>
                      </a:rPr>
                      <m:t>N</m:t>
                    </m:r>
                  </m:oMath>
                </a14:m>
                <a:r>
                  <a:rPr lang="vi-VN" sz="2000">
                    <a:latin typeface="Arial"/>
                    <a:cs typeface="Arial"/>
                  </a:rPr>
                  <a:t> nước đi, ứng với </a:t>
                </a:r>
                <a14:m>
                  <m:oMath xmlns:m="http://schemas.openxmlformats.org/officeDocument/2006/math">
                    <m:r>
                      <a:rPr lang="en-US" sz="2000" b="0" i="1" smtClean="0">
                        <a:latin typeface="Cambria Math" panose="02040503050406030204" pitchFamily="18" charset="0"/>
                        <a:cs typeface="Arial"/>
                      </a:rPr>
                      <m:t>8</m:t>
                    </m:r>
                  </m:oMath>
                </a14:m>
                <a:r>
                  <a:rPr lang="vi-VN" sz="2000">
                    <a:latin typeface="Arial"/>
                    <a:cs typeface="Arial"/>
                  </a:rPr>
                  <a:t> ô con ( là số nước đi của quân mã ). Và cứ tiếp tục như vậy cho đến khi hết </a:t>
                </a:r>
                <a14:m>
                  <m:oMath xmlns:m="http://schemas.openxmlformats.org/officeDocument/2006/math">
                    <m:sSup>
                      <m:sSupPr>
                        <m:ctrlPr>
                          <a:rPr lang="vi-VN" sz="2000" i="1">
                            <a:latin typeface="Cambria Math" panose="02040503050406030204" pitchFamily="18" charset="0"/>
                            <a:cs typeface="Arial"/>
                          </a:rPr>
                        </m:ctrlPr>
                      </m:sSupPr>
                      <m:e>
                        <m:r>
                          <a:rPr lang="vi-VN" sz="2000" i="1">
                            <a:latin typeface="Cambria Math" panose="02040503050406030204" pitchFamily="18" charset="0"/>
                            <a:cs typeface="Arial"/>
                          </a:rPr>
                          <m:t>𝑁</m:t>
                        </m:r>
                      </m:e>
                      <m:sup>
                        <m:r>
                          <a:rPr lang="vi-VN" sz="2000" i="1">
                            <a:latin typeface="Cambria Math" panose="02040503050406030204" pitchFamily="18" charset="0"/>
                            <a:cs typeface="Arial"/>
                          </a:rPr>
                          <m:t>2</m:t>
                        </m:r>
                      </m:sup>
                    </m:sSup>
                  </m:oMath>
                </a14:m>
                <a:r>
                  <a:rPr lang="vi-VN" sz="2000">
                    <a:latin typeface="Arial"/>
                    <a:cs typeface="Arial"/>
                  </a:rPr>
                  <a:t> ô. Do đó độ phức tạp thuật toán là O(</a:t>
                </a:r>
                <a14:m>
                  <m:oMath xmlns:m="http://schemas.openxmlformats.org/officeDocument/2006/math">
                    <m:sSup>
                      <m:sSupPr>
                        <m:ctrlPr>
                          <a:rPr lang="vi-VN" sz="2000" i="1" smtClean="0">
                            <a:latin typeface="Cambria Math" panose="02040503050406030204" pitchFamily="18" charset="0"/>
                            <a:cs typeface="Arial"/>
                          </a:rPr>
                        </m:ctrlPr>
                      </m:sSupPr>
                      <m:e>
                        <m:r>
                          <a:rPr lang="en-US" sz="2000" b="0" i="1" smtClean="0">
                            <a:latin typeface="Cambria Math" panose="02040503050406030204" pitchFamily="18" charset="0"/>
                            <a:cs typeface="Arial"/>
                          </a:rPr>
                          <m:t>8</m:t>
                        </m:r>
                      </m:e>
                      <m:sup>
                        <m:sSup>
                          <m:sSupPr>
                            <m:ctrlPr>
                              <a:rPr lang="vi-VN" sz="2000" i="1" smtClean="0">
                                <a:latin typeface="Cambria Math" panose="02040503050406030204" pitchFamily="18" charset="0"/>
                                <a:cs typeface="Arial"/>
                              </a:rPr>
                            </m:ctrlPr>
                          </m:sSupPr>
                          <m:e>
                            <m:r>
                              <a:rPr lang="en-US" sz="2000" b="0" i="1" smtClean="0">
                                <a:latin typeface="Cambria Math" panose="02040503050406030204" pitchFamily="18" charset="0"/>
                                <a:cs typeface="Arial"/>
                              </a:rPr>
                              <m:t>𝑁</m:t>
                            </m:r>
                          </m:e>
                          <m:sup>
                            <m:r>
                              <a:rPr lang="en-US" sz="2000" b="0" i="1" smtClean="0">
                                <a:latin typeface="Cambria Math" panose="02040503050406030204" pitchFamily="18" charset="0"/>
                                <a:cs typeface="Arial"/>
                              </a:rPr>
                              <m:t>2</m:t>
                            </m:r>
                          </m:sup>
                        </m:sSup>
                      </m:sup>
                    </m:sSup>
                  </m:oMath>
                </a14:m>
                <a:r>
                  <a:rPr lang="vi-VN" sz="2000">
                    <a:latin typeface="Arial"/>
                    <a:cs typeface="Arial"/>
                  </a:rPr>
                  <a:t>) </a:t>
                </a:r>
              </a:p>
              <a:p>
                <a:pPr marL="342900" indent="-342900">
                  <a:buFont typeface="Wingdings" pitchFamily="2" charset="2"/>
                  <a:buChar char="§"/>
                </a:pPr>
                <a:endParaRPr lang="vi-VN" sz="2000">
                  <a:latin typeface="Arial"/>
                  <a:cs typeface="Arial"/>
                </a:endParaRPr>
              </a:p>
              <a:p>
                <a:pPr marL="342900" indent="-342900">
                  <a:buFont typeface="Wingdings" pitchFamily="2" charset="2"/>
                  <a:buChar char="§"/>
                </a:pPr>
                <a:r>
                  <a:rPr lang="vi-VN" sz="2000">
                    <a:latin typeface="Arial"/>
                    <a:cs typeface="Arial"/>
                  </a:rPr>
                  <a:t>Ưu điểm: Thuật toán luôn có kết quả chính xác cho bài toán vì trong trường hợp tệ nhất, thuật toán duyệt qua hết tất cả các trạng thái có thể có của bàn cờ(vét cạn)</a:t>
                </a:r>
              </a:p>
              <a:p>
                <a:pPr marL="342900" indent="-342900">
                  <a:buFont typeface="Wingdings" pitchFamily="2" charset="2"/>
                  <a:buChar char="§"/>
                </a:pPr>
                <a:endParaRPr lang="vi-VN" sz="2000">
                  <a:latin typeface="Arial"/>
                  <a:cs typeface="Arial"/>
                </a:endParaRPr>
              </a:p>
              <a:p>
                <a:pPr marL="342900" indent="-342900">
                  <a:buFont typeface="Wingdings" pitchFamily="2" charset="2"/>
                  <a:buChar char="§"/>
                </a:pPr>
                <a:r>
                  <a:rPr lang="vi-VN" sz="2000">
                    <a:latin typeface="Arial"/>
                    <a:cs typeface="Arial"/>
                  </a:rPr>
                  <a:t>Nhược điểm: Độ phức tạp thuật toán lớn, nên tốn rất nhiều thời gian chạy nếu như kích thước của bàn cờ lớn hơn</a:t>
                </a:r>
              </a:p>
              <a:p>
                <a:pPr marL="342900" indent="-342900">
                  <a:buFont typeface="Wingdings" pitchFamily="2" charset="2"/>
                  <a:buChar char="§"/>
                </a:pPr>
                <a:endParaRPr lang="vi-VN" sz="2000">
                  <a:latin typeface="Arial"/>
                  <a:cs typeface="Arial"/>
                </a:endParaRPr>
              </a:p>
              <a:p>
                <a:pPr marL="342900" indent="-342900">
                  <a:buFont typeface="Wingdings" pitchFamily="2" charset="2"/>
                  <a:buChar char="§"/>
                </a:pPr>
                <a:r>
                  <a:rPr lang="en-US" sz="2000"/>
                  <a:t>Video </a:t>
                </a:r>
                <a:r>
                  <a:rPr lang="en-US" sz="2000" err="1"/>
                  <a:t>giải</a:t>
                </a:r>
                <a:r>
                  <a:rPr lang="en-US" sz="2000"/>
                  <a:t> </a:t>
                </a:r>
                <a:r>
                  <a:rPr lang="en-US" sz="2000" err="1"/>
                  <a:t>trí</a:t>
                </a:r>
                <a:r>
                  <a:rPr lang="en-US" sz="2000"/>
                  <a:t> </a:t>
                </a:r>
                <a:r>
                  <a:rPr lang="en-US" sz="2000" err="1"/>
                  <a:t>đỡ</a:t>
                </a:r>
                <a:r>
                  <a:rPr lang="en-US" sz="2000"/>
                  <a:t> </a:t>
                </a:r>
                <a:r>
                  <a:rPr lang="en-US" sz="2000" err="1"/>
                  <a:t>căng</a:t>
                </a:r>
                <a:r>
                  <a:rPr lang="en-US" sz="2000"/>
                  <a:t> </a:t>
                </a:r>
                <a:r>
                  <a:rPr lang="en-US" sz="2000" err="1"/>
                  <a:t>thẳng</a:t>
                </a:r>
                <a:r>
                  <a:rPr lang="en-US" sz="2000"/>
                  <a:t>: https://</a:t>
                </a:r>
                <a:r>
                  <a:rPr lang="en-US" sz="2000" err="1"/>
                  <a:t>www.youtube.com</a:t>
                </a:r>
                <a:r>
                  <a:rPr lang="en-US" sz="2000"/>
                  <a:t>/</a:t>
                </a:r>
                <a:r>
                  <a:rPr lang="en-US" sz="2000" err="1"/>
                  <a:t>watch?v</a:t>
                </a:r>
                <a:r>
                  <a:rPr lang="en-US" sz="2000"/>
                  <a:t>=vTao8QjkId4</a:t>
                </a:r>
              </a:p>
            </p:txBody>
          </p:sp>
        </mc:Choice>
        <mc:Fallback xmlns="">
          <p:sp>
            <p:nvSpPr>
              <p:cNvPr id="4" name="TextBox 3">
                <a:extLst>
                  <a:ext uri="{FF2B5EF4-FFF2-40B4-BE49-F238E27FC236}">
                    <a16:creationId xmlns:a16="http://schemas.microsoft.com/office/drawing/2014/main" id="{B85A0C80-7673-8141-8121-CBD3A02798E8}"/>
                  </a:ext>
                </a:extLst>
              </p:cNvPr>
              <p:cNvSpPr txBox="1">
                <a:spLocks noRot="1" noChangeAspect="1" noMove="1" noResize="1" noEditPoints="1" noAdjustHandles="1" noChangeArrowheads="1" noChangeShapeType="1" noTextEdit="1"/>
              </p:cNvSpPr>
              <p:nvPr/>
            </p:nvSpPr>
            <p:spPr>
              <a:xfrm>
                <a:off x="838200" y="1690688"/>
                <a:ext cx="10515600" cy="4135748"/>
              </a:xfrm>
              <a:prstGeom prst="rect">
                <a:avLst/>
              </a:prstGeom>
              <a:blipFill>
                <a:blip r:embed="rId2"/>
                <a:stretch>
                  <a:fillRect l="-638" t="-589" r="-522" b="-1620"/>
                </a:stretch>
              </a:blipFill>
            </p:spPr>
            <p:txBody>
              <a:bodyPr/>
              <a:lstStyle/>
              <a:p>
                <a:r>
                  <a:rPr lang="en-US">
                    <a:noFill/>
                  </a:rPr>
                  <a:t> </a:t>
                </a:r>
              </a:p>
            </p:txBody>
          </p:sp>
        </mc:Fallback>
      </mc:AlternateContent>
    </p:spTree>
    <p:extLst>
      <p:ext uri="{BB962C8B-B14F-4D97-AF65-F5344CB8AC3E}">
        <p14:creationId xmlns:p14="http://schemas.microsoft.com/office/powerpoint/2010/main" val="69058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05BBED-9264-40C7-BF4E-C10C0A34FB9E}"/>
              </a:ext>
            </a:extLst>
          </p:cNvPr>
          <p:cNvSpPr>
            <a:spLocks noGrp="1"/>
          </p:cNvSpPr>
          <p:nvPr>
            <p:ph type="title"/>
          </p:nvPr>
        </p:nvSpPr>
        <p:spPr>
          <a:xfrm>
            <a:off x="838200" y="365125"/>
            <a:ext cx="10515600" cy="703932"/>
          </a:xfrm>
        </p:spPr>
        <p:txBody>
          <a:bodyPr/>
          <a:lstStyle/>
          <a:p>
            <a:r>
              <a:rPr lang="vi-VN">
                <a:latin typeface="Times New Roman"/>
                <a:cs typeface="Times New Roman"/>
              </a:rPr>
              <a:t>III – N-</a:t>
            </a:r>
            <a:r>
              <a:rPr lang="vi-VN" err="1">
                <a:latin typeface="Times New Roman"/>
                <a:cs typeface="Times New Roman"/>
              </a:rPr>
              <a:t>Queens</a:t>
            </a:r>
            <a:r>
              <a:rPr lang="vi-VN">
                <a:latin typeface="Times New Roman"/>
                <a:cs typeface="Times New Roman"/>
              </a:rPr>
              <a:t> </a:t>
            </a:r>
            <a:r>
              <a:rPr lang="vi-VN" err="1">
                <a:latin typeface="Times New Roman"/>
                <a:cs typeface="Times New Roman"/>
              </a:rPr>
              <a:t>problem</a:t>
            </a:r>
            <a:endParaRPr lang="vi-VN">
              <a:latin typeface="Times New Roman"/>
              <a:cs typeface="Times New Roman"/>
            </a:endParaRPr>
          </a:p>
        </p:txBody>
      </p:sp>
      <p:sp>
        <p:nvSpPr>
          <p:cNvPr id="3" name="Chỗ dành sẵn cho Nội dung 2">
            <a:extLst>
              <a:ext uri="{FF2B5EF4-FFF2-40B4-BE49-F238E27FC236}">
                <a16:creationId xmlns:a16="http://schemas.microsoft.com/office/drawing/2014/main" id="{86505493-F7C9-4FA4-A8B9-5FA5A34C8168}"/>
              </a:ext>
            </a:extLst>
          </p:cNvPr>
          <p:cNvSpPr>
            <a:spLocks noGrp="1"/>
          </p:cNvSpPr>
          <p:nvPr>
            <p:ph idx="1"/>
          </p:nvPr>
        </p:nvSpPr>
        <p:spPr>
          <a:xfrm>
            <a:off x="838200" y="1264152"/>
            <a:ext cx="10515600" cy="4912811"/>
          </a:xfrm>
        </p:spPr>
        <p:txBody>
          <a:bodyPr vert="horz" lIns="91440" tIns="45720" rIns="91440" bIns="45720" rtlCol="0" anchor="t">
            <a:normAutofit/>
          </a:bodyPr>
          <a:lstStyle/>
          <a:p>
            <a:r>
              <a:rPr lang="vi-VN">
                <a:latin typeface="Arial"/>
                <a:cs typeface="Arial"/>
              </a:rPr>
              <a:t>Mô tả bài toán: Cho bàn cờ kích thước NxN. Hãy xếp N quân Hậu vào bàn cờ sao cho không có bất kì cặp quân Hậu nào có thể tấn công nhau.</a:t>
            </a:r>
          </a:p>
          <a:p>
            <a:r>
              <a:rPr lang="vi-VN">
                <a:latin typeface="Arial"/>
                <a:cs typeface="Arial"/>
              </a:rPr>
              <a:t>Nhận xét:</a:t>
            </a:r>
          </a:p>
          <a:p>
            <a:pPr marL="0" indent="0">
              <a:buNone/>
            </a:pPr>
            <a:r>
              <a:rPr lang="vi-VN">
                <a:latin typeface="Arial"/>
                <a:cs typeface="Arial"/>
              </a:rPr>
              <a:t>+ Đây là một bài toán kinh điển ví dụ cho thuật toán backtracking. + Hướng giải quyết: backtracking </a:t>
            </a:r>
          </a:p>
          <a:p>
            <a:pPr marL="0" indent="0">
              <a:buNone/>
            </a:pPr>
            <a:endParaRPr lang="vi-VN">
              <a:latin typeface="Arial"/>
              <a:cs typeface="Arial"/>
            </a:endParaRPr>
          </a:p>
          <a:p>
            <a:endParaRPr lang="vi-VN">
              <a:latin typeface="Arial"/>
              <a:cs typeface="Arial"/>
            </a:endParaRPr>
          </a:p>
        </p:txBody>
      </p:sp>
    </p:spTree>
    <p:extLst>
      <p:ext uri="{BB962C8B-B14F-4D97-AF65-F5344CB8AC3E}">
        <p14:creationId xmlns:p14="http://schemas.microsoft.com/office/powerpoint/2010/main" val="22917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007C-21AC-A449-BB50-42C1AF977C83}"/>
              </a:ext>
            </a:extLst>
          </p:cNvPr>
          <p:cNvSpPr>
            <a:spLocks noGrp="1"/>
          </p:cNvSpPr>
          <p:nvPr>
            <p:ph type="title"/>
          </p:nvPr>
        </p:nvSpPr>
        <p:spPr/>
        <p:txBody>
          <a:bodyPr/>
          <a:lstStyle/>
          <a:p>
            <a:r>
              <a:rPr lang="en-US"/>
              <a:t>Timeline</a:t>
            </a:r>
          </a:p>
        </p:txBody>
      </p:sp>
      <p:sp>
        <p:nvSpPr>
          <p:cNvPr id="3" name="Content Placeholder 2">
            <a:extLst>
              <a:ext uri="{FF2B5EF4-FFF2-40B4-BE49-F238E27FC236}">
                <a16:creationId xmlns:a16="http://schemas.microsoft.com/office/drawing/2014/main" id="{479F5C2B-A2D7-3A4C-A77F-E09C42F60711}"/>
              </a:ext>
            </a:extLst>
          </p:cNvPr>
          <p:cNvSpPr>
            <a:spLocks noGrp="1"/>
          </p:cNvSpPr>
          <p:nvPr>
            <p:ph idx="1"/>
          </p:nvPr>
        </p:nvSpPr>
        <p:spPr/>
        <p:txBody>
          <a:bodyPr/>
          <a:lstStyle/>
          <a:p>
            <a:pPr marL="0" indent="0">
              <a:buNone/>
            </a:pPr>
            <a:r>
              <a:rPr lang="vi-VN">
                <a:latin typeface="Arial"/>
                <a:cs typeface="Arial"/>
              </a:rPr>
              <a:t>Backtracking là gì?</a:t>
            </a:r>
          </a:p>
          <a:p>
            <a:pPr marL="0" indent="0">
              <a:buNone/>
            </a:pPr>
            <a:r>
              <a:rPr lang="vi-VN">
                <a:latin typeface="Arial"/>
                <a:cs typeface="Arial"/>
              </a:rPr>
              <a:t>Cách hoạt động của backtracking?</a:t>
            </a:r>
          </a:p>
          <a:p>
            <a:pPr marL="0" indent="0">
              <a:buNone/>
            </a:pPr>
            <a:r>
              <a:rPr lang="vi-VN">
                <a:latin typeface="Arial"/>
                <a:cs typeface="Arial"/>
              </a:rPr>
              <a:t>Khi nào sử dụng backtracking?</a:t>
            </a:r>
          </a:p>
          <a:p>
            <a:pPr marL="0" indent="0">
              <a:buNone/>
            </a:pPr>
            <a:r>
              <a:rPr lang="vi-VN">
                <a:latin typeface="Arial"/>
                <a:cs typeface="Arial"/>
              </a:rPr>
              <a:t>Bài toán Knight’s tour</a:t>
            </a:r>
          </a:p>
          <a:p>
            <a:pPr marL="0" indent="0">
              <a:buNone/>
            </a:pPr>
            <a:r>
              <a:rPr lang="vi-VN">
                <a:latin typeface="Arial"/>
                <a:cs typeface="Arial"/>
              </a:rPr>
              <a:t>Bài toán N-queens</a:t>
            </a:r>
          </a:p>
          <a:p>
            <a:pPr marL="0" indent="0">
              <a:buNone/>
            </a:pPr>
            <a:endParaRPr lang="en-US"/>
          </a:p>
        </p:txBody>
      </p:sp>
    </p:spTree>
    <p:extLst>
      <p:ext uri="{BB962C8B-B14F-4D97-AF65-F5344CB8AC3E}">
        <p14:creationId xmlns:p14="http://schemas.microsoft.com/office/powerpoint/2010/main" val="2863043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B56AB7-5AFD-4091-8784-D28CE8CD5DDE}"/>
              </a:ext>
            </a:extLst>
          </p:cNvPr>
          <p:cNvSpPr>
            <a:spLocks noGrp="1"/>
          </p:cNvSpPr>
          <p:nvPr>
            <p:ph type="title"/>
          </p:nvPr>
        </p:nvSpPr>
        <p:spPr>
          <a:xfrm>
            <a:off x="838200" y="365125"/>
            <a:ext cx="10515600" cy="683879"/>
          </a:xfrm>
        </p:spPr>
        <p:txBody>
          <a:bodyPr>
            <a:normAutofit fontScale="90000"/>
          </a:bodyPr>
          <a:lstStyle/>
          <a:p>
            <a:br>
              <a:rPr lang="vi-VN">
                <a:latin typeface="Times New Roman"/>
                <a:ea typeface="+mj-lt"/>
                <a:cs typeface="Times New Roman"/>
              </a:rPr>
            </a:br>
            <a:br>
              <a:rPr lang="vi-VN">
                <a:latin typeface="Times New Roman"/>
                <a:ea typeface="+mj-lt"/>
                <a:cs typeface="Times New Roman"/>
              </a:rPr>
            </a:br>
            <a:r>
              <a:rPr lang="vi-VN">
                <a:latin typeface="Times New Roman"/>
                <a:ea typeface="+mj-lt"/>
                <a:cs typeface="Times New Roman"/>
              </a:rPr>
              <a:t>III – N-</a:t>
            </a:r>
            <a:r>
              <a:rPr lang="vi-VN" err="1">
                <a:latin typeface="Times New Roman"/>
                <a:ea typeface="+mj-lt"/>
                <a:cs typeface="Times New Roman"/>
              </a:rPr>
              <a:t>Queens</a:t>
            </a:r>
            <a:r>
              <a:rPr lang="vi-VN">
                <a:latin typeface="Times New Roman"/>
                <a:ea typeface="+mj-lt"/>
                <a:cs typeface="Times New Roman"/>
              </a:rPr>
              <a:t> </a:t>
            </a:r>
            <a:r>
              <a:rPr lang="vi-VN" err="1">
                <a:latin typeface="Times New Roman"/>
                <a:ea typeface="+mj-lt"/>
                <a:cs typeface="Times New Roman"/>
              </a:rPr>
              <a:t>problem</a:t>
            </a:r>
            <a:endParaRPr lang="vi-VN">
              <a:latin typeface="Times New Roman"/>
              <a:ea typeface="+mj-lt"/>
              <a:cs typeface="Times New Roman"/>
            </a:endParaRPr>
          </a:p>
          <a:p>
            <a:endParaRPr lang="vi-VN">
              <a:ea typeface="+mj-lt"/>
              <a:cs typeface="+mj-lt"/>
            </a:endParaRPr>
          </a:p>
          <a:p>
            <a:endParaRPr lang="vi-VN">
              <a:ea typeface="+mj-lt"/>
              <a:cs typeface="+mj-lt"/>
            </a:endParaRPr>
          </a:p>
        </p:txBody>
      </p:sp>
      <p:sp>
        <p:nvSpPr>
          <p:cNvPr id="3" name="Chỗ dành sẵn cho Nội dung 2">
            <a:extLst>
              <a:ext uri="{FF2B5EF4-FFF2-40B4-BE49-F238E27FC236}">
                <a16:creationId xmlns:a16="http://schemas.microsoft.com/office/drawing/2014/main" id="{20C829A1-CB6F-497F-85A9-850C888D2CC1}"/>
              </a:ext>
            </a:extLst>
          </p:cNvPr>
          <p:cNvSpPr>
            <a:spLocks noGrp="1"/>
          </p:cNvSpPr>
          <p:nvPr>
            <p:ph idx="1"/>
          </p:nvPr>
        </p:nvSpPr>
        <p:spPr>
          <a:xfrm>
            <a:off x="838200" y="1224047"/>
            <a:ext cx="10515600" cy="4952916"/>
          </a:xfrm>
        </p:spPr>
        <p:txBody>
          <a:bodyPr vert="horz" lIns="91440" tIns="45720" rIns="91440" bIns="45720" rtlCol="0" anchor="t">
            <a:normAutofit/>
          </a:bodyPr>
          <a:lstStyle/>
          <a:p>
            <a:pPr marL="0" indent="0">
              <a:buNone/>
            </a:pPr>
            <a:r>
              <a:rPr lang="vi-VN">
                <a:latin typeface="Arial"/>
                <a:cs typeface="Arial"/>
              </a:rPr>
              <a:t>Ý </a:t>
            </a:r>
            <a:r>
              <a:rPr lang="vi-VN" err="1">
                <a:latin typeface="Arial"/>
                <a:cs typeface="Arial"/>
              </a:rPr>
              <a:t>tưởng</a:t>
            </a:r>
            <a:r>
              <a:rPr lang="vi-VN">
                <a:latin typeface="Arial"/>
                <a:cs typeface="Arial"/>
              </a:rPr>
              <a:t> cho </a:t>
            </a:r>
            <a:r>
              <a:rPr lang="vi-VN" err="1">
                <a:latin typeface="Arial"/>
                <a:cs typeface="Arial"/>
              </a:rPr>
              <a:t>bài</a:t>
            </a:r>
            <a:r>
              <a:rPr lang="vi-VN">
                <a:latin typeface="Arial"/>
                <a:cs typeface="Arial"/>
              </a:rPr>
              <a:t> </a:t>
            </a:r>
            <a:r>
              <a:rPr lang="vi-VN" err="1">
                <a:latin typeface="Arial"/>
                <a:cs typeface="Arial"/>
              </a:rPr>
              <a:t>toán</a:t>
            </a:r>
            <a:r>
              <a:rPr lang="vi-VN">
                <a:latin typeface="Arial"/>
                <a:cs typeface="Arial"/>
              </a:rPr>
              <a:t>:</a:t>
            </a:r>
          </a:p>
          <a:p>
            <a:pPr marL="0" indent="0">
              <a:buNone/>
            </a:pPr>
            <a:r>
              <a:rPr lang="vi-VN" err="1">
                <a:latin typeface="Arial"/>
                <a:cs typeface="Arial"/>
              </a:rPr>
              <a:t>Thử</a:t>
            </a:r>
            <a:r>
              <a:rPr lang="vi-VN">
                <a:latin typeface="Arial"/>
                <a:cs typeface="Arial"/>
              </a:rPr>
              <a:t> </a:t>
            </a:r>
            <a:r>
              <a:rPr lang="vi-VN" err="1">
                <a:latin typeface="Arial"/>
                <a:cs typeface="Arial"/>
              </a:rPr>
              <a:t>đặt</a:t>
            </a:r>
            <a:r>
              <a:rPr lang="vi-VN">
                <a:latin typeface="Arial"/>
                <a:cs typeface="Arial"/>
              </a:rPr>
              <a:t> </a:t>
            </a:r>
            <a:r>
              <a:rPr lang="vi-VN" err="1">
                <a:latin typeface="Arial"/>
                <a:cs typeface="Arial"/>
              </a:rPr>
              <a:t>các</a:t>
            </a:r>
            <a:r>
              <a:rPr lang="vi-VN">
                <a:latin typeface="Arial"/>
                <a:cs typeface="Arial"/>
              </a:rPr>
              <a:t> quân </a:t>
            </a:r>
            <a:r>
              <a:rPr lang="vi-VN" err="1">
                <a:latin typeface="Arial"/>
                <a:cs typeface="Arial"/>
              </a:rPr>
              <a:t>Hậu</a:t>
            </a:r>
            <a:r>
              <a:rPr lang="vi-VN">
                <a:latin typeface="Arial"/>
                <a:cs typeface="Arial"/>
              </a:rPr>
              <a:t> </a:t>
            </a:r>
            <a:r>
              <a:rPr lang="vi-VN" err="1">
                <a:latin typeface="Arial"/>
                <a:cs typeface="Arial"/>
              </a:rPr>
              <a:t>từ</a:t>
            </a:r>
            <a:r>
              <a:rPr lang="vi-VN">
                <a:latin typeface="Arial"/>
                <a:cs typeface="Arial"/>
              </a:rPr>
              <a:t> </a:t>
            </a:r>
            <a:r>
              <a:rPr lang="vi-VN" err="1">
                <a:latin typeface="Arial"/>
                <a:cs typeface="Arial"/>
              </a:rPr>
              <a:t>cột</a:t>
            </a:r>
            <a:r>
              <a:rPr lang="vi-VN">
                <a:latin typeface="Arial"/>
                <a:cs typeface="Arial"/>
              </a:rPr>
              <a:t> </a:t>
            </a:r>
            <a:r>
              <a:rPr lang="vi-VN" err="1">
                <a:latin typeface="Arial"/>
                <a:cs typeface="Arial"/>
              </a:rPr>
              <a:t>trái</a:t>
            </a:r>
            <a:r>
              <a:rPr lang="vi-VN">
                <a:latin typeface="Arial"/>
                <a:cs typeface="Arial"/>
              </a:rPr>
              <a:t> </a:t>
            </a:r>
            <a:r>
              <a:rPr lang="vi-VN" err="1">
                <a:latin typeface="Arial"/>
                <a:cs typeface="Arial"/>
              </a:rPr>
              <a:t>cùng</a:t>
            </a:r>
            <a:r>
              <a:rPr lang="vi-VN">
                <a:latin typeface="Arial"/>
                <a:cs typeface="Arial"/>
              </a:rPr>
              <a:t> </a:t>
            </a:r>
            <a:r>
              <a:rPr lang="vi-VN" err="1">
                <a:latin typeface="Arial"/>
                <a:cs typeface="Arial"/>
              </a:rPr>
              <a:t>đến</a:t>
            </a:r>
            <a:r>
              <a:rPr lang="vi-VN">
                <a:latin typeface="Arial"/>
                <a:cs typeface="Arial"/>
              </a:rPr>
              <a:t> </a:t>
            </a:r>
            <a:r>
              <a:rPr lang="vi-VN" err="1">
                <a:latin typeface="Arial"/>
                <a:cs typeface="Arial"/>
              </a:rPr>
              <a:t>cột</a:t>
            </a:r>
            <a:r>
              <a:rPr lang="vi-VN">
                <a:latin typeface="Arial"/>
                <a:cs typeface="Arial"/>
              </a:rPr>
              <a:t> </a:t>
            </a:r>
            <a:r>
              <a:rPr lang="vi-VN" err="1">
                <a:latin typeface="Arial"/>
                <a:cs typeface="Arial"/>
              </a:rPr>
              <a:t>phải</a:t>
            </a:r>
            <a:r>
              <a:rPr lang="vi-VN">
                <a:latin typeface="Arial"/>
                <a:cs typeface="Arial"/>
              </a:rPr>
              <a:t> </a:t>
            </a:r>
            <a:r>
              <a:rPr lang="vi-VN" err="1">
                <a:latin typeface="Arial"/>
                <a:cs typeface="Arial"/>
              </a:rPr>
              <a:t>cùng</a:t>
            </a:r>
            <a:r>
              <a:rPr lang="vi-VN">
                <a:latin typeface="Arial"/>
                <a:cs typeface="Arial"/>
              </a:rPr>
              <a:t>. Khi </a:t>
            </a:r>
            <a:r>
              <a:rPr lang="vi-VN" err="1">
                <a:latin typeface="Arial"/>
                <a:cs typeface="Arial"/>
              </a:rPr>
              <a:t>đặt</a:t>
            </a:r>
            <a:r>
              <a:rPr lang="vi-VN">
                <a:latin typeface="Arial"/>
                <a:cs typeface="Arial"/>
              </a:rPr>
              <a:t> </a:t>
            </a:r>
            <a:r>
              <a:rPr lang="vi-VN" err="1">
                <a:latin typeface="Arial"/>
                <a:cs typeface="Arial"/>
              </a:rPr>
              <a:t>một</a:t>
            </a:r>
            <a:r>
              <a:rPr lang="vi-VN">
                <a:latin typeface="Arial"/>
                <a:cs typeface="Arial"/>
              </a:rPr>
              <a:t> quân </a:t>
            </a:r>
            <a:r>
              <a:rPr lang="vi-VN" err="1">
                <a:latin typeface="Arial"/>
                <a:cs typeface="Arial"/>
              </a:rPr>
              <a:t>Hậu</a:t>
            </a:r>
            <a:r>
              <a:rPr lang="vi-VN">
                <a:latin typeface="Arial"/>
                <a:cs typeface="Arial"/>
              </a:rPr>
              <a:t> </a:t>
            </a:r>
            <a:r>
              <a:rPr lang="vi-VN" err="1">
                <a:latin typeface="Arial"/>
                <a:cs typeface="Arial"/>
              </a:rPr>
              <a:t>vào</a:t>
            </a:r>
            <a:r>
              <a:rPr lang="vi-VN">
                <a:latin typeface="Arial"/>
                <a:cs typeface="Arial"/>
              </a:rPr>
              <a:t> </a:t>
            </a:r>
            <a:r>
              <a:rPr lang="vi-VN" err="1">
                <a:latin typeface="Arial"/>
                <a:cs typeface="Arial"/>
              </a:rPr>
              <a:t>một</a:t>
            </a:r>
            <a:r>
              <a:rPr lang="vi-VN">
                <a:latin typeface="Arial"/>
                <a:cs typeface="Arial"/>
              </a:rPr>
              <a:t> </a:t>
            </a:r>
            <a:r>
              <a:rPr lang="vi-VN" err="1">
                <a:latin typeface="Arial"/>
                <a:cs typeface="Arial"/>
              </a:rPr>
              <a:t>cột</a:t>
            </a:r>
            <a:r>
              <a:rPr lang="vi-VN">
                <a:latin typeface="Arial"/>
                <a:cs typeface="Arial"/>
              </a:rPr>
              <a:t> </a:t>
            </a:r>
            <a:r>
              <a:rPr lang="vi-VN" err="1">
                <a:latin typeface="Arial"/>
                <a:cs typeface="Arial"/>
              </a:rPr>
              <a:t>mới</a:t>
            </a:r>
            <a:r>
              <a:rPr lang="vi-VN">
                <a:latin typeface="Arial"/>
                <a:cs typeface="Arial"/>
              </a:rPr>
              <a:t> </a:t>
            </a:r>
            <a:r>
              <a:rPr lang="vi-VN" err="1">
                <a:latin typeface="Arial"/>
                <a:cs typeface="Arial"/>
              </a:rPr>
              <a:t>thì</a:t>
            </a:r>
            <a:r>
              <a:rPr lang="vi-VN">
                <a:latin typeface="Arial"/>
                <a:cs typeface="Arial"/>
              </a:rPr>
              <a:t> xem </a:t>
            </a:r>
            <a:r>
              <a:rPr lang="vi-VN" err="1">
                <a:latin typeface="Arial"/>
                <a:cs typeface="Arial"/>
              </a:rPr>
              <a:t>có</a:t>
            </a:r>
            <a:r>
              <a:rPr lang="vi-VN">
                <a:latin typeface="Arial"/>
                <a:cs typeface="Arial"/>
              </a:rPr>
              <a:t> </a:t>
            </a:r>
            <a:r>
              <a:rPr lang="vi-VN" err="1">
                <a:latin typeface="Arial"/>
                <a:cs typeface="Arial"/>
              </a:rPr>
              <a:t>đụng</a:t>
            </a:r>
            <a:r>
              <a:rPr lang="vi-VN">
                <a:latin typeface="Arial"/>
                <a:cs typeface="Arial"/>
              </a:rPr>
              <a:t> </a:t>
            </a:r>
            <a:r>
              <a:rPr lang="vi-VN" err="1">
                <a:latin typeface="Arial"/>
                <a:cs typeface="Arial"/>
              </a:rPr>
              <a:t>độ</a:t>
            </a:r>
            <a:r>
              <a:rPr lang="vi-VN">
                <a:latin typeface="Arial"/>
                <a:cs typeface="Arial"/>
              </a:rPr>
              <a:t> </a:t>
            </a:r>
            <a:r>
              <a:rPr lang="vi-VN" err="1">
                <a:latin typeface="Arial"/>
                <a:cs typeface="Arial"/>
              </a:rPr>
              <a:t>với</a:t>
            </a:r>
            <a:r>
              <a:rPr lang="vi-VN">
                <a:latin typeface="Arial"/>
                <a:cs typeface="Arial"/>
              </a:rPr>
              <a:t> </a:t>
            </a:r>
            <a:r>
              <a:rPr lang="vi-VN" err="1">
                <a:latin typeface="Arial"/>
                <a:cs typeface="Arial"/>
              </a:rPr>
              <a:t>các</a:t>
            </a:r>
            <a:r>
              <a:rPr lang="vi-VN">
                <a:latin typeface="Arial"/>
                <a:cs typeface="Arial"/>
              </a:rPr>
              <a:t> quân </a:t>
            </a:r>
            <a:r>
              <a:rPr lang="vi-VN" err="1">
                <a:latin typeface="Arial"/>
                <a:cs typeface="Arial"/>
              </a:rPr>
              <a:t>Hậu</a:t>
            </a:r>
            <a:r>
              <a:rPr lang="vi-VN">
                <a:latin typeface="Arial"/>
                <a:cs typeface="Arial"/>
              </a:rPr>
              <a:t> ở </a:t>
            </a:r>
            <a:r>
              <a:rPr lang="vi-VN" err="1">
                <a:latin typeface="Arial"/>
                <a:cs typeface="Arial"/>
              </a:rPr>
              <a:t>các</a:t>
            </a:r>
            <a:r>
              <a:rPr lang="vi-VN">
                <a:latin typeface="Arial"/>
                <a:cs typeface="Arial"/>
              </a:rPr>
              <a:t> </a:t>
            </a:r>
            <a:r>
              <a:rPr lang="vi-VN" err="1">
                <a:latin typeface="Arial"/>
                <a:cs typeface="Arial"/>
              </a:rPr>
              <a:t>cột</a:t>
            </a:r>
            <a:r>
              <a:rPr lang="vi-VN">
                <a:latin typeface="Arial"/>
                <a:cs typeface="Arial"/>
              </a:rPr>
              <a:t> </a:t>
            </a:r>
            <a:r>
              <a:rPr lang="vi-VN" err="1">
                <a:latin typeface="Arial"/>
                <a:cs typeface="Arial"/>
              </a:rPr>
              <a:t>trước</a:t>
            </a:r>
            <a:r>
              <a:rPr lang="vi-VN">
                <a:latin typeface="Arial"/>
                <a:cs typeface="Arial"/>
              </a:rPr>
              <a:t> hay không. </a:t>
            </a:r>
            <a:r>
              <a:rPr lang="vi-VN" err="1">
                <a:latin typeface="Arial"/>
                <a:cs typeface="Arial"/>
              </a:rPr>
              <a:t>Nếu</a:t>
            </a:r>
            <a:r>
              <a:rPr lang="vi-VN">
                <a:latin typeface="Arial"/>
                <a:cs typeface="Arial"/>
              </a:rPr>
              <a:t> không </a:t>
            </a:r>
            <a:r>
              <a:rPr lang="vi-VN" err="1">
                <a:latin typeface="Arial"/>
                <a:cs typeface="Arial"/>
              </a:rPr>
              <a:t>có</a:t>
            </a:r>
            <a:r>
              <a:rPr lang="vi-VN">
                <a:latin typeface="Arial"/>
                <a:cs typeface="Arial"/>
              </a:rPr>
              <a:t> </a:t>
            </a:r>
            <a:r>
              <a:rPr lang="vi-VN" err="1">
                <a:latin typeface="Arial"/>
                <a:cs typeface="Arial"/>
              </a:rPr>
              <a:t>đụng</a:t>
            </a:r>
            <a:r>
              <a:rPr lang="vi-VN">
                <a:latin typeface="Arial"/>
                <a:cs typeface="Arial"/>
              </a:rPr>
              <a:t> </a:t>
            </a:r>
            <a:r>
              <a:rPr lang="vi-VN" err="1">
                <a:latin typeface="Arial"/>
                <a:cs typeface="Arial"/>
              </a:rPr>
              <a:t>độ</a:t>
            </a:r>
            <a:r>
              <a:rPr lang="vi-VN">
                <a:latin typeface="Arial"/>
                <a:cs typeface="Arial"/>
              </a:rPr>
              <a:t> </a:t>
            </a:r>
            <a:r>
              <a:rPr lang="vi-VN" err="1">
                <a:latin typeface="Arial"/>
                <a:cs typeface="Arial"/>
              </a:rPr>
              <a:t>thì</a:t>
            </a:r>
            <a:r>
              <a:rPr lang="vi-VN">
                <a:latin typeface="Arial"/>
                <a:cs typeface="Arial"/>
              </a:rPr>
              <a:t> </a:t>
            </a:r>
            <a:r>
              <a:rPr lang="vi-VN" err="1">
                <a:latin typeface="Arial"/>
                <a:cs typeface="Arial"/>
              </a:rPr>
              <a:t>đánh</a:t>
            </a:r>
            <a:r>
              <a:rPr lang="vi-VN">
                <a:latin typeface="Arial"/>
                <a:cs typeface="Arial"/>
              </a:rPr>
              <a:t> </a:t>
            </a:r>
            <a:r>
              <a:rPr lang="vi-VN" err="1">
                <a:latin typeface="Arial"/>
                <a:cs typeface="Arial"/>
              </a:rPr>
              <a:t>dấu</a:t>
            </a:r>
            <a:r>
              <a:rPr lang="vi-VN">
                <a:latin typeface="Arial"/>
                <a:cs typeface="Arial"/>
              </a:rPr>
              <a:t> đây </a:t>
            </a:r>
            <a:r>
              <a:rPr lang="vi-VN" err="1">
                <a:latin typeface="Arial"/>
                <a:cs typeface="Arial"/>
              </a:rPr>
              <a:t>là</a:t>
            </a:r>
            <a:r>
              <a:rPr lang="vi-VN">
                <a:latin typeface="Arial"/>
                <a:cs typeface="Arial"/>
              </a:rPr>
              <a:t> </a:t>
            </a:r>
            <a:r>
              <a:rPr lang="vi-VN" err="1">
                <a:latin typeface="Arial"/>
                <a:cs typeface="Arial"/>
              </a:rPr>
              <a:t>một</a:t>
            </a:r>
            <a:r>
              <a:rPr lang="vi-VN">
                <a:latin typeface="Arial"/>
                <a:cs typeface="Arial"/>
              </a:rPr>
              <a:t> </a:t>
            </a:r>
            <a:r>
              <a:rPr lang="vi-VN" err="1">
                <a:latin typeface="Arial"/>
                <a:cs typeface="Arial"/>
              </a:rPr>
              <a:t>giải</a:t>
            </a:r>
            <a:r>
              <a:rPr lang="vi-VN">
                <a:latin typeface="Arial"/>
                <a:cs typeface="Arial"/>
              </a:rPr>
              <a:t> </a:t>
            </a:r>
            <a:r>
              <a:rPr lang="vi-VN" err="1">
                <a:latin typeface="Arial"/>
                <a:cs typeface="Arial"/>
              </a:rPr>
              <a:t>pháp</a:t>
            </a:r>
            <a:r>
              <a:rPr lang="vi-VN">
                <a:latin typeface="Arial"/>
                <a:cs typeface="Arial"/>
              </a:rPr>
              <a:t>, </a:t>
            </a:r>
            <a:r>
              <a:rPr lang="vi-VN" err="1">
                <a:latin typeface="Arial"/>
                <a:cs typeface="Arial"/>
              </a:rPr>
              <a:t>nếu</a:t>
            </a:r>
            <a:r>
              <a:rPr lang="vi-VN">
                <a:latin typeface="Arial"/>
                <a:cs typeface="Arial"/>
              </a:rPr>
              <a:t> </a:t>
            </a:r>
            <a:r>
              <a:rPr lang="vi-VN" err="1">
                <a:latin typeface="Arial"/>
                <a:cs typeface="Arial"/>
              </a:rPr>
              <a:t>thử</a:t>
            </a:r>
            <a:r>
              <a:rPr lang="vi-VN">
                <a:latin typeface="Arial"/>
                <a:cs typeface="Arial"/>
              </a:rPr>
              <a:t> </a:t>
            </a:r>
            <a:r>
              <a:rPr lang="vi-VN" err="1">
                <a:latin typeface="Arial"/>
                <a:cs typeface="Arial"/>
              </a:rPr>
              <a:t>tất</a:t>
            </a:r>
            <a:r>
              <a:rPr lang="vi-VN">
                <a:latin typeface="Arial"/>
                <a:cs typeface="Arial"/>
              </a:rPr>
              <a:t> </a:t>
            </a:r>
            <a:r>
              <a:rPr lang="vi-VN" err="1">
                <a:latin typeface="Arial"/>
                <a:cs typeface="Arial"/>
              </a:rPr>
              <a:t>cả</a:t>
            </a:r>
            <a:r>
              <a:rPr lang="vi-VN">
                <a:latin typeface="Arial"/>
                <a:cs typeface="Arial"/>
              </a:rPr>
              <a:t> </a:t>
            </a:r>
            <a:r>
              <a:rPr lang="vi-VN" err="1">
                <a:latin typeface="Arial"/>
                <a:cs typeface="Arial"/>
              </a:rPr>
              <a:t>giải</a:t>
            </a:r>
            <a:r>
              <a:rPr lang="vi-VN">
                <a:latin typeface="Arial"/>
                <a:cs typeface="Arial"/>
              </a:rPr>
              <a:t> </a:t>
            </a:r>
            <a:r>
              <a:rPr lang="vi-VN" err="1">
                <a:latin typeface="Arial"/>
                <a:cs typeface="Arial"/>
              </a:rPr>
              <a:t>pháp</a:t>
            </a:r>
            <a:r>
              <a:rPr lang="vi-VN">
                <a:latin typeface="Arial"/>
                <a:cs typeface="Arial"/>
              </a:rPr>
              <a:t> ở </a:t>
            </a:r>
            <a:r>
              <a:rPr lang="vi-VN" err="1">
                <a:latin typeface="Arial"/>
                <a:cs typeface="Arial"/>
              </a:rPr>
              <a:t>cột</a:t>
            </a:r>
            <a:r>
              <a:rPr lang="vi-VN">
                <a:latin typeface="Arial"/>
                <a:cs typeface="Arial"/>
              </a:rPr>
              <a:t> </a:t>
            </a:r>
            <a:r>
              <a:rPr lang="vi-VN" err="1">
                <a:latin typeface="Arial"/>
                <a:cs typeface="Arial"/>
              </a:rPr>
              <a:t>mới</a:t>
            </a:r>
            <a:r>
              <a:rPr lang="vi-VN">
                <a:latin typeface="Arial"/>
                <a:cs typeface="Arial"/>
              </a:rPr>
              <a:t> </a:t>
            </a:r>
            <a:r>
              <a:rPr lang="vi-VN" err="1">
                <a:latin typeface="Arial"/>
                <a:cs typeface="Arial"/>
              </a:rPr>
              <a:t>mà</a:t>
            </a:r>
            <a:r>
              <a:rPr lang="vi-VN">
                <a:latin typeface="Arial"/>
                <a:cs typeface="Arial"/>
              </a:rPr>
              <a:t> không </a:t>
            </a:r>
            <a:r>
              <a:rPr lang="vi-VN" err="1">
                <a:latin typeface="Arial"/>
                <a:cs typeface="Arial"/>
              </a:rPr>
              <a:t>được</a:t>
            </a:r>
            <a:r>
              <a:rPr lang="vi-VN">
                <a:latin typeface="Arial"/>
                <a:cs typeface="Arial"/>
              </a:rPr>
              <a:t> </a:t>
            </a:r>
            <a:r>
              <a:rPr lang="vi-VN" err="1">
                <a:latin typeface="Arial"/>
                <a:cs typeface="Arial"/>
              </a:rPr>
              <a:t>thì</a:t>
            </a:r>
            <a:r>
              <a:rPr lang="vi-VN">
                <a:latin typeface="Arial"/>
                <a:cs typeface="Arial"/>
              </a:rPr>
              <a:t> quay </a:t>
            </a:r>
            <a:r>
              <a:rPr lang="vi-VN" err="1">
                <a:latin typeface="Arial"/>
                <a:cs typeface="Arial"/>
              </a:rPr>
              <a:t>về</a:t>
            </a:r>
            <a:r>
              <a:rPr lang="vi-VN">
                <a:latin typeface="Arial"/>
                <a:cs typeface="Arial"/>
              </a:rPr>
              <a:t> </a:t>
            </a:r>
            <a:r>
              <a:rPr lang="vi-VN" err="1">
                <a:latin typeface="Arial"/>
                <a:cs typeface="Arial"/>
              </a:rPr>
              <a:t>cột</a:t>
            </a:r>
            <a:r>
              <a:rPr lang="vi-VN">
                <a:latin typeface="Arial"/>
                <a:cs typeface="Arial"/>
              </a:rPr>
              <a:t> </a:t>
            </a:r>
            <a:r>
              <a:rPr lang="vi-VN" err="1">
                <a:latin typeface="Arial"/>
                <a:cs typeface="Arial"/>
              </a:rPr>
              <a:t>trước</a:t>
            </a:r>
            <a:r>
              <a:rPr lang="vi-VN">
                <a:latin typeface="Arial"/>
                <a:cs typeface="Arial"/>
              </a:rPr>
              <a:t> </a:t>
            </a:r>
            <a:r>
              <a:rPr lang="vi-VN" err="1">
                <a:latin typeface="Arial"/>
                <a:cs typeface="Arial"/>
              </a:rPr>
              <a:t>đó</a:t>
            </a:r>
            <a:r>
              <a:rPr lang="vi-VN">
                <a:latin typeface="Arial"/>
                <a:cs typeface="Arial"/>
              </a:rPr>
              <a:t> </a:t>
            </a:r>
            <a:r>
              <a:rPr lang="vi-VN" err="1">
                <a:latin typeface="Arial"/>
                <a:cs typeface="Arial"/>
              </a:rPr>
              <a:t>kiểm</a:t>
            </a:r>
            <a:r>
              <a:rPr lang="vi-VN">
                <a:latin typeface="Arial"/>
                <a:cs typeface="Arial"/>
              </a:rPr>
              <a:t> tra. </a:t>
            </a:r>
            <a:r>
              <a:rPr lang="vi-VN" err="1">
                <a:latin typeface="Arial"/>
                <a:cs typeface="Arial"/>
              </a:rPr>
              <a:t>Cứ</a:t>
            </a:r>
            <a:r>
              <a:rPr lang="vi-VN">
                <a:latin typeface="Arial"/>
                <a:cs typeface="Arial"/>
              </a:rPr>
              <a:t> </a:t>
            </a:r>
            <a:r>
              <a:rPr lang="vi-VN" err="1">
                <a:latin typeface="Arial"/>
                <a:cs typeface="Arial"/>
              </a:rPr>
              <a:t>làm</a:t>
            </a:r>
            <a:r>
              <a:rPr lang="vi-VN">
                <a:latin typeface="Arial"/>
                <a:cs typeface="Arial"/>
              </a:rPr>
              <a:t> như </a:t>
            </a:r>
            <a:r>
              <a:rPr lang="vi-VN" err="1">
                <a:latin typeface="Arial"/>
                <a:cs typeface="Arial"/>
              </a:rPr>
              <a:t>vậy</a:t>
            </a:r>
            <a:r>
              <a:rPr lang="vi-VN">
                <a:latin typeface="Arial"/>
                <a:cs typeface="Arial"/>
              </a:rPr>
              <a:t> cho </a:t>
            </a:r>
            <a:r>
              <a:rPr lang="vi-VN" err="1">
                <a:latin typeface="Arial"/>
                <a:cs typeface="Arial"/>
              </a:rPr>
              <a:t>đến</a:t>
            </a:r>
            <a:r>
              <a:rPr lang="vi-VN">
                <a:latin typeface="Arial"/>
                <a:cs typeface="Arial"/>
              </a:rPr>
              <a:t> khi </a:t>
            </a:r>
            <a:r>
              <a:rPr lang="vi-VN" err="1">
                <a:latin typeface="Arial"/>
                <a:cs typeface="Arial"/>
              </a:rPr>
              <a:t>tìm</a:t>
            </a:r>
            <a:r>
              <a:rPr lang="vi-VN">
                <a:latin typeface="Arial"/>
                <a:cs typeface="Arial"/>
              </a:rPr>
              <a:t> </a:t>
            </a:r>
            <a:r>
              <a:rPr lang="vi-VN" err="1">
                <a:latin typeface="Arial"/>
                <a:cs typeface="Arial"/>
              </a:rPr>
              <a:t>được</a:t>
            </a:r>
            <a:r>
              <a:rPr lang="vi-VN">
                <a:latin typeface="Arial"/>
                <a:cs typeface="Arial"/>
              </a:rPr>
              <a:t> </a:t>
            </a:r>
            <a:r>
              <a:rPr lang="vi-VN" err="1">
                <a:latin typeface="Arial"/>
                <a:cs typeface="Arial"/>
              </a:rPr>
              <a:t>lời</a:t>
            </a:r>
            <a:r>
              <a:rPr lang="vi-VN">
                <a:latin typeface="Arial"/>
                <a:cs typeface="Arial"/>
              </a:rPr>
              <a:t> </a:t>
            </a:r>
            <a:r>
              <a:rPr lang="vi-VN" err="1">
                <a:latin typeface="Arial"/>
                <a:cs typeface="Arial"/>
              </a:rPr>
              <a:t>giải</a:t>
            </a:r>
            <a:r>
              <a:rPr lang="vi-VN">
                <a:latin typeface="Arial"/>
                <a:cs typeface="Arial"/>
              </a:rPr>
              <a:t>.</a:t>
            </a:r>
            <a:endParaRPr lang="vi-VN">
              <a:latin typeface="Arial"/>
              <a:cs typeface="Arial" panose="020B0604020202020204" pitchFamily="34" charset="0"/>
            </a:endParaRPr>
          </a:p>
          <a:p>
            <a:pPr marL="0" indent="0">
              <a:buNone/>
            </a:pPr>
            <a:endParaRPr lang="vi-VN">
              <a:latin typeface="Arial"/>
              <a:cs typeface="Arial" panose="020B0604020202020204" pitchFamily="34" charset="0"/>
            </a:endParaRPr>
          </a:p>
        </p:txBody>
      </p:sp>
    </p:spTree>
    <p:extLst>
      <p:ext uri="{BB962C8B-B14F-4D97-AF65-F5344CB8AC3E}">
        <p14:creationId xmlns:p14="http://schemas.microsoft.com/office/powerpoint/2010/main" val="1071536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3">
            <a:hlinkClick r:id="" action="ppaction://media"/>
            <a:extLst>
              <a:ext uri="{FF2B5EF4-FFF2-40B4-BE49-F238E27FC236}">
                <a16:creationId xmlns:a16="http://schemas.microsoft.com/office/drawing/2014/main" id="{9ACFFCB5-FD76-4A2F-9143-2287D1214666}"/>
              </a:ext>
            </a:extLst>
          </p:cNvPr>
          <p:cNvPicPr>
            <a:picLocks noGrp="1" noRot="1" noChangeAspect="1"/>
          </p:cNvPicPr>
          <p:nvPr>
            <p:ph idx="1"/>
            <a:videoFile r:link="rId1"/>
          </p:nvPr>
        </p:nvPicPr>
        <p:blipFill>
          <a:blip r:embed="rId3"/>
          <a:stretch>
            <a:fillRect/>
          </a:stretch>
        </p:blipFill>
        <p:spPr>
          <a:xfrm>
            <a:off x="1169096" y="-478"/>
            <a:ext cx="9832931" cy="6821465"/>
          </a:xfrm>
        </p:spPr>
      </p:pic>
    </p:spTree>
    <p:extLst>
      <p:ext uri="{BB962C8B-B14F-4D97-AF65-F5344CB8AC3E}">
        <p14:creationId xmlns:p14="http://schemas.microsoft.com/office/powerpoint/2010/main" val="263443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CFDA2E-0BC5-4FE9-897B-DB37E3BBF8BE}"/>
              </a:ext>
            </a:extLst>
          </p:cNvPr>
          <p:cNvSpPr>
            <a:spLocks noGrp="1"/>
          </p:cNvSpPr>
          <p:nvPr>
            <p:ph type="title"/>
          </p:nvPr>
        </p:nvSpPr>
        <p:spPr>
          <a:xfrm>
            <a:off x="838200" y="365125"/>
            <a:ext cx="10515600" cy="703932"/>
          </a:xfrm>
        </p:spPr>
        <p:txBody>
          <a:bodyPr>
            <a:normAutofit fontScale="90000"/>
          </a:bodyPr>
          <a:lstStyle/>
          <a:p>
            <a:br>
              <a:rPr lang="vi-VN">
                <a:latin typeface="Times New Roman"/>
                <a:cs typeface="Times New Roman"/>
              </a:rPr>
            </a:br>
            <a:r>
              <a:rPr lang="vi-VN">
                <a:latin typeface="Times New Roman"/>
                <a:cs typeface="Times New Roman"/>
              </a:rPr>
              <a:t>III – N-</a:t>
            </a:r>
            <a:r>
              <a:rPr lang="vi-VN" err="1">
                <a:latin typeface="Times New Roman"/>
                <a:cs typeface="Times New Roman"/>
              </a:rPr>
              <a:t>Queens</a:t>
            </a:r>
            <a:r>
              <a:rPr lang="vi-VN">
                <a:latin typeface="Times New Roman"/>
                <a:cs typeface="Times New Roman"/>
              </a:rPr>
              <a:t> </a:t>
            </a:r>
            <a:r>
              <a:rPr lang="vi-VN" err="1">
                <a:latin typeface="Times New Roman"/>
                <a:cs typeface="Times New Roman"/>
              </a:rPr>
              <a:t>problem</a:t>
            </a:r>
            <a:endParaRPr lang="vi-VN" err="1">
              <a:ea typeface="+mj-lt"/>
              <a:cs typeface="+mj-lt"/>
            </a:endParaRPr>
          </a:p>
          <a:p>
            <a:endParaRPr lang="vi-VN">
              <a:latin typeface="Times New Roman"/>
              <a:cs typeface="Times New Roman"/>
            </a:endParaRPr>
          </a:p>
        </p:txBody>
      </p:sp>
      <p:sp>
        <p:nvSpPr>
          <p:cNvPr id="3" name="Chỗ dành sẵn cho Nội dung 2">
            <a:extLst>
              <a:ext uri="{FF2B5EF4-FFF2-40B4-BE49-F238E27FC236}">
                <a16:creationId xmlns:a16="http://schemas.microsoft.com/office/drawing/2014/main" id="{96453FF3-4647-43E6-997A-8BE0CF65D8C4}"/>
              </a:ext>
            </a:extLst>
          </p:cNvPr>
          <p:cNvSpPr>
            <a:spLocks noGrp="1"/>
          </p:cNvSpPr>
          <p:nvPr>
            <p:ph idx="1"/>
          </p:nvPr>
        </p:nvSpPr>
        <p:spPr>
          <a:xfrm>
            <a:off x="838200" y="1244099"/>
            <a:ext cx="10515600" cy="4932864"/>
          </a:xfrm>
        </p:spPr>
        <p:txBody>
          <a:bodyPr vert="horz" lIns="91440" tIns="45720" rIns="91440" bIns="45720" rtlCol="0" anchor="t">
            <a:normAutofit fontScale="92500" lnSpcReduction="20000"/>
          </a:bodyPr>
          <a:lstStyle/>
          <a:p>
            <a:pPr marL="0" indent="0">
              <a:buNone/>
            </a:pPr>
            <a:r>
              <a:rPr lang="vi-VN">
                <a:latin typeface="Arial"/>
                <a:cs typeface="Arial"/>
              </a:rPr>
              <a:t>Mô </a:t>
            </a:r>
            <a:r>
              <a:rPr lang="vi-VN" err="1">
                <a:latin typeface="Arial"/>
                <a:cs typeface="Arial"/>
              </a:rPr>
              <a:t>tả</a:t>
            </a:r>
            <a:r>
              <a:rPr lang="vi-VN">
                <a:latin typeface="Arial"/>
                <a:cs typeface="Arial"/>
              </a:rPr>
              <a:t> </a:t>
            </a:r>
            <a:r>
              <a:rPr lang="vi-VN" err="1">
                <a:latin typeface="Arial"/>
                <a:cs typeface="Arial"/>
              </a:rPr>
              <a:t>thuật</a:t>
            </a:r>
            <a:r>
              <a:rPr lang="vi-VN">
                <a:latin typeface="Arial"/>
                <a:cs typeface="Arial"/>
              </a:rPr>
              <a:t> </a:t>
            </a:r>
            <a:r>
              <a:rPr lang="vi-VN" err="1">
                <a:latin typeface="Arial"/>
                <a:cs typeface="Arial"/>
              </a:rPr>
              <a:t>toán</a:t>
            </a:r>
            <a:r>
              <a:rPr lang="vi-VN">
                <a:latin typeface="Arial"/>
                <a:cs typeface="Arial"/>
              </a:rPr>
              <a:t> </a:t>
            </a:r>
          </a:p>
          <a:p>
            <a:pPr marL="0" indent="0">
              <a:buNone/>
            </a:pPr>
            <a:r>
              <a:rPr lang="vi-VN">
                <a:latin typeface="Arial"/>
                <a:cs typeface="Arial"/>
              </a:rPr>
              <a:t>- Ta </a:t>
            </a:r>
            <a:r>
              <a:rPr lang="vi-VN" err="1">
                <a:latin typeface="Arial"/>
                <a:cs typeface="Arial"/>
              </a:rPr>
              <a:t>duyệt</a:t>
            </a:r>
            <a:r>
              <a:rPr lang="vi-VN">
                <a:latin typeface="Arial"/>
                <a:cs typeface="Arial"/>
              </a:rPr>
              <a:t> </a:t>
            </a:r>
            <a:r>
              <a:rPr lang="vi-VN" err="1">
                <a:latin typeface="Arial"/>
                <a:cs typeface="Arial"/>
              </a:rPr>
              <a:t>các</a:t>
            </a:r>
            <a:r>
              <a:rPr lang="vi-VN">
                <a:latin typeface="Arial"/>
                <a:cs typeface="Arial"/>
              </a:rPr>
              <a:t> </a:t>
            </a:r>
            <a:r>
              <a:rPr lang="vi-VN" err="1">
                <a:latin typeface="Arial"/>
                <a:cs typeface="Arial"/>
              </a:rPr>
              <a:t>cột</a:t>
            </a:r>
            <a:r>
              <a:rPr lang="vi-VN">
                <a:latin typeface="Arial"/>
                <a:cs typeface="Arial"/>
              </a:rPr>
              <a:t> </a:t>
            </a:r>
            <a:r>
              <a:rPr lang="vi-VN" err="1">
                <a:latin typeface="Arial"/>
                <a:cs typeface="Arial"/>
              </a:rPr>
              <a:t>từ</a:t>
            </a:r>
            <a:r>
              <a:rPr lang="vi-VN">
                <a:latin typeface="Arial"/>
                <a:cs typeface="Arial"/>
              </a:rPr>
              <a:t> </a:t>
            </a:r>
            <a:r>
              <a:rPr lang="vi-VN" err="1">
                <a:latin typeface="Arial"/>
                <a:cs typeface="Arial"/>
              </a:rPr>
              <a:t>trái</a:t>
            </a:r>
            <a:r>
              <a:rPr lang="vi-VN">
                <a:latin typeface="Arial"/>
                <a:cs typeface="Arial"/>
              </a:rPr>
              <a:t> qua </a:t>
            </a:r>
            <a:r>
              <a:rPr lang="vi-VN" err="1">
                <a:latin typeface="Arial"/>
                <a:cs typeface="Arial"/>
              </a:rPr>
              <a:t>phải</a:t>
            </a:r>
            <a:r>
              <a:rPr lang="vi-VN">
                <a:latin typeface="Arial"/>
                <a:cs typeface="Arial"/>
              </a:rPr>
              <a:t>, </a:t>
            </a:r>
            <a:r>
              <a:rPr lang="vi-VN" err="1">
                <a:latin typeface="Arial"/>
                <a:cs typeface="Arial"/>
              </a:rPr>
              <a:t>bắt</a:t>
            </a:r>
            <a:r>
              <a:rPr lang="vi-VN">
                <a:latin typeface="Arial"/>
                <a:cs typeface="Arial"/>
              </a:rPr>
              <a:t> </a:t>
            </a:r>
            <a:r>
              <a:rPr lang="vi-VN" err="1">
                <a:latin typeface="Arial"/>
                <a:cs typeface="Arial"/>
              </a:rPr>
              <a:t>đầu</a:t>
            </a:r>
            <a:r>
              <a:rPr lang="vi-VN">
                <a:latin typeface="Arial"/>
                <a:cs typeface="Arial"/>
              </a:rPr>
              <a:t> </a:t>
            </a:r>
            <a:r>
              <a:rPr lang="vi-VN" err="1">
                <a:latin typeface="Arial"/>
                <a:cs typeface="Arial"/>
              </a:rPr>
              <a:t>từ</a:t>
            </a:r>
            <a:r>
              <a:rPr lang="vi-VN">
                <a:latin typeface="Arial"/>
                <a:cs typeface="Arial"/>
              </a:rPr>
              <a:t> </a:t>
            </a:r>
            <a:r>
              <a:rPr lang="vi-VN" err="1">
                <a:latin typeface="Arial"/>
                <a:cs typeface="Arial"/>
              </a:rPr>
              <a:t>cột</a:t>
            </a:r>
            <a:r>
              <a:rPr lang="vi-VN">
                <a:latin typeface="Arial"/>
                <a:cs typeface="Arial"/>
              </a:rPr>
              <a:t> </a:t>
            </a:r>
            <a:r>
              <a:rPr lang="vi-VN" err="1">
                <a:latin typeface="Arial"/>
                <a:cs typeface="Arial"/>
              </a:rPr>
              <a:t>trái</a:t>
            </a:r>
            <a:r>
              <a:rPr lang="vi-VN">
                <a:latin typeface="Arial"/>
                <a:cs typeface="Arial"/>
              </a:rPr>
              <a:t> </a:t>
            </a:r>
            <a:r>
              <a:rPr lang="vi-VN" err="1">
                <a:latin typeface="Arial"/>
                <a:cs typeface="Arial"/>
              </a:rPr>
              <a:t>cùng</a:t>
            </a:r>
            <a:r>
              <a:rPr lang="vi-VN">
                <a:latin typeface="Arial"/>
                <a:cs typeface="Arial"/>
              </a:rPr>
              <a:t> </a:t>
            </a:r>
          </a:p>
          <a:p>
            <a:pPr marL="0" indent="0">
              <a:buNone/>
            </a:pPr>
            <a:r>
              <a:rPr lang="vi-VN">
                <a:latin typeface="Arial"/>
                <a:cs typeface="Arial"/>
              </a:rPr>
              <a:t>- </a:t>
            </a:r>
            <a:r>
              <a:rPr lang="vi-VN" err="1">
                <a:latin typeface="Arial"/>
                <a:cs typeface="Arial"/>
              </a:rPr>
              <a:t>Nếu</a:t>
            </a:r>
            <a:r>
              <a:rPr lang="vi-VN">
                <a:latin typeface="Arial"/>
                <a:cs typeface="Arial"/>
              </a:rPr>
              <a:t> </a:t>
            </a:r>
            <a:r>
              <a:rPr lang="vi-VN" err="1">
                <a:latin typeface="Arial"/>
                <a:cs typeface="Arial"/>
              </a:rPr>
              <a:t>tất</a:t>
            </a:r>
            <a:r>
              <a:rPr lang="vi-VN">
                <a:latin typeface="Arial"/>
                <a:cs typeface="Arial"/>
              </a:rPr>
              <a:t> </a:t>
            </a:r>
            <a:r>
              <a:rPr lang="vi-VN" err="1">
                <a:latin typeface="Arial"/>
                <a:cs typeface="Arial"/>
              </a:rPr>
              <a:t>cả</a:t>
            </a:r>
            <a:r>
              <a:rPr lang="vi-VN">
                <a:latin typeface="Arial"/>
                <a:cs typeface="Arial"/>
              </a:rPr>
              <a:t> </a:t>
            </a:r>
            <a:r>
              <a:rPr lang="vi-VN" err="1">
                <a:latin typeface="Arial"/>
                <a:cs typeface="Arial"/>
              </a:rPr>
              <a:t>các</a:t>
            </a:r>
            <a:r>
              <a:rPr lang="vi-VN">
                <a:latin typeface="Arial"/>
                <a:cs typeface="Arial"/>
              </a:rPr>
              <a:t> quân </a:t>
            </a:r>
            <a:r>
              <a:rPr lang="vi-VN" err="1">
                <a:latin typeface="Arial"/>
                <a:cs typeface="Arial"/>
              </a:rPr>
              <a:t>Hậu</a:t>
            </a:r>
            <a:r>
              <a:rPr lang="vi-VN">
                <a:latin typeface="Arial"/>
                <a:cs typeface="Arial"/>
              </a:rPr>
              <a:t> </a:t>
            </a:r>
            <a:r>
              <a:rPr lang="vi-VN" err="1">
                <a:latin typeface="Arial"/>
                <a:cs typeface="Arial"/>
              </a:rPr>
              <a:t>đã</a:t>
            </a:r>
            <a:r>
              <a:rPr lang="vi-VN">
                <a:latin typeface="Arial"/>
                <a:cs typeface="Arial"/>
              </a:rPr>
              <a:t> </a:t>
            </a:r>
            <a:r>
              <a:rPr lang="vi-VN" err="1">
                <a:latin typeface="Arial"/>
                <a:cs typeface="Arial"/>
              </a:rPr>
              <a:t>được</a:t>
            </a:r>
            <a:r>
              <a:rPr lang="vi-VN">
                <a:latin typeface="Arial"/>
                <a:cs typeface="Arial"/>
              </a:rPr>
              <a:t> </a:t>
            </a:r>
            <a:r>
              <a:rPr lang="vi-VN" err="1">
                <a:latin typeface="Arial"/>
                <a:cs typeface="Arial"/>
              </a:rPr>
              <a:t>đặt</a:t>
            </a:r>
            <a:r>
              <a:rPr lang="vi-VN">
                <a:latin typeface="Arial"/>
                <a:cs typeface="Arial"/>
              </a:rPr>
              <a:t> </a:t>
            </a:r>
            <a:r>
              <a:rPr lang="vi-VN" err="1">
                <a:latin typeface="Arial"/>
                <a:cs typeface="Arial"/>
              </a:rPr>
              <a:t>mà</a:t>
            </a:r>
            <a:r>
              <a:rPr lang="vi-VN">
                <a:latin typeface="Arial"/>
                <a:cs typeface="Arial"/>
              </a:rPr>
              <a:t> không </a:t>
            </a:r>
            <a:r>
              <a:rPr lang="vi-VN" err="1">
                <a:latin typeface="Arial"/>
                <a:cs typeface="Arial"/>
              </a:rPr>
              <a:t>có</a:t>
            </a:r>
            <a:r>
              <a:rPr lang="vi-VN">
                <a:latin typeface="Arial"/>
                <a:cs typeface="Arial"/>
              </a:rPr>
              <a:t> xung </a:t>
            </a:r>
            <a:r>
              <a:rPr lang="vi-VN" err="1">
                <a:latin typeface="Arial"/>
                <a:cs typeface="Arial"/>
              </a:rPr>
              <a:t>đột</a:t>
            </a:r>
            <a:r>
              <a:rPr lang="vi-VN">
                <a:latin typeface="Arial"/>
                <a:cs typeface="Arial"/>
              </a:rPr>
              <a:t> </a:t>
            </a:r>
            <a:r>
              <a:rPr lang="vi-VN" err="1">
                <a:latin typeface="Arial"/>
                <a:cs typeface="Arial"/>
              </a:rPr>
              <a:t>thì</a:t>
            </a:r>
            <a:r>
              <a:rPr lang="vi-VN">
                <a:latin typeface="Arial"/>
                <a:cs typeface="Arial"/>
              </a:rPr>
              <a:t> </a:t>
            </a:r>
            <a:r>
              <a:rPr lang="vi-VN" err="1">
                <a:latin typeface="Arial"/>
                <a:cs typeface="Arial"/>
              </a:rPr>
              <a:t>kết</a:t>
            </a:r>
            <a:r>
              <a:rPr lang="vi-VN">
                <a:latin typeface="Arial"/>
                <a:cs typeface="Arial"/>
              </a:rPr>
              <a:t> </a:t>
            </a:r>
            <a:r>
              <a:rPr lang="vi-VN" err="1">
                <a:latin typeface="Arial"/>
                <a:cs typeface="Arial"/>
              </a:rPr>
              <a:t>thúc</a:t>
            </a:r>
            <a:r>
              <a:rPr lang="vi-VN">
                <a:latin typeface="Arial"/>
                <a:cs typeface="Arial"/>
              </a:rPr>
              <a:t> </a:t>
            </a:r>
            <a:r>
              <a:rPr lang="vi-VN" err="1">
                <a:latin typeface="Arial"/>
                <a:cs typeface="Arial"/>
              </a:rPr>
              <a:t>và</a:t>
            </a:r>
            <a:r>
              <a:rPr lang="vi-VN">
                <a:latin typeface="Arial"/>
                <a:cs typeface="Arial"/>
              </a:rPr>
              <a:t> in ra </a:t>
            </a:r>
            <a:r>
              <a:rPr lang="vi-VN" err="1">
                <a:latin typeface="Arial"/>
                <a:cs typeface="Arial"/>
              </a:rPr>
              <a:t>kết</a:t>
            </a:r>
            <a:r>
              <a:rPr lang="vi-VN">
                <a:latin typeface="Arial"/>
                <a:cs typeface="Arial"/>
              </a:rPr>
              <a:t> </a:t>
            </a:r>
            <a:r>
              <a:rPr lang="vi-VN" err="1">
                <a:latin typeface="Arial"/>
                <a:cs typeface="Arial"/>
              </a:rPr>
              <a:t>quả</a:t>
            </a:r>
            <a:r>
              <a:rPr lang="vi-VN">
                <a:latin typeface="Arial"/>
                <a:cs typeface="Arial"/>
              </a:rPr>
              <a:t>.</a:t>
            </a:r>
          </a:p>
          <a:p>
            <a:pPr marL="0" indent="0">
              <a:buNone/>
            </a:pPr>
            <a:r>
              <a:rPr lang="vi-VN">
                <a:latin typeface="Arial"/>
                <a:cs typeface="Arial"/>
              </a:rPr>
              <a:t>- </a:t>
            </a:r>
            <a:r>
              <a:rPr lang="vi-VN" err="1">
                <a:latin typeface="Arial"/>
                <a:cs typeface="Arial"/>
              </a:rPr>
              <a:t>Ngược</a:t>
            </a:r>
            <a:r>
              <a:rPr lang="vi-VN">
                <a:latin typeface="Arial"/>
                <a:cs typeface="Arial"/>
              </a:rPr>
              <a:t> </a:t>
            </a:r>
            <a:r>
              <a:rPr lang="vi-VN" err="1">
                <a:latin typeface="Arial"/>
                <a:cs typeface="Arial"/>
              </a:rPr>
              <a:t>lại</a:t>
            </a:r>
            <a:r>
              <a:rPr lang="vi-VN">
                <a:latin typeface="Arial"/>
                <a:cs typeface="Arial"/>
              </a:rPr>
              <a:t>:</a:t>
            </a:r>
          </a:p>
          <a:p>
            <a:pPr marL="0" indent="0">
              <a:buNone/>
            </a:pPr>
            <a:r>
              <a:rPr lang="vi-VN" err="1">
                <a:latin typeface="Arial"/>
                <a:cs typeface="Arial"/>
              </a:rPr>
              <a:t>Xét</a:t>
            </a:r>
            <a:r>
              <a:rPr lang="vi-VN">
                <a:latin typeface="Arial"/>
                <a:cs typeface="Arial"/>
              </a:rPr>
              <a:t> </a:t>
            </a:r>
            <a:r>
              <a:rPr lang="vi-VN" err="1">
                <a:latin typeface="Arial"/>
                <a:cs typeface="Arial"/>
              </a:rPr>
              <a:t>lần</a:t>
            </a:r>
            <a:r>
              <a:rPr lang="vi-VN">
                <a:latin typeface="Arial"/>
                <a:cs typeface="Arial"/>
              </a:rPr>
              <a:t> </a:t>
            </a:r>
            <a:r>
              <a:rPr lang="vi-VN" err="1">
                <a:latin typeface="Arial"/>
                <a:cs typeface="Arial"/>
              </a:rPr>
              <a:t>lượt</a:t>
            </a:r>
            <a:r>
              <a:rPr lang="vi-VN">
                <a:latin typeface="Arial"/>
                <a:cs typeface="Arial"/>
              </a:rPr>
              <a:t> </a:t>
            </a:r>
            <a:r>
              <a:rPr lang="vi-VN" err="1">
                <a:latin typeface="Arial"/>
                <a:cs typeface="Arial"/>
              </a:rPr>
              <a:t>tất</a:t>
            </a:r>
            <a:r>
              <a:rPr lang="vi-VN">
                <a:latin typeface="Arial"/>
                <a:cs typeface="Arial"/>
              </a:rPr>
              <a:t> </a:t>
            </a:r>
            <a:r>
              <a:rPr lang="vi-VN" err="1">
                <a:latin typeface="Arial"/>
                <a:cs typeface="Arial"/>
              </a:rPr>
              <a:t>cả</a:t>
            </a:r>
            <a:r>
              <a:rPr lang="vi-VN">
                <a:latin typeface="Arial"/>
                <a:cs typeface="Arial"/>
              </a:rPr>
              <a:t> </a:t>
            </a:r>
            <a:r>
              <a:rPr lang="vi-VN" err="1">
                <a:latin typeface="Arial"/>
                <a:cs typeface="Arial"/>
              </a:rPr>
              <a:t>các</a:t>
            </a:r>
            <a:r>
              <a:rPr lang="vi-VN">
                <a:latin typeface="Arial"/>
                <a:cs typeface="Arial"/>
              </a:rPr>
              <a:t> </a:t>
            </a:r>
            <a:r>
              <a:rPr lang="vi-VN" err="1">
                <a:latin typeface="Arial"/>
                <a:cs typeface="Arial"/>
              </a:rPr>
              <a:t>hàng</a:t>
            </a:r>
            <a:r>
              <a:rPr lang="vi-VN">
                <a:latin typeface="Arial"/>
                <a:cs typeface="Arial"/>
              </a:rPr>
              <a:t> </a:t>
            </a:r>
            <a:r>
              <a:rPr lang="vi-VN" err="1">
                <a:latin typeface="Arial"/>
                <a:cs typeface="Arial"/>
              </a:rPr>
              <a:t>của</a:t>
            </a:r>
            <a:r>
              <a:rPr lang="vi-VN">
                <a:latin typeface="Arial"/>
                <a:cs typeface="Arial"/>
              </a:rPr>
              <a:t> </a:t>
            </a:r>
            <a:r>
              <a:rPr lang="vi-VN" err="1">
                <a:latin typeface="Arial"/>
                <a:cs typeface="Arial"/>
              </a:rPr>
              <a:t>cột</a:t>
            </a:r>
            <a:r>
              <a:rPr lang="vi-VN">
                <a:latin typeface="Arial"/>
                <a:cs typeface="Arial"/>
              </a:rPr>
              <a:t> đang </a:t>
            </a:r>
            <a:r>
              <a:rPr lang="vi-VN" err="1">
                <a:latin typeface="Arial"/>
                <a:cs typeface="Arial"/>
              </a:rPr>
              <a:t>xét</a:t>
            </a:r>
            <a:r>
              <a:rPr lang="vi-VN">
                <a:latin typeface="Arial"/>
                <a:cs typeface="Arial"/>
              </a:rPr>
              <a:t>:</a:t>
            </a:r>
          </a:p>
          <a:p>
            <a:pPr marL="0" indent="0">
              <a:buNone/>
            </a:pPr>
            <a:r>
              <a:rPr lang="vi-VN">
                <a:latin typeface="Arial"/>
                <a:cs typeface="Arial"/>
              </a:rPr>
              <a:t>+ </a:t>
            </a:r>
            <a:r>
              <a:rPr lang="vi-VN" err="1">
                <a:latin typeface="Arial"/>
                <a:cs typeface="Arial"/>
              </a:rPr>
              <a:t>Đánh</a:t>
            </a:r>
            <a:r>
              <a:rPr lang="vi-VN">
                <a:latin typeface="Arial"/>
                <a:cs typeface="Arial"/>
              </a:rPr>
              <a:t> </a:t>
            </a:r>
            <a:r>
              <a:rPr lang="vi-VN" err="1">
                <a:latin typeface="Arial"/>
                <a:cs typeface="Arial"/>
              </a:rPr>
              <a:t>dấu</a:t>
            </a:r>
            <a:r>
              <a:rPr lang="vi-VN">
                <a:latin typeface="Arial"/>
                <a:cs typeface="Arial"/>
              </a:rPr>
              <a:t> </a:t>
            </a:r>
            <a:r>
              <a:rPr lang="vi-VN" err="1">
                <a:latin typeface="Arial"/>
                <a:cs typeface="Arial"/>
              </a:rPr>
              <a:t>vị</a:t>
            </a:r>
            <a:r>
              <a:rPr lang="vi-VN">
                <a:latin typeface="Arial"/>
                <a:cs typeface="Arial"/>
              </a:rPr>
              <a:t> </a:t>
            </a:r>
            <a:r>
              <a:rPr lang="vi-VN" err="1">
                <a:latin typeface="Arial"/>
                <a:cs typeface="Arial"/>
              </a:rPr>
              <a:t>trí</a:t>
            </a:r>
            <a:r>
              <a:rPr lang="vi-VN">
                <a:latin typeface="Arial"/>
                <a:cs typeface="Arial"/>
              </a:rPr>
              <a:t> </a:t>
            </a:r>
            <a:r>
              <a:rPr lang="vi-VN" err="1">
                <a:latin typeface="Arial"/>
                <a:cs typeface="Arial"/>
              </a:rPr>
              <a:t>hiện</a:t>
            </a:r>
            <a:r>
              <a:rPr lang="vi-VN">
                <a:latin typeface="Arial"/>
                <a:cs typeface="Arial"/>
              </a:rPr>
              <a:t> </a:t>
            </a:r>
            <a:r>
              <a:rPr lang="vi-VN" err="1">
                <a:latin typeface="Arial"/>
                <a:cs typeface="Arial"/>
              </a:rPr>
              <a:t>tại</a:t>
            </a:r>
            <a:r>
              <a:rPr lang="vi-VN">
                <a:latin typeface="Arial"/>
                <a:cs typeface="Arial"/>
              </a:rPr>
              <a:t> </a:t>
            </a:r>
            <a:r>
              <a:rPr lang="vi-VN" err="1">
                <a:latin typeface="Arial"/>
                <a:cs typeface="Arial"/>
              </a:rPr>
              <a:t>là</a:t>
            </a:r>
            <a:r>
              <a:rPr lang="vi-VN">
                <a:latin typeface="Arial"/>
                <a:cs typeface="Arial"/>
              </a:rPr>
              <a:t> </a:t>
            </a:r>
            <a:r>
              <a:rPr lang="vi-VN" err="1">
                <a:latin typeface="Arial"/>
                <a:cs typeface="Arial"/>
              </a:rPr>
              <a:t>một</a:t>
            </a:r>
            <a:r>
              <a:rPr lang="vi-VN">
                <a:latin typeface="Arial"/>
                <a:cs typeface="Arial"/>
              </a:rPr>
              <a:t> </a:t>
            </a:r>
            <a:r>
              <a:rPr lang="vi-VN" err="1">
                <a:latin typeface="Arial"/>
                <a:cs typeface="Arial"/>
              </a:rPr>
              <a:t>giải</a:t>
            </a:r>
            <a:r>
              <a:rPr lang="vi-VN">
                <a:latin typeface="Arial"/>
                <a:cs typeface="Arial"/>
              </a:rPr>
              <a:t> </a:t>
            </a:r>
            <a:r>
              <a:rPr lang="vi-VN" err="1">
                <a:latin typeface="Arial"/>
                <a:cs typeface="Arial"/>
              </a:rPr>
              <a:t>pháp</a:t>
            </a:r>
            <a:r>
              <a:rPr lang="vi-VN">
                <a:latin typeface="Arial"/>
                <a:cs typeface="Arial"/>
              </a:rPr>
              <a:t> </a:t>
            </a:r>
            <a:r>
              <a:rPr lang="vi-VN" err="1">
                <a:latin typeface="Arial"/>
                <a:cs typeface="Arial"/>
              </a:rPr>
              <a:t>nếu</a:t>
            </a:r>
            <a:r>
              <a:rPr lang="vi-VN">
                <a:latin typeface="Arial"/>
                <a:cs typeface="Arial"/>
              </a:rPr>
              <a:t> không </a:t>
            </a:r>
            <a:r>
              <a:rPr lang="vi-VN" err="1">
                <a:latin typeface="Arial"/>
                <a:cs typeface="Arial"/>
              </a:rPr>
              <a:t>có</a:t>
            </a:r>
            <a:r>
              <a:rPr lang="vi-VN">
                <a:latin typeface="Arial"/>
                <a:cs typeface="Arial"/>
              </a:rPr>
              <a:t> </a:t>
            </a:r>
            <a:r>
              <a:rPr lang="vi-VN" err="1">
                <a:latin typeface="Arial"/>
                <a:cs typeface="Arial"/>
              </a:rPr>
              <a:t>đụng</a:t>
            </a:r>
            <a:r>
              <a:rPr lang="vi-VN">
                <a:latin typeface="Arial"/>
                <a:cs typeface="Arial"/>
              </a:rPr>
              <a:t> </a:t>
            </a:r>
            <a:r>
              <a:rPr lang="vi-VN" err="1">
                <a:latin typeface="Arial"/>
                <a:cs typeface="Arial"/>
              </a:rPr>
              <a:t>độ</a:t>
            </a:r>
            <a:r>
              <a:rPr lang="vi-VN">
                <a:latin typeface="Arial"/>
                <a:cs typeface="Arial"/>
              </a:rPr>
              <a:t>.</a:t>
            </a:r>
          </a:p>
          <a:p>
            <a:pPr marL="0" indent="0">
              <a:buNone/>
            </a:pPr>
            <a:r>
              <a:rPr lang="vi-VN" err="1">
                <a:latin typeface="Arial"/>
                <a:cs typeface="Arial"/>
              </a:rPr>
              <a:t>Tiến</a:t>
            </a:r>
            <a:r>
              <a:rPr lang="vi-VN">
                <a:latin typeface="Arial"/>
                <a:cs typeface="Arial"/>
              </a:rPr>
              <a:t> </a:t>
            </a:r>
            <a:r>
              <a:rPr lang="vi-VN" err="1">
                <a:latin typeface="Arial"/>
                <a:cs typeface="Arial"/>
              </a:rPr>
              <a:t>hành</a:t>
            </a:r>
            <a:r>
              <a:rPr lang="vi-VN">
                <a:latin typeface="Arial"/>
                <a:cs typeface="Arial"/>
              </a:rPr>
              <a:t> </a:t>
            </a:r>
            <a:r>
              <a:rPr lang="vi-VN" err="1">
                <a:latin typeface="Arial"/>
                <a:cs typeface="Arial"/>
              </a:rPr>
              <a:t>đệ</a:t>
            </a:r>
            <a:r>
              <a:rPr lang="vi-VN">
                <a:latin typeface="Arial"/>
                <a:cs typeface="Arial"/>
              </a:rPr>
              <a:t> quy </a:t>
            </a:r>
            <a:r>
              <a:rPr lang="vi-VN" err="1">
                <a:latin typeface="Arial"/>
                <a:cs typeface="Arial"/>
              </a:rPr>
              <a:t>các</a:t>
            </a:r>
            <a:r>
              <a:rPr lang="vi-VN">
                <a:latin typeface="Arial"/>
                <a:cs typeface="Arial"/>
              </a:rPr>
              <a:t> </a:t>
            </a:r>
            <a:r>
              <a:rPr lang="vi-VN" err="1">
                <a:latin typeface="Arial"/>
                <a:cs typeface="Arial"/>
              </a:rPr>
              <a:t>vị</a:t>
            </a:r>
            <a:r>
              <a:rPr lang="vi-VN">
                <a:latin typeface="Arial"/>
                <a:cs typeface="Arial"/>
              </a:rPr>
              <a:t> </a:t>
            </a:r>
            <a:r>
              <a:rPr lang="vi-VN" err="1">
                <a:latin typeface="Arial"/>
                <a:cs typeface="Arial"/>
              </a:rPr>
              <a:t>trí</a:t>
            </a:r>
            <a:r>
              <a:rPr lang="vi-VN">
                <a:latin typeface="Arial"/>
                <a:cs typeface="Arial"/>
              </a:rPr>
              <a:t> con </a:t>
            </a:r>
            <a:r>
              <a:rPr lang="vi-VN" err="1">
                <a:latin typeface="Arial"/>
                <a:cs typeface="Arial"/>
              </a:rPr>
              <a:t>của</a:t>
            </a:r>
            <a:r>
              <a:rPr lang="vi-VN">
                <a:latin typeface="Arial"/>
                <a:cs typeface="Arial"/>
              </a:rPr>
              <a:t> </a:t>
            </a:r>
            <a:r>
              <a:rPr lang="vi-VN" err="1">
                <a:latin typeface="Arial"/>
                <a:cs typeface="Arial"/>
              </a:rPr>
              <a:t>vị</a:t>
            </a:r>
            <a:r>
              <a:rPr lang="vi-VN">
                <a:latin typeface="Arial"/>
                <a:cs typeface="Arial"/>
              </a:rPr>
              <a:t> </a:t>
            </a:r>
            <a:r>
              <a:rPr lang="vi-VN" err="1">
                <a:latin typeface="Arial"/>
                <a:cs typeface="Arial"/>
              </a:rPr>
              <a:t>trí</a:t>
            </a:r>
            <a:r>
              <a:rPr lang="vi-VN">
                <a:latin typeface="Arial"/>
                <a:cs typeface="Arial"/>
              </a:rPr>
              <a:t> </a:t>
            </a:r>
            <a:r>
              <a:rPr lang="vi-VN" err="1">
                <a:latin typeface="Arial"/>
                <a:cs typeface="Arial"/>
              </a:rPr>
              <a:t>này</a:t>
            </a:r>
            <a:r>
              <a:rPr lang="vi-VN">
                <a:latin typeface="Arial"/>
                <a:cs typeface="Arial"/>
              </a:rPr>
              <a:t>.</a:t>
            </a:r>
          </a:p>
          <a:p>
            <a:pPr marL="0" indent="0">
              <a:buNone/>
            </a:pPr>
            <a:r>
              <a:rPr lang="vi-VN">
                <a:latin typeface="Arial"/>
                <a:cs typeface="Arial"/>
              </a:rPr>
              <a:t>+ </a:t>
            </a:r>
            <a:r>
              <a:rPr lang="vi-VN" err="1">
                <a:latin typeface="Arial"/>
                <a:cs typeface="Arial"/>
              </a:rPr>
              <a:t>Nếu</a:t>
            </a:r>
            <a:r>
              <a:rPr lang="vi-VN">
                <a:latin typeface="Arial"/>
                <a:cs typeface="Arial"/>
              </a:rPr>
              <a:t> </a:t>
            </a:r>
            <a:r>
              <a:rPr lang="vi-VN" err="1">
                <a:latin typeface="Arial"/>
                <a:cs typeface="Arial"/>
              </a:rPr>
              <a:t>đệ</a:t>
            </a:r>
            <a:r>
              <a:rPr lang="vi-VN">
                <a:latin typeface="Arial"/>
                <a:cs typeface="Arial"/>
              </a:rPr>
              <a:t> quy </a:t>
            </a:r>
            <a:r>
              <a:rPr lang="vi-VN" err="1">
                <a:latin typeface="Arial"/>
                <a:cs typeface="Arial"/>
              </a:rPr>
              <a:t>tìm</a:t>
            </a:r>
            <a:r>
              <a:rPr lang="vi-VN">
                <a:latin typeface="Arial"/>
                <a:cs typeface="Arial"/>
              </a:rPr>
              <a:t> ra </a:t>
            </a:r>
            <a:r>
              <a:rPr lang="vi-VN" err="1">
                <a:latin typeface="Arial"/>
                <a:cs typeface="Arial"/>
              </a:rPr>
              <a:t>lời</a:t>
            </a:r>
            <a:r>
              <a:rPr lang="vi-VN">
                <a:latin typeface="Arial"/>
                <a:cs typeface="Arial"/>
              </a:rPr>
              <a:t> </a:t>
            </a:r>
            <a:r>
              <a:rPr lang="vi-VN" err="1">
                <a:latin typeface="Arial"/>
                <a:cs typeface="Arial"/>
              </a:rPr>
              <a:t>giải</a:t>
            </a:r>
            <a:r>
              <a:rPr lang="vi-VN">
                <a:latin typeface="Arial"/>
                <a:cs typeface="Arial"/>
              </a:rPr>
              <a:t> </a:t>
            </a:r>
            <a:r>
              <a:rPr lang="vi-VN" err="1">
                <a:latin typeface="Arial"/>
                <a:cs typeface="Arial"/>
              </a:rPr>
              <a:t>thì</a:t>
            </a:r>
            <a:r>
              <a:rPr lang="vi-VN">
                <a:latin typeface="Arial"/>
                <a:cs typeface="Arial"/>
              </a:rPr>
              <a:t> </a:t>
            </a:r>
            <a:r>
              <a:rPr lang="vi-VN" err="1">
                <a:latin typeface="Arial"/>
                <a:cs typeface="Arial"/>
              </a:rPr>
              <a:t>trả</a:t>
            </a:r>
            <a:r>
              <a:rPr lang="vi-VN">
                <a:latin typeface="Arial"/>
                <a:cs typeface="Arial"/>
              </a:rPr>
              <a:t> </a:t>
            </a:r>
            <a:r>
              <a:rPr lang="vi-VN" err="1">
                <a:latin typeface="Arial"/>
                <a:cs typeface="Arial"/>
              </a:rPr>
              <a:t>về</a:t>
            </a:r>
            <a:r>
              <a:rPr lang="vi-VN">
                <a:latin typeface="Arial"/>
                <a:cs typeface="Arial"/>
              </a:rPr>
              <a:t> </a:t>
            </a:r>
            <a:r>
              <a:rPr lang="vi-VN" err="1">
                <a:latin typeface="Arial"/>
                <a:cs typeface="Arial"/>
              </a:rPr>
              <a:t>True</a:t>
            </a:r>
            <a:endParaRPr lang="vi-VN">
              <a:latin typeface="Arial"/>
              <a:cs typeface="Arial"/>
            </a:endParaRPr>
          </a:p>
          <a:p>
            <a:pPr marL="0" indent="0">
              <a:buNone/>
            </a:pPr>
            <a:r>
              <a:rPr lang="vi-VN">
                <a:latin typeface="Arial"/>
                <a:cs typeface="Arial"/>
              </a:rPr>
              <a:t>+ </a:t>
            </a:r>
            <a:r>
              <a:rPr lang="vi-VN" err="1">
                <a:latin typeface="Arial"/>
                <a:cs typeface="Arial"/>
              </a:rPr>
              <a:t>Nếu</a:t>
            </a:r>
            <a:r>
              <a:rPr lang="vi-VN">
                <a:latin typeface="Arial"/>
                <a:cs typeface="Arial"/>
              </a:rPr>
              <a:t> </a:t>
            </a:r>
            <a:r>
              <a:rPr lang="vi-VN" err="1">
                <a:latin typeface="Arial"/>
                <a:cs typeface="Arial"/>
              </a:rPr>
              <a:t>đệ</a:t>
            </a:r>
            <a:r>
              <a:rPr lang="vi-VN">
                <a:latin typeface="Arial"/>
                <a:cs typeface="Arial"/>
              </a:rPr>
              <a:t> quy không </a:t>
            </a:r>
            <a:r>
              <a:rPr lang="vi-VN" err="1">
                <a:latin typeface="Arial"/>
                <a:cs typeface="Arial"/>
              </a:rPr>
              <a:t>tìm</a:t>
            </a:r>
            <a:r>
              <a:rPr lang="vi-VN">
                <a:latin typeface="Arial"/>
                <a:cs typeface="Arial"/>
              </a:rPr>
              <a:t> ra </a:t>
            </a:r>
            <a:r>
              <a:rPr lang="vi-VN" err="1">
                <a:latin typeface="Arial"/>
                <a:cs typeface="Arial"/>
              </a:rPr>
              <a:t>lời</a:t>
            </a:r>
            <a:r>
              <a:rPr lang="vi-VN">
                <a:latin typeface="Arial"/>
                <a:cs typeface="Arial"/>
              </a:rPr>
              <a:t> </a:t>
            </a:r>
            <a:r>
              <a:rPr lang="vi-VN" err="1">
                <a:latin typeface="Arial"/>
                <a:cs typeface="Arial"/>
              </a:rPr>
              <a:t>giải</a:t>
            </a:r>
            <a:r>
              <a:rPr lang="vi-VN">
                <a:latin typeface="Arial"/>
                <a:cs typeface="Arial"/>
              </a:rPr>
              <a:t> </a:t>
            </a:r>
            <a:r>
              <a:rPr lang="vi-VN" err="1">
                <a:latin typeface="Arial"/>
                <a:cs typeface="Arial"/>
              </a:rPr>
              <a:t>thì</a:t>
            </a:r>
            <a:r>
              <a:rPr lang="vi-VN">
                <a:latin typeface="Arial"/>
                <a:cs typeface="Arial"/>
              </a:rPr>
              <a:t> </a:t>
            </a:r>
            <a:r>
              <a:rPr lang="vi-VN" err="1">
                <a:latin typeface="Arial"/>
                <a:cs typeface="Arial"/>
              </a:rPr>
              <a:t>bỏ</a:t>
            </a:r>
            <a:r>
              <a:rPr lang="vi-VN">
                <a:latin typeface="Arial"/>
                <a:cs typeface="Arial"/>
              </a:rPr>
              <a:t> </a:t>
            </a:r>
            <a:r>
              <a:rPr lang="vi-VN" err="1">
                <a:latin typeface="Arial"/>
                <a:cs typeface="Arial"/>
              </a:rPr>
              <a:t>đánh</a:t>
            </a:r>
            <a:r>
              <a:rPr lang="vi-VN">
                <a:latin typeface="Arial"/>
                <a:cs typeface="Arial"/>
              </a:rPr>
              <a:t> </a:t>
            </a:r>
            <a:r>
              <a:rPr lang="vi-VN" err="1">
                <a:latin typeface="Arial"/>
                <a:cs typeface="Arial"/>
              </a:rPr>
              <a:t>dấu</a:t>
            </a:r>
            <a:r>
              <a:rPr lang="vi-VN">
                <a:latin typeface="Arial"/>
                <a:cs typeface="Arial"/>
              </a:rPr>
              <a:t> </a:t>
            </a:r>
            <a:r>
              <a:rPr lang="vi-VN" err="1">
                <a:latin typeface="Arial"/>
                <a:cs typeface="Arial"/>
              </a:rPr>
              <a:t>vị</a:t>
            </a:r>
            <a:r>
              <a:rPr lang="vi-VN">
                <a:latin typeface="Arial"/>
                <a:cs typeface="Arial"/>
              </a:rPr>
              <a:t> </a:t>
            </a:r>
            <a:r>
              <a:rPr lang="vi-VN" err="1">
                <a:latin typeface="Arial"/>
                <a:cs typeface="Arial"/>
              </a:rPr>
              <a:t>trí</a:t>
            </a:r>
            <a:r>
              <a:rPr lang="vi-VN">
                <a:latin typeface="Arial"/>
                <a:cs typeface="Arial"/>
              </a:rPr>
              <a:t> </a:t>
            </a:r>
            <a:r>
              <a:rPr lang="vi-VN" err="1">
                <a:latin typeface="Arial"/>
                <a:cs typeface="Arial"/>
              </a:rPr>
              <a:t>hiện</a:t>
            </a:r>
            <a:r>
              <a:rPr lang="vi-VN">
                <a:latin typeface="Arial"/>
                <a:cs typeface="Arial"/>
              </a:rPr>
              <a:t> </a:t>
            </a:r>
            <a:r>
              <a:rPr lang="vi-VN" err="1">
                <a:latin typeface="Arial"/>
                <a:cs typeface="Arial"/>
              </a:rPr>
              <a:t>tại</a:t>
            </a:r>
            <a:r>
              <a:rPr lang="vi-VN">
                <a:latin typeface="Arial"/>
                <a:cs typeface="Arial"/>
              </a:rPr>
              <a:t> </a:t>
            </a:r>
            <a:r>
              <a:rPr lang="vi-VN" err="1">
                <a:latin typeface="Arial"/>
                <a:cs typeface="Arial"/>
              </a:rPr>
              <a:t>và</a:t>
            </a:r>
            <a:r>
              <a:rPr lang="vi-VN">
                <a:latin typeface="Arial"/>
                <a:cs typeface="Arial"/>
              </a:rPr>
              <a:t> </a:t>
            </a:r>
            <a:r>
              <a:rPr lang="vi-VN" err="1">
                <a:latin typeface="Arial"/>
                <a:cs typeface="Arial"/>
              </a:rPr>
              <a:t>chuyển</a:t>
            </a:r>
            <a:r>
              <a:rPr lang="vi-VN">
                <a:latin typeface="Arial"/>
                <a:cs typeface="Arial"/>
              </a:rPr>
              <a:t> sang </a:t>
            </a:r>
            <a:r>
              <a:rPr lang="vi-VN" err="1">
                <a:latin typeface="Arial"/>
                <a:cs typeface="Arial"/>
              </a:rPr>
              <a:t>hàng</a:t>
            </a:r>
            <a:r>
              <a:rPr lang="vi-VN">
                <a:latin typeface="Arial"/>
                <a:cs typeface="Arial"/>
              </a:rPr>
              <a:t> </a:t>
            </a:r>
            <a:r>
              <a:rPr lang="vi-VN" err="1">
                <a:latin typeface="Arial"/>
                <a:cs typeface="Arial"/>
              </a:rPr>
              <a:t>tiếp</a:t>
            </a:r>
            <a:r>
              <a:rPr lang="vi-VN">
                <a:latin typeface="Arial"/>
                <a:cs typeface="Arial"/>
              </a:rPr>
              <a:t> theo</a:t>
            </a:r>
          </a:p>
          <a:p>
            <a:pPr marL="0" indent="0">
              <a:buNone/>
            </a:pPr>
            <a:r>
              <a:rPr lang="vi-VN">
                <a:latin typeface="Arial"/>
                <a:cs typeface="Arial"/>
              </a:rPr>
              <a:t>- </a:t>
            </a:r>
            <a:r>
              <a:rPr lang="vi-VN" err="1">
                <a:latin typeface="Arial"/>
                <a:cs typeface="Arial"/>
              </a:rPr>
              <a:t>Nếu</a:t>
            </a:r>
            <a:r>
              <a:rPr lang="vi-VN">
                <a:latin typeface="Arial"/>
                <a:cs typeface="Arial"/>
              </a:rPr>
              <a:t> </a:t>
            </a:r>
            <a:r>
              <a:rPr lang="vi-VN" err="1">
                <a:latin typeface="Arial"/>
                <a:cs typeface="Arial"/>
              </a:rPr>
              <a:t>đã</a:t>
            </a:r>
            <a:r>
              <a:rPr lang="vi-VN">
                <a:latin typeface="Arial"/>
                <a:cs typeface="Arial"/>
              </a:rPr>
              <a:t> </a:t>
            </a:r>
            <a:r>
              <a:rPr lang="vi-VN" err="1">
                <a:latin typeface="Arial"/>
                <a:cs typeface="Arial"/>
              </a:rPr>
              <a:t>thử</a:t>
            </a:r>
            <a:r>
              <a:rPr lang="vi-VN">
                <a:latin typeface="Arial"/>
                <a:cs typeface="Arial"/>
              </a:rPr>
              <a:t> </a:t>
            </a:r>
            <a:r>
              <a:rPr lang="vi-VN" err="1">
                <a:latin typeface="Arial"/>
                <a:cs typeface="Arial"/>
              </a:rPr>
              <a:t>tất</a:t>
            </a:r>
            <a:r>
              <a:rPr lang="vi-VN">
                <a:latin typeface="Arial"/>
                <a:cs typeface="Arial"/>
              </a:rPr>
              <a:t> </a:t>
            </a:r>
            <a:r>
              <a:rPr lang="vi-VN" err="1">
                <a:latin typeface="Arial"/>
                <a:cs typeface="Arial"/>
              </a:rPr>
              <a:t>cả</a:t>
            </a:r>
            <a:r>
              <a:rPr lang="vi-VN">
                <a:latin typeface="Arial"/>
                <a:cs typeface="Arial"/>
              </a:rPr>
              <a:t> </a:t>
            </a:r>
            <a:r>
              <a:rPr lang="vi-VN" err="1">
                <a:latin typeface="Arial"/>
                <a:cs typeface="Arial"/>
              </a:rPr>
              <a:t>các</a:t>
            </a:r>
            <a:r>
              <a:rPr lang="vi-VN">
                <a:latin typeface="Arial"/>
                <a:cs typeface="Arial"/>
              </a:rPr>
              <a:t> </a:t>
            </a:r>
            <a:r>
              <a:rPr lang="vi-VN" err="1">
                <a:latin typeface="Arial"/>
                <a:cs typeface="Arial"/>
              </a:rPr>
              <a:t>hàng</a:t>
            </a:r>
            <a:r>
              <a:rPr lang="vi-VN">
                <a:latin typeface="Arial"/>
                <a:cs typeface="Arial"/>
              </a:rPr>
              <a:t> </a:t>
            </a:r>
            <a:r>
              <a:rPr lang="vi-VN" err="1">
                <a:latin typeface="Arial"/>
                <a:cs typeface="Arial"/>
              </a:rPr>
              <a:t>mà</a:t>
            </a:r>
            <a:r>
              <a:rPr lang="vi-VN">
                <a:latin typeface="Arial"/>
                <a:cs typeface="Arial"/>
              </a:rPr>
              <a:t> không </a:t>
            </a:r>
            <a:r>
              <a:rPr lang="vi-VN" err="1">
                <a:latin typeface="Arial"/>
                <a:cs typeface="Arial"/>
              </a:rPr>
              <a:t>có</a:t>
            </a:r>
            <a:r>
              <a:rPr lang="vi-VN">
                <a:latin typeface="Arial"/>
                <a:cs typeface="Arial"/>
              </a:rPr>
              <a:t> </a:t>
            </a:r>
            <a:r>
              <a:rPr lang="vi-VN" err="1">
                <a:latin typeface="Arial"/>
                <a:cs typeface="Arial"/>
              </a:rPr>
              <a:t>lời</a:t>
            </a:r>
            <a:r>
              <a:rPr lang="vi-VN">
                <a:latin typeface="Arial"/>
                <a:cs typeface="Arial"/>
              </a:rPr>
              <a:t> </a:t>
            </a:r>
            <a:r>
              <a:rPr lang="vi-VN" err="1">
                <a:latin typeface="Arial"/>
                <a:cs typeface="Arial"/>
              </a:rPr>
              <a:t>giải</a:t>
            </a:r>
            <a:r>
              <a:rPr lang="vi-VN">
                <a:latin typeface="Arial"/>
                <a:cs typeface="Arial"/>
              </a:rPr>
              <a:t> </a:t>
            </a:r>
            <a:r>
              <a:rPr lang="vi-VN" err="1">
                <a:latin typeface="Arial"/>
                <a:cs typeface="Arial"/>
              </a:rPr>
              <a:t>thì</a:t>
            </a:r>
            <a:r>
              <a:rPr lang="vi-VN">
                <a:latin typeface="Arial"/>
                <a:cs typeface="Arial"/>
              </a:rPr>
              <a:t> </a:t>
            </a:r>
            <a:r>
              <a:rPr lang="vi-VN" err="1">
                <a:latin typeface="Arial"/>
                <a:cs typeface="Arial"/>
              </a:rPr>
              <a:t>trả</a:t>
            </a:r>
            <a:r>
              <a:rPr lang="vi-VN">
                <a:latin typeface="Arial"/>
                <a:cs typeface="Arial"/>
              </a:rPr>
              <a:t> </a:t>
            </a:r>
            <a:r>
              <a:rPr lang="vi-VN" err="1">
                <a:latin typeface="Arial"/>
                <a:cs typeface="Arial"/>
              </a:rPr>
              <a:t>về</a:t>
            </a:r>
            <a:r>
              <a:rPr lang="vi-VN">
                <a:latin typeface="Arial"/>
                <a:cs typeface="Arial"/>
              </a:rPr>
              <a:t> </a:t>
            </a:r>
            <a:r>
              <a:rPr lang="vi-VN" err="1">
                <a:latin typeface="Arial"/>
                <a:cs typeface="Arial"/>
              </a:rPr>
              <a:t>False</a:t>
            </a:r>
          </a:p>
        </p:txBody>
      </p:sp>
    </p:spTree>
    <p:extLst>
      <p:ext uri="{BB962C8B-B14F-4D97-AF65-F5344CB8AC3E}">
        <p14:creationId xmlns:p14="http://schemas.microsoft.com/office/powerpoint/2010/main" val="4279535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ACB55C-51D3-4613-A093-E34E72C53997}"/>
              </a:ext>
            </a:extLst>
          </p:cNvPr>
          <p:cNvSpPr>
            <a:spLocks noGrp="1"/>
          </p:cNvSpPr>
          <p:nvPr>
            <p:ph type="title"/>
          </p:nvPr>
        </p:nvSpPr>
        <p:spPr>
          <a:xfrm>
            <a:off x="838200" y="365125"/>
            <a:ext cx="10515600" cy="683879"/>
          </a:xfrm>
        </p:spPr>
        <p:txBody>
          <a:bodyPr>
            <a:normAutofit/>
          </a:bodyPr>
          <a:lstStyle/>
          <a:p>
            <a:r>
              <a:rPr lang="vi-VN" sz="3000">
                <a:latin typeface="Times New Roman"/>
                <a:ea typeface="+mj-lt"/>
                <a:cs typeface="Times New Roman"/>
              </a:rPr>
              <a:t>III – N-Queens problem</a:t>
            </a:r>
            <a:endParaRPr lang="vi-VN" sz="3000">
              <a:latin typeface="Times New Roman"/>
              <a:cs typeface="Times New Roman"/>
            </a:endParaRPr>
          </a:p>
        </p:txBody>
      </p:sp>
      <p:sp>
        <p:nvSpPr>
          <p:cNvPr id="3" name="Chỗ dành sẵn cho Nội dung 2">
            <a:extLst>
              <a:ext uri="{FF2B5EF4-FFF2-40B4-BE49-F238E27FC236}">
                <a16:creationId xmlns:a16="http://schemas.microsoft.com/office/drawing/2014/main" id="{B32A9248-4417-4B52-8B4E-9E3E8EAC6849}"/>
              </a:ext>
            </a:extLst>
          </p:cNvPr>
          <p:cNvSpPr>
            <a:spLocks noGrp="1"/>
          </p:cNvSpPr>
          <p:nvPr>
            <p:ph idx="1"/>
          </p:nvPr>
        </p:nvSpPr>
        <p:spPr>
          <a:xfrm>
            <a:off x="587542" y="1274179"/>
            <a:ext cx="10916653" cy="5013074"/>
          </a:xfrm>
        </p:spPr>
        <p:txBody>
          <a:bodyPr vert="horz" lIns="91440" tIns="45720" rIns="91440" bIns="45720" rtlCol="0" anchor="t">
            <a:normAutofit/>
          </a:bodyPr>
          <a:lstStyle/>
          <a:p>
            <a:pPr>
              <a:buNone/>
            </a:pPr>
            <a:r>
              <a:rPr lang="vi-VN">
                <a:latin typeface="Arial"/>
                <a:ea typeface="+mn-lt"/>
                <a:cs typeface="Arial"/>
              </a:rPr>
              <a:t>• Triển khai thuật toán:</a:t>
            </a:r>
          </a:p>
          <a:p>
            <a:pPr>
              <a:buNone/>
            </a:pPr>
            <a:r>
              <a:rPr lang="vi-VN">
                <a:latin typeface="Arial"/>
                <a:ea typeface="+mn-lt"/>
                <a:cs typeface="Arial"/>
              </a:rPr>
              <a:t>• Giống như bài toán Knight’s Tour, N-Queens có 4 hàm chính để giải quyết vấn đề</a:t>
            </a:r>
          </a:p>
          <a:p>
            <a:pPr>
              <a:buNone/>
            </a:pPr>
            <a:r>
              <a:rPr lang="vi-VN">
                <a:latin typeface="Arial"/>
                <a:ea typeface="+mn-lt"/>
                <a:cs typeface="Arial"/>
              </a:rPr>
              <a:t>1)  Hàm kiểm tra quân Hậu có thể được đặt tại một vị trí hay không</a:t>
            </a:r>
          </a:p>
          <a:p>
            <a:pPr>
              <a:buNone/>
            </a:pPr>
            <a:r>
              <a:rPr lang="vi-VN">
                <a:latin typeface="Arial"/>
                <a:ea typeface="+mn-lt"/>
                <a:cs typeface="Arial"/>
              </a:rPr>
              <a:t>2)  Hàm in ra màn hình kết quả</a:t>
            </a:r>
          </a:p>
          <a:p>
            <a:pPr>
              <a:buNone/>
            </a:pPr>
            <a:r>
              <a:rPr lang="vi-VN">
                <a:latin typeface="Arial"/>
                <a:ea typeface="+mn-lt"/>
                <a:cs typeface="Arial"/>
              </a:rPr>
              <a:t>3)  Hàm main tổng hợp các hàm </a:t>
            </a:r>
          </a:p>
          <a:p>
            <a:pPr>
              <a:buNone/>
            </a:pPr>
            <a:r>
              <a:rPr lang="vi-VN">
                <a:latin typeface="Arial"/>
                <a:ea typeface="+mn-lt"/>
                <a:cs typeface="Arial"/>
              </a:rPr>
              <a:t>4)  Hàm chính thực hiện backtracking</a:t>
            </a:r>
          </a:p>
          <a:p>
            <a:pPr marL="0" indent="0">
              <a:buNone/>
            </a:pPr>
            <a:endParaRPr lang="vi-VN">
              <a:latin typeface="Arial"/>
              <a:cs typeface="Arial"/>
            </a:endParaRPr>
          </a:p>
        </p:txBody>
      </p:sp>
    </p:spTree>
    <p:extLst>
      <p:ext uri="{BB962C8B-B14F-4D97-AF65-F5344CB8AC3E}">
        <p14:creationId xmlns:p14="http://schemas.microsoft.com/office/powerpoint/2010/main" val="1657395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0A3762-7BEB-42EE-BF70-80EC34D67BD6}"/>
              </a:ext>
            </a:extLst>
          </p:cNvPr>
          <p:cNvSpPr>
            <a:spLocks noGrp="1"/>
          </p:cNvSpPr>
          <p:nvPr>
            <p:ph type="title"/>
          </p:nvPr>
        </p:nvSpPr>
        <p:spPr>
          <a:xfrm>
            <a:off x="838200" y="365125"/>
            <a:ext cx="10515600" cy="553125"/>
          </a:xfrm>
        </p:spPr>
        <p:txBody>
          <a:bodyPr>
            <a:noAutofit/>
          </a:bodyPr>
          <a:lstStyle/>
          <a:p>
            <a:r>
              <a:rPr lang="vi-VN" sz="3000">
                <a:ea typeface="+mj-lt"/>
                <a:cs typeface="+mj-lt"/>
              </a:rPr>
              <a:t>1) Hàm kiểm tra quân Hậu có thể được đặt tại một vị trí hay không</a:t>
            </a:r>
          </a:p>
        </p:txBody>
      </p:sp>
      <p:pic>
        <p:nvPicPr>
          <p:cNvPr id="4" name="Hình ảnh 4" descr="Ảnh có chứa văn bản&#10;&#10;Mô tả được tự động tạo">
            <a:extLst>
              <a:ext uri="{FF2B5EF4-FFF2-40B4-BE49-F238E27FC236}">
                <a16:creationId xmlns:a16="http://schemas.microsoft.com/office/drawing/2014/main" id="{753EF427-CBFA-4A91-AE2B-3A81FB84A485}"/>
              </a:ext>
            </a:extLst>
          </p:cNvPr>
          <p:cNvPicPr>
            <a:picLocks noGrp="1" noChangeAspect="1"/>
          </p:cNvPicPr>
          <p:nvPr>
            <p:ph idx="1"/>
          </p:nvPr>
        </p:nvPicPr>
        <p:blipFill>
          <a:blip r:embed="rId2"/>
          <a:stretch>
            <a:fillRect/>
          </a:stretch>
        </p:blipFill>
        <p:spPr>
          <a:xfrm>
            <a:off x="833388" y="1214020"/>
            <a:ext cx="5908723" cy="5416050"/>
          </a:xfrm>
        </p:spPr>
      </p:pic>
      <p:pic>
        <p:nvPicPr>
          <p:cNvPr id="5" name="Hình ảnh 5" descr="Ảnh có chứa văn bản&#10;&#10;Mô tả được tự động tạo">
            <a:extLst>
              <a:ext uri="{FF2B5EF4-FFF2-40B4-BE49-F238E27FC236}">
                <a16:creationId xmlns:a16="http://schemas.microsoft.com/office/drawing/2014/main" id="{A594746F-B0C3-4E98-973A-3DF19B5A53B1}"/>
              </a:ext>
            </a:extLst>
          </p:cNvPr>
          <p:cNvPicPr>
            <a:picLocks noChangeAspect="1"/>
          </p:cNvPicPr>
          <p:nvPr/>
        </p:nvPicPr>
        <p:blipFill>
          <a:blip r:embed="rId3"/>
          <a:stretch>
            <a:fillRect/>
          </a:stretch>
        </p:blipFill>
        <p:spPr>
          <a:xfrm>
            <a:off x="6699584" y="1211821"/>
            <a:ext cx="4945693" cy="1196820"/>
          </a:xfrm>
          <a:prstGeom prst="rect">
            <a:avLst/>
          </a:prstGeom>
        </p:spPr>
      </p:pic>
      <p:pic>
        <p:nvPicPr>
          <p:cNvPr id="6" name="Hình ảnh 6" descr="Ảnh có chứa văn bản&#10;&#10;Mô tả được tự động tạo">
            <a:extLst>
              <a:ext uri="{FF2B5EF4-FFF2-40B4-BE49-F238E27FC236}">
                <a16:creationId xmlns:a16="http://schemas.microsoft.com/office/drawing/2014/main" id="{4032F333-04FD-472D-9E6C-939D0E8C2AC3}"/>
              </a:ext>
            </a:extLst>
          </p:cNvPr>
          <p:cNvPicPr>
            <a:picLocks noChangeAspect="1"/>
          </p:cNvPicPr>
          <p:nvPr/>
        </p:nvPicPr>
        <p:blipFill>
          <a:blip r:embed="rId4"/>
          <a:stretch>
            <a:fillRect/>
          </a:stretch>
        </p:blipFill>
        <p:spPr>
          <a:xfrm>
            <a:off x="6699584" y="2549108"/>
            <a:ext cx="4945693" cy="1291156"/>
          </a:xfrm>
          <a:prstGeom prst="rect">
            <a:avLst/>
          </a:prstGeom>
        </p:spPr>
      </p:pic>
      <p:pic>
        <p:nvPicPr>
          <p:cNvPr id="7" name="Hình ảnh 7" descr="Ảnh có chứa bàn&#10;&#10;Mô tả được tự động tạo">
            <a:extLst>
              <a:ext uri="{FF2B5EF4-FFF2-40B4-BE49-F238E27FC236}">
                <a16:creationId xmlns:a16="http://schemas.microsoft.com/office/drawing/2014/main" id="{6CE172DC-3E3A-420D-8154-3B85ACCEEC49}"/>
              </a:ext>
            </a:extLst>
          </p:cNvPr>
          <p:cNvPicPr>
            <a:picLocks noChangeAspect="1"/>
          </p:cNvPicPr>
          <p:nvPr/>
        </p:nvPicPr>
        <p:blipFill>
          <a:blip r:embed="rId5"/>
          <a:stretch>
            <a:fillRect/>
          </a:stretch>
        </p:blipFill>
        <p:spPr>
          <a:xfrm>
            <a:off x="6791194" y="3666542"/>
            <a:ext cx="3536515" cy="3240971"/>
          </a:xfrm>
          <a:prstGeom prst="rect">
            <a:avLst/>
          </a:prstGeom>
        </p:spPr>
      </p:pic>
    </p:spTree>
    <p:extLst>
      <p:ext uri="{BB962C8B-B14F-4D97-AF65-F5344CB8AC3E}">
        <p14:creationId xmlns:p14="http://schemas.microsoft.com/office/powerpoint/2010/main" val="2904572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25F778-4B85-4742-8C62-E8D114B498B2}"/>
              </a:ext>
            </a:extLst>
          </p:cNvPr>
          <p:cNvSpPr>
            <a:spLocks noGrp="1"/>
          </p:cNvSpPr>
          <p:nvPr>
            <p:ph type="title"/>
          </p:nvPr>
        </p:nvSpPr>
        <p:spPr>
          <a:xfrm>
            <a:off x="838200" y="365125"/>
            <a:ext cx="10515600" cy="741016"/>
          </a:xfrm>
        </p:spPr>
        <p:txBody>
          <a:bodyPr>
            <a:normAutofit/>
          </a:bodyPr>
          <a:lstStyle/>
          <a:p>
            <a:r>
              <a:rPr lang="vi-VN" sz="3000">
                <a:latin typeface="Times New Roman"/>
                <a:ea typeface="+mj-lt"/>
                <a:cs typeface="Times New Roman"/>
              </a:rPr>
              <a:t>1) Hàm kiểm tra quân Hậu có thể được đặt tại một vị trí hay không</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F67E7C07-2C5B-46B9-AADC-7E3E90085499}"/>
              </a:ext>
            </a:extLst>
          </p:cNvPr>
          <p:cNvPicPr>
            <a:picLocks noGrp="1" noChangeAspect="1"/>
          </p:cNvPicPr>
          <p:nvPr>
            <p:ph idx="1"/>
          </p:nvPr>
        </p:nvPicPr>
        <p:blipFill>
          <a:blip r:embed="rId2"/>
          <a:stretch>
            <a:fillRect/>
          </a:stretch>
        </p:blipFill>
        <p:spPr>
          <a:xfrm>
            <a:off x="832981" y="1108108"/>
            <a:ext cx="6016668" cy="5525413"/>
          </a:xfrm>
        </p:spPr>
      </p:pic>
      <p:pic>
        <p:nvPicPr>
          <p:cNvPr id="5" name="Hình ảnh 5" descr="Ảnh có chứa văn bản&#10;&#10;Mô tả được tự động tạo">
            <a:extLst>
              <a:ext uri="{FF2B5EF4-FFF2-40B4-BE49-F238E27FC236}">
                <a16:creationId xmlns:a16="http://schemas.microsoft.com/office/drawing/2014/main" id="{5B36AEBF-6686-4F8E-BD98-A86CBE317723}"/>
              </a:ext>
            </a:extLst>
          </p:cNvPr>
          <p:cNvPicPr>
            <a:picLocks noChangeAspect="1"/>
          </p:cNvPicPr>
          <p:nvPr/>
        </p:nvPicPr>
        <p:blipFill>
          <a:blip r:embed="rId3"/>
          <a:stretch>
            <a:fillRect/>
          </a:stretch>
        </p:blipFill>
        <p:spPr>
          <a:xfrm>
            <a:off x="6102263" y="1453514"/>
            <a:ext cx="5018761" cy="1435327"/>
          </a:xfrm>
          <a:prstGeom prst="rect">
            <a:avLst/>
          </a:prstGeom>
        </p:spPr>
      </p:pic>
      <p:pic>
        <p:nvPicPr>
          <p:cNvPr id="6" name="Hình ảnh 6">
            <a:extLst>
              <a:ext uri="{FF2B5EF4-FFF2-40B4-BE49-F238E27FC236}">
                <a16:creationId xmlns:a16="http://schemas.microsoft.com/office/drawing/2014/main" id="{29240BE8-B215-4706-96CB-C99DEC5CEF84}"/>
              </a:ext>
            </a:extLst>
          </p:cNvPr>
          <p:cNvPicPr>
            <a:picLocks noChangeAspect="1"/>
          </p:cNvPicPr>
          <p:nvPr/>
        </p:nvPicPr>
        <p:blipFill>
          <a:blip r:embed="rId4"/>
          <a:stretch>
            <a:fillRect/>
          </a:stretch>
        </p:blipFill>
        <p:spPr>
          <a:xfrm>
            <a:off x="6603304" y="2838734"/>
            <a:ext cx="4382022" cy="4019764"/>
          </a:xfrm>
          <a:prstGeom prst="rect">
            <a:avLst/>
          </a:prstGeom>
        </p:spPr>
      </p:pic>
    </p:spTree>
    <p:extLst>
      <p:ext uri="{BB962C8B-B14F-4D97-AF65-F5344CB8AC3E}">
        <p14:creationId xmlns:p14="http://schemas.microsoft.com/office/powerpoint/2010/main" val="6775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70861D-A66A-4351-A559-CA787F74D2F3}"/>
              </a:ext>
            </a:extLst>
          </p:cNvPr>
          <p:cNvSpPr>
            <a:spLocks noGrp="1"/>
          </p:cNvSpPr>
          <p:nvPr>
            <p:ph type="title"/>
          </p:nvPr>
        </p:nvSpPr>
        <p:spPr>
          <a:xfrm>
            <a:off x="838200" y="365125"/>
            <a:ext cx="10515600" cy="699262"/>
          </a:xfrm>
        </p:spPr>
        <p:txBody>
          <a:bodyPr>
            <a:normAutofit/>
          </a:bodyPr>
          <a:lstStyle/>
          <a:p>
            <a:r>
              <a:rPr lang="vi-VN" sz="3000">
                <a:latin typeface="Times New Roman"/>
                <a:ea typeface="+mj-lt"/>
                <a:cs typeface="Times New Roman"/>
              </a:rPr>
              <a:t>1) Hàm kiểm tra quân Hậu có thể được đặt tại một vị trí hay không</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350FAFFB-40CB-4F82-846C-653F1A756964}"/>
              </a:ext>
            </a:extLst>
          </p:cNvPr>
          <p:cNvPicPr>
            <a:picLocks noGrp="1" noChangeAspect="1"/>
          </p:cNvPicPr>
          <p:nvPr>
            <p:ph idx="1"/>
          </p:nvPr>
        </p:nvPicPr>
        <p:blipFill>
          <a:blip r:embed="rId2"/>
          <a:stretch>
            <a:fillRect/>
          </a:stretch>
        </p:blipFill>
        <p:spPr>
          <a:xfrm>
            <a:off x="876561" y="984217"/>
            <a:ext cx="6315727" cy="5783632"/>
          </a:xfrm>
        </p:spPr>
      </p:pic>
      <p:pic>
        <p:nvPicPr>
          <p:cNvPr id="5" name="Hình ảnh 5" descr="Ảnh có chứa văn bản&#10;&#10;Mô tả được tự động tạo">
            <a:extLst>
              <a:ext uri="{FF2B5EF4-FFF2-40B4-BE49-F238E27FC236}">
                <a16:creationId xmlns:a16="http://schemas.microsoft.com/office/drawing/2014/main" id="{E1BF68A5-1797-417B-B5B9-7C6FD254A2BE}"/>
              </a:ext>
            </a:extLst>
          </p:cNvPr>
          <p:cNvPicPr>
            <a:picLocks noChangeAspect="1"/>
          </p:cNvPicPr>
          <p:nvPr/>
        </p:nvPicPr>
        <p:blipFill>
          <a:blip r:embed="rId3"/>
          <a:stretch>
            <a:fillRect/>
          </a:stretch>
        </p:blipFill>
        <p:spPr>
          <a:xfrm>
            <a:off x="6989524" y="1368192"/>
            <a:ext cx="4235884" cy="1146683"/>
          </a:xfrm>
          <a:prstGeom prst="rect">
            <a:avLst/>
          </a:prstGeom>
        </p:spPr>
      </p:pic>
      <p:pic>
        <p:nvPicPr>
          <p:cNvPr id="6" name="Hình ảnh 6">
            <a:extLst>
              <a:ext uri="{FF2B5EF4-FFF2-40B4-BE49-F238E27FC236}">
                <a16:creationId xmlns:a16="http://schemas.microsoft.com/office/drawing/2014/main" id="{DE937E1D-FE11-4798-97E6-4FC031F8E2A0}"/>
              </a:ext>
            </a:extLst>
          </p:cNvPr>
          <p:cNvPicPr>
            <a:picLocks noChangeAspect="1"/>
          </p:cNvPicPr>
          <p:nvPr/>
        </p:nvPicPr>
        <p:blipFill>
          <a:blip r:embed="rId4"/>
          <a:stretch>
            <a:fillRect/>
          </a:stretch>
        </p:blipFill>
        <p:spPr>
          <a:xfrm>
            <a:off x="6739002" y="2412483"/>
            <a:ext cx="4736925" cy="4350348"/>
          </a:xfrm>
          <a:prstGeom prst="rect">
            <a:avLst/>
          </a:prstGeom>
        </p:spPr>
      </p:pic>
    </p:spTree>
    <p:extLst>
      <p:ext uri="{BB962C8B-B14F-4D97-AF65-F5344CB8AC3E}">
        <p14:creationId xmlns:p14="http://schemas.microsoft.com/office/powerpoint/2010/main" val="3351067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91B12A-2374-4A19-AC94-4DAF7D0D6904}"/>
              </a:ext>
            </a:extLst>
          </p:cNvPr>
          <p:cNvSpPr>
            <a:spLocks noGrp="1"/>
          </p:cNvSpPr>
          <p:nvPr>
            <p:ph type="title"/>
          </p:nvPr>
        </p:nvSpPr>
        <p:spPr>
          <a:xfrm>
            <a:off x="838200" y="365125"/>
            <a:ext cx="10515600" cy="647070"/>
          </a:xfrm>
        </p:spPr>
        <p:txBody>
          <a:bodyPr>
            <a:normAutofit/>
          </a:bodyPr>
          <a:lstStyle/>
          <a:p>
            <a:r>
              <a:rPr lang="vi-VN" sz="3000">
                <a:latin typeface="Times New Roman"/>
                <a:ea typeface="+mj-lt"/>
                <a:cs typeface="Times New Roman"/>
              </a:rPr>
              <a:t>2) Hàm in ra màn hình kết quả</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F8FF36CA-6687-49AE-A709-3C927793C50D}"/>
              </a:ext>
            </a:extLst>
          </p:cNvPr>
          <p:cNvPicPr>
            <a:picLocks noGrp="1" noChangeAspect="1"/>
          </p:cNvPicPr>
          <p:nvPr>
            <p:ph idx="1"/>
          </p:nvPr>
        </p:nvPicPr>
        <p:blipFill>
          <a:blip r:embed="rId2"/>
          <a:stretch>
            <a:fillRect/>
          </a:stretch>
        </p:blipFill>
        <p:spPr>
          <a:xfrm>
            <a:off x="837417" y="1206881"/>
            <a:ext cx="7625741" cy="2290305"/>
          </a:xfrm>
        </p:spPr>
      </p:pic>
    </p:spTree>
    <p:extLst>
      <p:ext uri="{BB962C8B-B14F-4D97-AF65-F5344CB8AC3E}">
        <p14:creationId xmlns:p14="http://schemas.microsoft.com/office/powerpoint/2010/main" val="4202488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094E0D-8D94-4BD1-8C65-A35CCBC742E8}"/>
              </a:ext>
            </a:extLst>
          </p:cNvPr>
          <p:cNvSpPr>
            <a:spLocks noGrp="1"/>
          </p:cNvSpPr>
          <p:nvPr>
            <p:ph type="title"/>
          </p:nvPr>
        </p:nvSpPr>
        <p:spPr>
          <a:xfrm>
            <a:off x="838200" y="365125"/>
            <a:ext cx="10515600" cy="584440"/>
          </a:xfrm>
        </p:spPr>
        <p:txBody>
          <a:bodyPr>
            <a:normAutofit/>
          </a:bodyPr>
          <a:lstStyle/>
          <a:p>
            <a:r>
              <a:rPr lang="vi-VN" sz="3000">
                <a:latin typeface="Times New Roman"/>
                <a:ea typeface="+mj-lt"/>
                <a:cs typeface="Times New Roman"/>
              </a:rPr>
              <a:t>3) Hàm main tổng hợp</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9CDCB71F-D9BA-4194-AC9E-991B18D83831}"/>
              </a:ext>
            </a:extLst>
          </p:cNvPr>
          <p:cNvPicPr>
            <a:picLocks noGrp="1" noChangeAspect="1"/>
          </p:cNvPicPr>
          <p:nvPr>
            <p:ph idx="1"/>
          </p:nvPr>
        </p:nvPicPr>
        <p:blipFill>
          <a:blip r:embed="rId2"/>
          <a:stretch>
            <a:fillRect/>
          </a:stretch>
        </p:blipFill>
        <p:spPr>
          <a:xfrm>
            <a:off x="837743" y="1226387"/>
            <a:ext cx="5537417" cy="3650032"/>
          </a:xfrm>
        </p:spPr>
      </p:pic>
      <p:pic>
        <p:nvPicPr>
          <p:cNvPr id="5" name="Hình ảnh 5" descr="Ảnh có chứa văn bản&#10;&#10;Mô tả được tự động tạo">
            <a:extLst>
              <a:ext uri="{FF2B5EF4-FFF2-40B4-BE49-F238E27FC236}">
                <a16:creationId xmlns:a16="http://schemas.microsoft.com/office/drawing/2014/main" id="{228293AE-6B7F-4A2D-87EF-E8F100F17892}"/>
              </a:ext>
            </a:extLst>
          </p:cNvPr>
          <p:cNvPicPr>
            <a:picLocks noChangeAspect="1"/>
          </p:cNvPicPr>
          <p:nvPr/>
        </p:nvPicPr>
        <p:blipFill>
          <a:blip r:embed="rId3"/>
          <a:stretch>
            <a:fillRect/>
          </a:stretch>
        </p:blipFill>
        <p:spPr>
          <a:xfrm>
            <a:off x="6832948" y="951417"/>
            <a:ext cx="3880980" cy="2470836"/>
          </a:xfrm>
          <a:prstGeom prst="rect">
            <a:avLst/>
          </a:prstGeom>
        </p:spPr>
      </p:pic>
    </p:spTree>
    <p:extLst>
      <p:ext uri="{BB962C8B-B14F-4D97-AF65-F5344CB8AC3E}">
        <p14:creationId xmlns:p14="http://schemas.microsoft.com/office/powerpoint/2010/main" val="2280787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2315E2-0604-404E-BE97-0C29229864F3}"/>
              </a:ext>
            </a:extLst>
          </p:cNvPr>
          <p:cNvSpPr>
            <a:spLocks noGrp="1"/>
          </p:cNvSpPr>
          <p:nvPr>
            <p:ph type="title"/>
          </p:nvPr>
        </p:nvSpPr>
        <p:spPr>
          <a:xfrm>
            <a:off x="838200" y="365125"/>
            <a:ext cx="10515600" cy="636632"/>
          </a:xfrm>
        </p:spPr>
        <p:txBody>
          <a:bodyPr>
            <a:normAutofit/>
          </a:bodyPr>
          <a:lstStyle/>
          <a:p>
            <a:r>
              <a:rPr lang="vi-VN" sz="3000">
                <a:latin typeface="Times New Roman"/>
                <a:ea typeface="+mj-lt"/>
                <a:cs typeface="Times New Roman"/>
              </a:rPr>
              <a:t>4) Hàm chính thực hiện backtracking</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DF639595-0B66-42FF-B27A-122E9A2B27B4}"/>
              </a:ext>
            </a:extLst>
          </p:cNvPr>
          <p:cNvPicPr>
            <a:picLocks noGrp="1" noChangeAspect="1"/>
          </p:cNvPicPr>
          <p:nvPr>
            <p:ph idx="1"/>
          </p:nvPr>
        </p:nvPicPr>
        <p:blipFill>
          <a:blip r:embed="rId2"/>
          <a:stretch>
            <a:fillRect/>
          </a:stretch>
        </p:blipFill>
        <p:spPr>
          <a:xfrm>
            <a:off x="838545" y="1126255"/>
            <a:ext cx="4742498" cy="5614379"/>
          </a:xfrm>
        </p:spPr>
      </p:pic>
      <p:pic>
        <p:nvPicPr>
          <p:cNvPr id="5" name="Hình ảnh 5" descr="Ảnh có chứa văn bản&#10;&#10;Mô tả được tự động tạo">
            <a:extLst>
              <a:ext uri="{FF2B5EF4-FFF2-40B4-BE49-F238E27FC236}">
                <a16:creationId xmlns:a16="http://schemas.microsoft.com/office/drawing/2014/main" id="{8A9F30B0-29E9-40EF-A484-167B3381AADD}"/>
              </a:ext>
            </a:extLst>
          </p:cNvPr>
          <p:cNvPicPr>
            <a:picLocks noChangeAspect="1"/>
          </p:cNvPicPr>
          <p:nvPr/>
        </p:nvPicPr>
        <p:blipFill>
          <a:blip r:embed="rId3"/>
          <a:stretch>
            <a:fillRect/>
          </a:stretch>
        </p:blipFill>
        <p:spPr>
          <a:xfrm>
            <a:off x="6488482" y="1123096"/>
            <a:ext cx="4047995" cy="1417672"/>
          </a:xfrm>
          <a:prstGeom prst="rect">
            <a:avLst/>
          </a:prstGeom>
        </p:spPr>
      </p:pic>
      <p:pic>
        <p:nvPicPr>
          <p:cNvPr id="6" name="Hình ảnh 6" descr="Ảnh có chứa văn bản&#10;&#10;Mô tả được tự động tạo">
            <a:extLst>
              <a:ext uri="{FF2B5EF4-FFF2-40B4-BE49-F238E27FC236}">
                <a16:creationId xmlns:a16="http://schemas.microsoft.com/office/drawing/2014/main" id="{17E0ABD2-BF8C-4DEC-8067-1DA462B6DD62}"/>
              </a:ext>
            </a:extLst>
          </p:cNvPr>
          <p:cNvPicPr>
            <a:picLocks noChangeAspect="1"/>
          </p:cNvPicPr>
          <p:nvPr/>
        </p:nvPicPr>
        <p:blipFill>
          <a:blip r:embed="rId4"/>
          <a:stretch>
            <a:fillRect/>
          </a:stretch>
        </p:blipFill>
        <p:spPr>
          <a:xfrm>
            <a:off x="6488482" y="2705029"/>
            <a:ext cx="3954049" cy="1406189"/>
          </a:xfrm>
          <a:prstGeom prst="rect">
            <a:avLst/>
          </a:prstGeom>
        </p:spPr>
      </p:pic>
      <p:pic>
        <p:nvPicPr>
          <p:cNvPr id="7" name="Hình ảnh 7" descr="Ảnh có chứa văn bản&#10;&#10;Mô tả được tự động tạo">
            <a:extLst>
              <a:ext uri="{FF2B5EF4-FFF2-40B4-BE49-F238E27FC236}">
                <a16:creationId xmlns:a16="http://schemas.microsoft.com/office/drawing/2014/main" id="{4C99C7C7-8CE4-4C6F-9DAB-C1D48EBF6865}"/>
              </a:ext>
            </a:extLst>
          </p:cNvPr>
          <p:cNvPicPr>
            <a:picLocks noChangeAspect="1"/>
          </p:cNvPicPr>
          <p:nvPr/>
        </p:nvPicPr>
        <p:blipFill>
          <a:blip r:embed="rId5"/>
          <a:stretch>
            <a:fillRect/>
          </a:stretch>
        </p:blipFill>
        <p:spPr>
          <a:xfrm>
            <a:off x="6488482" y="4165039"/>
            <a:ext cx="3954049" cy="1314964"/>
          </a:xfrm>
          <a:prstGeom prst="rect">
            <a:avLst/>
          </a:prstGeom>
        </p:spPr>
      </p:pic>
      <p:pic>
        <p:nvPicPr>
          <p:cNvPr id="8" name="Hình ảnh 8">
            <a:extLst>
              <a:ext uri="{FF2B5EF4-FFF2-40B4-BE49-F238E27FC236}">
                <a16:creationId xmlns:a16="http://schemas.microsoft.com/office/drawing/2014/main" id="{9D2D1400-7FFF-4B2B-BDCB-664490F23E37}"/>
              </a:ext>
            </a:extLst>
          </p:cNvPr>
          <p:cNvPicPr>
            <a:picLocks noChangeAspect="1"/>
          </p:cNvPicPr>
          <p:nvPr/>
        </p:nvPicPr>
        <p:blipFill>
          <a:blip r:embed="rId6"/>
          <a:stretch>
            <a:fillRect/>
          </a:stretch>
        </p:blipFill>
        <p:spPr>
          <a:xfrm>
            <a:off x="6488482" y="5798363"/>
            <a:ext cx="3640898" cy="751847"/>
          </a:xfrm>
          <a:prstGeom prst="rect">
            <a:avLst/>
          </a:prstGeom>
        </p:spPr>
      </p:pic>
    </p:spTree>
    <p:extLst>
      <p:ext uri="{BB962C8B-B14F-4D97-AF65-F5344CB8AC3E}">
        <p14:creationId xmlns:p14="http://schemas.microsoft.com/office/powerpoint/2010/main" val="358701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AE13-3C52-734E-83EA-168797028564}"/>
              </a:ext>
            </a:extLst>
          </p:cNvPr>
          <p:cNvSpPr>
            <a:spLocks noGrp="1"/>
          </p:cNvSpPr>
          <p:nvPr>
            <p:ph type="title"/>
          </p:nvPr>
        </p:nvSpPr>
        <p:spPr/>
        <p:txBody>
          <a:bodyPr/>
          <a:lstStyle/>
          <a:p>
            <a:r>
              <a:rPr lang="en-US"/>
              <a:t>Backtracking </a:t>
            </a:r>
            <a:r>
              <a:rPr lang="en-US" err="1"/>
              <a:t>là</a:t>
            </a:r>
            <a:r>
              <a:rPr lang="en-US"/>
              <a:t> </a:t>
            </a:r>
            <a:r>
              <a:rPr lang="en-US" err="1"/>
              <a:t>gì</a:t>
            </a:r>
            <a:r>
              <a:rPr lang="en-US"/>
              <a:t>?</a:t>
            </a:r>
          </a:p>
        </p:txBody>
      </p:sp>
      <p:sp>
        <p:nvSpPr>
          <p:cNvPr id="3" name="Content Placeholder 2">
            <a:extLst>
              <a:ext uri="{FF2B5EF4-FFF2-40B4-BE49-F238E27FC236}">
                <a16:creationId xmlns:a16="http://schemas.microsoft.com/office/drawing/2014/main" id="{E04CDFB0-98B5-3845-A6BC-49AABAA02C97}"/>
              </a:ext>
            </a:extLst>
          </p:cNvPr>
          <p:cNvSpPr>
            <a:spLocks noGrp="1"/>
          </p:cNvSpPr>
          <p:nvPr>
            <p:ph idx="1"/>
          </p:nvPr>
        </p:nvSpPr>
        <p:spPr/>
        <p:txBody>
          <a:bodyPr vert="horz" lIns="91440" tIns="45720" rIns="91440" bIns="45720" rtlCol="0" anchor="t">
            <a:normAutofit/>
          </a:bodyPr>
          <a:lstStyle/>
          <a:p>
            <a:pPr marL="0" indent="0">
              <a:buNone/>
            </a:pPr>
            <a:r>
              <a:rPr lang="vi-VN" sz="3000">
                <a:latin typeface="Times New Roman"/>
                <a:ea typeface="+mn-lt"/>
                <a:cs typeface="Times New Roman"/>
              </a:rPr>
              <a:t>Backtracking là một </a:t>
            </a:r>
            <a:r>
              <a:rPr lang="vi-VN" sz="3000" b="1">
                <a:latin typeface="Times New Roman"/>
                <a:ea typeface="+mn-lt"/>
                <a:cs typeface="Times New Roman"/>
              </a:rPr>
              <a:t>tư tưởng thiết kế </a:t>
            </a:r>
            <a:r>
              <a:rPr lang="vi-VN" sz="3000">
                <a:latin typeface="Times New Roman"/>
                <a:ea typeface="+mn-lt"/>
                <a:cs typeface="Times New Roman"/>
              </a:rPr>
              <a:t>thuật toán chung để tìm tất cả (hoặc một số) giải pháp cho một bài toán nào đó, đặc biệt là những vấn đề về </a:t>
            </a:r>
            <a:r>
              <a:rPr lang="vi-VN" sz="3000" b="1">
                <a:latin typeface="Times New Roman"/>
                <a:ea typeface="+mn-lt"/>
                <a:cs typeface="Times New Roman"/>
              </a:rPr>
              <a:t>sự ràng buộc điều kiện </a:t>
            </a:r>
            <a:r>
              <a:rPr lang="vi-VN" sz="3000">
                <a:latin typeface="Times New Roman"/>
                <a:ea typeface="+mn-lt"/>
                <a:cs typeface="Times New Roman"/>
              </a:rPr>
              <a:t>(constraint satisfaction).</a:t>
            </a:r>
          </a:p>
          <a:p>
            <a:pPr marL="0" indent="0">
              <a:buNone/>
            </a:pPr>
            <a:endParaRPr lang="vi-VN" sz="3000">
              <a:latin typeface="Times New Roman"/>
              <a:ea typeface="+mn-lt"/>
              <a:cs typeface="Times New Roman"/>
            </a:endParaRPr>
          </a:p>
          <a:p>
            <a:pPr marL="0" indent="0">
              <a:buNone/>
            </a:pPr>
            <a:r>
              <a:rPr lang="vi-VN" sz="3000">
                <a:latin typeface="Times New Roman"/>
                <a:ea typeface="+mn-lt"/>
                <a:cs typeface="Times New Roman"/>
              </a:rPr>
              <a:t>Backtracking thường phụ thuộc vào yêu cầu (ràng buộc) và cách các “ứng viên” (ứng viên – một phần của giải pháp) phát triển thành giải pháp hoàn chỉnh nên được xem như là một meta-heuricstic.</a:t>
            </a:r>
            <a:endParaRPr lang="vi-VN"/>
          </a:p>
          <a:p>
            <a:pPr marL="0" indent="0">
              <a:buNone/>
            </a:pPr>
            <a:endParaRPr lang="vi-VN"/>
          </a:p>
          <a:p>
            <a:pPr marL="0" indent="0">
              <a:buNone/>
            </a:pPr>
            <a:endParaRPr lang="vi-VN" sz="3000">
              <a:latin typeface="Times New Roman"/>
              <a:ea typeface="+mn-lt"/>
              <a:cs typeface="Times New Roman"/>
            </a:endParaRPr>
          </a:p>
        </p:txBody>
      </p:sp>
    </p:spTree>
    <p:extLst>
      <p:ext uri="{BB962C8B-B14F-4D97-AF65-F5344CB8AC3E}">
        <p14:creationId xmlns:p14="http://schemas.microsoft.com/office/powerpoint/2010/main" val="1934147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E54754-A9F3-46F0-8506-57FA32512677}"/>
              </a:ext>
            </a:extLst>
          </p:cNvPr>
          <p:cNvSpPr>
            <a:spLocks noGrp="1"/>
          </p:cNvSpPr>
          <p:nvPr>
            <p:ph type="title"/>
          </p:nvPr>
        </p:nvSpPr>
        <p:spPr>
          <a:xfrm>
            <a:off x="838200" y="365125"/>
            <a:ext cx="10515600" cy="636632"/>
          </a:xfrm>
        </p:spPr>
        <p:txBody>
          <a:bodyPr>
            <a:normAutofit/>
          </a:bodyPr>
          <a:lstStyle/>
          <a:p>
            <a:r>
              <a:rPr lang="vi-VN" sz="3000">
                <a:latin typeface="Times New Roman"/>
                <a:cs typeface="Times New Roman"/>
              </a:rPr>
              <a:t>Optimization</a:t>
            </a:r>
          </a:p>
        </p:txBody>
      </p:sp>
      <p:sp>
        <p:nvSpPr>
          <p:cNvPr id="3" name="Chỗ dành sẵn cho Nội dung 2">
            <a:extLst>
              <a:ext uri="{FF2B5EF4-FFF2-40B4-BE49-F238E27FC236}">
                <a16:creationId xmlns:a16="http://schemas.microsoft.com/office/drawing/2014/main" id="{EB28C792-325F-47BE-AE2E-1600A7295993}"/>
              </a:ext>
            </a:extLst>
          </p:cNvPr>
          <p:cNvSpPr>
            <a:spLocks noGrp="1"/>
          </p:cNvSpPr>
          <p:nvPr>
            <p:ph idx="1"/>
          </p:nvPr>
        </p:nvSpPr>
        <p:spPr>
          <a:xfrm>
            <a:off x="838200" y="1136694"/>
            <a:ext cx="10515600" cy="5040269"/>
          </a:xfrm>
        </p:spPr>
        <p:txBody>
          <a:bodyPr vert="horz" lIns="91440" tIns="45720" rIns="91440" bIns="45720" rtlCol="0" anchor="t">
            <a:normAutofit/>
          </a:bodyPr>
          <a:lstStyle/>
          <a:p>
            <a:pPr marL="0" indent="0">
              <a:buNone/>
            </a:pPr>
            <a:endParaRPr lang="vi-VN">
              <a:cs typeface="Arial" panose="020B0604020202020204" pitchFamily="34" charset="0"/>
            </a:endParaRPr>
          </a:p>
        </p:txBody>
      </p:sp>
    </p:spTree>
    <p:extLst>
      <p:ext uri="{BB962C8B-B14F-4D97-AF65-F5344CB8AC3E}">
        <p14:creationId xmlns:p14="http://schemas.microsoft.com/office/powerpoint/2010/main" val="2052650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66712D-5FD2-42A0-9306-B3802F0E0A20}"/>
              </a:ext>
            </a:extLst>
          </p:cNvPr>
          <p:cNvSpPr>
            <a:spLocks noGrp="1"/>
          </p:cNvSpPr>
          <p:nvPr>
            <p:ph type="title"/>
          </p:nvPr>
        </p:nvSpPr>
        <p:spPr>
          <a:xfrm>
            <a:off x="838200" y="365125"/>
            <a:ext cx="10515600" cy="699262"/>
          </a:xfrm>
        </p:spPr>
        <p:txBody>
          <a:bodyPr/>
          <a:lstStyle/>
          <a:p>
            <a:r>
              <a:rPr lang="vi-VN">
                <a:latin typeface="Times New Roman"/>
                <a:cs typeface="Times New Roman"/>
              </a:rPr>
              <a:t>Exercise</a:t>
            </a:r>
            <a:endParaRPr lang="vi-VN"/>
          </a:p>
        </p:txBody>
      </p:sp>
      <p:sp>
        <p:nvSpPr>
          <p:cNvPr id="3" name="Chỗ dành sẵn cho Nội dung 2">
            <a:extLst>
              <a:ext uri="{FF2B5EF4-FFF2-40B4-BE49-F238E27FC236}">
                <a16:creationId xmlns:a16="http://schemas.microsoft.com/office/drawing/2014/main" id="{5B62C80F-2895-4E31-9901-CBE391594B99}"/>
              </a:ext>
            </a:extLst>
          </p:cNvPr>
          <p:cNvSpPr>
            <a:spLocks noGrp="1"/>
          </p:cNvSpPr>
          <p:nvPr>
            <p:ph idx="1"/>
          </p:nvPr>
        </p:nvSpPr>
        <p:spPr>
          <a:xfrm>
            <a:off x="838200" y="1188886"/>
            <a:ext cx="10515600" cy="4988077"/>
          </a:xfrm>
        </p:spPr>
        <p:txBody>
          <a:bodyPr vert="horz" lIns="91440" tIns="45720" rIns="91440" bIns="45720" rtlCol="0" anchor="t">
            <a:normAutofit/>
          </a:bodyPr>
          <a:lstStyle/>
          <a:p>
            <a:pPr marL="0" indent="0">
              <a:buNone/>
            </a:pPr>
            <a:r>
              <a:rPr lang="vi-VN">
                <a:latin typeface="Arial"/>
                <a:cs typeface="Arial"/>
              </a:rPr>
              <a:t>1) Peg </a:t>
            </a:r>
            <a:r>
              <a:rPr lang="vi-VN"/>
              <a:t>Solitaire</a:t>
            </a:r>
            <a:endParaRPr lang="vi-VN" dirty="0">
              <a:latin typeface="Arial"/>
              <a:cs typeface="Arial"/>
            </a:endParaRPr>
          </a:p>
          <a:p>
            <a:pPr marL="0" indent="0">
              <a:buNone/>
            </a:pPr>
            <a:r>
              <a:rPr lang="vi-VN">
                <a:latin typeface="Arial"/>
                <a:cs typeface="Arial"/>
              </a:rPr>
              <a:t>2) Rat in Maze</a:t>
            </a:r>
            <a:endParaRPr lang="vi-VN" dirty="0">
              <a:latin typeface="Arial"/>
              <a:cs typeface="Arial"/>
            </a:endParaRPr>
          </a:p>
        </p:txBody>
      </p:sp>
    </p:spTree>
    <p:extLst>
      <p:ext uri="{BB962C8B-B14F-4D97-AF65-F5344CB8AC3E}">
        <p14:creationId xmlns:p14="http://schemas.microsoft.com/office/powerpoint/2010/main" val="3653323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79BA61A-2644-455F-B6EB-B81966F672D8}"/>
              </a:ext>
            </a:extLst>
          </p:cNvPr>
          <p:cNvSpPr>
            <a:spLocks noGrp="1"/>
          </p:cNvSpPr>
          <p:nvPr>
            <p:ph type="title"/>
          </p:nvPr>
        </p:nvSpPr>
        <p:spPr>
          <a:xfrm>
            <a:off x="838200" y="365125"/>
            <a:ext cx="10515600" cy="448742"/>
          </a:xfrm>
        </p:spPr>
        <p:txBody>
          <a:bodyPr vert="horz" lIns="91440" tIns="45720" rIns="91440" bIns="45720" rtlCol="0" anchor="ctr">
            <a:noAutofit/>
          </a:bodyPr>
          <a:lstStyle/>
          <a:p>
            <a:br>
              <a:rPr lang="vi-VN" sz="3000" dirty="0">
                <a:latin typeface="Times New Roman"/>
                <a:cs typeface="Times New Roman"/>
              </a:rPr>
            </a:br>
            <a:r>
              <a:rPr lang="vi-VN" sz="3000">
                <a:latin typeface="Times New Roman"/>
                <a:cs typeface="Times New Roman"/>
              </a:rPr>
              <a:t>1)  </a:t>
            </a:r>
            <a:r>
              <a:rPr lang="vi-VN" sz="3000">
                <a:latin typeface="Times New Roman"/>
                <a:cs typeface="Arial"/>
              </a:rPr>
              <a:t>Peg </a:t>
            </a:r>
            <a:r>
              <a:rPr lang="vi-VN" sz="3000">
                <a:latin typeface="Times New Roman"/>
                <a:ea typeface="+mj-lt"/>
                <a:cs typeface="Times New Roman"/>
              </a:rPr>
              <a:t>Solitaire</a:t>
            </a:r>
          </a:p>
          <a:p>
            <a:endParaRPr lang="vi-VN" dirty="0">
              <a:latin typeface="Times New Roman"/>
              <a:cs typeface="Times New Roman"/>
            </a:endParaRPr>
          </a:p>
        </p:txBody>
      </p:sp>
      <p:pic>
        <p:nvPicPr>
          <p:cNvPr id="4" name="Hình ảnh 4">
            <a:hlinkClick r:id="" action="ppaction://media"/>
            <a:extLst>
              <a:ext uri="{FF2B5EF4-FFF2-40B4-BE49-F238E27FC236}">
                <a16:creationId xmlns:a16="http://schemas.microsoft.com/office/drawing/2014/main" id="{623A7E4B-19E6-4462-A7C3-4D9B0B457FE1}"/>
              </a:ext>
            </a:extLst>
          </p:cNvPr>
          <p:cNvPicPr>
            <a:picLocks noGrp="1" noRot="1" noChangeAspect="1"/>
          </p:cNvPicPr>
          <p:nvPr>
            <p:ph idx="1"/>
            <a:videoFile r:link="rId1"/>
          </p:nvPr>
        </p:nvPicPr>
        <p:blipFill>
          <a:blip r:embed="rId3"/>
          <a:stretch>
            <a:fillRect/>
          </a:stretch>
        </p:blipFill>
        <p:spPr>
          <a:xfrm>
            <a:off x="1022959" y="1076325"/>
            <a:ext cx="10114767" cy="5276589"/>
          </a:xfrm>
        </p:spPr>
      </p:pic>
    </p:spTree>
    <p:extLst>
      <p:ext uri="{BB962C8B-B14F-4D97-AF65-F5344CB8AC3E}">
        <p14:creationId xmlns:p14="http://schemas.microsoft.com/office/powerpoint/2010/main" val="2714921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5E5A95-BC31-4DF7-B0EC-ECB1BA7212A6}"/>
              </a:ext>
            </a:extLst>
          </p:cNvPr>
          <p:cNvSpPr>
            <a:spLocks noGrp="1"/>
          </p:cNvSpPr>
          <p:nvPr>
            <p:ph type="title"/>
          </p:nvPr>
        </p:nvSpPr>
        <p:spPr>
          <a:xfrm>
            <a:off x="838200" y="365125"/>
            <a:ext cx="10515600" cy="594879"/>
          </a:xfrm>
        </p:spPr>
        <p:txBody>
          <a:bodyPr>
            <a:normAutofit/>
          </a:bodyPr>
          <a:lstStyle/>
          <a:p>
            <a:r>
              <a:rPr lang="vi-VN" sz="3000">
                <a:latin typeface="Times New Roman"/>
                <a:cs typeface="Times New Roman"/>
              </a:rPr>
              <a:t>2) Rat in Maze</a:t>
            </a:r>
          </a:p>
        </p:txBody>
      </p:sp>
      <p:sp>
        <p:nvSpPr>
          <p:cNvPr id="3" name="Chỗ dành sẵn cho Nội dung 2">
            <a:extLst>
              <a:ext uri="{FF2B5EF4-FFF2-40B4-BE49-F238E27FC236}">
                <a16:creationId xmlns:a16="http://schemas.microsoft.com/office/drawing/2014/main" id="{70B7B9BB-AC08-4D8C-9AD7-6CB1E66279E3}"/>
              </a:ext>
            </a:extLst>
          </p:cNvPr>
          <p:cNvSpPr>
            <a:spLocks noGrp="1"/>
          </p:cNvSpPr>
          <p:nvPr>
            <p:ph idx="1"/>
          </p:nvPr>
        </p:nvSpPr>
        <p:spPr>
          <a:xfrm>
            <a:off x="838200" y="1042749"/>
            <a:ext cx="10515600" cy="5134214"/>
          </a:xfrm>
        </p:spPr>
        <p:txBody>
          <a:bodyPr/>
          <a:lstStyle/>
          <a:p>
            <a:endParaRPr lang="vi-VN"/>
          </a:p>
        </p:txBody>
      </p:sp>
    </p:spTree>
    <p:extLst>
      <p:ext uri="{BB962C8B-B14F-4D97-AF65-F5344CB8AC3E}">
        <p14:creationId xmlns:p14="http://schemas.microsoft.com/office/powerpoint/2010/main" val="248164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CED4-24F7-AE4C-A486-93ABC2AA2FA4}"/>
              </a:ext>
            </a:extLst>
          </p:cNvPr>
          <p:cNvSpPr>
            <a:spLocks noGrp="1"/>
          </p:cNvSpPr>
          <p:nvPr>
            <p:ph type="title"/>
          </p:nvPr>
        </p:nvSpPr>
        <p:spPr/>
        <p:txBody>
          <a:bodyPr/>
          <a:lstStyle/>
          <a:p>
            <a:r>
              <a:rPr lang="en-US" err="1"/>
              <a:t>Cách</a:t>
            </a:r>
            <a:r>
              <a:rPr lang="en-US"/>
              <a:t> </a:t>
            </a:r>
            <a:r>
              <a:rPr lang="en-US" err="1"/>
              <a:t>hoạt</a:t>
            </a:r>
            <a:r>
              <a:rPr lang="en-US"/>
              <a:t> </a:t>
            </a:r>
            <a:r>
              <a:rPr lang="en-US" err="1"/>
              <a:t>động</a:t>
            </a:r>
            <a:r>
              <a:rPr lang="en-US"/>
              <a:t> </a:t>
            </a:r>
            <a:r>
              <a:rPr lang="en-US" err="1"/>
              <a:t>của</a:t>
            </a:r>
            <a:r>
              <a:rPr lang="en-US"/>
              <a:t> backtracking?</a:t>
            </a:r>
          </a:p>
        </p:txBody>
      </p:sp>
      <p:sp>
        <p:nvSpPr>
          <p:cNvPr id="6" name="TextBox 5">
            <a:extLst>
              <a:ext uri="{FF2B5EF4-FFF2-40B4-BE49-F238E27FC236}">
                <a16:creationId xmlns:a16="http://schemas.microsoft.com/office/drawing/2014/main" id="{7B3EBA33-46A7-3D44-8EE3-9018D78ED858}"/>
              </a:ext>
            </a:extLst>
          </p:cNvPr>
          <p:cNvSpPr txBox="1"/>
          <p:nvPr/>
        </p:nvSpPr>
        <p:spPr>
          <a:xfrm>
            <a:off x="838200" y="1571348"/>
            <a:ext cx="10800425" cy="286232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Backtracking sẽ xây dựng lời giải bằng cách từng bước tạo nên các “ứng viên” . Mỗi  “ứng viên” có nhiều lựa chọn để phát triển thành lời giải đúng, backtracking sẽ chọn một lựa chọn phù hợp và tiếp tục phát triển “ứng viên” cho đến khi nhận được lời giải hoàn chỉnh (thỏa mãn điều kiện).</a:t>
            </a:r>
          </a:p>
          <a:p>
            <a:endParaRPr lang="vi-VN">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Nếu chọn một sự lựa chọn khiến cho “ ứng viên ” không còn thỏa mãn điều khiện nữa, thì backtracking sẽ loại bỏ “ứng viên” đó, quay trở lại “ứng viên” trước đó, phát triển “ứng viên” theo sự lựa chọn khác để có thể tạo ra “ứng viên”  có thể thỏa mãn điều kiện.</a:t>
            </a:r>
          </a:p>
          <a:p>
            <a:endParaRPr lang="vi-VN">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Cứ làm như vậy cho đến khi tìm được lời giải hoặc toàn bộ lời giải (toàn bộ ứng viên).</a:t>
            </a:r>
            <a:endParaRPr lang="vi-VN">
              <a:latin typeface="Times New Roman" panose="02020603050405020304" pitchFamily="18" charset="0"/>
              <a:ea typeface="+mn-lt"/>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69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239F-1EF0-F34F-9E82-B1F79500FBF8}"/>
              </a:ext>
            </a:extLst>
          </p:cNvPr>
          <p:cNvSpPr>
            <a:spLocks noGrp="1"/>
          </p:cNvSpPr>
          <p:nvPr>
            <p:ph type="title"/>
          </p:nvPr>
        </p:nvSpPr>
        <p:spPr/>
        <p:txBody>
          <a:bodyPr/>
          <a:lstStyle/>
          <a:p>
            <a:r>
              <a:rPr lang="en-US" err="1"/>
              <a:t>Cách</a:t>
            </a:r>
            <a:r>
              <a:rPr lang="en-US"/>
              <a:t> </a:t>
            </a:r>
            <a:r>
              <a:rPr lang="en-US" err="1"/>
              <a:t>hoạt</a:t>
            </a:r>
            <a:r>
              <a:rPr lang="en-US"/>
              <a:t> </a:t>
            </a:r>
            <a:r>
              <a:rPr lang="en-US" err="1"/>
              <a:t>động</a:t>
            </a:r>
            <a:r>
              <a:rPr lang="en-US"/>
              <a:t> </a:t>
            </a:r>
            <a:r>
              <a:rPr lang="en-US" err="1"/>
              <a:t>của</a:t>
            </a:r>
            <a:r>
              <a:rPr lang="en-US"/>
              <a:t> backtracking</a:t>
            </a:r>
          </a:p>
        </p:txBody>
      </p:sp>
      <p:sp>
        <p:nvSpPr>
          <p:cNvPr id="4" name="TextBox 3">
            <a:extLst>
              <a:ext uri="{FF2B5EF4-FFF2-40B4-BE49-F238E27FC236}">
                <a16:creationId xmlns:a16="http://schemas.microsoft.com/office/drawing/2014/main" id="{797E407F-815B-354F-A2E4-A41742F8D2A7}"/>
              </a:ext>
            </a:extLst>
          </p:cNvPr>
          <p:cNvSpPr txBox="1"/>
          <p:nvPr/>
        </p:nvSpPr>
        <p:spPr>
          <a:xfrm>
            <a:off x="914400" y="1597981"/>
            <a:ext cx="10351363" cy="3416320"/>
          </a:xfrm>
          <a:prstGeom prst="rect">
            <a:avLst/>
          </a:prstGeom>
          <a:noFill/>
        </p:spPr>
        <p:txBody>
          <a:bodyPr wrap="square" rtlCol="0">
            <a:spAutoFit/>
          </a:bodyPr>
          <a:lstStyle/>
          <a:p>
            <a:r>
              <a:rPr lang="en-US" err="1"/>
              <a:t>Thông</a:t>
            </a:r>
            <a:r>
              <a:rPr lang="en-US"/>
              <a:t> </a:t>
            </a:r>
            <a:r>
              <a:rPr lang="en-US" err="1"/>
              <a:t>thường</a:t>
            </a:r>
            <a:r>
              <a:rPr lang="en-US"/>
              <a:t> </a:t>
            </a:r>
            <a:r>
              <a:rPr lang="en-US" err="1"/>
              <a:t>thì</a:t>
            </a:r>
            <a:r>
              <a:rPr lang="en-US"/>
              <a:t> backtracking </a:t>
            </a:r>
            <a:r>
              <a:rPr lang="en-US" err="1"/>
              <a:t>cần</a:t>
            </a:r>
            <a:r>
              <a:rPr lang="en-US"/>
              <a:t> </a:t>
            </a:r>
            <a:r>
              <a:rPr lang="en-US" err="1"/>
              <a:t>một</a:t>
            </a:r>
            <a:r>
              <a:rPr lang="en-US"/>
              <a:t> state – </a:t>
            </a:r>
            <a:r>
              <a:rPr lang="en-US" err="1"/>
              <a:t>trạng</a:t>
            </a:r>
            <a:r>
              <a:rPr lang="en-US"/>
              <a:t> </a:t>
            </a:r>
            <a:r>
              <a:rPr lang="en-US" err="1"/>
              <a:t>thái</a:t>
            </a:r>
            <a:r>
              <a:rPr lang="en-US"/>
              <a:t> </a:t>
            </a:r>
            <a:r>
              <a:rPr lang="en-US" err="1"/>
              <a:t>của</a:t>
            </a:r>
            <a:r>
              <a:rPr lang="en-US"/>
              <a:t> </a:t>
            </a:r>
            <a:r>
              <a:rPr lang="en-US" err="1"/>
              <a:t>ứng</a:t>
            </a:r>
            <a:r>
              <a:rPr lang="en-US"/>
              <a:t> </a:t>
            </a:r>
            <a:r>
              <a:rPr lang="en-US" err="1"/>
              <a:t>viên</a:t>
            </a:r>
            <a:r>
              <a:rPr lang="en-US"/>
              <a:t>. Backtracking </a:t>
            </a:r>
            <a:r>
              <a:rPr lang="en-US" err="1"/>
              <a:t>sẽ</a:t>
            </a:r>
            <a:r>
              <a:rPr lang="en-US"/>
              <a:t> </a:t>
            </a:r>
            <a:r>
              <a:rPr lang="en-US" err="1"/>
              <a:t>liên</a:t>
            </a:r>
            <a:r>
              <a:rPr lang="en-US"/>
              <a:t> </a:t>
            </a:r>
            <a:r>
              <a:rPr lang="en-US" err="1"/>
              <a:t>tục</a:t>
            </a:r>
            <a:r>
              <a:rPr lang="en-US"/>
              <a:t> </a:t>
            </a:r>
            <a:r>
              <a:rPr lang="en-US" err="1"/>
              <a:t>phát</a:t>
            </a:r>
            <a:r>
              <a:rPr lang="en-US"/>
              <a:t> </a:t>
            </a:r>
            <a:r>
              <a:rPr lang="en-US" err="1"/>
              <a:t>triển</a:t>
            </a:r>
            <a:r>
              <a:rPr lang="en-US"/>
              <a:t> “</a:t>
            </a:r>
            <a:r>
              <a:rPr lang="en-US" err="1"/>
              <a:t>ứng</a:t>
            </a:r>
            <a:r>
              <a:rPr lang="en-US"/>
              <a:t> </a:t>
            </a:r>
            <a:r>
              <a:rPr lang="en-US" err="1"/>
              <a:t>viên</a:t>
            </a:r>
            <a:r>
              <a:rPr lang="en-US"/>
              <a:t>” </a:t>
            </a:r>
            <a:r>
              <a:rPr lang="en-US" err="1"/>
              <a:t>thành</a:t>
            </a:r>
            <a:r>
              <a:rPr lang="en-US"/>
              <a:t> </a:t>
            </a:r>
            <a:r>
              <a:rPr lang="en-US" err="1"/>
              <a:t>giải</a:t>
            </a:r>
            <a:r>
              <a:rPr lang="en-US"/>
              <a:t> </a:t>
            </a:r>
            <a:r>
              <a:rPr lang="en-US" err="1"/>
              <a:t>pháp</a:t>
            </a:r>
            <a:r>
              <a:rPr lang="en-US"/>
              <a:t> </a:t>
            </a:r>
            <a:r>
              <a:rPr lang="en-US" err="1"/>
              <a:t>trong</a:t>
            </a:r>
            <a:r>
              <a:rPr lang="en-US"/>
              <a:t> </a:t>
            </a:r>
            <a:r>
              <a:rPr lang="en-US" err="1"/>
              <a:t>các</a:t>
            </a:r>
            <a:r>
              <a:rPr lang="en-US"/>
              <a:t> </a:t>
            </a:r>
            <a:r>
              <a:rPr lang="en-US" err="1"/>
              <a:t>sự</a:t>
            </a:r>
            <a:r>
              <a:rPr lang="en-US"/>
              <a:t> </a:t>
            </a:r>
            <a:r>
              <a:rPr lang="en-US" err="1"/>
              <a:t>lựa</a:t>
            </a:r>
            <a:r>
              <a:rPr lang="en-US"/>
              <a:t> </a:t>
            </a:r>
            <a:r>
              <a:rPr lang="en-US" err="1"/>
              <a:t>chọn</a:t>
            </a:r>
            <a:r>
              <a:rPr lang="en-US"/>
              <a:t> </a:t>
            </a:r>
            <a:r>
              <a:rPr lang="en-US" err="1"/>
              <a:t>cho</a:t>
            </a:r>
            <a:r>
              <a:rPr lang="en-US"/>
              <a:t> </a:t>
            </a:r>
            <a:r>
              <a:rPr lang="en-US" err="1"/>
              <a:t>phép</a:t>
            </a:r>
            <a:r>
              <a:rPr lang="en-US"/>
              <a:t> (generate new state). </a:t>
            </a:r>
            <a:r>
              <a:rPr lang="en-US" err="1"/>
              <a:t>Một</a:t>
            </a:r>
            <a:r>
              <a:rPr lang="en-US"/>
              <a:t> </a:t>
            </a:r>
            <a:r>
              <a:rPr lang="en-US" err="1"/>
              <a:t>cấu</a:t>
            </a:r>
            <a:r>
              <a:rPr lang="en-US"/>
              <a:t> </a:t>
            </a:r>
            <a:r>
              <a:rPr lang="en-US" err="1"/>
              <a:t>trúc</a:t>
            </a:r>
            <a:r>
              <a:rPr lang="en-US"/>
              <a:t> </a:t>
            </a:r>
            <a:r>
              <a:rPr lang="en-US" err="1"/>
              <a:t>phù</a:t>
            </a:r>
            <a:r>
              <a:rPr lang="en-US"/>
              <a:t> </a:t>
            </a:r>
            <a:r>
              <a:rPr lang="en-US" err="1"/>
              <a:t>hợp</a:t>
            </a:r>
            <a:r>
              <a:rPr lang="en-US"/>
              <a:t> </a:t>
            </a:r>
            <a:r>
              <a:rPr lang="en-US" err="1"/>
              <a:t>cho</a:t>
            </a:r>
            <a:r>
              <a:rPr lang="en-US"/>
              <a:t> </a:t>
            </a:r>
            <a:r>
              <a:rPr lang="en-US" err="1"/>
              <a:t>việc</a:t>
            </a:r>
            <a:r>
              <a:rPr lang="en-US"/>
              <a:t> </a:t>
            </a:r>
            <a:r>
              <a:rPr lang="en-US" err="1"/>
              <a:t>này</a:t>
            </a:r>
            <a:r>
              <a:rPr lang="en-US"/>
              <a:t> </a:t>
            </a:r>
            <a:r>
              <a:rPr lang="en-US" err="1"/>
              <a:t>là</a:t>
            </a:r>
            <a:r>
              <a:rPr lang="en-US"/>
              <a:t> tree – </a:t>
            </a:r>
            <a:r>
              <a:rPr lang="en-US" err="1"/>
              <a:t>còn</a:t>
            </a:r>
            <a:r>
              <a:rPr lang="en-US"/>
              <a:t> </a:t>
            </a:r>
            <a:r>
              <a:rPr lang="en-US" err="1"/>
              <a:t>được</a:t>
            </a:r>
            <a:r>
              <a:rPr lang="en-US"/>
              <a:t> </a:t>
            </a:r>
            <a:r>
              <a:rPr lang="en-US" err="1"/>
              <a:t>gọi</a:t>
            </a:r>
            <a:r>
              <a:rPr lang="en-US"/>
              <a:t> </a:t>
            </a:r>
            <a:r>
              <a:rPr lang="en-US" err="1"/>
              <a:t>là</a:t>
            </a:r>
            <a:r>
              <a:rPr lang="en-US"/>
              <a:t> space-state-tree.</a:t>
            </a:r>
          </a:p>
          <a:p>
            <a:endParaRPr lang="en-US"/>
          </a:p>
          <a:p>
            <a:r>
              <a:rPr lang="en-US"/>
              <a:t> </a:t>
            </a:r>
            <a:r>
              <a:rPr lang="en-US" err="1"/>
              <a:t>Gốc</a:t>
            </a:r>
            <a:r>
              <a:rPr lang="en-US"/>
              <a:t> </a:t>
            </a:r>
            <a:r>
              <a:rPr lang="en-US" err="1"/>
              <a:t>của</a:t>
            </a:r>
            <a:r>
              <a:rPr lang="en-US"/>
              <a:t> state-space-</a:t>
            </a:r>
            <a:r>
              <a:rPr lang="en-US" err="1"/>
              <a:t>stree</a:t>
            </a:r>
            <a:r>
              <a:rPr lang="en-US"/>
              <a:t> </a:t>
            </a:r>
            <a:r>
              <a:rPr lang="en-US" err="1"/>
              <a:t>là</a:t>
            </a:r>
            <a:r>
              <a:rPr lang="en-US"/>
              <a:t> </a:t>
            </a:r>
            <a:r>
              <a:rPr lang="en-US" err="1"/>
              <a:t>trạng</a:t>
            </a:r>
            <a:r>
              <a:rPr lang="en-US"/>
              <a:t> </a:t>
            </a:r>
            <a:r>
              <a:rPr lang="en-US" err="1"/>
              <a:t>thái</a:t>
            </a:r>
            <a:r>
              <a:rPr lang="en-US"/>
              <a:t> </a:t>
            </a:r>
            <a:r>
              <a:rPr lang="en-US" err="1"/>
              <a:t>khởi</a:t>
            </a:r>
            <a:r>
              <a:rPr lang="en-US"/>
              <a:t> </a:t>
            </a:r>
            <a:r>
              <a:rPr lang="en-US" err="1"/>
              <a:t>đầu</a:t>
            </a:r>
            <a:r>
              <a:rPr lang="en-US"/>
              <a:t> (initial state), </a:t>
            </a:r>
            <a:r>
              <a:rPr lang="en-US" err="1"/>
              <a:t>các</a:t>
            </a:r>
            <a:r>
              <a:rPr lang="en-US"/>
              <a:t> node con </a:t>
            </a:r>
            <a:r>
              <a:rPr lang="en-US" err="1"/>
              <a:t>là</a:t>
            </a:r>
            <a:r>
              <a:rPr lang="en-US"/>
              <a:t> </a:t>
            </a:r>
            <a:r>
              <a:rPr lang="en-US" err="1"/>
              <a:t>trạng</a:t>
            </a:r>
            <a:r>
              <a:rPr lang="en-US"/>
              <a:t> </a:t>
            </a:r>
            <a:r>
              <a:rPr lang="en-US" err="1"/>
              <a:t>thái</a:t>
            </a:r>
            <a:r>
              <a:rPr lang="en-US"/>
              <a:t> </a:t>
            </a:r>
            <a:r>
              <a:rPr lang="en-US" err="1"/>
              <a:t>có</a:t>
            </a:r>
            <a:r>
              <a:rPr lang="en-US"/>
              <a:t> </a:t>
            </a:r>
            <a:r>
              <a:rPr lang="en-US" err="1"/>
              <a:t>thể</a:t>
            </a:r>
            <a:r>
              <a:rPr lang="en-US"/>
              <a:t> </a:t>
            </a:r>
            <a:r>
              <a:rPr lang="en-US" err="1"/>
              <a:t>được</a:t>
            </a:r>
            <a:r>
              <a:rPr lang="en-US"/>
              <a:t> </a:t>
            </a:r>
            <a:r>
              <a:rPr lang="en-US" err="1"/>
              <a:t>tạo</a:t>
            </a:r>
            <a:r>
              <a:rPr lang="en-US"/>
              <a:t> ra </a:t>
            </a:r>
            <a:r>
              <a:rPr lang="en-US" err="1"/>
              <a:t>từ</a:t>
            </a:r>
            <a:r>
              <a:rPr lang="en-US"/>
              <a:t> node cha. </a:t>
            </a:r>
            <a:r>
              <a:rPr lang="en-US" err="1"/>
              <a:t>Tùy</a:t>
            </a:r>
            <a:r>
              <a:rPr lang="en-US"/>
              <a:t> </a:t>
            </a:r>
            <a:r>
              <a:rPr lang="en-US" err="1"/>
              <a:t>thuộc</a:t>
            </a:r>
            <a:r>
              <a:rPr lang="en-US"/>
              <a:t> </a:t>
            </a:r>
            <a:r>
              <a:rPr lang="en-US" err="1"/>
              <a:t>vào</a:t>
            </a:r>
            <a:r>
              <a:rPr lang="en-US"/>
              <a:t> </a:t>
            </a:r>
            <a:r>
              <a:rPr lang="en-US" err="1"/>
              <a:t>số</a:t>
            </a:r>
            <a:r>
              <a:rPr lang="en-US"/>
              <a:t> </a:t>
            </a:r>
            <a:r>
              <a:rPr lang="en-US" err="1"/>
              <a:t>lựa</a:t>
            </a:r>
            <a:r>
              <a:rPr lang="en-US"/>
              <a:t> </a:t>
            </a:r>
            <a:r>
              <a:rPr lang="en-US" err="1"/>
              <a:t>chọn</a:t>
            </a:r>
            <a:r>
              <a:rPr lang="en-US"/>
              <a:t> </a:t>
            </a:r>
            <a:r>
              <a:rPr lang="en-US" err="1"/>
              <a:t>của</a:t>
            </a:r>
            <a:r>
              <a:rPr lang="en-US"/>
              <a:t> </a:t>
            </a:r>
            <a:r>
              <a:rPr lang="en-US" err="1"/>
              <a:t>trạng</a:t>
            </a:r>
            <a:r>
              <a:rPr lang="en-US"/>
              <a:t> </a:t>
            </a:r>
            <a:r>
              <a:rPr lang="en-US" err="1"/>
              <a:t>thái</a:t>
            </a:r>
            <a:r>
              <a:rPr lang="en-US"/>
              <a:t> </a:t>
            </a:r>
            <a:r>
              <a:rPr lang="en-US" err="1"/>
              <a:t>hiện</a:t>
            </a:r>
            <a:r>
              <a:rPr lang="en-US"/>
              <a:t> </a:t>
            </a:r>
            <a:r>
              <a:rPr lang="en-US" err="1"/>
              <a:t>tại</a:t>
            </a:r>
            <a:r>
              <a:rPr lang="en-US"/>
              <a:t> </a:t>
            </a:r>
            <a:r>
              <a:rPr lang="en-US" err="1"/>
              <a:t>mà</a:t>
            </a:r>
            <a:r>
              <a:rPr lang="en-US"/>
              <a:t> </a:t>
            </a:r>
            <a:r>
              <a:rPr lang="en-US" err="1"/>
              <a:t>mỗi</a:t>
            </a:r>
            <a:r>
              <a:rPr lang="en-US"/>
              <a:t> node </a:t>
            </a:r>
            <a:r>
              <a:rPr lang="en-US" err="1"/>
              <a:t>có</a:t>
            </a:r>
            <a:r>
              <a:rPr lang="en-US"/>
              <a:t> </a:t>
            </a:r>
            <a:r>
              <a:rPr lang="en-US" err="1"/>
              <a:t>các</a:t>
            </a:r>
            <a:r>
              <a:rPr lang="en-US"/>
              <a:t> node con </a:t>
            </a:r>
            <a:r>
              <a:rPr lang="en-US" err="1"/>
              <a:t>khác</a:t>
            </a:r>
            <a:r>
              <a:rPr lang="en-US"/>
              <a:t> </a:t>
            </a:r>
            <a:r>
              <a:rPr lang="en-US" err="1"/>
              <a:t>nhau</a:t>
            </a:r>
            <a:r>
              <a:rPr lang="en-US"/>
              <a:t>.</a:t>
            </a:r>
          </a:p>
          <a:p>
            <a:endParaRPr lang="en-US"/>
          </a:p>
          <a:p>
            <a:r>
              <a:rPr lang="en-US" err="1"/>
              <a:t>Một</a:t>
            </a:r>
            <a:r>
              <a:rPr lang="en-US"/>
              <a:t> node </a:t>
            </a:r>
            <a:r>
              <a:rPr lang="en-US" err="1"/>
              <a:t>được</a:t>
            </a:r>
            <a:r>
              <a:rPr lang="en-US"/>
              <a:t> </a:t>
            </a:r>
            <a:r>
              <a:rPr lang="en-US" err="1"/>
              <a:t>gọi</a:t>
            </a:r>
            <a:r>
              <a:rPr lang="en-US"/>
              <a:t> </a:t>
            </a:r>
            <a:r>
              <a:rPr lang="en-US" err="1"/>
              <a:t>là</a:t>
            </a:r>
            <a:r>
              <a:rPr lang="en-US"/>
              <a:t> “</a:t>
            </a:r>
            <a:r>
              <a:rPr lang="en-US" err="1"/>
              <a:t>hứa</a:t>
            </a:r>
            <a:r>
              <a:rPr lang="en-US"/>
              <a:t> </a:t>
            </a:r>
            <a:r>
              <a:rPr lang="en-US" err="1"/>
              <a:t>hẹn</a:t>
            </a:r>
            <a:r>
              <a:rPr lang="en-US"/>
              <a:t>” (promising) , </a:t>
            </a:r>
            <a:r>
              <a:rPr lang="en-US" err="1"/>
              <a:t>nếu</a:t>
            </a:r>
            <a:r>
              <a:rPr lang="en-US"/>
              <a:t> </a:t>
            </a:r>
            <a:r>
              <a:rPr lang="en-US" err="1"/>
              <a:t>nó</a:t>
            </a:r>
            <a:r>
              <a:rPr lang="en-US"/>
              <a:t> </a:t>
            </a:r>
            <a:r>
              <a:rPr lang="en-US" err="1"/>
              <a:t>tham</a:t>
            </a:r>
            <a:r>
              <a:rPr lang="en-US"/>
              <a:t> </a:t>
            </a:r>
            <a:r>
              <a:rPr lang="en-US" err="1"/>
              <a:t>gia</a:t>
            </a:r>
            <a:r>
              <a:rPr lang="en-US"/>
              <a:t> </a:t>
            </a:r>
            <a:r>
              <a:rPr lang="en-US" err="1"/>
              <a:t>vào</a:t>
            </a:r>
            <a:r>
              <a:rPr lang="en-US"/>
              <a:t> </a:t>
            </a:r>
            <a:r>
              <a:rPr lang="en-US" err="1"/>
              <a:t>việc</a:t>
            </a:r>
            <a:r>
              <a:rPr lang="en-US"/>
              <a:t> </a:t>
            </a:r>
            <a:r>
              <a:rPr lang="en-US" err="1"/>
              <a:t>tạo</a:t>
            </a:r>
            <a:r>
              <a:rPr lang="en-US"/>
              <a:t> </a:t>
            </a:r>
            <a:r>
              <a:rPr lang="en-US" err="1"/>
              <a:t>nên</a:t>
            </a:r>
            <a:r>
              <a:rPr lang="en-US"/>
              <a:t> </a:t>
            </a:r>
            <a:r>
              <a:rPr lang="en-US" err="1"/>
              <a:t>giải</a:t>
            </a:r>
            <a:r>
              <a:rPr lang="en-US"/>
              <a:t> </a:t>
            </a:r>
            <a:r>
              <a:rPr lang="en-US" err="1"/>
              <a:t>pháp</a:t>
            </a:r>
            <a:r>
              <a:rPr lang="en-US"/>
              <a:t> ( </a:t>
            </a:r>
            <a:r>
              <a:rPr lang="en-US" err="1"/>
              <a:t>nằm</a:t>
            </a:r>
            <a:r>
              <a:rPr lang="en-US"/>
              <a:t> </a:t>
            </a:r>
            <a:r>
              <a:rPr lang="en-US" err="1"/>
              <a:t>trên</a:t>
            </a:r>
            <a:r>
              <a:rPr lang="en-US"/>
              <a:t> </a:t>
            </a:r>
            <a:r>
              <a:rPr lang="en-US" err="1"/>
              <a:t>đường</a:t>
            </a:r>
            <a:r>
              <a:rPr lang="en-US"/>
              <a:t> </a:t>
            </a:r>
            <a:r>
              <a:rPr lang="en-US" err="1"/>
              <a:t>đi</a:t>
            </a:r>
            <a:r>
              <a:rPr lang="en-US"/>
              <a:t> </a:t>
            </a:r>
            <a:r>
              <a:rPr lang="en-US" err="1"/>
              <a:t>từ</a:t>
            </a:r>
            <a:r>
              <a:rPr lang="en-US"/>
              <a:t> </a:t>
            </a:r>
            <a:r>
              <a:rPr lang="en-US" err="1"/>
              <a:t>gốc</a:t>
            </a:r>
            <a:r>
              <a:rPr lang="en-US"/>
              <a:t> </a:t>
            </a:r>
            <a:r>
              <a:rPr lang="en-US" err="1"/>
              <a:t>một</a:t>
            </a:r>
            <a:r>
              <a:rPr lang="en-US"/>
              <a:t> node </a:t>
            </a:r>
            <a:r>
              <a:rPr lang="en-US" err="1"/>
              <a:t>lá</a:t>
            </a:r>
            <a:r>
              <a:rPr lang="en-US"/>
              <a:t> – </a:t>
            </a:r>
            <a:r>
              <a:rPr lang="en-US" err="1"/>
              <a:t>là</a:t>
            </a:r>
            <a:r>
              <a:rPr lang="en-US"/>
              <a:t> </a:t>
            </a:r>
            <a:r>
              <a:rPr lang="en-US" err="1"/>
              <a:t>giải</a:t>
            </a:r>
            <a:r>
              <a:rPr lang="en-US"/>
              <a:t> </a:t>
            </a:r>
            <a:r>
              <a:rPr lang="en-US" err="1"/>
              <a:t>pháp</a:t>
            </a:r>
            <a:r>
              <a:rPr lang="en-US"/>
              <a:t> </a:t>
            </a:r>
            <a:r>
              <a:rPr lang="en-US" err="1"/>
              <a:t>cho</a:t>
            </a:r>
            <a:r>
              <a:rPr lang="en-US"/>
              <a:t> </a:t>
            </a:r>
            <a:r>
              <a:rPr lang="en-US" err="1"/>
              <a:t>bài</a:t>
            </a:r>
            <a:r>
              <a:rPr lang="en-US"/>
              <a:t> </a:t>
            </a:r>
            <a:r>
              <a:rPr lang="en-US" err="1"/>
              <a:t>toán</a:t>
            </a:r>
            <a:r>
              <a:rPr lang="en-US"/>
              <a:t>). </a:t>
            </a:r>
            <a:r>
              <a:rPr lang="en-US" err="1"/>
              <a:t>Mặt</a:t>
            </a:r>
            <a:r>
              <a:rPr lang="en-US"/>
              <a:t> </a:t>
            </a:r>
            <a:r>
              <a:rPr lang="en-US" err="1"/>
              <a:t>khác</a:t>
            </a:r>
            <a:r>
              <a:rPr lang="en-US"/>
              <a:t> </a:t>
            </a:r>
            <a:r>
              <a:rPr lang="en-US" err="1"/>
              <a:t>thì</a:t>
            </a:r>
            <a:r>
              <a:rPr lang="en-US"/>
              <a:t> </a:t>
            </a:r>
            <a:r>
              <a:rPr lang="en-US" err="1"/>
              <a:t>được</a:t>
            </a:r>
            <a:r>
              <a:rPr lang="en-US"/>
              <a:t> </a:t>
            </a:r>
            <a:r>
              <a:rPr lang="en-US" err="1"/>
              <a:t>gọi</a:t>
            </a:r>
            <a:r>
              <a:rPr lang="en-US"/>
              <a:t> </a:t>
            </a:r>
            <a:r>
              <a:rPr lang="en-US" err="1"/>
              <a:t>là</a:t>
            </a:r>
            <a:r>
              <a:rPr lang="en-US"/>
              <a:t> ”</a:t>
            </a:r>
            <a:r>
              <a:rPr lang="en-US" err="1"/>
              <a:t>không</a:t>
            </a:r>
            <a:r>
              <a:rPr lang="en-US"/>
              <a:t> </a:t>
            </a:r>
            <a:r>
              <a:rPr lang="en-US" err="1"/>
              <a:t>hứa</a:t>
            </a:r>
            <a:r>
              <a:rPr lang="en-US"/>
              <a:t> </a:t>
            </a:r>
            <a:r>
              <a:rPr lang="en-US" err="1"/>
              <a:t>hẹn</a:t>
            </a:r>
            <a:r>
              <a:rPr lang="en-US"/>
              <a:t>” (non-promising).</a:t>
            </a:r>
          </a:p>
          <a:p>
            <a:endParaRPr lang="en-US"/>
          </a:p>
          <a:p>
            <a:r>
              <a:rPr lang="en-US" err="1"/>
              <a:t>Việc</a:t>
            </a:r>
            <a:r>
              <a:rPr lang="en-US"/>
              <a:t> </a:t>
            </a:r>
            <a:r>
              <a:rPr lang="en-US" err="1"/>
              <a:t>của</a:t>
            </a:r>
            <a:r>
              <a:rPr lang="en-US"/>
              <a:t> </a:t>
            </a:r>
            <a:r>
              <a:rPr lang="en-US" err="1"/>
              <a:t>chúng</a:t>
            </a:r>
            <a:r>
              <a:rPr lang="en-US"/>
              <a:t> ta </a:t>
            </a:r>
            <a:r>
              <a:rPr lang="en-US" err="1"/>
              <a:t>là</a:t>
            </a:r>
            <a:r>
              <a:rPr lang="en-US"/>
              <a:t> </a:t>
            </a:r>
            <a:r>
              <a:rPr lang="en-US" err="1"/>
              <a:t>duyệt</a:t>
            </a:r>
            <a:r>
              <a:rPr lang="en-US"/>
              <a:t> </a:t>
            </a:r>
            <a:r>
              <a:rPr lang="en-US" err="1"/>
              <a:t>cây</a:t>
            </a:r>
            <a:r>
              <a:rPr lang="en-US"/>
              <a:t>, </a:t>
            </a:r>
            <a:r>
              <a:rPr lang="en-US" err="1"/>
              <a:t>nếu</a:t>
            </a:r>
            <a:r>
              <a:rPr lang="en-US"/>
              <a:t> </a:t>
            </a:r>
            <a:r>
              <a:rPr lang="en-US" err="1"/>
              <a:t>kiểm</a:t>
            </a:r>
            <a:r>
              <a:rPr lang="en-US"/>
              <a:t> </a:t>
            </a:r>
            <a:r>
              <a:rPr lang="en-US" err="1"/>
              <a:t>tra</a:t>
            </a:r>
            <a:r>
              <a:rPr lang="en-US"/>
              <a:t> node </a:t>
            </a:r>
            <a:r>
              <a:rPr lang="en-US" err="1"/>
              <a:t>bất</a:t>
            </a:r>
            <a:r>
              <a:rPr lang="en-US"/>
              <a:t> </a:t>
            </a:r>
            <a:r>
              <a:rPr lang="en-US" err="1"/>
              <a:t>kỳ</a:t>
            </a:r>
            <a:r>
              <a:rPr lang="en-US"/>
              <a:t> </a:t>
            </a:r>
            <a:r>
              <a:rPr lang="en-US" err="1"/>
              <a:t>là</a:t>
            </a:r>
            <a:r>
              <a:rPr lang="en-US"/>
              <a:t> “nonpromising” </a:t>
            </a:r>
            <a:r>
              <a:rPr lang="en-US" err="1"/>
              <a:t>thì</a:t>
            </a:r>
            <a:r>
              <a:rPr lang="en-US"/>
              <a:t> </a:t>
            </a:r>
            <a:r>
              <a:rPr lang="en-US" err="1"/>
              <a:t>lập</a:t>
            </a:r>
            <a:r>
              <a:rPr lang="en-US"/>
              <a:t> </a:t>
            </a:r>
            <a:r>
              <a:rPr lang="en-US" err="1"/>
              <a:t>tức</a:t>
            </a:r>
            <a:r>
              <a:rPr lang="en-US"/>
              <a:t> </a:t>
            </a:r>
            <a:r>
              <a:rPr lang="en-US" err="1"/>
              <a:t>chặt</a:t>
            </a:r>
            <a:r>
              <a:rPr lang="en-US"/>
              <a:t> </a:t>
            </a:r>
            <a:r>
              <a:rPr lang="en-US" err="1"/>
              <a:t>bỏ</a:t>
            </a:r>
            <a:r>
              <a:rPr lang="en-US"/>
              <a:t> </a:t>
            </a:r>
            <a:r>
              <a:rPr lang="en-US" err="1"/>
              <a:t>nhánh</a:t>
            </a:r>
            <a:r>
              <a:rPr lang="en-US"/>
              <a:t> </a:t>
            </a:r>
            <a:r>
              <a:rPr lang="en-US" err="1"/>
              <a:t>đó</a:t>
            </a:r>
            <a:r>
              <a:rPr lang="en-US"/>
              <a:t>, </a:t>
            </a:r>
            <a:r>
              <a:rPr lang="en-US" err="1"/>
              <a:t>trở</a:t>
            </a:r>
            <a:r>
              <a:rPr lang="en-US"/>
              <a:t> </a:t>
            </a:r>
            <a:r>
              <a:rPr lang="en-US" err="1"/>
              <a:t>lại</a:t>
            </a:r>
            <a:r>
              <a:rPr lang="en-US"/>
              <a:t> node cha </a:t>
            </a:r>
            <a:r>
              <a:rPr lang="en-US" err="1"/>
              <a:t>và</a:t>
            </a:r>
            <a:r>
              <a:rPr lang="en-US"/>
              <a:t> </a:t>
            </a:r>
            <a:r>
              <a:rPr lang="en-US" err="1"/>
              <a:t>chọn</a:t>
            </a:r>
            <a:r>
              <a:rPr lang="en-US"/>
              <a:t> 1 node con </a:t>
            </a:r>
            <a:r>
              <a:rPr lang="en-US" err="1"/>
              <a:t>khác</a:t>
            </a:r>
            <a:r>
              <a:rPr lang="en-US"/>
              <a:t>, </a:t>
            </a:r>
            <a:r>
              <a:rPr lang="en-US" err="1"/>
              <a:t>nếu</a:t>
            </a:r>
            <a:r>
              <a:rPr lang="en-US"/>
              <a:t> </a:t>
            </a:r>
            <a:r>
              <a:rPr lang="en-US" err="1"/>
              <a:t>là</a:t>
            </a:r>
            <a:r>
              <a:rPr lang="en-US"/>
              <a:t> “promising” </a:t>
            </a:r>
            <a:r>
              <a:rPr lang="en-US" err="1"/>
              <a:t>thì</a:t>
            </a:r>
            <a:r>
              <a:rPr lang="en-US"/>
              <a:t> </a:t>
            </a:r>
            <a:r>
              <a:rPr lang="en-US" err="1"/>
              <a:t>tiếp</a:t>
            </a:r>
            <a:r>
              <a:rPr lang="en-US"/>
              <a:t> </a:t>
            </a:r>
            <a:r>
              <a:rPr lang="en-US" err="1"/>
              <a:t>tục</a:t>
            </a:r>
            <a:r>
              <a:rPr lang="en-US"/>
              <a:t> </a:t>
            </a:r>
            <a:r>
              <a:rPr lang="en-US" err="1"/>
              <a:t>cho</a:t>
            </a:r>
            <a:r>
              <a:rPr lang="en-US"/>
              <a:t> </a:t>
            </a:r>
            <a:r>
              <a:rPr lang="en-US" err="1"/>
              <a:t>tới</a:t>
            </a:r>
            <a:r>
              <a:rPr lang="en-US"/>
              <a:t> </a:t>
            </a:r>
            <a:r>
              <a:rPr lang="en-US" err="1"/>
              <a:t>khi</a:t>
            </a:r>
            <a:r>
              <a:rPr lang="en-US"/>
              <a:t> </a:t>
            </a:r>
            <a:r>
              <a:rPr lang="en-US" err="1"/>
              <a:t>được</a:t>
            </a:r>
            <a:r>
              <a:rPr lang="en-US"/>
              <a:t> </a:t>
            </a:r>
            <a:r>
              <a:rPr lang="en-US" err="1"/>
              <a:t>lời</a:t>
            </a:r>
            <a:r>
              <a:rPr lang="en-US"/>
              <a:t> </a:t>
            </a:r>
            <a:r>
              <a:rPr lang="en-US" err="1"/>
              <a:t>giải</a:t>
            </a:r>
            <a:r>
              <a:rPr lang="en-US"/>
              <a:t>.</a:t>
            </a:r>
          </a:p>
        </p:txBody>
      </p:sp>
    </p:spTree>
    <p:extLst>
      <p:ext uri="{BB962C8B-B14F-4D97-AF65-F5344CB8AC3E}">
        <p14:creationId xmlns:p14="http://schemas.microsoft.com/office/powerpoint/2010/main" val="240233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F89C-F873-AF43-8160-29BD1B3A9EC2}"/>
              </a:ext>
            </a:extLst>
          </p:cNvPr>
          <p:cNvSpPr>
            <a:spLocks noGrp="1"/>
          </p:cNvSpPr>
          <p:nvPr>
            <p:ph type="title"/>
          </p:nvPr>
        </p:nvSpPr>
        <p:spPr/>
        <p:txBody>
          <a:bodyPr/>
          <a:lstStyle/>
          <a:p>
            <a:r>
              <a:rPr lang="en-US"/>
              <a:t>Khi </a:t>
            </a:r>
            <a:r>
              <a:rPr lang="en-US" err="1"/>
              <a:t>nào</a:t>
            </a:r>
            <a:r>
              <a:rPr lang="en-US"/>
              <a:t> </a:t>
            </a:r>
            <a:r>
              <a:rPr lang="en-US" err="1"/>
              <a:t>sử</a:t>
            </a:r>
            <a:r>
              <a:rPr lang="en-US"/>
              <a:t> </a:t>
            </a:r>
            <a:r>
              <a:rPr lang="en-US" err="1"/>
              <a:t>dụng</a:t>
            </a:r>
            <a:r>
              <a:rPr lang="en-US"/>
              <a:t> backtracking?</a:t>
            </a:r>
          </a:p>
        </p:txBody>
      </p:sp>
      <p:sp>
        <p:nvSpPr>
          <p:cNvPr id="7" name="TextBox 6">
            <a:extLst>
              <a:ext uri="{FF2B5EF4-FFF2-40B4-BE49-F238E27FC236}">
                <a16:creationId xmlns:a16="http://schemas.microsoft.com/office/drawing/2014/main" id="{B0AEC7E2-4059-FE40-866B-CECEDD37D312}"/>
              </a:ext>
            </a:extLst>
          </p:cNvPr>
          <p:cNvSpPr txBox="1"/>
          <p:nvPr/>
        </p:nvSpPr>
        <p:spPr>
          <a:xfrm>
            <a:off x="838200" y="1589103"/>
            <a:ext cx="10596239" cy="2031325"/>
          </a:xfrm>
          <a:prstGeom prst="rect">
            <a:avLst/>
          </a:prstGeom>
          <a:noFill/>
        </p:spPr>
        <p:txBody>
          <a:bodyPr wrap="square" rtlCol="0">
            <a:spAutoFit/>
          </a:bodyPr>
          <a:lstStyle/>
          <a:p>
            <a:r>
              <a:rPr lang="en-US" err="1"/>
              <a:t>Đối</a:t>
            </a:r>
            <a:r>
              <a:rPr lang="en-US"/>
              <a:t> </a:t>
            </a:r>
            <a:r>
              <a:rPr lang="en-US" err="1"/>
              <a:t>với</a:t>
            </a:r>
            <a:r>
              <a:rPr lang="en-US"/>
              <a:t> </a:t>
            </a:r>
            <a:r>
              <a:rPr lang="en-US" err="1"/>
              <a:t>những</a:t>
            </a:r>
            <a:r>
              <a:rPr lang="en-US"/>
              <a:t> </a:t>
            </a:r>
            <a:r>
              <a:rPr lang="en-US" err="1"/>
              <a:t>bài</a:t>
            </a:r>
            <a:r>
              <a:rPr lang="en-US"/>
              <a:t> </a:t>
            </a:r>
            <a:r>
              <a:rPr lang="en-US" err="1"/>
              <a:t>toán</a:t>
            </a:r>
            <a:r>
              <a:rPr lang="en-US"/>
              <a:t> </a:t>
            </a:r>
            <a:r>
              <a:rPr lang="en-US" err="1"/>
              <a:t>yêu</a:t>
            </a:r>
            <a:r>
              <a:rPr lang="en-US"/>
              <a:t> </a:t>
            </a:r>
            <a:r>
              <a:rPr lang="en-US" err="1"/>
              <a:t>cầu</a:t>
            </a:r>
            <a:r>
              <a:rPr lang="en-US"/>
              <a:t> </a:t>
            </a:r>
            <a:r>
              <a:rPr lang="en-US" err="1"/>
              <a:t>ràng</a:t>
            </a:r>
            <a:r>
              <a:rPr lang="en-US"/>
              <a:t> </a:t>
            </a:r>
            <a:r>
              <a:rPr lang="en-US" err="1"/>
              <a:t>buộc</a:t>
            </a:r>
            <a:r>
              <a:rPr lang="en-US"/>
              <a:t> </a:t>
            </a:r>
            <a:r>
              <a:rPr lang="en-US" err="1"/>
              <a:t>điều</a:t>
            </a:r>
            <a:r>
              <a:rPr lang="en-US"/>
              <a:t> </a:t>
            </a:r>
            <a:r>
              <a:rPr lang="en-US" err="1"/>
              <a:t>kiện</a:t>
            </a:r>
            <a:r>
              <a:rPr lang="en-US"/>
              <a:t> </a:t>
            </a:r>
            <a:r>
              <a:rPr lang="en-US" err="1"/>
              <a:t>thì</a:t>
            </a:r>
            <a:r>
              <a:rPr lang="en-US"/>
              <a:t> backtracking </a:t>
            </a:r>
            <a:r>
              <a:rPr lang="en-US" err="1"/>
              <a:t>là</a:t>
            </a:r>
            <a:r>
              <a:rPr lang="en-US"/>
              <a:t> </a:t>
            </a:r>
            <a:r>
              <a:rPr lang="en-US" err="1"/>
              <a:t>một</a:t>
            </a:r>
            <a:r>
              <a:rPr lang="en-US"/>
              <a:t> </a:t>
            </a:r>
            <a:r>
              <a:rPr lang="en-US" err="1"/>
              <a:t>sự</a:t>
            </a:r>
            <a:r>
              <a:rPr lang="en-US"/>
              <a:t> </a:t>
            </a:r>
            <a:r>
              <a:rPr lang="en-US" err="1"/>
              <a:t>lựa</a:t>
            </a:r>
            <a:r>
              <a:rPr lang="en-US"/>
              <a:t> </a:t>
            </a:r>
            <a:r>
              <a:rPr lang="en-US" err="1"/>
              <a:t>chọn</a:t>
            </a:r>
            <a:r>
              <a:rPr lang="en-US"/>
              <a:t> </a:t>
            </a:r>
            <a:r>
              <a:rPr lang="en-US" err="1"/>
              <a:t>tốt</a:t>
            </a:r>
            <a:r>
              <a:rPr lang="en-US"/>
              <a:t>.</a:t>
            </a:r>
          </a:p>
          <a:p>
            <a:r>
              <a:rPr lang="en-US" err="1"/>
              <a:t>Thường</a:t>
            </a:r>
            <a:r>
              <a:rPr lang="en-US"/>
              <a:t> </a:t>
            </a:r>
            <a:r>
              <a:rPr lang="en-US" err="1"/>
              <a:t>thường</a:t>
            </a:r>
            <a:r>
              <a:rPr lang="en-US"/>
              <a:t> </a:t>
            </a:r>
            <a:r>
              <a:rPr lang="en-US" err="1"/>
              <a:t>là</a:t>
            </a:r>
            <a:r>
              <a:rPr lang="en-US"/>
              <a:t> </a:t>
            </a:r>
            <a:r>
              <a:rPr lang="en-US" err="1"/>
              <a:t>các</a:t>
            </a:r>
            <a:r>
              <a:rPr lang="en-US"/>
              <a:t> </a:t>
            </a:r>
            <a:r>
              <a:rPr lang="en-US" err="1"/>
              <a:t>vấn</a:t>
            </a:r>
            <a:r>
              <a:rPr lang="en-US"/>
              <a:t> </a:t>
            </a:r>
            <a:r>
              <a:rPr lang="en-US" err="1"/>
              <a:t>đề</a:t>
            </a:r>
            <a:r>
              <a:rPr lang="en-US"/>
              <a:t> </a:t>
            </a:r>
            <a:r>
              <a:rPr lang="en-US" err="1"/>
              <a:t>giải</a:t>
            </a:r>
            <a:r>
              <a:rPr lang="en-US"/>
              <a:t> </a:t>
            </a:r>
            <a:r>
              <a:rPr lang="en-US" err="1"/>
              <a:t>đố</a:t>
            </a:r>
            <a:r>
              <a:rPr lang="en-US"/>
              <a:t> (puzzle problems) </a:t>
            </a:r>
            <a:r>
              <a:rPr lang="en-US" err="1"/>
              <a:t>như</a:t>
            </a:r>
            <a:r>
              <a:rPr lang="en-US"/>
              <a:t> sudoku, crossword ,verbal arithmetic , </a:t>
            </a:r>
            <a:r>
              <a:rPr lang="en-US" err="1"/>
              <a:t>hamiltonian</a:t>
            </a:r>
            <a:r>
              <a:rPr lang="en-US"/>
              <a:t> cycle …</a:t>
            </a:r>
          </a:p>
          <a:p>
            <a:endParaRPr lang="en-US"/>
          </a:p>
          <a:p>
            <a:r>
              <a:rPr lang="en-US" err="1"/>
              <a:t>Ở</a:t>
            </a:r>
            <a:r>
              <a:rPr lang="en-US"/>
              <a:t> </a:t>
            </a:r>
            <a:r>
              <a:rPr lang="en-US" err="1"/>
              <a:t>đây</a:t>
            </a:r>
            <a:r>
              <a:rPr lang="en-US"/>
              <a:t> </a:t>
            </a:r>
            <a:r>
              <a:rPr lang="en-US" err="1"/>
              <a:t>nhóm</a:t>
            </a:r>
            <a:r>
              <a:rPr lang="en-US"/>
              <a:t> </a:t>
            </a:r>
            <a:r>
              <a:rPr lang="en-US" err="1"/>
              <a:t>mình</a:t>
            </a:r>
            <a:r>
              <a:rPr lang="en-US"/>
              <a:t> </a:t>
            </a:r>
            <a:r>
              <a:rPr lang="en-US" err="1"/>
              <a:t>sẽ</a:t>
            </a:r>
            <a:r>
              <a:rPr lang="en-US"/>
              <a:t> </a:t>
            </a:r>
            <a:r>
              <a:rPr lang="en-US" err="1"/>
              <a:t>sử</a:t>
            </a:r>
            <a:r>
              <a:rPr lang="en-US"/>
              <a:t> dung </a:t>
            </a:r>
            <a:r>
              <a:rPr lang="en-US" err="1"/>
              <a:t>bài</a:t>
            </a:r>
            <a:r>
              <a:rPr lang="en-US"/>
              <a:t> </a:t>
            </a:r>
            <a:r>
              <a:rPr lang="en-US" err="1"/>
              <a:t>toán</a:t>
            </a:r>
            <a:r>
              <a:rPr lang="en-US"/>
              <a:t> </a:t>
            </a:r>
            <a:r>
              <a:rPr lang="en-US" err="1"/>
              <a:t>kinh</a:t>
            </a:r>
            <a:r>
              <a:rPr lang="en-US"/>
              <a:t> </a:t>
            </a:r>
            <a:r>
              <a:rPr lang="en-US" err="1"/>
              <a:t>điển</a:t>
            </a:r>
            <a:r>
              <a:rPr lang="en-US"/>
              <a:t> </a:t>
            </a:r>
            <a:r>
              <a:rPr lang="en-US" err="1"/>
              <a:t>để</a:t>
            </a:r>
            <a:r>
              <a:rPr lang="en-US"/>
              <a:t> </a:t>
            </a:r>
            <a:r>
              <a:rPr lang="en-US" err="1"/>
              <a:t>phân</a:t>
            </a:r>
            <a:r>
              <a:rPr lang="en-US"/>
              <a:t> </a:t>
            </a:r>
            <a:r>
              <a:rPr lang="en-US" err="1"/>
              <a:t>tích</a:t>
            </a:r>
            <a:r>
              <a:rPr lang="en-US"/>
              <a:t> </a:t>
            </a:r>
            <a:r>
              <a:rPr lang="en-US" err="1"/>
              <a:t>mô</a:t>
            </a:r>
            <a:r>
              <a:rPr lang="en-US"/>
              <a:t> </a:t>
            </a:r>
            <a:r>
              <a:rPr lang="en-US" err="1"/>
              <a:t>hình</a:t>
            </a:r>
            <a:r>
              <a:rPr lang="en-US"/>
              <a:t> (</a:t>
            </a:r>
            <a:r>
              <a:rPr lang="en-US" err="1"/>
              <a:t>tư</a:t>
            </a:r>
            <a:r>
              <a:rPr lang="en-US"/>
              <a:t> </a:t>
            </a:r>
            <a:r>
              <a:rPr lang="en-US" err="1"/>
              <a:t>tưởng</a:t>
            </a:r>
            <a:r>
              <a:rPr lang="en-US"/>
              <a:t>) backtracking, </a:t>
            </a:r>
            <a:r>
              <a:rPr lang="en-US" err="1"/>
              <a:t>đó</a:t>
            </a:r>
            <a:r>
              <a:rPr lang="en-US"/>
              <a:t> </a:t>
            </a:r>
            <a:r>
              <a:rPr lang="en-US" err="1"/>
              <a:t>là</a:t>
            </a:r>
            <a:r>
              <a:rPr lang="en-US"/>
              <a:t> </a:t>
            </a:r>
            <a:r>
              <a:rPr lang="en-US" err="1"/>
              <a:t>bài</a:t>
            </a:r>
            <a:r>
              <a:rPr lang="en-US"/>
              <a:t> </a:t>
            </a:r>
            <a:r>
              <a:rPr lang="en-US" err="1"/>
              <a:t>toán</a:t>
            </a:r>
            <a:r>
              <a:rPr lang="en-US"/>
              <a:t> Knight’s Tour </a:t>
            </a:r>
            <a:r>
              <a:rPr lang="en-US" err="1"/>
              <a:t>và</a:t>
            </a:r>
            <a:r>
              <a:rPr lang="en-US"/>
              <a:t> N-queens</a:t>
            </a:r>
          </a:p>
          <a:p>
            <a:endParaRPr lang="en-US"/>
          </a:p>
        </p:txBody>
      </p:sp>
    </p:spTree>
    <p:extLst>
      <p:ext uri="{BB962C8B-B14F-4D97-AF65-F5344CB8AC3E}">
        <p14:creationId xmlns:p14="http://schemas.microsoft.com/office/powerpoint/2010/main" val="169696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91BD-A7C0-BB40-90D2-87F269C137E8}"/>
              </a:ext>
            </a:extLst>
          </p:cNvPr>
          <p:cNvSpPr>
            <a:spLocks noGrp="1"/>
          </p:cNvSpPr>
          <p:nvPr>
            <p:ph type="title"/>
          </p:nvPr>
        </p:nvSpPr>
        <p:spPr/>
        <p:txBody>
          <a:bodyPr/>
          <a:lstStyle/>
          <a:p>
            <a:r>
              <a:rPr lang="en-US"/>
              <a:t>Knight’s tour</a:t>
            </a:r>
          </a:p>
        </p:txBody>
      </p:sp>
      <p:sp>
        <p:nvSpPr>
          <p:cNvPr id="4" name="TextBox 3">
            <a:extLst>
              <a:ext uri="{FF2B5EF4-FFF2-40B4-BE49-F238E27FC236}">
                <a16:creationId xmlns:a16="http://schemas.microsoft.com/office/drawing/2014/main" id="{5FB79BB9-8619-4144-9A4A-93BD2C1F1BC4}"/>
              </a:ext>
            </a:extLst>
          </p:cNvPr>
          <p:cNvSpPr txBox="1"/>
          <p:nvPr/>
        </p:nvSpPr>
        <p:spPr>
          <a:xfrm>
            <a:off x="838200" y="1828800"/>
            <a:ext cx="10515600" cy="2862322"/>
          </a:xfrm>
          <a:prstGeom prst="rect">
            <a:avLst/>
          </a:prstGeom>
          <a:noFill/>
        </p:spPr>
        <p:txBody>
          <a:bodyPr wrap="square" rtlCol="0">
            <a:spAutoFit/>
          </a:bodyPr>
          <a:lstStyle/>
          <a:p>
            <a:r>
              <a:rPr lang="vi-VN">
                <a:latin typeface="Arial"/>
                <a:ea typeface="+mn-lt"/>
                <a:cs typeface="Arial"/>
              </a:rPr>
              <a:t>Mô tả bài toán:</a:t>
            </a:r>
          </a:p>
          <a:p>
            <a:endParaRPr lang="vi-VN">
              <a:latin typeface="Arial"/>
              <a:ea typeface="+mn-lt"/>
              <a:cs typeface="Arial"/>
            </a:endParaRPr>
          </a:p>
          <a:p>
            <a:r>
              <a:rPr lang="vi-VN">
                <a:latin typeface="Arial"/>
                <a:ea typeface="+mn-lt"/>
                <a:cs typeface="Arial"/>
              </a:rPr>
              <a:t>Cho một bàn cờ N x N, và một quân Mã nằm ở một ô bất kì trên bàn cờ. Hãy di chuyển quân Mã, sao cho chỉ đi qua mỗi ô chính xác một lần và đi qua hết tất cả các ô.</a:t>
            </a:r>
            <a:endParaRPr lang="vi-VN">
              <a:latin typeface="Arial"/>
              <a:cs typeface="Arial"/>
            </a:endParaRPr>
          </a:p>
          <a:p>
            <a:endParaRPr lang="vi-VN">
              <a:latin typeface="Arial"/>
              <a:cs typeface="Arial" panose="020B0604020202020204" pitchFamily="34" charset="0"/>
            </a:endParaRPr>
          </a:p>
          <a:p>
            <a:r>
              <a:rPr lang="vi-VN">
                <a:latin typeface="Arial"/>
                <a:ea typeface="+mn-lt"/>
                <a:cs typeface="Arial"/>
              </a:rPr>
              <a:t>Nhận xét:</a:t>
            </a:r>
            <a:endParaRPr lang="vi-VN">
              <a:ea typeface="+mn-lt"/>
              <a:cs typeface="Arial" panose="020B0604020202020204" pitchFamily="34" charset="0"/>
            </a:endParaRPr>
          </a:p>
          <a:p>
            <a:r>
              <a:rPr lang="vi-VN">
                <a:latin typeface="Arial"/>
                <a:ea typeface="+mn-lt"/>
                <a:cs typeface="Arial"/>
              </a:rPr>
              <a:t>Đây là một ví dụ cho bài toán chu trình Hamilton tổng quát trong bài toán đồ thị.</a:t>
            </a:r>
          </a:p>
          <a:p>
            <a:endParaRPr lang="vi-VN">
              <a:cs typeface="Arial" panose="020B0604020202020204" pitchFamily="34" charset="0"/>
            </a:endParaRPr>
          </a:p>
          <a:p>
            <a:r>
              <a:rPr lang="vi-VN">
                <a:latin typeface="Arial"/>
                <a:ea typeface="+mn-lt"/>
                <a:cs typeface="Arial"/>
              </a:rPr>
              <a:t>Hướng giải quyết: thuật toán backtracking </a:t>
            </a:r>
            <a:endParaRPr lang="vi-VN">
              <a:latin typeface="Arial"/>
              <a:cs typeface="Arial"/>
            </a:endParaRPr>
          </a:p>
          <a:p>
            <a:endParaRPr lang="en-US"/>
          </a:p>
        </p:txBody>
      </p:sp>
    </p:spTree>
    <p:extLst>
      <p:ext uri="{BB962C8B-B14F-4D97-AF65-F5344CB8AC3E}">
        <p14:creationId xmlns:p14="http://schemas.microsoft.com/office/powerpoint/2010/main" val="74992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5E2-3CD2-C449-9E12-8BAB35D84B98}"/>
              </a:ext>
            </a:extLst>
          </p:cNvPr>
          <p:cNvSpPr>
            <a:spLocks noGrp="1"/>
          </p:cNvSpPr>
          <p:nvPr>
            <p:ph type="title"/>
          </p:nvPr>
        </p:nvSpPr>
        <p:spPr/>
        <p:txBody>
          <a:bodyPr/>
          <a:lstStyle/>
          <a:p>
            <a:r>
              <a:rPr lang="en-US"/>
              <a:t>Knight’s tour</a:t>
            </a:r>
          </a:p>
        </p:txBody>
      </p:sp>
      <p:sp>
        <p:nvSpPr>
          <p:cNvPr id="4" name="TextBox 3">
            <a:extLst>
              <a:ext uri="{FF2B5EF4-FFF2-40B4-BE49-F238E27FC236}">
                <a16:creationId xmlns:a16="http://schemas.microsoft.com/office/drawing/2014/main" id="{6C012C49-6428-814F-9B07-91D61F43F6B4}"/>
              </a:ext>
            </a:extLst>
          </p:cNvPr>
          <p:cNvSpPr txBox="1"/>
          <p:nvPr/>
        </p:nvSpPr>
        <p:spPr>
          <a:xfrm>
            <a:off x="838200" y="1690688"/>
            <a:ext cx="10515600" cy="4801314"/>
          </a:xfrm>
          <a:prstGeom prst="rect">
            <a:avLst/>
          </a:prstGeom>
          <a:noFill/>
        </p:spPr>
        <p:txBody>
          <a:bodyPr wrap="square" rtlCol="0">
            <a:spAutoFit/>
          </a:bodyPr>
          <a:lstStyle/>
          <a:p>
            <a:r>
              <a:rPr lang="vi-VN">
                <a:ea typeface="+mn-lt"/>
                <a:cs typeface="+mn-lt"/>
              </a:rPr>
              <a:t>Mô tả thuật toán:</a:t>
            </a:r>
          </a:p>
          <a:p>
            <a:endParaRPr lang="vi-VN">
              <a:latin typeface="Arial"/>
              <a:cs typeface="Arial"/>
            </a:endParaRPr>
          </a:p>
          <a:p>
            <a:pPr marL="285750" indent="-285750">
              <a:buFont typeface="Arial" panose="020B0604020202020204" pitchFamily="34" charset="0"/>
              <a:buChar char="•"/>
            </a:pPr>
            <a:r>
              <a:rPr lang="vi-VN">
                <a:latin typeface="Arial"/>
                <a:ea typeface="+mn-lt"/>
                <a:cs typeface="Arial"/>
              </a:rPr>
              <a:t>Khởi tạo một vector nghiệm</a:t>
            </a:r>
            <a:endParaRPr lang="vi-VN">
              <a:latin typeface="Arial"/>
              <a:cs typeface="Arial"/>
            </a:endParaRPr>
          </a:p>
          <a:p>
            <a:pPr marL="285750" indent="-285750">
              <a:buFont typeface="Arial" panose="020B0604020202020204" pitchFamily="34" charset="0"/>
              <a:buChar char="•"/>
            </a:pPr>
            <a:r>
              <a:rPr lang="vi-VN">
                <a:ea typeface="+mn-lt"/>
                <a:cs typeface="+mn-lt"/>
              </a:rPr>
              <a:t>Nếu đi qua tất cả các ô</a:t>
            </a:r>
            <a:endParaRPr lang="vi-VN">
              <a:cs typeface="Arial" panose="020B0604020202020204" pitchFamily="34" charset="0"/>
            </a:endParaRPr>
          </a:p>
          <a:p>
            <a:pPr marL="742950" lvl="1" indent="-285750">
              <a:buFont typeface="Courier New" panose="02070309020205020404" pitchFamily="49" charset="0"/>
              <a:buChar char="o"/>
            </a:pPr>
            <a:r>
              <a:rPr lang="vi-VN">
                <a:ea typeface="+mn-lt"/>
                <a:cs typeface="+mn-lt"/>
              </a:rPr>
              <a:t>In ra giải pháp</a:t>
            </a:r>
          </a:p>
          <a:p>
            <a:endParaRPr lang="vi-VN">
              <a:cs typeface="Arial" panose="020B0604020202020204" pitchFamily="34" charset="0"/>
            </a:endParaRPr>
          </a:p>
          <a:p>
            <a:r>
              <a:rPr lang="vi-VN">
                <a:ea typeface="+mn-lt"/>
                <a:cs typeface="+mn-lt"/>
              </a:rPr>
              <a:t>Ngược lại:</a:t>
            </a:r>
          </a:p>
          <a:p>
            <a:endParaRPr lang="vi-VN">
              <a:cs typeface="Arial" panose="020B0604020202020204" pitchFamily="34" charset="0"/>
            </a:endParaRPr>
          </a:p>
          <a:p>
            <a:pPr marL="285750" indent="-285750">
              <a:buFont typeface="Arial" panose="020B0604020202020204" pitchFamily="34" charset="0"/>
              <a:buChar char="•"/>
            </a:pPr>
            <a:r>
              <a:rPr lang="vi-VN">
                <a:latin typeface="Arial"/>
                <a:ea typeface="+mn-lt"/>
                <a:cs typeface="Arial"/>
              </a:rPr>
              <a:t>Thêm một trong các bước tiếp theo vào vectơ nghiệm và kiểm tra đệ quy xem nước đi này có dẫn đến một giải pháp hay không.(quân mã có 8 cách đi từ một vị trí ban đầu)</a:t>
            </a:r>
          </a:p>
          <a:p>
            <a:pPr marL="285750" indent="-285750">
              <a:buFont typeface="Arial" panose="020B0604020202020204" pitchFamily="34" charset="0"/>
              <a:buChar char="•"/>
            </a:pPr>
            <a:endParaRPr lang="vi-VN">
              <a:latin typeface="Arial"/>
              <a:ea typeface="+mn-lt"/>
              <a:cs typeface="Arial"/>
            </a:endParaRPr>
          </a:p>
          <a:p>
            <a:pPr marL="285750" indent="-285750">
              <a:buFont typeface="Arial" panose="020B0604020202020204" pitchFamily="34" charset="0"/>
              <a:buChar char="•"/>
            </a:pPr>
            <a:r>
              <a:rPr lang="vi-VN">
                <a:latin typeface="Arial"/>
                <a:ea typeface="+mn-lt"/>
                <a:cs typeface="Arial"/>
              </a:rPr>
              <a:t>Nếu nước đi được chọn ở trên không dẫn đến giải pháp thì xóa nước đi này khỏi vectơ nghiệm và thử các nước đi thay thế khác (tức là ta sẽ thử 8 nước ở trên).</a:t>
            </a:r>
          </a:p>
          <a:p>
            <a:pPr marL="285750" indent="-285750">
              <a:buFont typeface="Arial" panose="020B0604020202020204" pitchFamily="34" charset="0"/>
              <a:buChar char="•"/>
            </a:pPr>
            <a:endParaRPr lang="vi-VN">
              <a:latin typeface="Arial"/>
              <a:cs typeface="Arial"/>
            </a:endParaRPr>
          </a:p>
          <a:p>
            <a:pPr marL="285750" indent="-285750">
              <a:buFont typeface="Arial" panose="020B0604020202020204" pitchFamily="34" charset="0"/>
              <a:buChar char="•"/>
            </a:pPr>
            <a:r>
              <a:rPr lang="vi-VN">
                <a:latin typeface="Arial"/>
                <a:cs typeface="Arial"/>
              </a:rPr>
              <a:t>Nếu không có nước đi thay thế khác thỏa mãn thì ta sẽ xóa mục đã thêm vào vector nghiệm trước đó.</a:t>
            </a:r>
          </a:p>
          <a:p>
            <a:endParaRPr lang="vi-VN">
              <a:latin typeface="Arial"/>
              <a:cs typeface="Arial"/>
            </a:endParaRPr>
          </a:p>
        </p:txBody>
      </p:sp>
    </p:spTree>
    <p:extLst>
      <p:ext uri="{BB962C8B-B14F-4D97-AF65-F5344CB8AC3E}">
        <p14:creationId xmlns:p14="http://schemas.microsoft.com/office/powerpoint/2010/main" val="239455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5EE3-1223-194B-BB59-3D26EC32DB77}"/>
              </a:ext>
            </a:extLst>
          </p:cNvPr>
          <p:cNvSpPr>
            <a:spLocks noGrp="1"/>
          </p:cNvSpPr>
          <p:nvPr>
            <p:ph type="title"/>
          </p:nvPr>
        </p:nvSpPr>
        <p:spPr/>
        <p:txBody>
          <a:bodyPr/>
          <a:lstStyle/>
          <a:p>
            <a:r>
              <a:rPr lang="en-US"/>
              <a:t>Knight’s tour</a:t>
            </a:r>
          </a:p>
        </p:txBody>
      </p:sp>
      <p:sp>
        <p:nvSpPr>
          <p:cNvPr id="4" name="TextBox 3">
            <a:extLst>
              <a:ext uri="{FF2B5EF4-FFF2-40B4-BE49-F238E27FC236}">
                <a16:creationId xmlns:a16="http://schemas.microsoft.com/office/drawing/2014/main" id="{58266F9D-C4D4-A743-AF26-06DDA036FC69}"/>
              </a:ext>
            </a:extLst>
          </p:cNvPr>
          <p:cNvSpPr txBox="1"/>
          <p:nvPr/>
        </p:nvSpPr>
        <p:spPr>
          <a:xfrm>
            <a:off x="838200" y="1757779"/>
            <a:ext cx="8367944" cy="2031325"/>
          </a:xfrm>
          <a:prstGeom prst="rect">
            <a:avLst/>
          </a:prstGeom>
          <a:noFill/>
        </p:spPr>
        <p:txBody>
          <a:bodyPr wrap="square" rtlCol="0">
            <a:spAutoFit/>
          </a:bodyPr>
          <a:lstStyle/>
          <a:p>
            <a:r>
              <a:rPr lang="vi-VN">
                <a:latin typeface="Arial"/>
                <a:cs typeface="Arial"/>
              </a:rPr>
              <a:t>Triển khai thuật toán:</a:t>
            </a:r>
          </a:p>
          <a:p>
            <a:pPr marL="342900" indent="-342900">
              <a:buFont typeface="+mj-lt"/>
              <a:buAutoNum type="arabicParenR"/>
            </a:pPr>
            <a:r>
              <a:rPr lang="vi-VN">
                <a:latin typeface="Arial"/>
                <a:cs typeface="Arial"/>
              </a:rPr>
              <a:t>Hàm kiểm tra vị trí (x,y) trên bàn cờ đã đi qua hay chưa </a:t>
            </a:r>
          </a:p>
          <a:p>
            <a:pPr marL="342900" indent="-342900">
              <a:buFont typeface="+mj-lt"/>
              <a:buAutoNum type="arabicParenR"/>
            </a:pPr>
            <a:r>
              <a:rPr lang="vi-VN">
                <a:latin typeface="Arial"/>
                <a:cs typeface="Arial"/>
              </a:rPr>
              <a:t>Hàm in ra kết quả </a:t>
            </a:r>
          </a:p>
          <a:p>
            <a:pPr marL="342900" indent="-342900">
              <a:buFont typeface="+mj-lt"/>
              <a:buAutoNum type="arabicParenR"/>
            </a:pPr>
            <a:r>
              <a:rPr lang="vi-VN">
                <a:latin typeface="Arial"/>
                <a:cs typeface="Arial"/>
              </a:rPr>
              <a:t>Hàm main tổng hợp</a:t>
            </a:r>
          </a:p>
          <a:p>
            <a:pPr marL="342900" indent="-342900">
              <a:buFont typeface="+mj-lt"/>
              <a:buAutoNum type="arabicParenR"/>
            </a:pPr>
            <a:r>
              <a:rPr lang="vi-VN">
                <a:latin typeface="Arial"/>
                <a:cs typeface="Arial"/>
              </a:rPr>
              <a:t>Hàm chính để thực hiện backtracking</a:t>
            </a:r>
            <a:endParaRPr lang="vi-VN"/>
          </a:p>
          <a:p>
            <a:endParaRPr lang="vi-VN">
              <a:cs typeface="Arial" panose="020B0604020202020204" pitchFamily="34" charset="0"/>
            </a:endParaRPr>
          </a:p>
          <a:p>
            <a:endParaRPr lang="en-US"/>
          </a:p>
        </p:txBody>
      </p:sp>
    </p:spTree>
    <p:extLst>
      <p:ext uri="{BB962C8B-B14F-4D97-AF65-F5344CB8AC3E}">
        <p14:creationId xmlns:p14="http://schemas.microsoft.com/office/powerpoint/2010/main" val="3959609343"/>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Màn hình rộng</PresentationFormat>
  <Slides>33</Slides>
  <Notes>0</Notes>
  <HiddenSlides>0</HiddenSlides>
  <ScaleCrop>false</ScaleCrop>
  <HeadingPairs>
    <vt:vector size="4" baseType="variant">
      <vt:variant>
        <vt:lpstr>Chủ đề</vt:lpstr>
      </vt:variant>
      <vt:variant>
        <vt:i4>1</vt:i4>
      </vt:variant>
      <vt:variant>
        <vt:lpstr>Tiêu đề Bản chiếu</vt:lpstr>
      </vt:variant>
      <vt:variant>
        <vt:i4>33</vt:i4>
      </vt:variant>
    </vt:vector>
  </HeadingPairs>
  <TitlesOfParts>
    <vt:vector size="34" baseType="lpstr">
      <vt:lpstr>Chủ đề của Office</vt:lpstr>
      <vt:lpstr>Backtracking (Thuật toán quay lui)</vt:lpstr>
      <vt:lpstr>Timeline</vt:lpstr>
      <vt:lpstr>Backtracking là gì?</vt:lpstr>
      <vt:lpstr>Cách hoạt động của backtracking?</vt:lpstr>
      <vt:lpstr>Cách hoạt động của backtracking</vt:lpstr>
      <vt:lpstr>Khi nào sử dụng backtracking?</vt:lpstr>
      <vt:lpstr>Knight’s tour</vt:lpstr>
      <vt:lpstr>Knight’s tour</vt:lpstr>
      <vt:lpstr>Knight’s tour</vt:lpstr>
      <vt:lpstr>Knight’s tour</vt:lpstr>
      <vt:lpstr>Knight’s tour</vt:lpstr>
      <vt:lpstr>Knight’s tour</vt:lpstr>
      <vt:lpstr>Knight’s tour</vt:lpstr>
      <vt:lpstr>Knight’s tour</vt:lpstr>
      <vt:lpstr>Knight’s tour</vt:lpstr>
      <vt:lpstr>Knight’s tour</vt:lpstr>
      <vt:lpstr>Knight’s tour</vt:lpstr>
      <vt:lpstr>Knight’s tour</vt:lpstr>
      <vt:lpstr>III – N-Queens problem</vt:lpstr>
      <vt:lpstr>  III – N-Queens problem  </vt:lpstr>
      <vt:lpstr>Bản trình bày PowerPoint</vt:lpstr>
      <vt:lpstr> III – N-Queens problem </vt:lpstr>
      <vt:lpstr>III – N-Queens problem</vt:lpstr>
      <vt:lpstr>1) Hàm kiểm tra quân Hậu có thể được đặt tại một vị trí hay không</vt:lpstr>
      <vt:lpstr>1) Hàm kiểm tra quân Hậu có thể được đặt tại một vị trí hay không</vt:lpstr>
      <vt:lpstr>1) Hàm kiểm tra quân Hậu có thể được đặt tại một vị trí hay không</vt:lpstr>
      <vt:lpstr>2) Hàm in ra màn hình kết quả</vt:lpstr>
      <vt:lpstr>3) Hàm main tổng hợp</vt:lpstr>
      <vt:lpstr>4) Hàm chính thực hiện backtracking</vt:lpstr>
      <vt:lpstr>Optimization</vt:lpstr>
      <vt:lpstr>Exercise</vt:lpstr>
      <vt:lpstr> 1)  Peg Solitaire </vt:lpstr>
      <vt:lpstr>2) Rat in Maze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revision>126</cp:revision>
  <dcterms:created xsi:type="dcterms:W3CDTF">2020-11-03T07:49:20Z</dcterms:created>
  <dcterms:modified xsi:type="dcterms:W3CDTF">2020-11-04T08:33:36Z</dcterms:modified>
</cp:coreProperties>
</file>