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sldIdLst>
    <p:sldId id="260" r:id="rId2"/>
    <p:sldId id="319" r:id="rId3"/>
    <p:sldId id="292" r:id="rId4"/>
    <p:sldId id="303" r:id="rId5"/>
    <p:sldId id="309" r:id="rId6"/>
    <p:sldId id="310" r:id="rId7"/>
    <p:sldId id="311" r:id="rId8"/>
    <p:sldId id="291" r:id="rId9"/>
    <p:sldId id="295" r:id="rId10"/>
    <p:sldId id="304" r:id="rId11"/>
    <p:sldId id="305" r:id="rId12"/>
    <p:sldId id="312" r:id="rId13"/>
    <p:sldId id="324" r:id="rId14"/>
    <p:sldId id="313" r:id="rId15"/>
    <p:sldId id="314" r:id="rId16"/>
    <p:sldId id="315" r:id="rId17"/>
    <p:sldId id="316" r:id="rId18"/>
    <p:sldId id="317" r:id="rId19"/>
    <p:sldId id="318" r:id="rId20"/>
    <p:sldId id="307" r:id="rId21"/>
    <p:sldId id="306" r:id="rId22"/>
    <p:sldId id="320" r:id="rId23"/>
    <p:sldId id="308" r:id="rId24"/>
    <p:sldId id="321" r:id="rId25"/>
    <p:sldId id="322" r:id="rId26"/>
    <p:sldId id="301" r:id="rId27"/>
    <p:sldId id="323" r:id="rId28"/>
    <p:sldId id="299" r:id="rId29"/>
    <p:sldId id="286"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717" autoAdjust="0"/>
  </p:normalViewPr>
  <p:slideViewPr>
    <p:cSldViewPr>
      <p:cViewPr varScale="1">
        <p:scale>
          <a:sx n="86" d="100"/>
          <a:sy n="86" d="100"/>
        </p:scale>
        <p:origin x="152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2" d="100"/>
          <a:sy n="82" d="100"/>
        </p:scale>
        <p:origin x="-205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7BFC36-3C2A-4109-AA25-99333D17F459}" type="doc">
      <dgm:prSet loTypeId="urn:microsoft.com/office/officeart/2008/layout/VerticalCurvedList" loCatId="list" qsTypeId="urn:microsoft.com/office/officeart/2005/8/quickstyle/3d1" qsCatId="3D" csTypeId="urn:microsoft.com/office/officeart/2005/8/colors/colorful5" csCatId="colorful" phldr="1"/>
      <dgm:spPr/>
      <dgm:t>
        <a:bodyPr/>
        <a:lstStyle/>
        <a:p>
          <a:endParaRPr lang="en-US"/>
        </a:p>
      </dgm:t>
    </dgm:pt>
    <dgm:pt modelId="{542ECF31-C4FE-4935-8D39-53E7A9230564}">
      <dgm:prSet phldrT="[Text]" custT="1"/>
      <dgm:spPr/>
      <dgm:t>
        <a:bodyPr/>
        <a:lstStyle/>
        <a:p>
          <a:r>
            <a:rPr lang="en-US" sz="2800" cap="small" baseline="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Giới</a:t>
          </a:r>
          <a:r>
            <a:rPr lang="en-US" sz="2800" cap="small" baseline="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cap="small" baseline="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thiệu</a:t>
          </a:r>
          <a:r>
            <a:rPr lang="en-US" sz="2800" cap="small" baseline="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cap="small" baseline="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thành</a:t>
          </a:r>
          <a:r>
            <a:rPr lang="en-US" sz="2800" cap="small" baseline="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cap="small" baseline="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viên</a:t>
          </a:r>
          <a:endParaRPr lang="en-US" sz="2800" cap="small" baseline="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1B2B8ED3-670D-4C9E-BF90-B99EDCCD24A9}" type="parTrans" cxnId="{5B28F440-E3B7-40EA-907A-7773B4277658}">
      <dgm:prSet/>
      <dgm:spPr/>
      <dgm:t>
        <a:bodyPr/>
        <a:lstStyle/>
        <a:p>
          <a:endParaRPr lang="en-US" sz="2800" cap="small" baseline="0">
            <a:effectLst>
              <a:outerShdw blurRad="38100" dist="38100" dir="2700000" algn="tl">
                <a:srgbClr val="000000">
                  <a:alpha val="43137"/>
                </a:srgbClr>
              </a:outerShdw>
            </a:effectLst>
          </a:endParaRPr>
        </a:p>
      </dgm:t>
    </dgm:pt>
    <dgm:pt modelId="{23FE3D32-22E4-4C9E-B61D-D735F7F5B5B8}" type="sibTrans" cxnId="{5B28F440-E3B7-40EA-907A-7773B4277658}">
      <dgm:prSet/>
      <dgm:spPr/>
      <dgm:t>
        <a:bodyPr/>
        <a:lstStyle/>
        <a:p>
          <a:endParaRPr lang="en-US" sz="2800" cap="small" baseline="0">
            <a:effectLst>
              <a:outerShdw blurRad="38100" dist="38100" dir="2700000" algn="tl">
                <a:srgbClr val="000000">
                  <a:alpha val="43137"/>
                </a:srgbClr>
              </a:outerShdw>
            </a:effectLst>
          </a:endParaRPr>
        </a:p>
      </dgm:t>
    </dgm:pt>
    <dgm:pt modelId="{5F6F9E5C-2501-4D68-952B-D430861B4B3F}">
      <dgm:prSet phldrT="[Text]" custT="1"/>
      <dgm:spPr/>
      <dgm:t>
        <a:bodyPr/>
        <a:lstStyle/>
        <a:p>
          <a:r>
            <a:rPr lang="en-US" sz="2800" cap="small" baseline="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Giới</a:t>
          </a:r>
          <a:r>
            <a:rPr lang="en-US" sz="2800" cap="small" baseline="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cap="small" baseline="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thiệu</a:t>
          </a:r>
          <a:r>
            <a:rPr lang="en-US" sz="2800" cap="small" baseline="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cap="small" baseline="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đề</a:t>
          </a:r>
          <a:r>
            <a:rPr lang="en-US" sz="2800" cap="small" baseline="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cap="small" baseline="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tài</a:t>
          </a:r>
          <a:endParaRPr lang="en-US" sz="2800" cap="small" baseline="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A08E1CB6-6E21-44B7-9382-566A2FD21D66}" type="parTrans" cxnId="{7B588CB3-ADF0-449F-919E-3E2684102E62}">
      <dgm:prSet/>
      <dgm:spPr/>
      <dgm:t>
        <a:bodyPr/>
        <a:lstStyle/>
        <a:p>
          <a:endParaRPr lang="en-US" sz="2800" cap="small" baseline="0">
            <a:effectLst>
              <a:outerShdw blurRad="38100" dist="38100" dir="2700000" algn="tl">
                <a:srgbClr val="000000">
                  <a:alpha val="43137"/>
                </a:srgbClr>
              </a:outerShdw>
            </a:effectLst>
          </a:endParaRPr>
        </a:p>
      </dgm:t>
    </dgm:pt>
    <dgm:pt modelId="{10D8CCF1-8FCD-415A-9BC1-8F492FD409FE}" type="sibTrans" cxnId="{7B588CB3-ADF0-449F-919E-3E2684102E62}">
      <dgm:prSet/>
      <dgm:spPr/>
      <dgm:t>
        <a:bodyPr/>
        <a:lstStyle/>
        <a:p>
          <a:endParaRPr lang="en-US" sz="2800" cap="small" baseline="0">
            <a:effectLst>
              <a:outerShdw blurRad="38100" dist="38100" dir="2700000" algn="tl">
                <a:srgbClr val="000000">
                  <a:alpha val="43137"/>
                </a:srgbClr>
              </a:outerShdw>
            </a:effectLst>
          </a:endParaRPr>
        </a:p>
      </dgm:t>
    </dgm:pt>
    <dgm:pt modelId="{0807F886-4A0D-455B-88EE-32F951C95D0F}">
      <dgm:prSet phldrT="[Text]" custT="1"/>
      <dgm:spPr/>
      <dgm:t>
        <a:bodyPr/>
        <a:lstStyle/>
        <a:p>
          <a:r>
            <a:rPr lang="en-US" sz="2800" cap="small" baseline="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Khảo</a:t>
          </a:r>
          <a:r>
            <a:rPr lang="en-US" sz="2800" cap="small" baseline="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cap="small" baseline="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sát</a:t>
          </a:r>
          <a:r>
            <a:rPr lang="en-US" sz="2800" cap="small" baseline="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cap="small" baseline="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a:t>
          </a:r>
          <a:r>
            <a:rPr lang="en-US" sz="2800" cap="small" baseline="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cap="small" baseline="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tích</a:t>
          </a:r>
          <a:endParaRPr lang="en-US" sz="2800" cap="small" baseline="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E799B9E0-E579-40F5-974F-98E4A561ED34}" type="parTrans" cxnId="{7D530BA0-A668-4141-8993-09873694D8A6}">
      <dgm:prSet/>
      <dgm:spPr/>
      <dgm:t>
        <a:bodyPr/>
        <a:lstStyle/>
        <a:p>
          <a:endParaRPr lang="en-US" sz="2800" cap="small" baseline="0">
            <a:effectLst>
              <a:outerShdw blurRad="38100" dist="38100" dir="2700000" algn="tl">
                <a:srgbClr val="000000">
                  <a:alpha val="43137"/>
                </a:srgbClr>
              </a:outerShdw>
            </a:effectLst>
          </a:endParaRPr>
        </a:p>
      </dgm:t>
    </dgm:pt>
    <dgm:pt modelId="{EF065519-DD62-4A3D-8F56-29F7F82419AC}" type="sibTrans" cxnId="{7D530BA0-A668-4141-8993-09873694D8A6}">
      <dgm:prSet/>
      <dgm:spPr/>
      <dgm:t>
        <a:bodyPr/>
        <a:lstStyle/>
        <a:p>
          <a:endParaRPr lang="en-US" sz="2800" cap="small" baseline="0">
            <a:effectLst>
              <a:outerShdw blurRad="38100" dist="38100" dir="2700000" algn="tl">
                <a:srgbClr val="000000">
                  <a:alpha val="43137"/>
                </a:srgbClr>
              </a:outerShdw>
            </a:effectLst>
          </a:endParaRPr>
        </a:p>
      </dgm:t>
    </dgm:pt>
    <dgm:pt modelId="{8F634BD9-B455-4154-80C2-0483044D1413}">
      <dgm:prSet phldrT="[Text]" custT="1"/>
      <dgm:spPr/>
      <dgm:t>
        <a:bodyPr/>
        <a:lstStyle/>
        <a:p>
          <a:r>
            <a:rPr lang="en-US" sz="2800" cap="small" baseline="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Thiết</a:t>
          </a:r>
          <a:r>
            <a:rPr lang="en-US" sz="2800" cap="small" baseline="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cap="small" baseline="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kế</a:t>
          </a:r>
          <a:endParaRPr lang="en-US" sz="2800" cap="small" baseline="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2F883DA8-CB03-43F2-B30C-DB97C2BADDA8}" type="parTrans" cxnId="{3588AEB1-9AC8-4ECB-AF54-0FB0F02A6733}">
      <dgm:prSet/>
      <dgm:spPr/>
      <dgm:t>
        <a:bodyPr/>
        <a:lstStyle/>
        <a:p>
          <a:endParaRPr lang="en-US" sz="2800" cap="small" baseline="0">
            <a:effectLst>
              <a:outerShdw blurRad="38100" dist="38100" dir="2700000" algn="tl">
                <a:srgbClr val="000000">
                  <a:alpha val="43137"/>
                </a:srgbClr>
              </a:outerShdw>
            </a:effectLst>
          </a:endParaRPr>
        </a:p>
      </dgm:t>
    </dgm:pt>
    <dgm:pt modelId="{2CA79094-3E9B-45F4-ABE7-5A925A6738A1}" type="sibTrans" cxnId="{3588AEB1-9AC8-4ECB-AF54-0FB0F02A6733}">
      <dgm:prSet/>
      <dgm:spPr/>
      <dgm:t>
        <a:bodyPr/>
        <a:lstStyle/>
        <a:p>
          <a:endParaRPr lang="en-US" sz="2800" cap="small" baseline="0">
            <a:effectLst>
              <a:outerShdw blurRad="38100" dist="38100" dir="2700000" algn="tl">
                <a:srgbClr val="000000">
                  <a:alpha val="43137"/>
                </a:srgbClr>
              </a:outerShdw>
            </a:effectLst>
          </a:endParaRPr>
        </a:p>
      </dgm:t>
    </dgm:pt>
    <dgm:pt modelId="{A6DD6282-9699-49A5-9DD0-94E2243595C4}">
      <dgm:prSet phldrT="[Text]" custT="1"/>
      <dgm:spPr/>
      <dgm:t>
        <a:bodyPr/>
        <a:lstStyle/>
        <a:p>
          <a:r>
            <a:rPr lang="en-US" sz="2800" cap="small" baseline="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Thực</a:t>
          </a:r>
          <a:r>
            <a:rPr lang="en-US" sz="2800" cap="small" baseline="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cap="small" baseline="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hiện</a:t>
          </a:r>
          <a:endParaRPr lang="en-US" sz="2800" cap="small" baseline="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1E7870B5-1463-4D1C-9500-77979893386C}" type="parTrans" cxnId="{6F1D0736-5D02-4B52-ACD9-36A9F4CFD11B}">
      <dgm:prSet/>
      <dgm:spPr/>
      <dgm:t>
        <a:bodyPr/>
        <a:lstStyle/>
        <a:p>
          <a:endParaRPr lang="en-US" sz="2800" cap="small" baseline="0">
            <a:effectLst>
              <a:outerShdw blurRad="38100" dist="38100" dir="2700000" algn="tl">
                <a:srgbClr val="000000">
                  <a:alpha val="43137"/>
                </a:srgbClr>
              </a:outerShdw>
            </a:effectLst>
          </a:endParaRPr>
        </a:p>
      </dgm:t>
    </dgm:pt>
    <dgm:pt modelId="{A2C98442-9913-4C92-B71D-25B45D985B9D}" type="sibTrans" cxnId="{6F1D0736-5D02-4B52-ACD9-36A9F4CFD11B}">
      <dgm:prSet/>
      <dgm:spPr/>
      <dgm:t>
        <a:bodyPr/>
        <a:lstStyle/>
        <a:p>
          <a:endParaRPr lang="en-US" sz="2800" cap="small" baseline="0">
            <a:effectLst>
              <a:outerShdw blurRad="38100" dist="38100" dir="2700000" algn="tl">
                <a:srgbClr val="000000">
                  <a:alpha val="43137"/>
                </a:srgbClr>
              </a:outerShdw>
            </a:effectLst>
          </a:endParaRPr>
        </a:p>
      </dgm:t>
    </dgm:pt>
    <dgm:pt modelId="{46C36561-601F-4047-8029-181195A368A7}">
      <dgm:prSet phldrT="[Text]" custT="1"/>
      <dgm:spPr/>
      <dgm:t>
        <a:bodyPr/>
        <a:lstStyle/>
        <a:p>
          <a:r>
            <a:rPr lang="en-US" sz="2800" cap="small" baseline="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Khó khăn-Thuận lợi</a:t>
          </a:r>
          <a:endParaRPr lang="en-US" sz="2800" cap="small" baseline="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02E8A2AF-6F07-4B09-9DD4-E456BAB29061}" type="parTrans" cxnId="{F7FADB83-FE26-4079-BEE5-9D22532FC700}">
      <dgm:prSet/>
      <dgm:spPr/>
      <dgm:t>
        <a:bodyPr/>
        <a:lstStyle/>
        <a:p>
          <a:endParaRPr lang="en-US" sz="2800" cap="small" baseline="0">
            <a:effectLst>
              <a:outerShdw blurRad="38100" dist="38100" dir="2700000" algn="tl">
                <a:srgbClr val="000000">
                  <a:alpha val="43137"/>
                </a:srgbClr>
              </a:outerShdw>
            </a:effectLst>
          </a:endParaRPr>
        </a:p>
      </dgm:t>
    </dgm:pt>
    <dgm:pt modelId="{D81B88FF-E180-4647-89CD-D0D4000EEA9B}" type="sibTrans" cxnId="{F7FADB83-FE26-4079-BEE5-9D22532FC700}">
      <dgm:prSet/>
      <dgm:spPr/>
      <dgm:t>
        <a:bodyPr/>
        <a:lstStyle/>
        <a:p>
          <a:endParaRPr lang="en-US" sz="2800" cap="small" baseline="0">
            <a:effectLst>
              <a:outerShdw blurRad="38100" dist="38100" dir="2700000" algn="tl">
                <a:srgbClr val="000000">
                  <a:alpha val="43137"/>
                </a:srgbClr>
              </a:outerShdw>
            </a:effectLst>
          </a:endParaRPr>
        </a:p>
      </dgm:t>
    </dgm:pt>
    <dgm:pt modelId="{DB10F507-749D-4725-9391-F2B441383DC5}">
      <dgm:prSet phldrT="[Text]" custT="1"/>
      <dgm:spPr/>
      <dgm:t>
        <a:bodyPr/>
        <a:lstStyle/>
        <a:p>
          <a:r>
            <a:rPr lang="en-US" sz="2800" cap="small" baseline="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Demo</a:t>
          </a:r>
          <a:endParaRPr lang="en-US" sz="2800" cap="small" baseline="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3581A075-E619-4083-B666-D6E0E0C91915}" type="parTrans" cxnId="{EB1634E4-CACE-42AA-B35B-BFBE77DA4466}">
      <dgm:prSet/>
      <dgm:spPr/>
      <dgm:t>
        <a:bodyPr/>
        <a:lstStyle/>
        <a:p>
          <a:endParaRPr lang="en-US" sz="2800" cap="small" baseline="0">
            <a:effectLst>
              <a:outerShdw blurRad="38100" dist="38100" dir="2700000" algn="tl">
                <a:srgbClr val="000000">
                  <a:alpha val="43137"/>
                </a:srgbClr>
              </a:outerShdw>
            </a:effectLst>
          </a:endParaRPr>
        </a:p>
      </dgm:t>
    </dgm:pt>
    <dgm:pt modelId="{BDD103CD-85B2-44CC-9EA3-06DCACFDC87A}" type="sibTrans" cxnId="{EB1634E4-CACE-42AA-B35B-BFBE77DA4466}">
      <dgm:prSet/>
      <dgm:spPr/>
      <dgm:t>
        <a:bodyPr/>
        <a:lstStyle/>
        <a:p>
          <a:endParaRPr lang="en-US" sz="2800" cap="small" baseline="0">
            <a:effectLst>
              <a:outerShdw blurRad="38100" dist="38100" dir="2700000" algn="tl">
                <a:srgbClr val="000000">
                  <a:alpha val="43137"/>
                </a:srgbClr>
              </a:outerShdw>
            </a:effectLst>
          </a:endParaRPr>
        </a:p>
      </dgm:t>
    </dgm:pt>
    <dgm:pt modelId="{9A793930-B29B-40BB-B59F-0D180FE78E80}" type="pres">
      <dgm:prSet presAssocID="{4A7BFC36-3C2A-4109-AA25-99333D17F459}" presName="Name0" presStyleCnt="0">
        <dgm:presLayoutVars>
          <dgm:chMax val="7"/>
          <dgm:chPref val="7"/>
          <dgm:dir/>
        </dgm:presLayoutVars>
      </dgm:prSet>
      <dgm:spPr/>
      <dgm:t>
        <a:bodyPr/>
        <a:lstStyle/>
        <a:p>
          <a:endParaRPr lang="en-US"/>
        </a:p>
      </dgm:t>
    </dgm:pt>
    <dgm:pt modelId="{7B0C1364-2420-4CF3-8F2D-E754892E03F6}" type="pres">
      <dgm:prSet presAssocID="{4A7BFC36-3C2A-4109-AA25-99333D17F459}" presName="Name1" presStyleCnt="0"/>
      <dgm:spPr/>
    </dgm:pt>
    <dgm:pt modelId="{6E8C2A74-21E5-4FC6-AA81-6BA30351377D}" type="pres">
      <dgm:prSet presAssocID="{4A7BFC36-3C2A-4109-AA25-99333D17F459}" presName="cycle" presStyleCnt="0"/>
      <dgm:spPr/>
    </dgm:pt>
    <dgm:pt modelId="{0B91EAAF-43EC-415F-87A6-C6F8B2D190B3}" type="pres">
      <dgm:prSet presAssocID="{4A7BFC36-3C2A-4109-AA25-99333D17F459}" presName="srcNode" presStyleLbl="node1" presStyleIdx="0" presStyleCnt="7"/>
      <dgm:spPr/>
    </dgm:pt>
    <dgm:pt modelId="{5D4280FA-DD39-4239-B17D-AC4CB7099E0C}" type="pres">
      <dgm:prSet presAssocID="{4A7BFC36-3C2A-4109-AA25-99333D17F459}" presName="conn" presStyleLbl="parChTrans1D2" presStyleIdx="0" presStyleCnt="1"/>
      <dgm:spPr/>
      <dgm:t>
        <a:bodyPr/>
        <a:lstStyle/>
        <a:p>
          <a:endParaRPr lang="en-US"/>
        </a:p>
      </dgm:t>
    </dgm:pt>
    <dgm:pt modelId="{1C94C3E5-6DB6-42E7-9FD7-150C12B2465B}" type="pres">
      <dgm:prSet presAssocID="{4A7BFC36-3C2A-4109-AA25-99333D17F459}" presName="extraNode" presStyleLbl="node1" presStyleIdx="0" presStyleCnt="7"/>
      <dgm:spPr/>
    </dgm:pt>
    <dgm:pt modelId="{0E989E2B-915F-4292-A472-C0AB6CB9201C}" type="pres">
      <dgm:prSet presAssocID="{4A7BFC36-3C2A-4109-AA25-99333D17F459}" presName="dstNode" presStyleLbl="node1" presStyleIdx="0" presStyleCnt="7"/>
      <dgm:spPr/>
    </dgm:pt>
    <dgm:pt modelId="{7B651D3C-697D-486C-B392-21F1B3A3D811}" type="pres">
      <dgm:prSet presAssocID="{542ECF31-C4FE-4935-8D39-53E7A9230564}" presName="text_1" presStyleLbl="node1" presStyleIdx="0" presStyleCnt="7">
        <dgm:presLayoutVars>
          <dgm:bulletEnabled val="1"/>
        </dgm:presLayoutVars>
      </dgm:prSet>
      <dgm:spPr/>
      <dgm:t>
        <a:bodyPr/>
        <a:lstStyle/>
        <a:p>
          <a:endParaRPr lang="en-US"/>
        </a:p>
      </dgm:t>
    </dgm:pt>
    <dgm:pt modelId="{FDB5955A-EE21-482B-987F-2B4055D50D90}" type="pres">
      <dgm:prSet presAssocID="{542ECF31-C4FE-4935-8D39-53E7A9230564}" presName="accent_1" presStyleCnt="0"/>
      <dgm:spPr/>
    </dgm:pt>
    <dgm:pt modelId="{640220AF-07E9-4754-B74C-C2F59046F368}" type="pres">
      <dgm:prSet presAssocID="{542ECF31-C4FE-4935-8D39-53E7A9230564}" presName="accentRepeatNode" presStyleLbl="solidFgAcc1" presStyleIdx="0" presStyleCnt="7"/>
      <dgm:spPr/>
    </dgm:pt>
    <dgm:pt modelId="{4F2F0B7E-724B-410D-9781-83F5C5A787B7}" type="pres">
      <dgm:prSet presAssocID="{5F6F9E5C-2501-4D68-952B-D430861B4B3F}" presName="text_2" presStyleLbl="node1" presStyleIdx="1" presStyleCnt="7">
        <dgm:presLayoutVars>
          <dgm:bulletEnabled val="1"/>
        </dgm:presLayoutVars>
      </dgm:prSet>
      <dgm:spPr/>
      <dgm:t>
        <a:bodyPr/>
        <a:lstStyle/>
        <a:p>
          <a:endParaRPr lang="en-US"/>
        </a:p>
      </dgm:t>
    </dgm:pt>
    <dgm:pt modelId="{A201787E-DE85-4B35-A313-B5E183AC6087}" type="pres">
      <dgm:prSet presAssocID="{5F6F9E5C-2501-4D68-952B-D430861B4B3F}" presName="accent_2" presStyleCnt="0"/>
      <dgm:spPr/>
    </dgm:pt>
    <dgm:pt modelId="{5FD5F703-6E47-4491-A496-7FA406F1D4C2}" type="pres">
      <dgm:prSet presAssocID="{5F6F9E5C-2501-4D68-952B-D430861B4B3F}" presName="accentRepeatNode" presStyleLbl="solidFgAcc1" presStyleIdx="1" presStyleCnt="7"/>
      <dgm:spPr/>
    </dgm:pt>
    <dgm:pt modelId="{0363587A-0506-4B8A-B51F-D0149EC0A68B}" type="pres">
      <dgm:prSet presAssocID="{0807F886-4A0D-455B-88EE-32F951C95D0F}" presName="text_3" presStyleLbl="node1" presStyleIdx="2" presStyleCnt="7">
        <dgm:presLayoutVars>
          <dgm:bulletEnabled val="1"/>
        </dgm:presLayoutVars>
      </dgm:prSet>
      <dgm:spPr/>
      <dgm:t>
        <a:bodyPr/>
        <a:lstStyle/>
        <a:p>
          <a:endParaRPr lang="en-US"/>
        </a:p>
      </dgm:t>
    </dgm:pt>
    <dgm:pt modelId="{7BF6F448-3938-4CEB-82DA-BD4C3E834587}" type="pres">
      <dgm:prSet presAssocID="{0807F886-4A0D-455B-88EE-32F951C95D0F}" presName="accent_3" presStyleCnt="0"/>
      <dgm:spPr/>
    </dgm:pt>
    <dgm:pt modelId="{F9D0EED0-1F00-4E73-8B5B-C06A9717047D}" type="pres">
      <dgm:prSet presAssocID="{0807F886-4A0D-455B-88EE-32F951C95D0F}" presName="accentRepeatNode" presStyleLbl="solidFgAcc1" presStyleIdx="2" presStyleCnt="7"/>
      <dgm:spPr/>
    </dgm:pt>
    <dgm:pt modelId="{29579F85-8761-48C1-97E7-8F1CBE6AD741}" type="pres">
      <dgm:prSet presAssocID="{8F634BD9-B455-4154-80C2-0483044D1413}" presName="text_4" presStyleLbl="node1" presStyleIdx="3" presStyleCnt="7">
        <dgm:presLayoutVars>
          <dgm:bulletEnabled val="1"/>
        </dgm:presLayoutVars>
      </dgm:prSet>
      <dgm:spPr/>
      <dgm:t>
        <a:bodyPr/>
        <a:lstStyle/>
        <a:p>
          <a:endParaRPr lang="en-US"/>
        </a:p>
      </dgm:t>
    </dgm:pt>
    <dgm:pt modelId="{DFA28A0F-4515-46DC-AD0A-A74AC385A0F7}" type="pres">
      <dgm:prSet presAssocID="{8F634BD9-B455-4154-80C2-0483044D1413}" presName="accent_4" presStyleCnt="0"/>
      <dgm:spPr/>
    </dgm:pt>
    <dgm:pt modelId="{1DD9020A-831B-4542-86BB-4E1462701953}" type="pres">
      <dgm:prSet presAssocID="{8F634BD9-B455-4154-80C2-0483044D1413}" presName="accentRepeatNode" presStyleLbl="solidFgAcc1" presStyleIdx="3" presStyleCnt="7"/>
      <dgm:spPr/>
    </dgm:pt>
    <dgm:pt modelId="{D7B63A41-1DCD-47CA-A165-AE17C46B1349}" type="pres">
      <dgm:prSet presAssocID="{A6DD6282-9699-49A5-9DD0-94E2243595C4}" presName="text_5" presStyleLbl="node1" presStyleIdx="4" presStyleCnt="7">
        <dgm:presLayoutVars>
          <dgm:bulletEnabled val="1"/>
        </dgm:presLayoutVars>
      </dgm:prSet>
      <dgm:spPr/>
      <dgm:t>
        <a:bodyPr/>
        <a:lstStyle/>
        <a:p>
          <a:endParaRPr lang="en-US"/>
        </a:p>
      </dgm:t>
    </dgm:pt>
    <dgm:pt modelId="{F298E2D2-0FF0-472E-9CB9-E00D09FC228C}" type="pres">
      <dgm:prSet presAssocID="{A6DD6282-9699-49A5-9DD0-94E2243595C4}" presName="accent_5" presStyleCnt="0"/>
      <dgm:spPr/>
    </dgm:pt>
    <dgm:pt modelId="{B6B1A42F-9A23-4915-9573-9A5BC35340DB}" type="pres">
      <dgm:prSet presAssocID="{A6DD6282-9699-49A5-9DD0-94E2243595C4}" presName="accentRepeatNode" presStyleLbl="solidFgAcc1" presStyleIdx="4" presStyleCnt="7"/>
      <dgm:spPr/>
    </dgm:pt>
    <dgm:pt modelId="{352E489B-051F-4DFF-8A58-FCD79C17B4BE}" type="pres">
      <dgm:prSet presAssocID="{DB10F507-749D-4725-9391-F2B441383DC5}" presName="text_6" presStyleLbl="node1" presStyleIdx="5" presStyleCnt="7" custLinFactNeighborX="2028" custLinFactNeighborY="17163">
        <dgm:presLayoutVars>
          <dgm:bulletEnabled val="1"/>
        </dgm:presLayoutVars>
      </dgm:prSet>
      <dgm:spPr/>
      <dgm:t>
        <a:bodyPr/>
        <a:lstStyle/>
        <a:p>
          <a:endParaRPr lang="en-US"/>
        </a:p>
      </dgm:t>
    </dgm:pt>
    <dgm:pt modelId="{4681B253-16DA-4BD2-BC85-F477DD946BE3}" type="pres">
      <dgm:prSet presAssocID="{DB10F507-749D-4725-9391-F2B441383DC5}" presName="accent_6" presStyleCnt="0"/>
      <dgm:spPr/>
    </dgm:pt>
    <dgm:pt modelId="{4A5EE8D5-565A-4B27-B328-7E4D6662801C}" type="pres">
      <dgm:prSet presAssocID="{DB10F507-749D-4725-9391-F2B441383DC5}" presName="accentRepeatNode" presStyleLbl="solidFgAcc1" presStyleIdx="5" presStyleCnt="7"/>
      <dgm:spPr/>
    </dgm:pt>
    <dgm:pt modelId="{77CA979A-C24F-42E0-820B-826064054B59}" type="pres">
      <dgm:prSet presAssocID="{46C36561-601F-4047-8029-181195A368A7}" presName="text_7" presStyleLbl="node1" presStyleIdx="6" presStyleCnt="7">
        <dgm:presLayoutVars>
          <dgm:bulletEnabled val="1"/>
        </dgm:presLayoutVars>
      </dgm:prSet>
      <dgm:spPr/>
      <dgm:t>
        <a:bodyPr/>
        <a:lstStyle/>
        <a:p>
          <a:endParaRPr lang="en-US"/>
        </a:p>
      </dgm:t>
    </dgm:pt>
    <dgm:pt modelId="{BEA782D0-9D22-49C4-98F2-1FB627A3C816}" type="pres">
      <dgm:prSet presAssocID="{46C36561-601F-4047-8029-181195A368A7}" presName="accent_7" presStyleCnt="0"/>
      <dgm:spPr/>
    </dgm:pt>
    <dgm:pt modelId="{799C5623-02C1-4B16-BA3B-918B780D09C8}" type="pres">
      <dgm:prSet presAssocID="{46C36561-601F-4047-8029-181195A368A7}" presName="accentRepeatNode" presStyleLbl="solidFgAcc1" presStyleIdx="6" presStyleCnt="7"/>
      <dgm:spPr/>
    </dgm:pt>
  </dgm:ptLst>
  <dgm:cxnLst>
    <dgm:cxn modelId="{919E271D-DA45-4978-975C-C57DAC2C5355}" type="presOf" srcId="{0807F886-4A0D-455B-88EE-32F951C95D0F}" destId="{0363587A-0506-4B8A-B51F-D0149EC0A68B}" srcOrd="0" destOrd="0" presId="urn:microsoft.com/office/officeart/2008/layout/VerticalCurvedList"/>
    <dgm:cxn modelId="{17CC32E6-4264-4480-B252-5E6A053135F0}" type="presOf" srcId="{5F6F9E5C-2501-4D68-952B-D430861B4B3F}" destId="{4F2F0B7E-724B-410D-9781-83F5C5A787B7}" srcOrd="0" destOrd="0" presId="urn:microsoft.com/office/officeart/2008/layout/VerticalCurvedList"/>
    <dgm:cxn modelId="{5B28F440-E3B7-40EA-907A-7773B4277658}" srcId="{4A7BFC36-3C2A-4109-AA25-99333D17F459}" destId="{542ECF31-C4FE-4935-8D39-53E7A9230564}" srcOrd="0" destOrd="0" parTransId="{1B2B8ED3-670D-4C9E-BF90-B99EDCCD24A9}" sibTransId="{23FE3D32-22E4-4C9E-B61D-D735F7F5B5B8}"/>
    <dgm:cxn modelId="{3588AEB1-9AC8-4ECB-AF54-0FB0F02A6733}" srcId="{4A7BFC36-3C2A-4109-AA25-99333D17F459}" destId="{8F634BD9-B455-4154-80C2-0483044D1413}" srcOrd="3" destOrd="0" parTransId="{2F883DA8-CB03-43F2-B30C-DB97C2BADDA8}" sibTransId="{2CA79094-3E9B-45F4-ABE7-5A925A6738A1}"/>
    <dgm:cxn modelId="{097F519A-314E-418F-A6BE-F4A03ECDA090}" type="presOf" srcId="{4A7BFC36-3C2A-4109-AA25-99333D17F459}" destId="{9A793930-B29B-40BB-B59F-0D180FE78E80}" srcOrd="0" destOrd="0" presId="urn:microsoft.com/office/officeart/2008/layout/VerticalCurvedList"/>
    <dgm:cxn modelId="{8C78B86E-4C58-443A-9827-4223DD8DD046}" type="presOf" srcId="{542ECF31-C4FE-4935-8D39-53E7A9230564}" destId="{7B651D3C-697D-486C-B392-21F1B3A3D811}" srcOrd="0" destOrd="0" presId="urn:microsoft.com/office/officeart/2008/layout/VerticalCurvedList"/>
    <dgm:cxn modelId="{6F1D0736-5D02-4B52-ACD9-36A9F4CFD11B}" srcId="{4A7BFC36-3C2A-4109-AA25-99333D17F459}" destId="{A6DD6282-9699-49A5-9DD0-94E2243595C4}" srcOrd="4" destOrd="0" parTransId="{1E7870B5-1463-4D1C-9500-77979893386C}" sibTransId="{A2C98442-9913-4C92-B71D-25B45D985B9D}"/>
    <dgm:cxn modelId="{7B588CB3-ADF0-449F-919E-3E2684102E62}" srcId="{4A7BFC36-3C2A-4109-AA25-99333D17F459}" destId="{5F6F9E5C-2501-4D68-952B-D430861B4B3F}" srcOrd="1" destOrd="0" parTransId="{A08E1CB6-6E21-44B7-9382-566A2FD21D66}" sibTransId="{10D8CCF1-8FCD-415A-9BC1-8F492FD409FE}"/>
    <dgm:cxn modelId="{EB1634E4-CACE-42AA-B35B-BFBE77DA4466}" srcId="{4A7BFC36-3C2A-4109-AA25-99333D17F459}" destId="{DB10F507-749D-4725-9391-F2B441383DC5}" srcOrd="5" destOrd="0" parTransId="{3581A075-E619-4083-B666-D6E0E0C91915}" sibTransId="{BDD103CD-85B2-44CC-9EA3-06DCACFDC87A}"/>
    <dgm:cxn modelId="{760B474A-DB78-48A7-8589-69AD93B5FEE9}" type="presOf" srcId="{46C36561-601F-4047-8029-181195A368A7}" destId="{77CA979A-C24F-42E0-820B-826064054B59}" srcOrd="0" destOrd="0" presId="urn:microsoft.com/office/officeart/2008/layout/VerticalCurvedList"/>
    <dgm:cxn modelId="{D09E5232-E4E2-41A7-AFD6-891011B86B03}" type="presOf" srcId="{DB10F507-749D-4725-9391-F2B441383DC5}" destId="{352E489B-051F-4DFF-8A58-FCD79C17B4BE}" srcOrd="0" destOrd="0" presId="urn:microsoft.com/office/officeart/2008/layout/VerticalCurvedList"/>
    <dgm:cxn modelId="{112942BD-6ECB-4F2F-B7B7-75529B9A5887}" type="presOf" srcId="{23FE3D32-22E4-4C9E-B61D-D735F7F5B5B8}" destId="{5D4280FA-DD39-4239-B17D-AC4CB7099E0C}" srcOrd="0" destOrd="0" presId="urn:microsoft.com/office/officeart/2008/layout/VerticalCurvedList"/>
    <dgm:cxn modelId="{7D530BA0-A668-4141-8993-09873694D8A6}" srcId="{4A7BFC36-3C2A-4109-AA25-99333D17F459}" destId="{0807F886-4A0D-455B-88EE-32F951C95D0F}" srcOrd="2" destOrd="0" parTransId="{E799B9E0-E579-40F5-974F-98E4A561ED34}" sibTransId="{EF065519-DD62-4A3D-8F56-29F7F82419AC}"/>
    <dgm:cxn modelId="{B5BF83D3-921D-4A5B-9104-076C80AC083D}" type="presOf" srcId="{8F634BD9-B455-4154-80C2-0483044D1413}" destId="{29579F85-8761-48C1-97E7-8F1CBE6AD741}" srcOrd="0" destOrd="0" presId="urn:microsoft.com/office/officeart/2008/layout/VerticalCurvedList"/>
    <dgm:cxn modelId="{D5CBAF4E-1A5E-4179-AD62-1942B48A1782}" type="presOf" srcId="{A6DD6282-9699-49A5-9DD0-94E2243595C4}" destId="{D7B63A41-1DCD-47CA-A165-AE17C46B1349}" srcOrd="0" destOrd="0" presId="urn:microsoft.com/office/officeart/2008/layout/VerticalCurvedList"/>
    <dgm:cxn modelId="{F7FADB83-FE26-4079-BEE5-9D22532FC700}" srcId="{4A7BFC36-3C2A-4109-AA25-99333D17F459}" destId="{46C36561-601F-4047-8029-181195A368A7}" srcOrd="6" destOrd="0" parTransId="{02E8A2AF-6F07-4B09-9DD4-E456BAB29061}" sibTransId="{D81B88FF-E180-4647-89CD-D0D4000EEA9B}"/>
    <dgm:cxn modelId="{054E7C92-AA6A-4F26-BB38-5305D53B8DAB}" type="presParOf" srcId="{9A793930-B29B-40BB-B59F-0D180FE78E80}" destId="{7B0C1364-2420-4CF3-8F2D-E754892E03F6}" srcOrd="0" destOrd="0" presId="urn:microsoft.com/office/officeart/2008/layout/VerticalCurvedList"/>
    <dgm:cxn modelId="{BCEE3D69-3EE7-4544-86EE-9041B2BEDF8A}" type="presParOf" srcId="{7B0C1364-2420-4CF3-8F2D-E754892E03F6}" destId="{6E8C2A74-21E5-4FC6-AA81-6BA30351377D}" srcOrd="0" destOrd="0" presId="urn:microsoft.com/office/officeart/2008/layout/VerticalCurvedList"/>
    <dgm:cxn modelId="{A2CED7C3-9A39-423C-85EB-468B6F658A4A}" type="presParOf" srcId="{6E8C2A74-21E5-4FC6-AA81-6BA30351377D}" destId="{0B91EAAF-43EC-415F-87A6-C6F8B2D190B3}" srcOrd="0" destOrd="0" presId="urn:microsoft.com/office/officeart/2008/layout/VerticalCurvedList"/>
    <dgm:cxn modelId="{BE33AD2C-E91E-4FAA-B1B2-04A87695F860}" type="presParOf" srcId="{6E8C2A74-21E5-4FC6-AA81-6BA30351377D}" destId="{5D4280FA-DD39-4239-B17D-AC4CB7099E0C}" srcOrd="1" destOrd="0" presId="urn:microsoft.com/office/officeart/2008/layout/VerticalCurvedList"/>
    <dgm:cxn modelId="{1E4759B2-79AD-4AA9-9BD9-A54D0D003B4F}" type="presParOf" srcId="{6E8C2A74-21E5-4FC6-AA81-6BA30351377D}" destId="{1C94C3E5-6DB6-42E7-9FD7-150C12B2465B}" srcOrd="2" destOrd="0" presId="urn:microsoft.com/office/officeart/2008/layout/VerticalCurvedList"/>
    <dgm:cxn modelId="{053F7D0D-1709-4DE2-931D-C1044FC2637F}" type="presParOf" srcId="{6E8C2A74-21E5-4FC6-AA81-6BA30351377D}" destId="{0E989E2B-915F-4292-A472-C0AB6CB9201C}" srcOrd="3" destOrd="0" presId="urn:microsoft.com/office/officeart/2008/layout/VerticalCurvedList"/>
    <dgm:cxn modelId="{697D3502-B8E4-41CD-80C4-E4E6DEEE350A}" type="presParOf" srcId="{7B0C1364-2420-4CF3-8F2D-E754892E03F6}" destId="{7B651D3C-697D-486C-B392-21F1B3A3D811}" srcOrd="1" destOrd="0" presId="urn:microsoft.com/office/officeart/2008/layout/VerticalCurvedList"/>
    <dgm:cxn modelId="{CB146B2C-D3A0-4174-AD38-D2DA15DE3F46}" type="presParOf" srcId="{7B0C1364-2420-4CF3-8F2D-E754892E03F6}" destId="{FDB5955A-EE21-482B-987F-2B4055D50D90}" srcOrd="2" destOrd="0" presId="urn:microsoft.com/office/officeart/2008/layout/VerticalCurvedList"/>
    <dgm:cxn modelId="{57ACD9F3-8D3F-4211-A7AF-D78F76B92EEC}" type="presParOf" srcId="{FDB5955A-EE21-482B-987F-2B4055D50D90}" destId="{640220AF-07E9-4754-B74C-C2F59046F368}" srcOrd="0" destOrd="0" presId="urn:microsoft.com/office/officeart/2008/layout/VerticalCurvedList"/>
    <dgm:cxn modelId="{720DF959-2A18-4194-84EB-D7B3858FDDB4}" type="presParOf" srcId="{7B0C1364-2420-4CF3-8F2D-E754892E03F6}" destId="{4F2F0B7E-724B-410D-9781-83F5C5A787B7}" srcOrd="3" destOrd="0" presId="urn:microsoft.com/office/officeart/2008/layout/VerticalCurvedList"/>
    <dgm:cxn modelId="{B6A7830E-4CE6-45DC-A57F-E5E9742DF9D9}" type="presParOf" srcId="{7B0C1364-2420-4CF3-8F2D-E754892E03F6}" destId="{A201787E-DE85-4B35-A313-B5E183AC6087}" srcOrd="4" destOrd="0" presId="urn:microsoft.com/office/officeart/2008/layout/VerticalCurvedList"/>
    <dgm:cxn modelId="{9F7E41F9-418B-4F11-A2C7-1465B1246475}" type="presParOf" srcId="{A201787E-DE85-4B35-A313-B5E183AC6087}" destId="{5FD5F703-6E47-4491-A496-7FA406F1D4C2}" srcOrd="0" destOrd="0" presId="urn:microsoft.com/office/officeart/2008/layout/VerticalCurvedList"/>
    <dgm:cxn modelId="{3CAA7AFE-EE8D-4D0A-88F2-0263416EFD86}" type="presParOf" srcId="{7B0C1364-2420-4CF3-8F2D-E754892E03F6}" destId="{0363587A-0506-4B8A-B51F-D0149EC0A68B}" srcOrd="5" destOrd="0" presId="urn:microsoft.com/office/officeart/2008/layout/VerticalCurvedList"/>
    <dgm:cxn modelId="{01BD902F-48CB-45AD-894F-9F7B95287249}" type="presParOf" srcId="{7B0C1364-2420-4CF3-8F2D-E754892E03F6}" destId="{7BF6F448-3938-4CEB-82DA-BD4C3E834587}" srcOrd="6" destOrd="0" presId="urn:microsoft.com/office/officeart/2008/layout/VerticalCurvedList"/>
    <dgm:cxn modelId="{B46CDC0A-AD37-48F8-82DF-4610D98FB7C6}" type="presParOf" srcId="{7BF6F448-3938-4CEB-82DA-BD4C3E834587}" destId="{F9D0EED0-1F00-4E73-8B5B-C06A9717047D}" srcOrd="0" destOrd="0" presId="urn:microsoft.com/office/officeart/2008/layout/VerticalCurvedList"/>
    <dgm:cxn modelId="{F10983BB-CA76-447C-8965-E570C1CF41D4}" type="presParOf" srcId="{7B0C1364-2420-4CF3-8F2D-E754892E03F6}" destId="{29579F85-8761-48C1-97E7-8F1CBE6AD741}" srcOrd="7" destOrd="0" presId="urn:microsoft.com/office/officeart/2008/layout/VerticalCurvedList"/>
    <dgm:cxn modelId="{07739174-95B8-4783-8588-5638835F5601}" type="presParOf" srcId="{7B0C1364-2420-4CF3-8F2D-E754892E03F6}" destId="{DFA28A0F-4515-46DC-AD0A-A74AC385A0F7}" srcOrd="8" destOrd="0" presId="urn:microsoft.com/office/officeart/2008/layout/VerticalCurvedList"/>
    <dgm:cxn modelId="{A1AE9E87-1934-406C-AEE2-7017AB76016B}" type="presParOf" srcId="{DFA28A0F-4515-46DC-AD0A-A74AC385A0F7}" destId="{1DD9020A-831B-4542-86BB-4E1462701953}" srcOrd="0" destOrd="0" presId="urn:microsoft.com/office/officeart/2008/layout/VerticalCurvedList"/>
    <dgm:cxn modelId="{35602CC3-DAD0-4A98-B70A-9A486E78CD67}" type="presParOf" srcId="{7B0C1364-2420-4CF3-8F2D-E754892E03F6}" destId="{D7B63A41-1DCD-47CA-A165-AE17C46B1349}" srcOrd="9" destOrd="0" presId="urn:microsoft.com/office/officeart/2008/layout/VerticalCurvedList"/>
    <dgm:cxn modelId="{CD8142E2-16A4-40AC-A43E-60687391D9E8}" type="presParOf" srcId="{7B0C1364-2420-4CF3-8F2D-E754892E03F6}" destId="{F298E2D2-0FF0-472E-9CB9-E00D09FC228C}" srcOrd="10" destOrd="0" presId="urn:microsoft.com/office/officeart/2008/layout/VerticalCurvedList"/>
    <dgm:cxn modelId="{E7049B56-31FB-4E53-8A1A-40F483604191}" type="presParOf" srcId="{F298E2D2-0FF0-472E-9CB9-E00D09FC228C}" destId="{B6B1A42F-9A23-4915-9573-9A5BC35340DB}" srcOrd="0" destOrd="0" presId="urn:microsoft.com/office/officeart/2008/layout/VerticalCurvedList"/>
    <dgm:cxn modelId="{51C4C02A-5096-4AFB-9175-D3912FA666B6}" type="presParOf" srcId="{7B0C1364-2420-4CF3-8F2D-E754892E03F6}" destId="{352E489B-051F-4DFF-8A58-FCD79C17B4BE}" srcOrd="11" destOrd="0" presId="urn:microsoft.com/office/officeart/2008/layout/VerticalCurvedList"/>
    <dgm:cxn modelId="{98560BA2-0F4E-493E-B400-80ED39A71DCE}" type="presParOf" srcId="{7B0C1364-2420-4CF3-8F2D-E754892E03F6}" destId="{4681B253-16DA-4BD2-BC85-F477DD946BE3}" srcOrd="12" destOrd="0" presId="urn:microsoft.com/office/officeart/2008/layout/VerticalCurvedList"/>
    <dgm:cxn modelId="{7FE83F08-677E-42F1-9D3B-30A9A842E579}" type="presParOf" srcId="{4681B253-16DA-4BD2-BC85-F477DD946BE3}" destId="{4A5EE8D5-565A-4B27-B328-7E4D6662801C}" srcOrd="0" destOrd="0" presId="urn:microsoft.com/office/officeart/2008/layout/VerticalCurvedList"/>
    <dgm:cxn modelId="{102A85B7-95E7-42E3-80E3-86AA1D5B4AEE}" type="presParOf" srcId="{7B0C1364-2420-4CF3-8F2D-E754892E03F6}" destId="{77CA979A-C24F-42E0-820B-826064054B59}" srcOrd="13" destOrd="0" presId="urn:microsoft.com/office/officeart/2008/layout/VerticalCurvedList"/>
    <dgm:cxn modelId="{024D883A-3605-4C29-9C2B-1F3A00FF5F61}" type="presParOf" srcId="{7B0C1364-2420-4CF3-8F2D-E754892E03F6}" destId="{BEA782D0-9D22-49C4-98F2-1FB627A3C816}" srcOrd="14" destOrd="0" presId="urn:microsoft.com/office/officeart/2008/layout/VerticalCurvedList"/>
    <dgm:cxn modelId="{A69A7E87-D8D8-414A-A5FA-0B97F8BFF7F5}" type="presParOf" srcId="{BEA782D0-9D22-49C4-98F2-1FB627A3C816}" destId="{799C5623-02C1-4B16-BA3B-918B780D09C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280FA-DD39-4239-B17D-AC4CB7099E0C}">
      <dsp:nvSpPr>
        <dsp:cNvPr id="0" name=""/>
        <dsp:cNvSpPr/>
      </dsp:nvSpPr>
      <dsp:spPr>
        <a:xfrm>
          <a:off x="-6027154" y="-922847"/>
          <a:ext cx="7179696" cy="7179696"/>
        </a:xfrm>
        <a:prstGeom prst="blockArc">
          <a:avLst>
            <a:gd name="adj1" fmla="val 18900000"/>
            <a:gd name="adj2" fmla="val 2700000"/>
            <a:gd name="adj3" fmla="val 301"/>
          </a:avLst>
        </a:prstGeom>
        <a:noFill/>
        <a:ln w="25400" cap="flat"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B651D3C-697D-486C-B392-21F1B3A3D811}">
      <dsp:nvSpPr>
        <dsp:cNvPr id="0" name=""/>
        <dsp:cNvSpPr/>
      </dsp:nvSpPr>
      <dsp:spPr>
        <a:xfrm>
          <a:off x="374180" y="242483"/>
          <a:ext cx="7708011" cy="484753"/>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4773" tIns="71120" rIns="71120" bIns="71120" numCol="1" spcCol="1270" anchor="ctr" anchorCtr="0">
          <a:noAutofit/>
        </a:bodyPr>
        <a:lstStyle/>
        <a:p>
          <a:pPr lvl="0" algn="l" defTabSz="1244600">
            <a:lnSpc>
              <a:spcPct val="90000"/>
            </a:lnSpc>
            <a:spcBef>
              <a:spcPct val="0"/>
            </a:spcBef>
            <a:spcAft>
              <a:spcPct val="35000"/>
            </a:spcAft>
          </a:pPr>
          <a:r>
            <a:rPr lang="en-US" sz="2800" kern="1200" cap="small" baseline="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Giới</a:t>
          </a:r>
          <a:r>
            <a:rPr lang="en-US" sz="2800" kern="1200" cap="small" baseline="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kern="1200" cap="small" baseline="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thiệu</a:t>
          </a:r>
          <a:r>
            <a:rPr lang="en-US" sz="2800" kern="1200" cap="small" baseline="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kern="1200" cap="small" baseline="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thành</a:t>
          </a:r>
          <a:r>
            <a:rPr lang="en-US" sz="2800" kern="1200" cap="small" baseline="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kern="1200" cap="small" baseline="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viên</a:t>
          </a:r>
          <a:endParaRPr lang="en-US" sz="2800" kern="1200" cap="small" baseline="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374180" y="242483"/>
        <a:ext cx="7708011" cy="484753"/>
      </dsp:txXfrm>
    </dsp:sp>
    <dsp:sp modelId="{640220AF-07E9-4754-B74C-C2F59046F368}">
      <dsp:nvSpPr>
        <dsp:cNvPr id="0" name=""/>
        <dsp:cNvSpPr/>
      </dsp:nvSpPr>
      <dsp:spPr>
        <a:xfrm>
          <a:off x="71208" y="181889"/>
          <a:ext cx="605942" cy="605942"/>
        </a:xfrm>
        <a:prstGeom prst="ellipse">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4F2F0B7E-724B-410D-9781-83F5C5A787B7}">
      <dsp:nvSpPr>
        <dsp:cNvPr id="0" name=""/>
        <dsp:cNvSpPr/>
      </dsp:nvSpPr>
      <dsp:spPr>
        <a:xfrm>
          <a:off x="813168" y="970041"/>
          <a:ext cx="7269022" cy="484753"/>
        </a:xfrm>
        <a:prstGeom prst="rect">
          <a:avLst/>
        </a:prstGeom>
        <a:gradFill rotWithShape="0">
          <a:gsLst>
            <a:gs pos="0">
              <a:schemeClr val="accent5">
                <a:hueOff val="-1655646"/>
                <a:satOff val="6635"/>
                <a:lumOff val="1438"/>
                <a:alphaOff val="0"/>
                <a:shade val="51000"/>
                <a:satMod val="130000"/>
              </a:schemeClr>
            </a:gs>
            <a:gs pos="80000">
              <a:schemeClr val="accent5">
                <a:hueOff val="-1655646"/>
                <a:satOff val="6635"/>
                <a:lumOff val="1438"/>
                <a:alphaOff val="0"/>
                <a:shade val="93000"/>
                <a:satMod val="130000"/>
              </a:schemeClr>
            </a:gs>
            <a:gs pos="100000">
              <a:schemeClr val="accent5">
                <a:hueOff val="-1655646"/>
                <a:satOff val="6635"/>
                <a:lumOff val="143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4773" tIns="71120" rIns="71120" bIns="71120" numCol="1" spcCol="1270" anchor="ctr" anchorCtr="0">
          <a:noAutofit/>
        </a:bodyPr>
        <a:lstStyle/>
        <a:p>
          <a:pPr lvl="0" algn="l" defTabSz="1244600">
            <a:lnSpc>
              <a:spcPct val="90000"/>
            </a:lnSpc>
            <a:spcBef>
              <a:spcPct val="0"/>
            </a:spcBef>
            <a:spcAft>
              <a:spcPct val="35000"/>
            </a:spcAft>
          </a:pPr>
          <a:r>
            <a:rPr lang="en-US" sz="2800" kern="1200" cap="small" baseline="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Giới</a:t>
          </a:r>
          <a:r>
            <a:rPr lang="en-US" sz="2800" kern="1200" cap="small" baseline="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kern="1200" cap="small" baseline="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thiệu</a:t>
          </a:r>
          <a:r>
            <a:rPr lang="en-US" sz="2800" kern="1200" cap="small" baseline="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kern="1200" cap="small" baseline="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đề</a:t>
          </a:r>
          <a:r>
            <a:rPr lang="en-US" sz="2800" kern="1200" cap="small" baseline="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kern="1200" cap="small" baseline="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tài</a:t>
          </a:r>
          <a:endParaRPr lang="en-US" sz="2800" kern="1200" cap="small" baseline="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813168" y="970041"/>
        <a:ext cx="7269022" cy="484753"/>
      </dsp:txXfrm>
    </dsp:sp>
    <dsp:sp modelId="{5FD5F703-6E47-4491-A496-7FA406F1D4C2}">
      <dsp:nvSpPr>
        <dsp:cNvPr id="0" name=""/>
        <dsp:cNvSpPr/>
      </dsp:nvSpPr>
      <dsp:spPr>
        <a:xfrm>
          <a:off x="510197" y="909447"/>
          <a:ext cx="605942" cy="605942"/>
        </a:xfrm>
        <a:prstGeom prst="ellipse">
          <a:avLst/>
        </a:prstGeom>
        <a:solidFill>
          <a:schemeClr val="lt1">
            <a:hueOff val="0"/>
            <a:satOff val="0"/>
            <a:lumOff val="0"/>
            <a:alphaOff val="0"/>
          </a:schemeClr>
        </a:solidFill>
        <a:ln w="9525" cap="flat" cmpd="sng" algn="ctr">
          <a:solidFill>
            <a:schemeClr val="accent5">
              <a:hueOff val="-1655646"/>
              <a:satOff val="6635"/>
              <a:lumOff val="1438"/>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0363587A-0506-4B8A-B51F-D0149EC0A68B}">
      <dsp:nvSpPr>
        <dsp:cNvPr id="0" name=""/>
        <dsp:cNvSpPr/>
      </dsp:nvSpPr>
      <dsp:spPr>
        <a:xfrm>
          <a:off x="1053731" y="1697065"/>
          <a:ext cx="7028459" cy="484753"/>
        </a:xfrm>
        <a:prstGeom prst="rect">
          <a:avLst/>
        </a:prstGeom>
        <a:gradFill rotWithShape="0">
          <a:gsLst>
            <a:gs pos="0">
              <a:schemeClr val="accent5">
                <a:hueOff val="-3311292"/>
                <a:satOff val="13270"/>
                <a:lumOff val="2876"/>
                <a:alphaOff val="0"/>
                <a:shade val="51000"/>
                <a:satMod val="130000"/>
              </a:schemeClr>
            </a:gs>
            <a:gs pos="80000">
              <a:schemeClr val="accent5">
                <a:hueOff val="-3311292"/>
                <a:satOff val="13270"/>
                <a:lumOff val="2876"/>
                <a:alphaOff val="0"/>
                <a:shade val="93000"/>
                <a:satMod val="130000"/>
              </a:schemeClr>
            </a:gs>
            <a:gs pos="100000">
              <a:schemeClr val="accent5">
                <a:hueOff val="-3311292"/>
                <a:satOff val="13270"/>
                <a:lumOff val="287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4773" tIns="71120" rIns="71120" bIns="71120" numCol="1" spcCol="1270" anchor="ctr" anchorCtr="0">
          <a:noAutofit/>
        </a:bodyPr>
        <a:lstStyle/>
        <a:p>
          <a:pPr lvl="0" algn="l" defTabSz="1244600">
            <a:lnSpc>
              <a:spcPct val="90000"/>
            </a:lnSpc>
            <a:spcBef>
              <a:spcPct val="0"/>
            </a:spcBef>
            <a:spcAft>
              <a:spcPct val="35000"/>
            </a:spcAft>
          </a:pPr>
          <a:r>
            <a:rPr lang="en-US" sz="2800" kern="1200" cap="small" baseline="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Khảo</a:t>
          </a:r>
          <a:r>
            <a:rPr lang="en-US" sz="2800" kern="1200" cap="small" baseline="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kern="1200" cap="small" baseline="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sát</a:t>
          </a:r>
          <a:r>
            <a:rPr lang="en-US" sz="2800" kern="1200" cap="small" baseline="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kern="1200" cap="small" baseline="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a:t>
          </a:r>
          <a:r>
            <a:rPr lang="en-US" sz="2800" kern="1200" cap="small" baseline="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kern="1200" cap="small" baseline="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tích</a:t>
          </a:r>
          <a:endParaRPr lang="en-US" sz="2800" kern="1200" cap="small" baseline="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1053731" y="1697065"/>
        <a:ext cx="7028459" cy="484753"/>
      </dsp:txXfrm>
    </dsp:sp>
    <dsp:sp modelId="{F9D0EED0-1F00-4E73-8B5B-C06A9717047D}">
      <dsp:nvSpPr>
        <dsp:cNvPr id="0" name=""/>
        <dsp:cNvSpPr/>
      </dsp:nvSpPr>
      <dsp:spPr>
        <a:xfrm>
          <a:off x="750760" y="1636471"/>
          <a:ext cx="605942" cy="605942"/>
        </a:xfrm>
        <a:prstGeom prst="ellipse">
          <a:avLst/>
        </a:prstGeom>
        <a:solidFill>
          <a:schemeClr val="lt1">
            <a:hueOff val="0"/>
            <a:satOff val="0"/>
            <a:lumOff val="0"/>
            <a:alphaOff val="0"/>
          </a:schemeClr>
        </a:solidFill>
        <a:ln w="9525" cap="flat" cmpd="sng" algn="ctr">
          <a:solidFill>
            <a:schemeClr val="accent5">
              <a:hueOff val="-3311292"/>
              <a:satOff val="13270"/>
              <a:lumOff val="2876"/>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29579F85-8761-48C1-97E7-8F1CBE6AD741}">
      <dsp:nvSpPr>
        <dsp:cNvPr id="0" name=""/>
        <dsp:cNvSpPr/>
      </dsp:nvSpPr>
      <dsp:spPr>
        <a:xfrm>
          <a:off x="1130541" y="2424623"/>
          <a:ext cx="6951649" cy="484753"/>
        </a:xfrm>
        <a:prstGeom prst="rect">
          <a:avLst/>
        </a:prstGeom>
        <a:gradFill rotWithShape="0">
          <a:gsLst>
            <a:gs pos="0">
              <a:schemeClr val="accent5">
                <a:hueOff val="-4966938"/>
                <a:satOff val="19906"/>
                <a:lumOff val="4314"/>
                <a:alphaOff val="0"/>
                <a:shade val="51000"/>
                <a:satMod val="130000"/>
              </a:schemeClr>
            </a:gs>
            <a:gs pos="80000">
              <a:schemeClr val="accent5">
                <a:hueOff val="-4966938"/>
                <a:satOff val="19906"/>
                <a:lumOff val="4314"/>
                <a:alphaOff val="0"/>
                <a:shade val="93000"/>
                <a:satMod val="130000"/>
              </a:schemeClr>
            </a:gs>
            <a:gs pos="100000">
              <a:schemeClr val="accent5">
                <a:hueOff val="-4966938"/>
                <a:satOff val="19906"/>
                <a:lumOff val="431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4773" tIns="71120" rIns="71120" bIns="71120" numCol="1" spcCol="1270" anchor="ctr" anchorCtr="0">
          <a:noAutofit/>
        </a:bodyPr>
        <a:lstStyle/>
        <a:p>
          <a:pPr lvl="0" algn="l" defTabSz="1244600">
            <a:lnSpc>
              <a:spcPct val="90000"/>
            </a:lnSpc>
            <a:spcBef>
              <a:spcPct val="0"/>
            </a:spcBef>
            <a:spcAft>
              <a:spcPct val="35000"/>
            </a:spcAft>
          </a:pPr>
          <a:r>
            <a:rPr lang="en-US" sz="2800" kern="1200" cap="small" baseline="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Thiết</a:t>
          </a:r>
          <a:r>
            <a:rPr lang="en-US" sz="2800" kern="1200" cap="small" baseline="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kern="1200" cap="small" baseline="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kế</a:t>
          </a:r>
          <a:endParaRPr lang="en-US" sz="2800" kern="1200" cap="small" baseline="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1130541" y="2424623"/>
        <a:ext cx="6951649" cy="484753"/>
      </dsp:txXfrm>
    </dsp:sp>
    <dsp:sp modelId="{1DD9020A-831B-4542-86BB-4E1462701953}">
      <dsp:nvSpPr>
        <dsp:cNvPr id="0" name=""/>
        <dsp:cNvSpPr/>
      </dsp:nvSpPr>
      <dsp:spPr>
        <a:xfrm>
          <a:off x="827570" y="2364028"/>
          <a:ext cx="605942" cy="605942"/>
        </a:xfrm>
        <a:prstGeom prst="ellipse">
          <a:avLst/>
        </a:prstGeom>
        <a:solidFill>
          <a:schemeClr val="lt1">
            <a:hueOff val="0"/>
            <a:satOff val="0"/>
            <a:lumOff val="0"/>
            <a:alphaOff val="0"/>
          </a:schemeClr>
        </a:solidFill>
        <a:ln w="9525" cap="flat" cmpd="sng" algn="ctr">
          <a:solidFill>
            <a:schemeClr val="accent5">
              <a:hueOff val="-4966938"/>
              <a:satOff val="19906"/>
              <a:lumOff val="4314"/>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D7B63A41-1DCD-47CA-A165-AE17C46B1349}">
      <dsp:nvSpPr>
        <dsp:cNvPr id="0" name=""/>
        <dsp:cNvSpPr/>
      </dsp:nvSpPr>
      <dsp:spPr>
        <a:xfrm>
          <a:off x="1053731" y="3152180"/>
          <a:ext cx="7028459" cy="484753"/>
        </a:xfrm>
        <a:prstGeom prst="rect">
          <a:avLst/>
        </a:prstGeom>
        <a:gradFill rotWithShape="0">
          <a:gsLst>
            <a:gs pos="0">
              <a:schemeClr val="accent5">
                <a:hueOff val="-6622584"/>
                <a:satOff val="26541"/>
                <a:lumOff val="5752"/>
                <a:alphaOff val="0"/>
                <a:shade val="51000"/>
                <a:satMod val="130000"/>
              </a:schemeClr>
            </a:gs>
            <a:gs pos="80000">
              <a:schemeClr val="accent5">
                <a:hueOff val="-6622584"/>
                <a:satOff val="26541"/>
                <a:lumOff val="5752"/>
                <a:alphaOff val="0"/>
                <a:shade val="93000"/>
                <a:satMod val="130000"/>
              </a:schemeClr>
            </a:gs>
            <a:gs pos="100000">
              <a:schemeClr val="accent5">
                <a:hueOff val="-6622584"/>
                <a:satOff val="26541"/>
                <a:lumOff val="575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4773" tIns="71120" rIns="71120" bIns="71120" numCol="1" spcCol="1270" anchor="ctr" anchorCtr="0">
          <a:noAutofit/>
        </a:bodyPr>
        <a:lstStyle/>
        <a:p>
          <a:pPr lvl="0" algn="l" defTabSz="1244600">
            <a:lnSpc>
              <a:spcPct val="90000"/>
            </a:lnSpc>
            <a:spcBef>
              <a:spcPct val="0"/>
            </a:spcBef>
            <a:spcAft>
              <a:spcPct val="35000"/>
            </a:spcAft>
          </a:pPr>
          <a:r>
            <a:rPr lang="en-US" sz="2800" kern="1200" cap="small" baseline="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Thực</a:t>
          </a:r>
          <a:r>
            <a:rPr lang="en-US" sz="2800" kern="1200" cap="small" baseline="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kern="1200" cap="small" baseline="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hiện</a:t>
          </a:r>
          <a:endParaRPr lang="en-US" sz="2800" kern="1200" cap="small" baseline="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1053731" y="3152180"/>
        <a:ext cx="7028459" cy="484753"/>
      </dsp:txXfrm>
    </dsp:sp>
    <dsp:sp modelId="{B6B1A42F-9A23-4915-9573-9A5BC35340DB}">
      <dsp:nvSpPr>
        <dsp:cNvPr id="0" name=""/>
        <dsp:cNvSpPr/>
      </dsp:nvSpPr>
      <dsp:spPr>
        <a:xfrm>
          <a:off x="750760" y="3091586"/>
          <a:ext cx="605942" cy="605942"/>
        </a:xfrm>
        <a:prstGeom prst="ellipse">
          <a:avLst/>
        </a:prstGeom>
        <a:solidFill>
          <a:schemeClr val="lt1">
            <a:hueOff val="0"/>
            <a:satOff val="0"/>
            <a:lumOff val="0"/>
            <a:alphaOff val="0"/>
          </a:schemeClr>
        </a:solidFill>
        <a:ln w="9525" cap="flat" cmpd="sng" algn="ctr">
          <a:solidFill>
            <a:schemeClr val="accent5">
              <a:hueOff val="-6622584"/>
              <a:satOff val="26541"/>
              <a:lumOff val="5752"/>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352E489B-051F-4DFF-8A58-FCD79C17B4BE}">
      <dsp:nvSpPr>
        <dsp:cNvPr id="0" name=""/>
        <dsp:cNvSpPr/>
      </dsp:nvSpPr>
      <dsp:spPr>
        <a:xfrm>
          <a:off x="884377" y="3962403"/>
          <a:ext cx="7269022" cy="484753"/>
        </a:xfrm>
        <a:prstGeom prst="rect">
          <a:avLst/>
        </a:prstGeom>
        <a:gradFill rotWithShape="0">
          <a:gsLst>
            <a:gs pos="0">
              <a:schemeClr val="accent5">
                <a:hueOff val="-8278230"/>
                <a:satOff val="33176"/>
                <a:lumOff val="7190"/>
                <a:alphaOff val="0"/>
                <a:shade val="51000"/>
                <a:satMod val="130000"/>
              </a:schemeClr>
            </a:gs>
            <a:gs pos="80000">
              <a:schemeClr val="accent5">
                <a:hueOff val="-8278230"/>
                <a:satOff val="33176"/>
                <a:lumOff val="7190"/>
                <a:alphaOff val="0"/>
                <a:shade val="93000"/>
                <a:satMod val="130000"/>
              </a:schemeClr>
            </a:gs>
            <a:gs pos="100000">
              <a:schemeClr val="accent5">
                <a:hueOff val="-8278230"/>
                <a:satOff val="33176"/>
                <a:lumOff val="719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4773" tIns="71120" rIns="71120" bIns="71120" numCol="1" spcCol="1270" anchor="ctr" anchorCtr="0">
          <a:noAutofit/>
        </a:bodyPr>
        <a:lstStyle/>
        <a:p>
          <a:pPr lvl="0" algn="l" defTabSz="1244600">
            <a:lnSpc>
              <a:spcPct val="90000"/>
            </a:lnSpc>
            <a:spcBef>
              <a:spcPct val="0"/>
            </a:spcBef>
            <a:spcAft>
              <a:spcPct val="35000"/>
            </a:spcAft>
          </a:pPr>
          <a:r>
            <a:rPr lang="en-US" sz="2800" kern="1200" cap="small" baseline="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Demo</a:t>
          </a:r>
          <a:endParaRPr lang="en-US" sz="2800" kern="1200" cap="small" baseline="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884377" y="3962403"/>
        <a:ext cx="7269022" cy="484753"/>
      </dsp:txXfrm>
    </dsp:sp>
    <dsp:sp modelId="{4A5EE8D5-565A-4B27-B328-7E4D6662801C}">
      <dsp:nvSpPr>
        <dsp:cNvPr id="0" name=""/>
        <dsp:cNvSpPr/>
      </dsp:nvSpPr>
      <dsp:spPr>
        <a:xfrm>
          <a:off x="510197" y="3818610"/>
          <a:ext cx="605942" cy="605942"/>
        </a:xfrm>
        <a:prstGeom prst="ellipse">
          <a:avLst/>
        </a:prstGeom>
        <a:solidFill>
          <a:schemeClr val="lt1">
            <a:hueOff val="0"/>
            <a:satOff val="0"/>
            <a:lumOff val="0"/>
            <a:alphaOff val="0"/>
          </a:schemeClr>
        </a:solidFill>
        <a:ln w="9525" cap="flat" cmpd="sng" algn="ctr">
          <a:solidFill>
            <a:schemeClr val="accent5">
              <a:hueOff val="-8278230"/>
              <a:satOff val="33176"/>
              <a:lumOff val="719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77CA979A-C24F-42E0-820B-826064054B59}">
      <dsp:nvSpPr>
        <dsp:cNvPr id="0" name=""/>
        <dsp:cNvSpPr/>
      </dsp:nvSpPr>
      <dsp:spPr>
        <a:xfrm>
          <a:off x="374180" y="4606762"/>
          <a:ext cx="7708011" cy="484753"/>
        </a:xfrm>
        <a:prstGeom prst="rect">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4773" tIns="71120" rIns="71120" bIns="71120" numCol="1" spcCol="1270" anchor="ctr" anchorCtr="0">
          <a:noAutofit/>
        </a:bodyPr>
        <a:lstStyle/>
        <a:p>
          <a:pPr lvl="0" algn="l" defTabSz="1244600">
            <a:lnSpc>
              <a:spcPct val="90000"/>
            </a:lnSpc>
            <a:spcBef>
              <a:spcPct val="0"/>
            </a:spcBef>
            <a:spcAft>
              <a:spcPct val="35000"/>
            </a:spcAft>
          </a:pPr>
          <a:r>
            <a:rPr lang="en-US" sz="2800" kern="1200" cap="small" baseline="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Khó khăn-Thuận lợi</a:t>
          </a:r>
          <a:endParaRPr lang="en-US" sz="2800" kern="1200" cap="small" baseline="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374180" y="4606762"/>
        <a:ext cx="7708011" cy="484753"/>
      </dsp:txXfrm>
    </dsp:sp>
    <dsp:sp modelId="{799C5623-02C1-4B16-BA3B-918B780D09C8}">
      <dsp:nvSpPr>
        <dsp:cNvPr id="0" name=""/>
        <dsp:cNvSpPr/>
      </dsp:nvSpPr>
      <dsp:spPr>
        <a:xfrm>
          <a:off x="71208" y="4546168"/>
          <a:ext cx="605942" cy="605942"/>
        </a:xfrm>
        <a:prstGeom prst="ellipse">
          <a:avLst/>
        </a:prstGeom>
        <a:solidFill>
          <a:schemeClr val="lt1">
            <a:hueOff val="0"/>
            <a:satOff val="0"/>
            <a:lumOff val="0"/>
            <a:alphaOff val="0"/>
          </a:schemeClr>
        </a:solidFill>
        <a:ln w="9525" cap="flat" cmpd="sng" algn="ctr">
          <a:solidFill>
            <a:schemeClr val="accent5">
              <a:hueOff val="-9933876"/>
              <a:satOff val="39811"/>
              <a:lumOff val="8628"/>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F706F5A5-6061-4764-AC5B-BFB754D8818B}" type="datetimeFigureOut">
              <a:rPr lang="en-US"/>
              <a:pPr>
                <a:defRPr/>
              </a:pPr>
              <a:t>12/22/2020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BDF513E7-0569-4A5F-A2FA-69DB3887BB96}" type="slidenum">
              <a:rPr lang="en-US"/>
              <a:pPr>
                <a:defRPr/>
              </a:pPr>
              <a:t>‹#›</a:t>
            </a:fld>
            <a:endParaRPr lang="en-US"/>
          </a:p>
        </p:txBody>
      </p:sp>
    </p:spTree>
    <p:extLst>
      <p:ext uri="{BB962C8B-B14F-4D97-AF65-F5344CB8AC3E}">
        <p14:creationId xmlns:p14="http://schemas.microsoft.com/office/powerpoint/2010/main" val="42703537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DF513E7-0569-4A5F-A2FA-69DB3887BB96}" type="slidenum">
              <a:rPr lang="en-US" smtClean="0"/>
              <a:pPr>
                <a:defRPr/>
              </a:pPr>
              <a:t>11</a:t>
            </a:fld>
            <a:endParaRPr lang="en-US"/>
          </a:p>
        </p:txBody>
      </p:sp>
    </p:spTree>
    <p:extLst>
      <p:ext uri="{BB962C8B-B14F-4D97-AF65-F5344CB8AC3E}">
        <p14:creationId xmlns:p14="http://schemas.microsoft.com/office/powerpoint/2010/main" val="36321403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3.gi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493" y="228600"/>
            <a:ext cx="8486775" cy="3467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533400" y="2130425"/>
            <a:ext cx="7772400" cy="1470025"/>
          </a:xfrm>
        </p:spPr>
        <p:txBody>
          <a:bodyPr/>
          <a:lstStyle>
            <a:lvl1pPr>
              <a:defRPr>
                <a:solidFill>
                  <a:schemeClr val="tx1"/>
                </a:solidFill>
                <a:latin typeface="Tahoma" pitchFamily="34" charset="0"/>
                <a:cs typeface="Tahoma"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accent2">
                    <a:lumMod val="75000"/>
                  </a:schemeClr>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8893" y="5791199"/>
            <a:ext cx="7953375" cy="7978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2400" y="152400"/>
            <a:ext cx="2057400" cy="715268"/>
          </a:xfrm>
          <a:prstGeom prst="rect">
            <a:avLst/>
          </a:prstGeom>
        </p:spPr>
      </p:pic>
    </p:spTree>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181600"/>
          </a:xfrm>
        </p:spPr>
        <p:txBody>
          <a:bodyPr/>
          <a:lstStyle>
            <a:lvl1pPr>
              <a:buFontTx/>
              <a:buBlip>
                <a:blip r:embed="rId2"/>
              </a:buBlip>
              <a:defRPr>
                <a:solidFill>
                  <a:schemeClr val="accent2">
                    <a:lumMod val="75000"/>
                  </a:schemeClr>
                </a:solidFill>
                <a:latin typeface="Segoe UI" panose="020B0502040204020203" pitchFamily="34" charset="0"/>
                <a:cs typeface="Segoe UI" panose="020B0502040204020203" pitchFamily="34" charset="0"/>
              </a:defRPr>
            </a:lvl1pPr>
            <a:lvl2pPr>
              <a:buFontTx/>
              <a:buBlip>
                <a:blip r:embed="rId3"/>
              </a:buBlip>
              <a:defRPr>
                <a:solidFill>
                  <a:schemeClr val="tx1"/>
                </a:solidFill>
                <a:latin typeface="Segoe UI" panose="020B0502040204020203" pitchFamily="34" charset="0"/>
                <a:cs typeface="Segoe UI" panose="020B0502040204020203" pitchFamily="34" charset="0"/>
              </a:defRPr>
            </a:lvl2pPr>
            <a:lvl3pPr>
              <a:buFontTx/>
              <a:buBlip>
                <a:blip r:embed="rId4"/>
              </a:buBlip>
              <a:defRPr>
                <a:solidFill>
                  <a:schemeClr val="tx1"/>
                </a:solidFill>
                <a:latin typeface="Segoe UI" panose="020B0502040204020203" pitchFamily="34" charset="0"/>
                <a:cs typeface="Segoe UI" panose="020B0502040204020203" pitchFamily="34" charset="0"/>
              </a:defRPr>
            </a:lvl3pPr>
            <a:lvl4pPr>
              <a:defRPr>
                <a:solidFill>
                  <a:schemeClr val="tx1"/>
                </a:solidFill>
                <a:latin typeface="Segoe UI" panose="020B0502040204020203" pitchFamily="34" charset="0"/>
                <a:cs typeface="Segoe UI" panose="020B0502040204020203" pitchFamily="34" charset="0"/>
              </a:defRPr>
            </a:lvl4pPr>
            <a:lvl5pPr>
              <a:defRPr>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7"/>
          <p:cNvSpPr>
            <a:spLocks noGrp="1"/>
          </p:cNvSpPr>
          <p:nvPr>
            <p:ph type="title"/>
          </p:nvPr>
        </p:nvSpPr>
        <p:spPr>
          <a:xfrm>
            <a:off x="1600200" y="152400"/>
            <a:ext cx="7086599" cy="838200"/>
          </a:xfrm>
        </p:spPr>
        <p:txBody>
          <a:bodyPr anchor="b"/>
          <a:lstStyle>
            <a:lvl1pPr algn="r">
              <a:defRPr sz="3600" b="1" cap="small" baseline="0">
                <a:solidFill>
                  <a:schemeClr val="accent6">
                    <a:lumMod val="75000"/>
                  </a:schemeClr>
                </a:solidFill>
                <a:effectLst>
                  <a:outerShdw blurRad="38100" dist="38100" dir="2700000" algn="tl">
                    <a:srgbClr val="000000">
                      <a:alpha val="43137"/>
                    </a:srgbClr>
                  </a:outerShdw>
                </a:effectLst>
              </a:defRPr>
            </a:lvl1pPr>
          </a:lstStyle>
          <a:p>
            <a:r>
              <a:rPr lang="en-US" dirty="0" smtClean="0"/>
              <a:t>Click to edit Master title style</a:t>
            </a:r>
            <a:endParaRPr lang="en-US" dirty="0"/>
          </a:p>
        </p:txBody>
      </p:sp>
      <p:pic>
        <p:nvPicPr>
          <p:cNvPr id="9" name="Picture 8"/>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04800" y="381000"/>
            <a:ext cx="1219200" cy="575734"/>
          </a:xfrm>
          <a:prstGeom prst="rect">
            <a:avLst/>
          </a:prstGeom>
        </p:spPr>
      </p:pic>
      <p:cxnSp>
        <p:nvCxnSpPr>
          <p:cNvPr id="10" name="Straight Connector 9"/>
          <p:cNvCxnSpPr/>
          <p:nvPr userDrawn="1"/>
        </p:nvCxnSpPr>
        <p:spPr>
          <a:xfrm>
            <a:off x="457200" y="1066800"/>
            <a:ext cx="8229600" cy="0"/>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transition>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6" descr="logo.png"/>
          <p:cNvPicPr>
            <a:picLocks noChangeAspect="1"/>
          </p:cNvPicPr>
          <p:nvPr userDrawn="1"/>
        </p:nvPicPr>
        <p:blipFill>
          <a:blip r:embed="rId2" cstate="print"/>
          <a:srcRect/>
          <a:stretch>
            <a:fillRect/>
          </a:stretch>
        </p:blipFill>
        <p:spPr bwMode="auto">
          <a:xfrm>
            <a:off x="0" y="-304800"/>
            <a:ext cx="9144000" cy="2057400"/>
          </a:xfrm>
          <a:prstGeom prst="rect">
            <a:avLst/>
          </a:prstGeom>
          <a:noFill/>
          <a:ln w="9525">
            <a:noFill/>
            <a:miter lim="800000"/>
            <a:headEnd/>
            <a:tailEnd/>
          </a:ln>
        </p:spPr>
      </p:pic>
      <p:cxnSp>
        <p:nvCxnSpPr>
          <p:cNvPr id="5" name="Straight Connector 4"/>
          <p:cNvCxnSpPr/>
          <p:nvPr userDrawn="1"/>
        </p:nvCxnSpPr>
        <p:spPr>
          <a:xfrm>
            <a:off x="457200" y="6324600"/>
            <a:ext cx="8229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152400"/>
            <a:ext cx="8229600" cy="1143000"/>
          </a:xfrm>
        </p:spPr>
        <p:txBody>
          <a:bodyPr/>
          <a:lstStyle>
            <a:lvl1pPr algn="r">
              <a:defRPr b="1" i="0">
                <a:solidFill>
                  <a:srgbClr val="0070C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accent2">
                    <a:lumMod val="75000"/>
                  </a:schemeClr>
                </a:solidFill>
                <a:latin typeface="Tahoma" pitchFamily="34" charset="0"/>
                <a:cs typeface="Tahoma" pitchFamily="34" charset="0"/>
              </a:defRPr>
            </a:lvl1pPr>
            <a:lvl2pPr>
              <a:defRPr>
                <a:solidFill>
                  <a:schemeClr val="tx1"/>
                </a:solidFill>
                <a:latin typeface="Tahoma" pitchFamily="34" charset="0"/>
                <a:cs typeface="Tahoma" pitchFamily="34" charset="0"/>
              </a:defRPr>
            </a:lvl2pPr>
            <a:lvl3pPr>
              <a:defRPr>
                <a:solidFill>
                  <a:schemeClr val="tx1"/>
                </a:solidFill>
                <a:latin typeface="Tahoma" pitchFamily="34" charset="0"/>
                <a:cs typeface="Tahoma" pitchFamily="34" charset="0"/>
              </a:defRPr>
            </a:lvl3pPr>
            <a:lvl4pPr>
              <a:defRPr>
                <a:solidFill>
                  <a:schemeClr val="tx1"/>
                </a:solidFill>
                <a:latin typeface="Tahoma" pitchFamily="34" charset="0"/>
                <a:cs typeface="Tahoma" pitchFamily="34" charset="0"/>
              </a:defRPr>
            </a:lvl4pPr>
            <a:lvl5pPr>
              <a:defRPr>
                <a:solidFill>
                  <a:schemeClr val="tx1"/>
                </a:solidFill>
                <a:latin typeface="Tahoma" pitchFamily="34" charset="0"/>
                <a:cs typeface="Tahom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4"/>
          <p:cNvSpPr>
            <a:spLocks noGrp="1"/>
          </p:cNvSpPr>
          <p:nvPr>
            <p:ph type="ftr" sz="quarter" idx="10"/>
          </p:nvPr>
        </p:nvSpPr>
        <p:spPr>
          <a:xfrm>
            <a:off x="457200" y="6340475"/>
            <a:ext cx="6096000" cy="365125"/>
          </a:xfrm>
        </p:spPr>
        <p:txBody>
          <a:bodyPr/>
          <a:lstStyle>
            <a:lvl1pPr algn="l">
              <a:defRPr>
                <a:latin typeface="Tahoma" pitchFamily="34" charset="0"/>
                <a:cs typeface="Tahoma" pitchFamily="34" charset="0"/>
              </a:defRPr>
            </a:lvl1pPr>
          </a:lstStyle>
          <a:p>
            <a:pPr>
              <a:defRPr/>
            </a:pPr>
            <a:r>
              <a:rPr lang="en-US"/>
              <a:t>&lt;Title&gt;</a:t>
            </a:r>
          </a:p>
        </p:txBody>
      </p:sp>
      <p:sp>
        <p:nvSpPr>
          <p:cNvPr id="7" name="Slide Number Placeholder 5"/>
          <p:cNvSpPr>
            <a:spLocks noGrp="1"/>
          </p:cNvSpPr>
          <p:nvPr>
            <p:ph type="sldNum" sz="quarter" idx="11"/>
          </p:nvPr>
        </p:nvSpPr>
        <p:spPr>
          <a:xfrm>
            <a:off x="6629400" y="6356350"/>
            <a:ext cx="2133600" cy="365125"/>
          </a:xfrm>
        </p:spPr>
        <p:txBody>
          <a:bodyPr/>
          <a:lstStyle>
            <a:lvl1pPr>
              <a:defRPr>
                <a:latin typeface="Tahoma" pitchFamily="34" charset="0"/>
                <a:cs typeface="Tahoma" pitchFamily="34" charset="0"/>
              </a:defRPr>
            </a:lvl1pPr>
          </a:lstStyle>
          <a:p>
            <a:pPr>
              <a:defRPr/>
            </a:pPr>
            <a:fld id="{0269FD7F-F1B9-4EBE-8876-2DA927AD43EA}" type="slidenum">
              <a:rPr lang="en-US"/>
              <a:pPr>
                <a:defRPr/>
              </a:pPr>
              <a:t>‹#›</a:t>
            </a:fld>
            <a:endParaRPr lang="en-US" dirty="0"/>
          </a:p>
        </p:txBody>
      </p:sp>
      <p:pic>
        <p:nvPicPr>
          <p:cNvPr id="8" name="Picture 7" descr="LOGO FPT POLYTECHNIC.jpg"/>
          <p:cNvPicPr>
            <a:picLocks noChangeAspect="1"/>
          </p:cNvPicPr>
          <p:nvPr userDrawn="1"/>
        </p:nvPicPr>
        <p:blipFill>
          <a:blip r:embed="rId3"/>
          <a:stretch>
            <a:fillRect/>
          </a:stretch>
        </p:blipFill>
        <p:spPr>
          <a:xfrm>
            <a:off x="228600" y="228601"/>
            <a:ext cx="2109190" cy="685800"/>
          </a:xfrm>
          <a:prstGeom prst="rect">
            <a:avLst/>
          </a:prstGeom>
        </p:spPr>
      </p:pic>
    </p:spTree>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4" name="Picture 6" descr="logo.png"/>
          <p:cNvPicPr>
            <a:picLocks noChangeAspect="1"/>
          </p:cNvPicPr>
          <p:nvPr userDrawn="1"/>
        </p:nvPicPr>
        <p:blipFill>
          <a:blip r:embed="rId2" cstate="print"/>
          <a:srcRect/>
          <a:stretch>
            <a:fillRect/>
          </a:stretch>
        </p:blipFill>
        <p:spPr bwMode="auto">
          <a:xfrm>
            <a:off x="0" y="-304800"/>
            <a:ext cx="9144000" cy="2057400"/>
          </a:xfrm>
          <a:prstGeom prst="rect">
            <a:avLst/>
          </a:prstGeom>
          <a:noFill/>
          <a:ln w="9525">
            <a:noFill/>
            <a:miter lim="800000"/>
            <a:headEnd/>
            <a:tailEnd/>
          </a:ln>
        </p:spPr>
      </p:pic>
      <p:cxnSp>
        <p:nvCxnSpPr>
          <p:cNvPr id="5" name="Straight Connector 4"/>
          <p:cNvCxnSpPr/>
          <p:nvPr userDrawn="1"/>
        </p:nvCxnSpPr>
        <p:spPr>
          <a:xfrm>
            <a:off x="457200" y="6324600"/>
            <a:ext cx="8229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152400"/>
            <a:ext cx="8229600" cy="1143000"/>
          </a:xfrm>
        </p:spPr>
        <p:txBody>
          <a:bodyPr/>
          <a:lstStyle>
            <a:lvl1pPr algn="r">
              <a:defRPr b="1">
                <a:solidFill>
                  <a:srgbClr val="0070C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accent2">
                    <a:lumMod val="75000"/>
                  </a:schemeClr>
                </a:solidFill>
                <a:latin typeface="Tahoma" pitchFamily="34" charset="0"/>
                <a:cs typeface="Tahoma" pitchFamily="34" charset="0"/>
              </a:defRPr>
            </a:lvl1pPr>
            <a:lvl2pPr>
              <a:defRPr>
                <a:solidFill>
                  <a:schemeClr val="tx1"/>
                </a:solidFill>
                <a:latin typeface="Tahoma" pitchFamily="34" charset="0"/>
                <a:cs typeface="Tahoma" pitchFamily="34" charset="0"/>
              </a:defRPr>
            </a:lvl2pPr>
            <a:lvl3pPr>
              <a:defRPr>
                <a:solidFill>
                  <a:schemeClr val="tx1"/>
                </a:solidFill>
                <a:latin typeface="Tahoma" pitchFamily="34" charset="0"/>
                <a:cs typeface="Tahoma" pitchFamily="34" charset="0"/>
              </a:defRPr>
            </a:lvl3pPr>
            <a:lvl4pPr>
              <a:defRPr>
                <a:solidFill>
                  <a:schemeClr val="tx1"/>
                </a:solidFill>
                <a:latin typeface="Tahoma" pitchFamily="34" charset="0"/>
                <a:cs typeface="Tahoma" pitchFamily="34" charset="0"/>
              </a:defRPr>
            </a:lvl4pPr>
            <a:lvl5pPr>
              <a:defRPr>
                <a:solidFill>
                  <a:schemeClr val="tx1"/>
                </a:solidFill>
                <a:latin typeface="Tahoma" pitchFamily="34" charset="0"/>
                <a:cs typeface="Tahom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4"/>
          <p:cNvSpPr>
            <a:spLocks noGrp="1"/>
          </p:cNvSpPr>
          <p:nvPr>
            <p:ph type="ftr" sz="quarter" idx="10"/>
          </p:nvPr>
        </p:nvSpPr>
        <p:spPr>
          <a:xfrm>
            <a:off x="457200" y="6340475"/>
            <a:ext cx="6096000" cy="365125"/>
          </a:xfrm>
        </p:spPr>
        <p:txBody>
          <a:bodyPr/>
          <a:lstStyle>
            <a:lvl1pPr algn="l">
              <a:defRPr>
                <a:latin typeface="Tahoma" pitchFamily="34" charset="0"/>
                <a:cs typeface="Tahoma" pitchFamily="34" charset="0"/>
              </a:defRPr>
            </a:lvl1pPr>
          </a:lstStyle>
          <a:p>
            <a:pPr>
              <a:defRPr/>
            </a:pPr>
            <a:r>
              <a:rPr lang="en-US"/>
              <a:t>&lt;Title&gt;</a:t>
            </a:r>
          </a:p>
        </p:txBody>
      </p:sp>
      <p:sp>
        <p:nvSpPr>
          <p:cNvPr id="7" name="Slide Number Placeholder 5"/>
          <p:cNvSpPr>
            <a:spLocks noGrp="1"/>
          </p:cNvSpPr>
          <p:nvPr>
            <p:ph type="sldNum" sz="quarter" idx="11"/>
          </p:nvPr>
        </p:nvSpPr>
        <p:spPr>
          <a:xfrm>
            <a:off x="6629400" y="6356350"/>
            <a:ext cx="2133600" cy="365125"/>
          </a:xfrm>
        </p:spPr>
        <p:txBody>
          <a:bodyPr/>
          <a:lstStyle>
            <a:lvl1pPr>
              <a:defRPr>
                <a:latin typeface="Tahoma" pitchFamily="34" charset="0"/>
                <a:cs typeface="Tahoma" pitchFamily="34" charset="0"/>
              </a:defRPr>
            </a:lvl1pPr>
          </a:lstStyle>
          <a:p>
            <a:pPr>
              <a:defRPr/>
            </a:pPr>
            <a:fld id="{ACBE273D-A5B0-43E9-B55F-D261AD9B2B4A}" type="slidenum">
              <a:rPr lang="en-US"/>
              <a:pPr>
                <a:defRPr/>
              </a:pPr>
              <a:t>‹#›</a:t>
            </a:fld>
            <a:endParaRPr lang="en-US" dirty="0"/>
          </a:p>
        </p:txBody>
      </p:sp>
      <p:pic>
        <p:nvPicPr>
          <p:cNvPr id="8" name="Picture 7" descr="LOGO FPT POLYTECHNIC.jpg"/>
          <p:cNvPicPr>
            <a:picLocks noChangeAspect="1"/>
          </p:cNvPicPr>
          <p:nvPr userDrawn="1"/>
        </p:nvPicPr>
        <p:blipFill>
          <a:blip r:embed="rId3"/>
          <a:stretch>
            <a:fillRect/>
          </a:stretch>
        </p:blipFill>
        <p:spPr>
          <a:xfrm>
            <a:off x="228600" y="228601"/>
            <a:ext cx="2109190" cy="685800"/>
          </a:xfrm>
          <a:prstGeom prst="rect">
            <a:avLst/>
          </a:prstGeom>
        </p:spPr>
      </p:pic>
    </p:spTree>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logo.png"/>
          <p:cNvPicPr>
            <a:picLocks noChangeAspect="1"/>
          </p:cNvPicPr>
          <p:nvPr userDrawn="1"/>
        </p:nvPicPr>
        <p:blipFill>
          <a:blip r:embed="rId2" cstate="print"/>
          <a:srcRect/>
          <a:stretch>
            <a:fillRect/>
          </a:stretch>
        </p:blipFill>
        <p:spPr bwMode="auto">
          <a:xfrm>
            <a:off x="0" y="-304800"/>
            <a:ext cx="9144000" cy="2057400"/>
          </a:xfrm>
          <a:prstGeom prst="rect">
            <a:avLst/>
          </a:prstGeom>
          <a:noFill/>
          <a:ln w="9525">
            <a:noFill/>
            <a:miter lim="800000"/>
            <a:headEnd/>
            <a:tailEnd/>
          </a:ln>
        </p:spPr>
      </p:pic>
      <p:cxnSp>
        <p:nvCxnSpPr>
          <p:cNvPr id="6" name="Straight Connector 5"/>
          <p:cNvCxnSpPr/>
          <p:nvPr userDrawn="1"/>
        </p:nvCxnSpPr>
        <p:spPr>
          <a:xfrm>
            <a:off x="457200" y="6324600"/>
            <a:ext cx="8229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152400"/>
            <a:ext cx="8229600" cy="1143000"/>
          </a:xfrm>
        </p:spPr>
        <p:txBody>
          <a:bodyPr/>
          <a:lstStyle>
            <a:lvl1pPr algn="r">
              <a:defRPr b="1">
                <a:solidFill>
                  <a:srgbClr val="0070C0"/>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solidFill>
                  <a:schemeClr val="accent2">
                    <a:lumMod val="75000"/>
                  </a:schemeClr>
                </a:solidFill>
                <a:latin typeface="Tahoma" pitchFamily="34" charset="0"/>
                <a:cs typeface="Tahoma" pitchFamily="34" charset="0"/>
              </a:defRPr>
            </a:lvl1pPr>
            <a:lvl2pPr>
              <a:defRPr sz="2400">
                <a:solidFill>
                  <a:schemeClr val="tx1"/>
                </a:solidFill>
                <a:latin typeface="Tahoma" pitchFamily="34" charset="0"/>
                <a:cs typeface="Tahoma" pitchFamily="34" charset="0"/>
              </a:defRPr>
            </a:lvl2pPr>
            <a:lvl3pPr>
              <a:defRPr sz="2000">
                <a:solidFill>
                  <a:schemeClr val="tx1"/>
                </a:solidFill>
                <a:latin typeface="Tahoma" pitchFamily="34" charset="0"/>
                <a:cs typeface="Tahoma" pitchFamily="34" charset="0"/>
              </a:defRPr>
            </a:lvl3pPr>
            <a:lvl4pPr>
              <a:defRPr sz="1800">
                <a:solidFill>
                  <a:schemeClr val="tx1"/>
                </a:solidFill>
                <a:latin typeface="Tahoma" pitchFamily="34" charset="0"/>
                <a:cs typeface="Tahoma" pitchFamily="34" charset="0"/>
              </a:defRPr>
            </a:lvl4pPr>
            <a:lvl5pPr>
              <a:defRPr sz="1800">
                <a:solidFill>
                  <a:schemeClr val="tx1"/>
                </a:solidFill>
                <a:latin typeface="Tahoma" pitchFamily="34" charset="0"/>
                <a:cs typeface="Tahoma"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solidFill>
                  <a:schemeClr val="accent2">
                    <a:lumMod val="75000"/>
                  </a:schemeClr>
                </a:solidFill>
                <a:latin typeface="Tahoma" pitchFamily="34" charset="0"/>
                <a:cs typeface="Tahoma" pitchFamily="34" charset="0"/>
              </a:defRPr>
            </a:lvl1pPr>
            <a:lvl2pPr>
              <a:defRPr sz="2400">
                <a:solidFill>
                  <a:schemeClr val="tx1"/>
                </a:solidFill>
                <a:latin typeface="Tahoma" pitchFamily="34" charset="0"/>
                <a:cs typeface="Tahoma" pitchFamily="34" charset="0"/>
              </a:defRPr>
            </a:lvl2pPr>
            <a:lvl3pPr>
              <a:defRPr sz="2000">
                <a:solidFill>
                  <a:schemeClr val="tx1"/>
                </a:solidFill>
                <a:latin typeface="Tahoma" pitchFamily="34" charset="0"/>
                <a:cs typeface="Tahoma" pitchFamily="34" charset="0"/>
              </a:defRPr>
            </a:lvl3pPr>
            <a:lvl4pPr>
              <a:defRPr sz="1800">
                <a:solidFill>
                  <a:schemeClr val="tx1"/>
                </a:solidFill>
                <a:latin typeface="Tahoma" pitchFamily="34" charset="0"/>
                <a:cs typeface="Tahoma" pitchFamily="34" charset="0"/>
              </a:defRPr>
            </a:lvl4pPr>
            <a:lvl5pPr>
              <a:defRPr sz="1800">
                <a:solidFill>
                  <a:schemeClr val="tx1"/>
                </a:solidFill>
                <a:latin typeface="Tahoma" pitchFamily="34" charset="0"/>
                <a:cs typeface="Tahoma"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10"/>
          </p:nvPr>
        </p:nvSpPr>
        <p:spPr>
          <a:xfrm>
            <a:off x="457200" y="6340475"/>
            <a:ext cx="6096000" cy="365125"/>
          </a:xfrm>
        </p:spPr>
        <p:txBody>
          <a:bodyPr/>
          <a:lstStyle>
            <a:lvl1pPr algn="l">
              <a:defRPr>
                <a:latin typeface="Tahoma" pitchFamily="34" charset="0"/>
                <a:cs typeface="Tahoma" pitchFamily="34" charset="0"/>
              </a:defRPr>
            </a:lvl1pPr>
          </a:lstStyle>
          <a:p>
            <a:pPr>
              <a:defRPr/>
            </a:pPr>
            <a:r>
              <a:rPr lang="en-US"/>
              <a:t>&lt;Title&gt;</a:t>
            </a:r>
          </a:p>
        </p:txBody>
      </p:sp>
      <p:sp>
        <p:nvSpPr>
          <p:cNvPr id="8" name="Slide Number Placeholder 5"/>
          <p:cNvSpPr>
            <a:spLocks noGrp="1"/>
          </p:cNvSpPr>
          <p:nvPr>
            <p:ph type="sldNum" sz="quarter" idx="11"/>
          </p:nvPr>
        </p:nvSpPr>
        <p:spPr>
          <a:xfrm>
            <a:off x="6629400" y="6356350"/>
            <a:ext cx="2133600" cy="365125"/>
          </a:xfrm>
        </p:spPr>
        <p:txBody>
          <a:bodyPr/>
          <a:lstStyle>
            <a:lvl1pPr>
              <a:defRPr>
                <a:latin typeface="Tahoma" pitchFamily="34" charset="0"/>
                <a:cs typeface="Tahoma" pitchFamily="34" charset="0"/>
              </a:defRPr>
            </a:lvl1pPr>
          </a:lstStyle>
          <a:p>
            <a:pPr>
              <a:defRPr/>
            </a:pPr>
            <a:fld id="{E4E63BF6-D75B-49C2-9B0F-571DC542C43B}" type="slidenum">
              <a:rPr lang="en-US"/>
              <a:pPr>
                <a:defRPr/>
              </a:pPr>
              <a:t>‹#›</a:t>
            </a:fld>
            <a:endParaRPr lang="en-US" dirty="0"/>
          </a:p>
        </p:txBody>
      </p:sp>
    </p:spTree>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7" descr="logo.png"/>
          <p:cNvPicPr>
            <a:picLocks noChangeAspect="1"/>
          </p:cNvPicPr>
          <p:nvPr userDrawn="1"/>
        </p:nvPicPr>
        <p:blipFill>
          <a:blip r:embed="rId2" cstate="print"/>
          <a:srcRect/>
          <a:stretch>
            <a:fillRect/>
          </a:stretch>
        </p:blipFill>
        <p:spPr bwMode="auto">
          <a:xfrm>
            <a:off x="0" y="-304800"/>
            <a:ext cx="9144000" cy="2057400"/>
          </a:xfrm>
          <a:prstGeom prst="rect">
            <a:avLst/>
          </a:prstGeom>
          <a:noFill/>
          <a:ln w="9525">
            <a:noFill/>
            <a:miter lim="800000"/>
            <a:headEnd/>
            <a:tailEnd/>
          </a:ln>
        </p:spPr>
      </p:pic>
      <p:cxnSp>
        <p:nvCxnSpPr>
          <p:cNvPr id="8" name="Straight Connector 7"/>
          <p:cNvCxnSpPr/>
          <p:nvPr userDrawn="1"/>
        </p:nvCxnSpPr>
        <p:spPr>
          <a:xfrm>
            <a:off x="457200" y="6324600"/>
            <a:ext cx="8229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152400"/>
            <a:ext cx="8229600" cy="1143000"/>
          </a:xfrm>
        </p:spPr>
        <p:txBody>
          <a:bodyPr/>
          <a:lstStyle>
            <a:lvl1pPr algn="r">
              <a:defRPr b="1">
                <a:solidFill>
                  <a:srgbClr val="0070C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chemeClr val="tx1"/>
                </a:solidFill>
                <a:latin typeface="Tahoma" pitchFamily="34" charset="0"/>
                <a:cs typeface="Tahoma" pitchFamily="34" charset="0"/>
              </a:defRPr>
            </a:lvl1pPr>
            <a:lvl2pPr>
              <a:defRPr sz="2000">
                <a:solidFill>
                  <a:schemeClr val="tx1"/>
                </a:solidFill>
                <a:latin typeface="Tahoma" pitchFamily="34" charset="0"/>
                <a:cs typeface="Tahoma" pitchFamily="34" charset="0"/>
              </a:defRPr>
            </a:lvl2pPr>
            <a:lvl3pPr>
              <a:defRPr sz="1800">
                <a:solidFill>
                  <a:schemeClr val="tx1"/>
                </a:solidFill>
                <a:latin typeface="Tahoma" pitchFamily="34" charset="0"/>
                <a:cs typeface="Tahoma" pitchFamily="34" charset="0"/>
              </a:defRPr>
            </a:lvl3pPr>
            <a:lvl4pPr>
              <a:defRPr sz="1600">
                <a:solidFill>
                  <a:schemeClr val="tx1"/>
                </a:solidFill>
                <a:latin typeface="Tahoma" pitchFamily="34" charset="0"/>
                <a:cs typeface="Tahoma" pitchFamily="34" charset="0"/>
              </a:defRPr>
            </a:lvl4pPr>
            <a:lvl5pPr>
              <a:defRPr sz="1600">
                <a:solidFill>
                  <a:schemeClr val="tx1"/>
                </a:solidFill>
                <a:latin typeface="Tahoma" pitchFamily="34" charset="0"/>
                <a:cs typeface="Tahoma"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chemeClr val="tx1"/>
                </a:solidFill>
                <a:latin typeface="Tahoma" pitchFamily="34" charset="0"/>
                <a:cs typeface="Tahoma" pitchFamily="34" charset="0"/>
              </a:defRPr>
            </a:lvl1pPr>
            <a:lvl2pPr>
              <a:defRPr sz="2000">
                <a:solidFill>
                  <a:schemeClr val="tx1"/>
                </a:solidFill>
                <a:latin typeface="Tahoma" pitchFamily="34" charset="0"/>
                <a:cs typeface="Tahoma" pitchFamily="34" charset="0"/>
              </a:defRPr>
            </a:lvl2pPr>
            <a:lvl3pPr>
              <a:defRPr sz="1800">
                <a:solidFill>
                  <a:schemeClr val="tx1"/>
                </a:solidFill>
                <a:latin typeface="Tahoma" pitchFamily="34" charset="0"/>
                <a:cs typeface="Tahoma" pitchFamily="34" charset="0"/>
              </a:defRPr>
            </a:lvl3pPr>
            <a:lvl4pPr>
              <a:defRPr sz="1600">
                <a:solidFill>
                  <a:schemeClr val="tx1"/>
                </a:solidFill>
                <a:latin typeface="Tahoma" pitchFamily="34" charset="0"/>
                <a:cs typeface="Tahoma" pitchFamily="34" charset="0"/>
              </a:defRPr>
            </a:lvl4pPr>
            <a:lvl5pPr>
              <a:defRPr sz="1600">
                <a:solidFill>
                  <a:schemeClr val="tx1"/>
                </a:solidFill>
                <a:latin typeface="Tahoma" pitchFamily="34" charset="0"/>
                <a:cs typeface="Tahoma"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ooter Placeholder 4"/>
          <p:cNvSpPr>
            <a:spLocks noGrp="1"/>
          </p:cNvSpPr>
          <p:nvPr>
            <p:ph type="ftr" sz="quarter" idx="10"/>
          </p:nvPr>
        </p:nvSpPr>
        <p:spPr>
          <a:xfrm>
            <a:off x="457200" y="6340475"/>
            <a:ext cx="6096000" cy="365125"/>
          </a:xfrm>
        </p:spPr>
        <p:txBody>
          <a:bodyPr/>
          <a:lstStyle>
            <a:lvl1pPr algn="l">
              <a:defRPr>
                <a:latin typeface="Tahoma" pitchFamily="34" charset="0"/>
                <a:cs typeface="Tahoma" pitchFamily="34" charset="0"/>
              </a:defRPr>
            </a:lvl1pPr>
          </a:lstStyle>
          <a:p>
            <a:pPr>
              <a:defRPr/>
            </a:pPr>
            <a:r>
              <a:rPr lang="en-US"/>
              <a:t>&lt;Title&gt;</a:t>
            </a:r>
          </a:p>
        </p:txBody>
      </p:sp>
      <p:sp>
        <p:nvSpPr>
          <p:cNvPr id="10" name="Slide Number Placeholder 5"/>
          <p:cNvSpPr>
            <a:spLocks noGrp="1"/>
          </p:cNvSpPr>
          <p:nvPr>
            <p:ph type="sldNum" sz="quarter" idx="11"/>
          </p:nvPr>
        </p:nvSpPr>
        <p:spPr>
          <a:xfrm>
            <a:off x="6629400" y="6356350"/>
            <a:ext cx="2133600" cy="365125"/>
          </a:xfrm>
        </p:spPr>
        <p:txBody>
          <a:bodyPr/>
          <a:lstStyle>
            <a:lvl1pPr>
              <a:defRPr>
                <a:latin typeface="Tahoma" pitchFamily="34" charset="0"/>
                <a:cs typeface="Tahoma" pitchFamily="34" charset="0"/>
              </a:defRPr>
            </a:lvl1pPr>
          </a:lstStyle>
          <a:p>
            <a:pPr>
              <a:defRPr/>
            </a:pPr>
            <a:fld id="{0F31B4AE-D66A-4FED-AD35-BAB7214338B0}" type="slidenum">
              <a:rPr lang="en-US"/>
              <a:pPr>
                <a:defRPr/>
              </a:pPr>
              <a:t>‹#›</a:t>
            </a:fld>
            <a:endParaRPr lang="en-US" dirty="0"/>
          </a:p>
        </p:txBody>
      </p:sp>
      <p:pic>
        <p:nvPicPr>
          <p:cNvPr id="11" name="Picture 10" descr="LOGO FPT POLYTECHNIC.jpg"/>
          <p:cNvPicPr>
            <a:picLocks noChangeAspect="1"/>
          </p:cNvPicPr>
          <p:nvPr userDrawn="1"/>
        </p:nvPicPr>
        <p:blipFill>
          <a:blip r:embed="rId3"/>
          <a:stretch>
            <a:fillRect/>
          </a:stretch>
        </p:blipFill>
        <p:spPr>
          <a:xfrm>
            <a:off x="228600" y="228601"/>
            <a:ext cx="2109190" cy="685800"/>
          </a:xfrm>
          <a:prstGeom prst="rect">
            <a:avLst/>
          </a:prstGeom>
        </p:spPr>
      </p:pic>
    </p:spTree>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US"/>
              <a:t>&lt;TITLE&gt;</a:t>
            </a:r>
          </a:p>
        </p:txBody>
      </p:sp>
      <p:sp>
        <p:nvSpPr>
          <p:cNvPr id="3" name="Slide Number Placeholder 5"/>
          <p:cNvSpPr>
            <a:spLocks noGrp="1"/>
          </p:cNvSpPr>
          <p:nvPr>
            <p:ph type="sldNum" sz="quarter" idx="11"/>
          </p:nvPr>
        </p:nvSpPr>
        <p:spPr/>
        <p:txBody>
          <a:bodyPr/>
          <a:lstStyle>
            <a:lvl1pPr>
              <a:defRPr/>
            </a:lvl1pPr>
          </a:lstStyle>
          <a:p>
            <a:pPr>
              <a:defRPr/>
            </a:pPr>
            <a:fld id="{61926EE0-A18C-4D9F-96A6-A0314DB8E213}" type="slidenum">
              <a:rPr lang="en-US"/>
              <a:pPr>
                <a:defRPr/>
              </a:pPr>
              <a:t>‹#›</a:t>
            </a:fld>
            <a:endParaRPr lang="en-US" dirty="0"/>
          </a:p>
        </p:txBody>
      </p:sp>
      <p:pic>
        <p:nvPicPr>
          <p:cNvPr id="4" name="Picture 3" descr="nền slide thank you trắng.png"/>
          <p:cNvPicPr>
            <a:picLocks noChangeAspect="1"/>
          </p:cNvPicPr>
          <p:nvPr userDrawn="1"/>
        </p:nvPicPr>
        <p:blipFill>
          <a:blip r:embed="rId2" cstate="print"/>
          <a:srcRect/>
          <a:stretch>
            <a:fillRect/>
          </a:stretch>
        </p:blipFill>
        <p:spPr bwMode="auto">
          <a:xfrm>
            <a:off x="0" y="387350"/>
            <a:ext cx="9144000" cy="6470650"/>
          </a:xfrm>
          <a:prstGeom prst="rect">
            <a:avLst/>
          </a:prstGeom>
          <a:noFill/>
          <a:ln w="9525">
            <a:noFill/>
            <a:miter lim="800000"/>
            <a:headEnd/>
            <a:tailEnd/>
          </a:ln>
        </p:spPr>
      </p:pic>
      <p:sp>
        <p:nvSpPr>
          <p:cNvPr id="5" name="TextBox 4"/>
          <p:cNvSpPr txBox="1"/>
          <p:nvPr userDrawn="1"/>
        </p:nvSpPr>
        <p:spPr>
          <a:xfrm>
            <a:off x="4724400" y="6400800"/>
            <a:ext cx="3200400" cy="369332"/>
          </a:xfrm>
          <a:prstGeom prst="rect">
            <a:avLst/>
          </a:prstGeom>
          <a:noFill/>
        </p:spPr>
        <p:txBody>
          <a:bodyPr wrap="square" rtlCol="0">
            <a:spAutoFit/>
          </a:bodyPr>
          <a:lstStyle/>
          <a:p>
            <a:pPr algn="r"/>
            <a:r>
              <a:rPr lang="en-US" dirty="0" smtClean="0">
                <a:solidFill>
                  <a:schemeClr val="bg1"/>
                </a:solidFill>
                <a:latin typeface="Fpt-DaxlinePro-Bold" pitchFamily="2" charset="0"/>
              </a:rPr>
              <a:t>www.poly.edu.vn</a:t>
            </a:r>
            <a:endParaRPr lang="en-US" dirty="0">
              <a:solidFill>
                <a:schemeClr val="bg1"/>
              </a:solidFill>
              <a:latin typeface="Fpt-DaxlinePro-Bold" pitchFamily="2" charset="0"/>
            </a:endParaRPr>
          </a:p>
        </p:txBody>
      </p:sp>
      <p:sp>
        <p:nvSpPr>
          <p:cNvPr id="6" name="TextBox 5"/>
          <p:cNvSpPr txBox="1"/>
          <p:nvPr userDrawn="1"/>
        </p:nvSpPr>
        <p:spPr>
          <a:xfrm>
            <a:off x="5486400" y="2438400"/>
            <a:ext cx="457200" cy="846386"/>
          </a:xfrm>
          <a:prstGeom prst="rect">
            <a:avLst/>
          </a:prstGeom>
          <a:solidFill>
            <a:schemeClr val="bg1"/>
          </a:solidFill>
        </p:spPr>
        <p:txBody>
          <a:bodyPr wrap="square" rtlCol="0">
            <a:spAutoFit/>
          </a:bodyPr>
          <a:lstStyle/>
          <a:p>
            <a:r>
              <a:rPr lang="en-US" sz="4900" dirty="0" smtClean="0">
                <a:solidFill>
                  <a:srgbClr val="00B0F0"/>
                </a:solidFill>
                <a:latin typeface="Fpt-DaxlinePro-Medium" pitchFamily="2" charset="0"/>
              </a:rPr>
              <a:t>T</a:t>
            </a:r>
            <a:endParaRPr lang="en-US" sz="4900" dirty="0">
              <a:solidFill>
                <a:srgbClr val="00B0F0"/>
              </a:solidFill>
              <a:latin typeface="Fpt-DaxlinePro-Medium" pitchFamily="2" charset="0"/>
            </a:endParaRPr>
          </a:p>
        </p:txBody>
      </p:sp>
    </p:spTree>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gif"/><Relationship Id="rId5" Type="http://schemas.openxmlformats.org/officeDocument/2006/relationships/slideLayout" Target="../slideLayouts/slideLayout5.xml"/><Relationship Id="rId10" Type="http://schemas.openxmlformats.org/officeDocument/2006/relationships/image" Target="../media/image2.gif"/><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524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Fourth level</a:t>
            </a:r>
          </a:p>
          <a:p>
            <a:pPr lvl="4"/>
            <a:r>
              <a:rPr lang="en-US" dirty="0" smtClean="0"/>
              <a:t>Fifth level</a:t>
            </a:r>
          </a:p>
        </p:txBody>
      </p:sp>
      <p:sp>
        <p:nvSpPr>
          <p:cNvPr id="5" name="Footer Placeholder 4"/>
          <p:cNvSpPr>
            <a:spLocks noGrp="1"/>
          </p:cNvSpPr>
          <p:nvPr>
            <p:ph type="ftr" sz="quarter" idx="3"/>
          </p:nvPr>
        </p:nvSpPr>
        <p:spPr>
          <a:xfrm>
            <a:off x="457200" y="6356350"/>
            <a:ext cx="5562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a:t>&lt;TITLE&gt;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AF7AF65-4B18-4BB1-B100-2EF3CDE7824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789" r:id="rId7"/>
  </p:sldLayoutIdLst>
  <p:transition>
    <p:split orient="vert"/>
  </p:transition>
  <p:timing>
    <p:tnLst>
      <p:par>
        <p:cTn id="1" dur="indefinite" restart="never" nodeType="tmRoot"/>
      </p:par>
    </p:tnLst>
  </p:timing>
  <p:hf hdr="0" dt="0"/>
  <p:txStyles>
    <p:titleStyle>
      <a:lvl1pPr algn="r" rtl="0" eaLnBrk="0" fontAlgn="base" hangingPunct="0">
        <a:spcBef>
          <a:spcPct val="0"/>
        </a:spcBef>
        <a:spcAft>
          <a:spcPct val="0"/>
        </a:spcAft>
        <a:defRPr sz="3200" kern="1200">
          <a:solidFill>
            <a:srgbClr val="0070C0"/>
          </a:solidFill>
          <a:latin typeface="+mj-lt"/>
          <a:ea typeface="+mj-ea"/>
          <a:cs typeface="Tahoma" pitchFamily="34" charset="0"/>
        </a:defRPr>
      </a:lvl1pPr>
      <a:lvl2pPr algn="r" rtl="0" eaLnBrk="0" fontAlgn="base" hangingPunct="0">
        <a:spcBef>
          <a:spcPct val="0"/>
        </a:spcBef>
        <a:spcAft>
          <a:spcPct val="0"/>
        </a:spcAft>
        <a:defRPr sz="4400">
          <a:solidFill>
            <a:srgbClr val="00B0F0"/>
          </a:solidFill>
          <a:latin typeface="Calibri" pitchFamily="34" charset="0"/>
        </a:defRPr>
      </a:lvl2pPr>
      <a:lvl3pPr algn="r" rtl="0" eaLnBrk="0" fontAlgn="base" hangingPunct="0">
        <a:spcBef>
          <a:spcPct val="0"/>
        </a:spcBef>
        <a:spcAft>
          <a:spcPct val="0"/>
        </a:spcAft>
        <a:defRPr sz="4400">
          <a:solidFill>
            <a:srgbClr val="00B0F0"/>
          </a:solidFill>
          <a:latin typeface="Calibri" pitchFamily="34" charset="0"/>
        </a:defRPr>
      </a:lvl3pPr>
      <a:lvl4pPr algn="r" rtl="0" eaLnBrk="0" fontAlgn="base" hangingPunct="0">
        <a:spcBef>
          <a:spcPct val="0"/>
        </a:spcBef>
        <a:spcAft>
          <a:spcPct val="0"/>
        </a:spcAft>
        <a:defRPr sz="4400">
          <a:solidFill>
            <a:srgbClr val="00B0F0"/>
          </a:solidFill>
          <a:latin typeface="Calibri" pitchFamily="34" charset="0"/>
        </a:defRPr>
      </a:lvl4pPr>
      <a:lvl5pPr algn="r" rtl="0" eaLnBrk="0" fontAlgn="base" hangingPunct="0">
        <a:spcBef>
          <a:spcPct val="0"/>
        </a:spcBef>
        <a:spcAft>
          <a:spcPct val="0"/>
        </a:spcAft>
        <a:defRPr sz="4400">
          <a:solidFill>
            <a:srgbClr val="00B0F0"/>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Blip>
          <a:blip r:embed="rId9"/>
        </a:buBlip>
        <a:defRPr sz="3200" kern="1200">
          <a:solidFill>
            <a:schemeClr val="accent2">
              <a:lumMod val="75000"/>
            </a:schemeClr>
          </a:solidFill>
          <a:latin typeface="+mn-lt"/>
          <a:ea typeface="+mn-ea"/>
          <a:cs typeface="Tahoma" pitchFamily="34" charset="0"/>
        </a:defRPr>
      </a:lvl1pPr>
      <a:lvl2pPr marL="742950" indent="-285750" algn="l" rtl="0" eaLnBrk="0" fontAlgn="base" hangingPunct="0">
        <a:spcBef>
          <a:spcPct val="20000"/>
        </a:spcBef>
        <a:spcAft>
          <a:spcPct val="0"/>
        </a:spcAft>
        <a:buBlip>
          <a:blip r:embed="rId10"/>
        </a:buBlip>
        <a:defRPr sz="2800" kern="1200">
          <a:solidFill>
            <a:schemeClr val="tx1">
              <a:lumMod val="95000"/>
              <a:lumOff val="5000"/>
            </a:schemeClr>
          </a:solidFill>
          <a:latin typeface="+mn-lt"/>
          <a:ea typeface="+mn-ea"/>
          <a:cs typeface="Tahoma" pitchFamily="34" charset="0"/>
        </a:defRPr>
      </a:lvl2pPr>
      <a:lvl3pPr marL="1143000" indent="-228600" algn="l" rtl="0" eaLnBrk="0" fontAlgn="base" hangingPunct="0">
        <a:spcBef>
          <a:spcPct val="20000"/>
        </a:spcBef>
        <a:spcAft>
          <a:spcPct val="0"/>
        </a:spcAft>
        <a:buBlip>
          <a:blip r:embed="rId11"/>
        </a:buBlip>
        <a:defRPr sz="2400" kern="1200">
          <a:solidFill>
            <a:schemeClr val="tx1">
              <a:lumMod val="95000"/>
              <a:lumOff val="5000"/>
            </a:schemeClr>
          </a:solidFill>
          <a:latin typeface="+mn-lt"/>
          <a:ea typeface="+mn-ea"/>
          <a:cs typeface="Tahoma"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lumMod val="95000"/>
              <a:lumOff val="5000"/>
            </a:schemeClr>
          </a:solidFill>
          <a:latin typeface="+mn-lt"/>
          <a:ea typeface="+mn-ea"/>
          <a:cs typeface="Tahoma"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lumMod val="95000"/>
              <a:lumOff val="5000"/>
            </a:schemeClr>
          </a:solidFill>
          <a:latin typeface="+mn-lt"/>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3.gif"/></Relationships>
</file>

<file path=ppt/slides/_rels/slide2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3.gif"/></Relationships>
</file>

<file path=ppt/slides/_rels/slide2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gif"/></Relationships>
</file>

<file path=ppt/slides/_rels/slide2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1524000"/>
            <a:ext cx="8077200" cy="1470025"/>
          </a:xfrm>
        </p:spPr>
        <p:txBody>
          <a:bodyPr/>
          <a:lstStyle/>
          <a:p>
            <a:pPr algn="ctr"/>
            <a:r>
              <a:rPr lang="en-US" sz="5400" b="1" dirty="0" err="1"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Phần</a:t>
            </a:r>
            <a:r>
              <a:rPr lang="en-US" sz="54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sz="5400" b="1" dirty="0" err="1"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mềm</a:t>
            </a:r>
            <a:r>
              <a:rPr lang="en-US" sz="54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sz="5400" b="1" dirty="0" err="1"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quản</a:t>
            </a:r>
            <a:r>
              <a:rPr lang="en-US" sz="54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sz="5400" b="1" dirty="0" err="1"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lý</a:t>
            </a:r>
            <a:r>
              <a:rPr lang="en-US" sz="54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sz="5400" b="1" dirty="0" err="1"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quán</a:t>
            </a:r>
            <a:r>
              <a:rPr lang="en-US" sz="54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cafe</a:t>
            </a:r>
            <a:endPar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graphicFrame>
        <p:nvGraphicFramePr>
          <p:cNvPr id="2" name="Table 1"/>
          <p:cNvGraphicFramePr>
            <a:graphicFrameLocks noGrp="1"/>
          </p:cNvGraphicFramePr>
          <p:nvPr>
            <p:extLst>
              <p:ext uri="{D42A27DB-BD31-4B8C-83A1-F6EECF244321}">
                <p14:modId xmlns:p14="http://schemas.microsoft.com/office/powerpoint/2010/main" val="4176750099"/>
              </p:ext>
            </p:extLst>
          </p:nvPr>
        </p:nvGraphicFramePr>
        <p:xfrm>
          <a:off x="3895493" y="3200400"/>
          <a:ext cx="4724400" cy="2494280"/>
        </p:xfrm>
        <a:graphic>
          <a:graphicData uri="http://schemas.openxmlformats.org/drawingml/2006/table">
            <a:tbl>
              <a:tblPr firstRow="1" bandRow="1">
                <a:tableStyleId>{5940675A-B579-460E-94D1-54222C63F5DA}</a:tableStyleId>
              </a:tblPr>
              <a:tblGrid>
                <a:gridCol w="3124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tblGrid>
              <a:tr h="370840">
                <a:tc>
                  <a:txBody>
                    <a:bodyPr/>
                    <a:lstStyle/>
                    <a:p>
                      <a:pPr algn="ctr"/>
                      <a:r>
                        <a:rPr lang="en-US" b="1" dirty="0" err="1" smtClean="0">
                          <a:latin typeface="Times New Roman" panose="02020603050405020304" pitchFamily="18" charset="0"/>
                          <a:cs typeface="Times New Roman" panose="02020603050405020304" pitchFamily="18" charset="0"/>
                        </a:rPr>
                        <a:t>Thành</a:t>
                      </a:r>
                      <a:r>
                        <a:rPr lang="en-US" b="1" baseline="0" dirty="0" smtClean="0">
                          <a:latin typeface="Times New Roman" panose="02020603050405020304" pitchFamily="18" charset="0"/>
                          <a:cs typeface="Times New Roman" panose="02020603050405020304" pitchFamily="18" charset="0"/>
                        </a:rPr>
                        <a:t> </a:t>
                      </a:r>
                      <a:r>
                        <a:rPr lang="en-US" b="1" baseline="0" dirty="0" err="1" smtClean="0">
                          <a:latin typeface="Times New Roman" panose="02020603050405020304" pitchFamily="18" charset="0"/>
                          <a:cs typeface="Times New Roman" panose="02020603050405020304" pitchFamily="18" charset="0"/>
                        </a:rPr>
                        <a:t>viên</a:t>
                      </a:r>
                      <a:endParaRPr 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b="1" dirty="0" err="1" smtClean="0">
                          <a:latin typeface="Times New Roman" panose="02020603050405020304" pitchFamily="18" charset="0"/>
                          <a:cs typeface="Times New Roman" panose="02020603050405020304" pitchFamily="18" charset="0"/>
                        </a:rPr>
                        <a:t>Vai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trò</a:t>
                      </a:r>
                      <a:endParaRPr 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0000"/>
                  </a:ext>
                </a:extLst>
              </a:tr>
              <a:tr h="370840">
                <a:tc>
                  <a:txBody>
                    <a:bodyPr/>
                    <a:lstStyle/>
                    <a:p>
                      <a:r>
                        <a:rPr lang="en-US" dirty="0" smtClean="0">
                          <a:latin typeface="Times New Roman" panose="02020603050405020304" pitchFamily="18" charset="0"/>
                          <a:cs typeface="Times New Roman" panose="02020603050405020304" pitchFamily="18" charset="0"/>
                        </a:rPr>
                        <a:t>1. </a:t>
                      </a:r>
                      <a:r>
                        <a:rPr lang="en-US" dirty="0" err="1" smtClean="0">
                          <a:latin typeface="Times New Roman" panose="02020603050405020304" pitchFamily="18" charset="0"/>
                          <a:cs typeface="Times New Roman" panose="02020603050405020304" pitchFamily="18" charset="0"/>
                        </a:rPr>
                        <a:t>Nguyễn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Bá</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Toàn</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smtClean="0">
                          <a:latin typeface="Times New Roman" panose="02020603050405020304" pitchFamily="18" charset="0"/>
                          <a:cs typeface="Times New Roman" panose="02020603050405020304" pitchFamily="18" charset="0"/>
                        </a:rPr>
                        <a:t>Trưởng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nhóm</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US" dirty="0" smtClean="0">
                          <a:latin typeface="Times New Roman" panose="02020603050405020304" pitchFamily="18" charset="0"/>
                          <a:cs typeface="Times New Roman" panose="02020603050405020304" pitchFamily="18" charset="0"/>
                        </a:rPr>
                        <a:t>2. </a:t>
                      </a:r>
                      <a:r>
                        <a:rPr lang="en-US" dirty="0" err="1" smtClean="0">
                          <a:latin typeface="Times New Roman" panose="02020603050405020304" pitchFamily="18" charset="0"/>
                          <a:cs typeface="Times New Roman" panose="02020603050405020304" pitchFamily="18" charset="0"/>
                        </a:rPr>
                        <a:t>Nguyễn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Chí</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Thuần</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smtClean="0">
                          <a:latin typeface="Times New Roman" panose="02020603050405020304" pitchFamily="18" charset="0"/>
                          <a:cs typeface="Times New Roman" panose="02020603050405020304" pitchFamily="18" charset="0"/>
                        </a:rPr>
                        <a:t>Thành</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viên</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r>
                        <a:rPr lang="en-US" dirty="0" smtClean="0">
                          <a:latin typeface="Times New Roman" panose="02020603050405020304" pitchFamily="18" charset="0"/>
                          <a:cs typeface="Times New Roman" panose="02020603050405020304" pitchFamily="18" charset="0"/>
                        </a:rPr>
                        <a:t>3. </a:t>
                      </a:r>
                      <a:r>
                        <a:rPr lang="en-US" dirty="0" err="1" smtClean="0">
                          <a:latin typeface="Times New Roman" panose="02020603050405020304" pitchFamily="18" charset="0"/>
                          <a:cs typeface="Times New Roman" panose="02020603050405020304" pitchFamily="18" charset="0"/>
                        </a:rPr>
                        <a:t>Võ</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Hà</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Nhật</a:t>
                      </a:r>
                      <a:r>
                        <a:rPr lang="en-US" baseline="0" dirty="0" smtClean="0">
                          <a:latin typeface="Times New Roman" panose="02020603050405020304" pitchFamily="18" charset="0"/>
                          <a:cs typeface="Times New Roman" panose="02020603050405020304" pitchFamily="18" charset="0"/>
                        </a:rPr>
                        <a:t> Di</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smtClean="0">
                          <a:latin typeface="Times New Roman" panose="02020603050405020304" pitchFamily="18" charset="0"/>
                          <a:cs typeface="Times New Roman" panose="02020603050405020304" pitchFamily="18" charset="0"/>
                        </a:rPr>
                        <a:t>Thành</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viên</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r>
                        <a:rPr lang="en-US" dirty="0" smtClean="0">
                          <a:latin typeface="Times New Roman" panose="02020603050405020304" pitchFamily="18" charset="0"/>
                          <a:cs typeface="Times New Roman" panose="02020603050405020304" pitchFamily="18" charset="0"/>
                        </a:rPr>
                        <a:t>4. </a:t>
                      </a:r>
                      <a:r>
                        <a:rPr lang="en-US" dirty="0" err="1" smtClean="0">
                          <a:latin typeface="Times New Roman" panose="02020603050405020304" pitchFamily="18" charset="0"/>
                          <a:cs typeface="Times New Roman" panose="02020603050405020304" pitchFamily="18" charset="0"/>
                        </a:rPr>
                        <a:t>Châu</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Vũ</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Bằng</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smtClean="0">
                          <a:latin typeface="Times New Roman" panose="02020603050405020304" pitchFamily="18" charset="0"/>
                          <a:cs typeface="Times New Roman" panose="02020603050405020304" pitchFamily="18" charset="0"/>
                        </a:rPr>
                        <a:t>Thành</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viên</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r>
                        <a:rPr lang="en-US" dirty="0" smtClean="0">
                          <a:latin typeface="Times New Roman" panose="02020603050405020304" pitchFamily="18" charset="0"/>
                          <a:cs typeface="Times New Roman" panose="02020603050405020304" pitchFamily="18" charset="0"/>
                        </a:rPr>
                        <a:t>5. </a:t>
                      </a:r>
                      <a:r>
                        <a:rPr lang="en-US" dirty="0" err="1" smtClean="0">
                          <a:latin typeface="Times New Roman" panose="02020603050405020304" pitchFamily="18" charset="0"/>
                          <a:cs typeface="Times New Roman" panose="02020603050405020304" pitchFamily="18" charset="0"/>
                        </a:rPr>
                        <a:t>Nguyễn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Hoàng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Nhứt</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latin typeface="Times New Roman" panose="02020603050405020304" pitchFamily="18" charset="0"/>
                          <a:cs typeface="Times New Roman" panose="02020603050405020304" pitchFamily="18" charset="0"/>
                        </a:rPr>
                        <a:t>Thành</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viên</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208791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65720675"/>
              </p:ext>
            </p:extLst>
          </p:nvPr>
        </p:nvGraphicFramePr>
        <p:xfrm>
          <a:off x="3886200" y="5420360"/>
          <a:ext cx="4724400" cy="370840"/>
        </p:xfrm>
        <a:graphic>
          <a:graphicData uri="http://schemas.openxmlformats.org/drawingml/2006/table">
            <a:tbl>
              <a:tblPr firstRow="1" bandRow="1">
                <a:tableStyleId>{5940675A-B579-460E-94D1-54222C63F5DA}</a:tableStyleId>
              </a:tblPr>
              <a:tblGrid>
                <a:gridCol w="4724400">
                  <a:extLst>
                    <a:ext uri="{9D8B030D-6E8A-4147-A177-3AD203B41FA5}">
                      <a16:colId xmlns:a16="http://schemas.microsoft.com/office/drawing/2014/main" val="20000"/>
                    </a:ext>
                  </a:extLst>
                </a:gridCol>
              </a:tblGrid>
              <a:tr h="370840">
                <a:tc>
                  <a:txBody>
                    <a:bodyPr/>
                    <a:lstStyle/>
                    <a:p>
                      <a:pPr algn="l"/>
                      <a:r>
                        <a:rPr lang="en-US" b="1" dirty="0" smtClean="0">
                          <a:latin typeface="Times New Roman" panose="02020603050405020304" pitchFamily="18" charset="0"/>
                          <a:cs typeface="Times New Roman" panose="02020603050405020304" pitchFamily="18" charset="0"/>
                        </a:rPr>
                        <a:t>GVHD:</a:t>
                      </a:r>
                      <a:r>
                        <a:rPr lang="en-US" b="1" baseline="0" dirty="0" smtClean="0">
                          <a:latin typeface="Times New Roman" panose="02020603050405020304" pitchFamily="18" charset="0"/>
                          <a:cs typeface="Times New Roman" panose="02020603050405020304" pitchFamily="18" charset="0"/>
                        </a:rPr>
                        <a:t> </a:t>
                      </a:r>
                      <a:r>
                        <a:rPr lang="en-US" b="1" baseline="0" dirty="0" err="1" smtClean="0">
                          <a:latin typeface="Times New Roman" panose="02020603050405020304" pitchFamily="18" charset="0"/>
                          <a:cs typeface="Times New Roman" panose="02020603050405020304" pitchFamily="18" charset="0"/>
                        </a:rPr>
                        <a:t>thầy</a:t>
                      </a:r>
                      <a:r>
                        <a:rPr lang="en-US" b="1" baseline="0" dirty="0" smtClean="0">
                          <a:latin typeface="Times New Roman" panose="02020603050405020304" pitchFamily="18" charset="0"/>
                          <a:cs typeface="Times New Roman" panose="02020603050405020304" pitchFamily="18" charset="0"/>
                        </a:rPr>
                        <a:t> </a:t>
                      </a:r>
                      <a:r>
                        <a:rPr lang="en-US" b="1" baseline="0" dirty="0" err="1" smtClean="0">
                          <a:latin typeface="Times New Roman" panose="02020603050405020304" pitchFamily="18" charset="0"/>
                          <a:cs typeface="Times New Roman" panose="02020603050405020304" pitchFamily="18" charset="0"/>
                        </a:rPr>
                        <a:t>Huỳnh</a:t>
                      </a:r>
                      <a:r>
                        <a:rPr lang="en-US" b="1" baseline="0" dirty="0" smtClean="0">
                          <a:latin typeface="Times New Roman" panose="02020603050405020304" pitchFamily="18" charset="0"/>
                          <a:cs typeface="Times New Roman" panose="02020603050405020304" pitchFamily="18" charset="0"/>
                        </a:rPr>
                        <a:t> </a:t>
                      </a:r>
                      <a:r>
                        <a:rPr lang="en-US" b="1" baseline="0" dirty="0" err="1" smtClean="0">
                          <a:latin typeface="Times New Roman" panose="02020603050405020304" pitchFamily="18" charset="0"/>
                          <a:cs typeface="Times New Roman" panose="02020603050405020304" pitchFamily="18" charset="0"/>
                        </a:rPr>
                        <a:t>Thanh</a:t>
                      </a:r>
                      <a:r>
                        <a:rPr lang="en-US" b="1" baseline="0" dirty="0" smtClean="0">
                          <a:latin typeface="Times New Roman" panose="02020603050405020304" pitchFamily="18" charset="0"/>
                          <a:cs typeface="Times New Roman" panose="02020603050405020304" pitchFamily="18" charset="0"/>
                        </a:rPr>
                        <a:t> </a:t>
                      </a:r>
                      <a:r>
                        <a:rPr lang="en-US" b="1" baseline="0" dirty="0" err="1" smtClean="0">
                          <a:latin typeface="Times New Roman" panose="02020603050405020304" pitchFamily="18" charset="0"/>
                          <a:cs typeface="Times New Roman" panose="02020603050405020304" pitchFamily="18" charset="0"/>
                        </a:rPr>
                        <a:t>Hoàng</a:t>
                      </a:r>
                      <a:endParaRPr 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6" name="Title 3"/>
          <p:cNvSpPr txBox="1">
            <a:spLocks/>
          </p:cNvSpPr>
          <p:nvPr/>
        </p:nvSpPr>
        <p:spPr bwMode="auto">
          <a:xfrm>
            <a:off x="1066800" y="762000"/>
            <a:ext cx="6934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3200" kern="1200">
                <a:solidFill>
                  <a:schemeClr val="tx1"/>
                </a:solidFill>
                <a:latin typeface="Tahoma" pitchFamily="34" charset="0"/>
                <a:ea typeface="+mj-ea"/>
                <a:cs typeface="Tahoma" pitchFamily="34" charset="0"/>
              </a:defRPr>
            </a:lvl1pPr>
            <a:lvl2pPr algn="r" rtl="0" eaLnBrk="0" fontAlgn="base" hangingPunct="0">
              <a:spcBef>
                <a:spcPct val="0"/>
              </a:spcBef>
              <a:spcAft>
                <a:spcPct val="0"/>
              </a:spcAft>
              <a:defRPr sz="4400">
                <a:solidFill>
                  <a:srgbClr val="00B0F0"/>
                </a:solidFill>
                <a:latin typeface="Calibri" pitchFamily="34" charset="0"/>
              </a:defRPr>
            </a:lvl2pPr>
            <a:lvl3pPr algn="r" rtl="0" eaLnBrk="0" fontAlgn="base" hangingPunct="0">
              <a:spcBef>
                <a:spcPct val="0"/>
              </a:spcBef>
              <a:spcAft>
                <a:spcPct val="0"/>
              </a:spcAft>
              <a:defRPr sz="4400">
                <a:solidFill>
                  <a:srgbClr val="00B0F0"/>
                </a:solidFill>
                <a:latin typeface="Calibri" pitchFamily="34" charset="0"/>
              </a:defRPr>
            </a:lvl3pPr>
            <a:lvl4pPr algn="r" rtl="0" eaLnBrk="0" fontAlgn="base" hangingPunct="0">
              <a:spcBef>
                <a:spcPct val="0"/>
              </a:spcBef>
              <a:spcAft>
                <a:spcPct val="0"/>
              </a:spcAft>
              <a:defRPr sz="4400">
                <a:solidFill>
                  <a:srgbClr val="00B0F0"/>
                </a:solidFill>
                <a:latin typeface="Calibri" pitchFamily="34" charset="0"/>
              </a:defRPr>
            </a:lvl4pPr>
            <a:lvl5pPr algn="r" rtl="0" eaLnBrk="0" fontAlgn="base" hangingPunct="0">
              <a:spcBef>
                <a:spcPct val="0"/>
              </a:spcBef>
              <a:spcAft>
                <a:spcPct val="0"/>
              </a:spcAft>
              <a:defRPr sz="4400">
                <a:solidFill>
                  <a:srgbClr val="00B0F0"/>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ctr"/>
            <a:r>
              <a:rPr lang="en-US" sz="4000" b="1" smtClean="0">
                <a:ln w="12700">
                  <a:noFill/>
                  <a:prstDash val="solid"/>
                </a:ln>
                <a:solidFill>
                  <a:schemeClr val="accent6"/>
                </a:solidFill>
                <a:effectLst>
                  <a:innerShdw blurRad="177800">
                    <a:schemeClr val="accent3">
                      <a:lumMod val="50000"/>
                    </a:schemeClr>
                  </a:innerShdw>
                </a:effectLst>
              </a:rPr>
              <a:t>Báo cáo dự  án tốt nghiệp</a:t>
            </a:r>
            <a:endParaRPr lang="en-US" sz="4000" b="1" dirty="0">
              <a:ln w="12700">
                <a:noFill/>
                <a:prstDash val="solid"/>
              </a:ln>
              <a:solidFill>
                <a:schemeClr val="accent6"/>
              </a:solidFill>
              <a:effectLst>
                <a:innerShdw blurRad="177800">
                  <a:schemeClr val="accent3">
                    <a:lumMod val="50000"/>
                  </a:schemeClr>
                </a:innerShdw>
              </a:effectLst>
            </a:endParaRPr>
          </a:p>
        </p:txBody>
      </p:sp>
    </p:spTree>
  </p:cSld>
  <p:clrMapOvr>
    <a:masterClrMapping/>
  </p:clrMapOvr>
  <p:transition>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457199" y="1295400"/>
            <a:ext cx="8229600" cy="4038600"/>
          </a:xfrm>
        </p:spPr>
        <p:txBody>
          <a:bodyPr/>
          <a:lstStyle/>
          <a:p>
            <a:pPr marL="0" indent="0" algn="just">
              <a:buNone/>
            </a:pPr>
            <a:r>
              <a:rPr lang="en-US" sz="2400" smtClean="0">
                <a:latin typeface="Arial" panose="020B0604020202020204" pitchFamily="34" charset="0"/>
                <a:cs typeface="Arial" panose="020B0604020202020204" pitchFamily="34" charset="0"/>
              </a:rPr>
              <a:t>- Do </a:t>
            </a:r>
            <a:r>
              <a:rPr lang="en-US" sz="2400" dirty="0" err="1">
                <a:latin typeface="Arial" panose="020B0604020202020204" pitchFamily="34" charset="0"/>
                <a:cs typeface="Arial" panose="020B0604020202020204" pitchFamily="34" charset="0"/>
              </a:rPr>
              <a:t>nhu</a:t>
            </a:r>
            <a:r>
              <a:rPr lang="en-US" sz="2400" dirty="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cầu</a:t>
            </a:r>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thưởng thức café của mọi người </a:t>
            </a:r>
            <a:r>
              <a:rPr lang="en-US" sz="2400" dirty="0" err="1">
                <a:latin typeface="Arial" panose="020B0604020202020204" pitchFamily="34" charset="0"/>
                <a:cs typeface="Arial" panose="020B0604020202020204" pitchFamily="34" charset="0"/>
              </a:rPr>
              <a:t>ngày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càng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cao</a:t>
            </a:r>
            <a:r>
              <a:rPr lang="en-US" sz="2400" dirty="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nên</a:t>
            </a:r>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hiện nay rất nhiều quán </a:t>
            </a:r>
            <a:r>
              <a:rPr lang="en-US" sz="2400" dirty="0">
                <a:latin typeface="Arial" panose="020B0604020202020204" pitchFamily="34" charset="0"/>
                <a:cs typeface="Arial" panose="020B0604020202020204" pitchFamily="34" charset="0"/>
              </a:rPr>
              <a:t>café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mở</a:t>
            </a:r>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ra. </a:t>
            </a:r>
          </a:p>
          <a:p>
            <a:pPr marL="0" indent="0" algn="just">
              <a:buNone/>
            </a:pPr>
            <a:r>
              <a:rPr lang="en-US" sz="2400" smtClean="0">
                <a:latin typeface="Arial" panose="020B0604020202020204" pitchFamily="34" charset="0"/>
                <a:cs typeface="Arial" panose="020B0604020202020204" pitchFamily="34" charset="0"/>
              </a:rPr>
              <a:t>- Mỗi quán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mô</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hình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thức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lý</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nhau</a:t>
            </a:r>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Nhìn chung phần lớn các </a:t>
            </a:r>
            <a:r>
              <a:rPr lang="en-US" sz="2400" dirty="0" err="1">
                <a:latin typeface="Arial" panose="020B0604020202020204" pitchFamily="34" charset="0"/>
                <a:cs typeface="Arial" panose="020B0604020202020204" pitchFamily="34" charset="0"/>
              </a:rPr>
              <a:t>quán</a:t>
            </a:r>
            <a:r>
              <a:rPr lang="en-US" sz="2400" dirty="0">
                <a:latin typeface="Arial" panose="020B0604020202020204" pitchFamily="34" charset="0"/>
                <a:cs typeface="Arial" panose="020B0604020202020204" pitchFamily="34" charset="0"/>
              </a:rPr>
              <a:t> café </a:t>
            </a:r>
            <a:r>
              <a:rPr lang="en-US" sz="2400" dirty="0" err="1">
                <a:latin typeface="Arial" panose="020B0604020202020204" pitchFamily="34" charset="0"/>
                <a:cs typeface="Arial" panose="020B0604020202020204" pitchFamily="34" charset="0"/>
              </a:rPr>
              <a:t>đều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những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việc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cần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lý</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như</a:t>
            </a:r>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Nhân viên, sản phẩm, nhà </a:t>
            </a:r>
            <a:r>
              <a:rPr lang="en-US" sz="2400">
                <a:latin typeface="Arial" panose="020B0604020202020204" pitchFamily="34" charset="0"/>
                <a:cs typeface="Arial" panose="020B0604020202020204" pitchFamily="34" charset="0"/>
              </a:rPr>
              <a:t>cung </a:t>
            </a:r>
            <a:r>
              <a:rPr lang="en-US" sz="2400" smtClean="0">
                <a:latin typeface="Arial" panose="020B0604020202020204" pitchFamily="34" charset="0"/>
                <a:cs typeface="Arial" panose="020B0604020202020204" pitchFamily="34" charset="0"/>
              </a:rPr>
              <a:t>cấp, hóa đơn, hóa đơn chi tiết. </a:t>
            </a:r>
          </a:p>
          <a:p>
            <a:pPr marL="0" indent="0" algn="just">
              <a:buNone/>
            </a:pPr>
            <a:r>
              <a:rPr lang="en-US" sz="2400" smtClean="0">
                <a:latin typeface="Arial" panose="020B0604020202020204" pitchFamily="34" charset="0"/>
                <a:cs typeface="Arial" panose="020B0604020202020204" pitchFamily="34" charset="0"/>
              </a:rPr>
              <a:t>- Để thuận tiện cho việc quản lý từ những yêu cầu đó nhóm đã </a:t>
            </a:r>
            <a:r>
              <a:rPr lang="en-US" sz="2400" dirty="0" err="1">
                <a:latin typeface="Arial" panose="020B0604020202020204" pitchFamily="34" charset="0"/>
                <a:cs typeface="Arial" panose="020B0604020202020204" pitchFamily="34" charset="0"/>
              </a:rPr>
              <a:t>xây</a:t>
            </a:r>
            <a:r>
              <a:rPr lang="en-US" sz="2400" dirty="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dựng</a:t>
            </a:r>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“Phần </a:t>
            </a:r>
            <a:r>
              <a:rPr lang="en-US" sz="2400" err="1">
                <a:latin typeface="Arial" panose="020B0604020202020204" pitchFamily="34" charset="0"/>
                <a:cs typeface="Arial" panose="020B0604020202020204" pitchFamily="34" charset="0"/>
              </a:rPr>
              <a:t>mềm</a:t>
            </a:r>
            <a:r>
              <a:rPr lang="en-US" sz="2400">
                <a:latin typeface="Arial" panose="020B0604020202020204" pitchFamily="34" charset="0"/>
                <a:cs typeface="Arial" panose="020B0604020202020204" pitchFamily="34" charset="0"/>
              </a:rPr>
              <a:t> q</a:t>
            </a:r>
            <a:r>
              <a:rPr lang="en-US" sz="2400" smtClean="0">
                <a:latin typeface="Arial" panose="020B0604020202020204" pitchFamily="34" charset="0"/>
                <a:cs typeface="Arial" panose="020B0604020202020204" pitchFamily="34" charset="0"/>
              </a:rPr>
              <a:t>uản </a:t>
            </a:r>
            <a:r>
              <a:rPr lang="en-US" sz="2400" dirty="0" err="1">
                <a:latin typeface="Arial" panose="020B0604020202020204" pitchFamily="34" charset="0"/>
                <a:cs typeface="Arial" panose="020B0604020202020204" pitchFamily="34" charset="0"/>
              </a:rPr>
              <a:t>lý</a:t>
            </a:r>
            <a:r>
              <a:rPr lang="en-US" sz="2400" dirty="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quán</a:t>
            </a:r>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café” với các chức năng cơ bản đơn </a:t>
            </a:r>
            <a:r>
              <a:rPr lang="en-US" sz="2400" err="1">
                <a:latin typeface="Arial" panose="020B0604020202020204" pitchFamily="34" charset="0"/>
                <a:cs typeface="Arial" panose="020B0604020202020204" pitchFamily="34" charset="0"/>
              </a:rPr>
              <a:t>giản</a:t>
            </a:r>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sao cho </a:t>
            </a:r>
            <a:r>
              <a:rPr lang="en-US" sz="2400" dirty="0" err="1">
                <a:latin typeface="Arial" panose="020B0604020202020204" pitchFamily="34" charset="0"/>
                <a:cs typeface="Arial" panose="020B0604020202020204" pitchFamily="34" charset="0"/>
              </a:rPr>
              <a:t>đa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số</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quán</a:t>
            </a:r>
            <a:r>
              <a:rPr lang="en-US" sz="240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café đều có thể </a:t>
            </a:r>
            <a:r>
              <a:rPr lang="en-US" sz="2400" dirty="0" err="1">
                <a:latin typeface="Arial" panose="020B0604020202020204" pitchFamily="34" charset="0"/>
                <a:cs typeface="Arial" panose="020B0604020202020204" pitchFamily="34" charset="0"/>
              </a:rPr>
              <a:t>sử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p>
          <a:p>
            <a:endParaRPr lang="en-US" sz="2400" dirty="0">
              <a:latin typeface="Arial" panose="020B0604020202020204" pitchFamily="34" charset="0"/>
              <a:cs typeface="Arial" panose="020B0604020202020204" pitchFamily="34" charset="0"/>
            </a:endParaRPr>
          </a:p>
        </p:txBody>
      </p:sp>
      <p:sp>
        <p:nvSpPr>
          <p:cNvPr id="13314" name="Title 6"/>
          <p:cNvSpPr>
            <a:spLocks noGrp="1"/>
          </p:cNvSpPr>
          <p:nvPr>
            <p:ph type="title"/>
          </p:nvPr>
        </p:nvSpPr>
        <p:spPr/>
        <p:txBody>
          <a:bodyPr/>
          <a:lstStyle/>
          <a:p>
            <a:r>
              <a:rPr lang="en-US" smtClean="0"/>
              <a:t>Khảo sát – Phân tích</a:t>
            </a:r>
            <a:endParaRPr lang="en-US" dirty="0" smtClean="0"/>
          </a:p>
        </p:txBody>
      </p:sp>
    </p:spTree>
    <p:extLst>
      <p:ext uri="{BB962C8B-B14F-4D97-AF65-F5344CB8AC3E}">
        <p14:creationId xmlns:p14="http://schemas.microsoft.com/office/powerpoint/2010/main" val="1903312230"/>
      </p:ext>
    </p:extLst>
  </p:cSld>
  <p:clrMapOvr>
    <a:masterClrMapping/>
  </p:clrMapOvr>
  <p:transition>
    <p:split orient="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1295400" y="6308988"/>
            <a:ext cx="5943600" cy="381000"/>
          </a:xfrm>
        </p:spPr>
        <p:txBody>
          <a:bodyPr/>
          <a:lstStyle/>
          <a:p>
            <a:r>
              <a:rPr lang="en-US" sz="2000" err="1" smtClean="0">
                <a:latin typeface="Times New Roman" panose="02020603050405020304" pitchFamily="18" charset="0"/>
                <a:cs typeface="Times New Roman" panose="02020603050405020304" pitchFamily="18" charset="0"/>
              </a:rPr>
              <a:t>Giao</a:t>
            </a:r>
            <a:r>
              <a:rPr lang="en-US" sz="2000" smtClean="0">
                <a:latin typeface="Times New Roman" panose="02020603050405020304" pitchFamily="18" charset="0"/>
                <a:cs typeface="Times New Roman" panose="02020603050405020304" pitchFamily="18" charset="0"/>
              </a:rPr>
              <a:t> diện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err="1" smtClean="0">
                <a:latin typeface="Times New Roman" panose="02020603050405020304" pitchFamily="18" charset="0"/>
                <a:cs typeface="Times New Roman" panose="02020603050405020304" pitchFamily="18" charset="0"/>
              </a:rPr>
              <a:t>phần</a:t>
            </a:r>
            <a:r>
              <a:rPr lang="en-US" sz="2000" smtClean="0">
                <a:latin typeface="Times New Roman" panose="02020603050405020304" pitchFamily="18" charset="0"/>
                <a:cs typeface="Times New Roman" panose="02020603050405020304" pitchFamily="18" charset="0"/>
              </a:rPr>
              <a:t> mềm “Quản lý quán cafe</a:t>
            </a:r>
            <a:endParaRPr lang="en-US" sz="2000" dirty="0">
              <a:latin typeface="Times New Roman" panose="02020603050405020304" pitchFamily="18" charset="0"/>
              <a:cs typeface="Times New Roman" panose="02020603050405020304" pitchFamily="18" charset="0"/>
            </a:endParaRPr>
          </a:p>
        </p:txBody>
      </p:sp>
      <p:sp>
        <p:nvSpPr>
          <p:cNvPr id="13314" name="Title 6"/>
          <p:cNvSpPr>
            <a:spLocks noGrp="1"/>
          </p:cNvSpPr>
          <p:nvPr>
            <p:ph type="title"/>
          </p:nvPr>
        </p:nvSpPr>
        <p:spPr/>
        <p:txBody>
          <a:bodyPr/>
          <a:lstStyle/>
          <a:p>
            <a:r>
              <a:rPr lang="en-US" smtClean="0"/>
              <a:t>Thiết kế hệ thống</a:t>
            </a:r>
            <a:endParaRPr lang="en-US" dirty="0" smtClean="0"/>
          </a:p>
        </p:txBody>
      </p:sp>
      <p:pic>
        <p:nvPicPr>
          <p:cNvPr id="4" name="image31.png"/>
          <p:cNvPicPr/>
          <p:nvPr/>
        </p:nvPicPr>
        <p:blipFill>
          <a:blip r:embed="rId3"/>
          <a:srcRect/>
          <a:stretch>
            <a:fillRect/>
          </a:stretch>
        </p:blipFill>
        <p:spPr>
          <a:xfrm>
            <a:off x="762000" y="1212139"/>
            <a:ext cx="7539623" cy="5029200"/>
          </a:xfrm>
          <a:prstGeom prst="rect">
            <a:avLst/>
          </a:prstGeom>
          <a:ln/>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10400" y="3726739"/>
            <a:ext cx="2128024" cy="3404838"/>
          </a:xfrm>
          <a:prstGeom prst="rect">
            <a:avLst/>
          </a:prstGeom>
        </p:spPr>
      </p:pic>
    </p:spTree>
    <p:extLst>
      <p:ext uri="{BB962C8B-B14F-4D97-AF65-F5344CB8AC3E}">
        <p14:creationId xmlns:p14="http://schemas.microsoft.com/office/powerpoint/2010/main" val="2576353854"/>
      </p:ext>
    </p:extLst>
  </p:cSld>
  <p:clrMapOvr>
    <a:masterClrMapping/>
  </p:clrMapOvr>
  <p:transition>
    <p:split orient="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2286000" y="5871736"/>
            <a:ext cx="5334000" cy="412750"/>
          </a:xfrm>
        </p:spPr>
        <p:txBody>
          <a:bodyPr/>
          <a:lstStyle/>
          <a:p>
            <a:r>
              <a:rPr lang="en-US" sz="2000" err="1" smtClean="0">
                <a:latin typeface="Times New Roman" panose="02020603050405020304" pitchFamily="18" charset="0"/>
                <a:cs typeface="Times New Roman" panose="02020603050405020304" pitchFamily="18" charset="0"/>
              </a:rPr>
              <a:t>Giao</a:t>
            </a:r>
            <a:r>
              <a:rPr lang="en-US" sz="2000" smtClean="0">
                <a:latin typeface="Times New Roman" panose="02020603050405020304" pitchFamily="18" charset="0"/>
                <a:cs typeface="Times New Roman" panose="02020603050405020304" pitchFamily="18" charset="0"/>
              </a:rPr>
              <a:t> diện </a:t>
            </a:r>
            <a:r>
              <a:rPr lang="en-US" sz="2000" dirty="0" err="1" smtClean="0">
                <a:latin typeface="Times New Roman" panose="02020603050405020304" pitchFamily="18" charset="0"/>
                <a:cs typeface="Times New Roman" panose="02020603050405020304" pitchFamily="18" charset="0"/>
              </a:rPr>
              <a:t>quản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hóa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đơn</a:t>
            </a:r>
            <a:r>
              <a:rPr lang="en-US" sz="2000" dirty="0" smtClean="0">
                <a:latin typeface="Times New Roman" panose="02020603050405020304" pitchFamily="18" charset="0"/>
                <a:cs typeface="Times New Roman" panose="02020603050405020304" pitchFamily="18" charset="0"/>
              </a:rPr>
              <a:t> chi </a:t>
            </a:r>
            <a:r>
              <a:rPr lang="en-US" sz="2000" dirty="0" err="1" smtClean="0">
                <a:latin typeface="Times New Roman" panose="02020603050405020304" pitchFamily="18" charset="0"/>
                <a:cs typeface="Times New Roman" panose="02020603050405020304" pitchFamily="18" charset="0"/>
              </a:rPr>
              <a:t>tiết</a:t>
            </a:r>
            <a:endParaRPr lang="en-US" sz="2000" dirty="0">
              <a:latin typeface="Times New Roman" panose="02020603050405020304" pitchFamily="18" charset="0"/>
              <a:cs typeface="Times New Roman" panose="02020603050405020304" pitchFamily="18" charset="0"/>
            </a:endParaRPr>
          </a:p>
        </p:txBody>
      </p:sp>
      <p:sp>
        <p:nvSpPr>
          <p:cNvPr id="13314" name="Title 6"/>
          <p:cNvSpPr>
            <a:spLocks noGrp="1"/>
          </p:cNvSpPr>
          <p:nvPr>
            <p:ph type="title"/>
          </p:nvPr>
        </p:nvSpPr>
        <p:spPr/>
        <p:txBody>
          <a:bodyPr/>
          <a:lstStyle/>
          <a:p>
            <a:r>
              <a:rPr lang="en-US" smtClean="0"/>
              <a:t>Thiết kế hệ thống</a:t>
            </a:r>
            <a:endParaRPr lang="en-US" dirty="0" smtClean="0"/>
          </a:p>
        </p:txBody>
      </p:sp>
      <p:pic>
        <p:nvPicPr>
          <p:cNvPr id="5" name="image34.png"/>
          <p:cNvPicPr/>
          <p:nvPr/>
        </p:nvPicPr>
        <p:blipFill>
          <a:blip r:embed="rId2"/>
          <a:srcRect/>
          <a:stretch>
            <a:fillRect/>
          </a:stretch>
        </p:blipFill>
        <p:spPr>
          <a:xfrm>
            <a:off x="573819" y="1295400"/>
            <a:ext cx="8090120" cy="4419600"/>
          </a:xfrm>
          <a:prstGeom prst="rect">
            <a:avLst/>
          </a:prstGeom>
          <a:ln/>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10400" y="3726739"/>
            <a:ext cx="2128024" cy="3404838"/>
          </a:xfrm>
          <a:prstGeom prst="rect">
            <a:avLst/>
          </a:prstGeom>
        </p:spPr>
      </p:pic>
    </p:spTree>
    <p:extLst>
      <p:ext uri="{BB962C8B-B14F-4D97-AF65-F5344CB8AC3E}">
        <p14:creationId xmlns:p14="http://schemas.microsoft.com/office/powerpoint/2010/main" val="103889854"/>
      </p:ext>
    </p:extLst>
  </p:cSld>
  <p:clrMapOvr>
    <a:masterClrMapping/>
  </p:clrMapOvr>
  <p:transition>
    <p:split orient="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2751563" y="5881989"/>
            <a:ext cx="5334000" cy="412750"/>
          </a:xfrm>
        </p:spPr>
        <p:txBody>
          <a:bodyPr/>
          <a:lstStyle/>
          <a:p>
            <a:r>
              <a:rPr lang="en-US" sz="2000" dirty="0" err="1" smtClean="0">
                <a:latin typeface="Times New Roman" panose="02020603050405020304" pitchFamily="18" charset="0"/>
                <a:cs typeface="Times New Roman" panose="02020603050405020304" pitchFamily="18" charset="0"/>
              </a:rPr>
              <a:t>Giao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hóa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đơn</a:t>
            </a:r>
            <a:endParaRPr lang="en-US" sz="2000" dirty="0">
              <a:latin typeface="Times New Roman" panose="02020603050405020304" pitchFamily="18" charset="0"/>
              <a:cs typeface="Times New Roman" panose="02020603050405020304" pitchFamily="18" charset="0"/>
            </a:endParaRPr>
          </a:p>
        </p:txBody>
      </p:sp>
      <p:sp>
        <p:nvSpPr>
          <p:cNvPr id="13314" name="Title 6"/>
          <p:cNvSpPr>
            <a:spLocks noGrp="1"/>
          </p:cNvSpPr>
          <p:nvPr>
            <p:ph type="title"/>
          </p:nvPr>
        </p:nvSpPr>
        <p:spPr/>
        <p:txBody>
          <a:bodyPr/>
          <a:lstStyle/>
          <a:p>
            <a:r>
              <a:rPr lang="en-US" smtClean="0"/>
              <a:t>Thiết kế hệ thống</a:t>
            </a:r>
            <a:endParaRPr lang="en-US" dirty="0" smtClean="0"/>
          </a:p>
        </p:txBody>
      </p:sp>
      <p:pic>
        <p:nvPicPr>
          <p:cNvPr id="2" name="Picture 1"/>
          <p:cNvPicPr>
            <a:picLocks noChangeAspect="1"/>
          </p:cNvPicPr>
          <p:nvPr/>
        </p:nvPicPr>
        <p:blipFill rotWithShape="1">
          <a:blip r:embed="rId2"/>
          <a:srcRect l="15500" t="18444" r="13667" b="25259"/>
          <a:stretch/>
        </p:blipFill>
        <p:spPr>
          <a:xfrm>
            <a:off x="533400" y="1419302"/>
            <a:ext cx="8351921" cy="40386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10400" y="3726739"/>
            <a:ext cx="2128024" cy="3404838"/>
          </a:xfrm>
          <a:prstGeom prst="rect">
            <a:avLst/>
          </a:prstGeom>
        </p:spPr>
      </p:pic>
    </p:spTree>
    <p:extLst>
      <p:ext uri="{BB962C8B-B14F-4D97-AF65-F5344CB8AC3E}">
        <p14:creationId xmlns:p14="http://schemas.microsoft.com/office/powerpoint/2010/main" val="3223199202"/>
      </p:ext>
    </p:extLst>
  </p:cSld>
  <p:clrMapOvr>
    <a:masterClrMapping/>
  </p:clrMapOvr>
  <p:transition>
    <p:split orient="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2514600" y="6343623"/>
            <a:ext cx="4648200" cy="412750"/>
          </a:xfrm>
        </p:spPr>
        <p:txBody>
          <a:bodyPr/>
          <a:lstStyle/>
          <a:p>
            <a:r>
              <a:rPr lang="en-US" sz="2000" err="1" smtClean="0">
                <a:latin typeface="Times New Roman" panose="02020603050405020304" pitchFamily="18" charset="0"/>
                <a:cs typeface="Times New Roman" panose="02020603050405020304" pitchFamily="18" charset="0"/>
              </a:rPr>
              <a:t>Giao</a:t>
            </a:r>
            <a:r>
              <a:rPr lang="en-US" sz="2000" smtClean="0">
                <a:latin typeface="Times New Roman" panose="02020603050405020304" pitchFamily="18" charset="0"/>
                <a:cs typeface="Times New Roman" panose="02020603050405020304" pitchFamily="18" charset="0"/>
              </a:rPr>
              <a:t> diện </a:t>
            </a:r>
            <a:r>
              <a:rPr lang="en-US" sz="2000" dirty="0" err="1" smtClean="0">
                <a:latin typeface="Times New Roman" panose="02020603050405020304" pitchFamily="18" charset="0"/>
                <a:cs typeface="Times New Roman" panose="02020603050405020304" pitchFamily="18" charset="0"/>
              </a:rPr>
              <a:t>quản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cung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cấp</a:t>
            </a:r>
            <a:endParaRPr lang="en-US" sz="2000" dirty="0">
              <a:latin typeface="Times New Roman" panose="02020603050405020304" pitchFamily="18" charset="0"/>
              <a:cs typeface="Times New Roman" panose="02020603050405020304" pitchFamily="18" charset="0"/>
            </a:endParaRPr>
          </a:p>
        </p:txBody>
      </p:sp>
      <p:sp>
        <p:nvSpPr>
          <p:cNvPr id="13314" name="Title 6"/>
          <p:cNvSpPr>
            <a:spLocks noGrp="1"/>
          </p:cNvSpPr>
          <p:nvPr>
            <p:ph type="title"/>
          </p:nvPr>
        </p:nvSpPr>
        <p:spPr/>
        <p:txBody>
          <a:bodyPr/>
          <a:lstStyle/>
          <a:p>
            <a:r>
              <a:rPr lang="en-US" smtClean="0"/>
              <a:t>Thiết kế hệ thống</a:t>
            </a:r>
            <a:endParaRPr lang="en-US" dirty="0" smtClean="0"/>
          </a:p>
        </p:txBody>
      </p:sp>
      <p:pic>
        <p:nvPicPr>
          <p:cNvPr id="6" name="image56.png"/>
          <p:cNvPicPr/>
          <p:nvPr/>
        </p:nvPicPr>
        <p:blipFill>
          <a:blip r:embed="rId2"/>
          <a:srcRect/>
          <a:stretch>
            <a:fillRect/>
          </a:stretch>
        </p:blipFill>
        <p:spPr>
          <a:xfrm>
            <a:off x="838200" y="1213422"/>
            <a:ext cx="7620000" cy="5113754"/>
          </a:xfrm>
          <a:prstGeom prst="rect">
            <a:avLst/>
          </a:prstGeom>
          <a:ln/>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10400" y="3726739"/>
            <a:ext cx="2128024" cy="3404838"/>
          </a:xfrm>
          <a:prstGeom prst="rect">
            <a:avLst/>
          </a:prstGeom>
        </p:spPr>
      </p:pic>
    </p:spTree>
    <p:extLst>
      <p:ext uri="{BB962C8B-B14F-4D97-AF65-F5344CB8AC3E}">
        <p14:creationId xmlns:p14="http://schemas.microsoft.com/office/powerpoint/2010/main" val="1871012108"/>
      </p:ext>
    </p:extLst>
  </p:cSld>
  <p:clrMapOvr>
    <a:masterClrMapping/>
  </p:clrMapOvr>
  <p:transition>
    <p:split orient="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2743200" y="6312039"/>
            <a:ext cx="5029200" cy="450323"/>
          </a:xfrm>
        </p:spPr>
        <p:txBody>
          <a:bodyPr/>
          <a:lstStyle/>
          <a:p>
            <a:r>
              <a:rPr lang="en-US" sz="2000" err="1" smtClean="0">
                <a:latin typeface="Times New Roman" panose="02020603050405020304" pitchFamily="18" charset="0"/>
                <a:cs typeface="Times New Roman" panose="02020603050405020304" pitchFamily="18" charset="0"/>
              </a:rPr>
              <a:t>Giao</a:t>
            </a:r>
            <a:r>
              <a:rPr lang="en-US" sz="2000" smtClean="0">
                <a:latin typeface="Times New Roman" panose="02020603050405020304" pitchFamily="18" charset="0"/>
                <a:cs typeface="Times New Roman" panose="02020603050405020304" pitchFamily="18" charset="0"/>
              </a:rPr>
              <a:t> diện </a:t>
            </a:r>
            <a:r>
              <a:rPr lang="en-US" sz="2000" dirty="0" err="1" smtClean="0">
                <a:latin typeface="Times New Roman" panose="02020603050405020304" pitchFamily="18" charset="0"/>
                <a:cs typeface="Times New Roman" panose="02020603050405020304" pitchFamily="18" charset="0"/>
              </a:rPr>
              <a:t>quản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nhân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viên</a:t>
            </a:r>
            <a:endParaRPr lang="en-US" sz="2000" dirty="0">
              <a:latin typeface="Times New Roman" panose="02020603050405020304" pitchFamily="18" charset="0"/>
              <a:cs typeface="Times New Roman" panose="02020603050405020304" pitchFamily="18" charset="0"/>
            </a:endParaRPr>
          </a:p>
        </p:txBody>
      </p:sp>
      <p:sp>
        <p:nvSpPr>
          <p:cNvPr id="13314" name="Title 6"/>
          <p:cNvSpPr>
            <a:spLocks noGrp="1"/>
          </p:cNvSpPr>
          <p:nvPr>
            <p:ph type="title"/>
          </p:nvPr>
        </p:nvSpPr>
        <p:spPr/>
        <p:txBody>
          <a:bodyPr/>
          <a:lstStyle/>
          <a:p>
            <a:r>
              <a:rPr lang="en-US" smtClean="0"/>
              <a:t>Thiết kế hệ thống</a:t>
            </a:r>
            <a:endParaRPr lang="en-US" dirty="0" smtClean="0"/>
          </a:p>
        </p:txBody>
      </p:sp>
      <p:pic>
        <p:nvPicPr>
          <p:cNvPr id="5" name="image60.png"/>
          <p:cNvPicPr/>
          <p:nvPr/>
        </p:nvPicPr>
        <p:blipFill>
          <a:blip r:embed="rId2"/>
          <a:srcRect/>
          <a:stretch>
            <a:fillRect/>
          </a:stretch>
        </p:blipFill>
        <p:spPr>
          <a:xfrm>
            <a:off x="762000" y="1131649"/>
            <a:ext cx="7543800" cy="5142816"/>
          </a:xfrm>
          <a:prstGeom prst="rect">
            <a:avLst/>
          </a:prstGeom>
          <a:ln/>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10400" y="3726739"/>
            <a:ext cx="2128024" cy="3404838"/>
          </a:xfrm>
          <a:prstGeom prst="rect">
            <a:avLst/>
          </a:prstGeom>
        </p:spPr>
      </p:pic>
    </p:spTree>
    <p:extLst>
      <p:ext uri="{BB962C8B-B14F-4D97-AF65-F5344CB8AC3E}">
        <p14:creationId xmlns:p14="http://schemas.microsoft.com/office/powerpoint/2010/main" val="973850808"/>
      </p:ext>
    </p:extLst>
  </p:cSld>
  <p:clrMapOvr>
    <a:masterClrMapping/>
  </p:clrMapOvr>
  <p:transition>
    <p:split orient="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1981200" y="6357540"/>
            <a:ext cx="4953000" cy="399523"/>
          </a:xfrm>
        </p:spPr>
        <p:txBody>
          <a:bodyPr/>
          <a:lstStyle/>
          <a:p>
            <a:r>
              <a:rPr lang="en-US" sz="2000" err="1" smtClean="0">
                <a:latin typeface="Times New Roman" panose="02020603050405020304" pitchFamily="18" charset="0"/>
                <a:cs typeface="Times New Roman" panose="02020603050405020304" pitchFamily="18" charset="0"/>
              </a:rPr>
              <a:t>Giao</a:t>
            </a:r>
            <a:r>
              <a:rPr lang="en-US" sz="2000" smtClean="0">
                <a:latin typeface="Times New Roman" panose="02020603050405020304" pitchFamily="18" charset="0"/>
                <a:cs typeface="Times New Roman" panose="02020603050405020304" pitchFamily="18" charset="0"/>
              </a:rPr>
              <a:t> diện </a:t>
            </a:r>
            <a:r>
              <a:rPr lang="en-US" sz="2000" dirty="0" err="1" smtClean="0">
                <a:latin typeface="Times New Roman" panose="02020603050405020304" pitchFamily="18" charset="0"/>
                <a:cs typeface="Times New Roman" panose="02020603050405020304" pitchFamily="18" charset="0"/>
              </a:rPr>
              <a:t>quản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phẩm</a:t>
            </a:r>
            <a:endParaRPr lang="en-US" sz="2000" dirty="0">
              <a:latin typeface="Times New Roman" panose="02020603050405020304" pitchFamily="18" charset="0"/>
              <a:cs typeface="Times New Roman" panose="02020603050405020304" pitchFamily="18" charset="0"/>
            </a:endParaRPr>
          </a:p>
        </p:txBody>
      </p:sp>
      <p:sp>
        <p:nvSpPr>
          <p:cNvPr id="13314" name="Title 6"/>
          <p:cNvSpPr>
            <a:spLocks noGrp="1"/>
          </p:cNvSpPr>
          <p:nvPr>
            <p:ph type="title"/>
          </p:nvPr>
        </p:nvSpPr>
        <p:spPr/>
        <p:txBody>
          <a:bodyPr/>
          <a:lstStyle/>
          <a:p>
            <a:r>
              <a:rPr lang="en-US" smtClean="0"/>
              <a:t>Thiết kế hệ thống</a:t>
            </a:r>
            <a:endParaRPr lang="en-US" dirty="0" smtClean="0"/>
          </a:p>
        </p:txBody>
      </p:sp>
      <p:pic>
        <p:nvPicPr>
          <p:cNvPr id="6" name="image52.png"/>
          <p:cNvPicPr/>
          <p:nvPr/>
        </p:nvPicPr>
        <p:blipFill>
          <a:blip r:embed="rId2"/>
          <a:srcRect/>
          <a:stretch>
            <a:fillRect/>
          </a:stretch>
        </p:blipFill>
        <p:spPr>
          <a:xfrm>
            <a:off x="914400" y="1143000"/>
            <a:ext cx="7162800" cy="5074245"/>
          </a:xfrm>
          <a:prstGeom prst="rect">
            <a:avLst/>
          </a:prstGeom>
          <a:ln/>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10400" y="3726739"/>
            <a:ext cx="2128024" cy="3404838"/>
          </a:xfrm>
          <a:prstGeom prst="rect">
            <a:avLst/>
          </a:prstGeom>
        </p:spPr>
      </p:pic>
    </p:spTree>
    <p:extLst>
      <p:ext uri="{BB962C8B-B14F-4D97-AF65-F5344CB8AC3E}">
        <p14:creationId xmlns:p14="http://schemas.microsoft.com/office/powerpoint/2010/main" val="20895932"/>
      </p:ext>
    </p:extLst>
  </p:cSld>
  <p:clrMapOvr>
    <a:masterClrMapping/>
  </p:clrMapOvr>
  <p:transition>
    <p:split orient="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2895600" y="6298097"/>
            <a:ext cx="5410200" cy="381000"/>
          </a:xfrm>
        </p:spPr>
        <p:txBody>
          <a:bodyPr/>
          <a:lstStyle/>
          <a:p>
            <a:r>
              <a:rPr lang="en-US" sz="2000" err="1" smtClean="0">
                <a:latin typeface="Times New Roman" panose="02020603050405020304" pitchFamily="18" charset="0"/>
                <a:cs typeface="Times New Roman" panose="02020603050405020304" pitchFamily="18" charset="0"/>
              </a:rPr>
              <a:t>Giao</a:t>
            </a:r>
            <a:r>
              <a:rPr lang="en-US" sz="2000" smtClean="0">
                <a:latin typeface="Times New Roman" panose="02020603050405020304" pitchFamily="18" charset="0"/>
                <a:cs typeface="Times New Roman" panose="02020603050405020304" pitchFamily="18" charset="0"/>
              </a:rPr>
              <a:t> diện </a:t>
            </a:r>
            <a:r>
              <a:rPr lang="en-US" sz="2000" dirty="0" err="1" smtClean="0">
                <a:latin typeface="Times New Roman" panose="02020603050405020304" pitchFamily="18" charset="0"/>
                <a:cs typeface="Times New Roman" panose="02020603050405020304" pitchFamily="18" charset="0"/>
              </a:rPr>
              <a:t>quản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tài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khoản</a:t>
            </a:r>
            <a:endParaRPr lang="en-US" sz="2000" dirty="0">
              <a:latin typeface="Times New Roman" panose="02020603050405020304" pitchFamily="18" charset="0"/>
              <a:cs typeface="Times New Roman" panose="02020603050405020304" pitchFamily="18" charset="0"/>
            </a:endParaRPr>
          </a:p>
        </p:txBody>
      </p:sp>
      <p:sp>
        <p:nvSpPr>
          <p:cNvPr id="13314" name="Title 6"/>
          <p:cNvSpPr>
            <a:spLocks noGrp="1"/>
          </p:cNvSpPr>
          <p:nvPr>
            <p:ph type="title"/>
          </p:nvPr>
        </p:nvSpPr>
        <p:spPr/>
        <p:txBody>
          <a:bodyPr/>
          <a:lstStyle/>
          <a:p>
            <a:r>
              <a:rPr lang="en-US" smtClean="0"/>
              <a:t>Thiết kế hệ thống</a:t>
            </a:r>
            <a:endParaRPr lang="en-US" dirty="0" smtClean="0"/>
          </a:p>
        </p:txBody>
      </p:sp>
      <p:pic>
        <p:nvPicPr>
          <p:cNvPr id="5" name="image2.png"/>
          <p:cNvPicPr/>
          <p:nvPr/>
        </p:nvPicPr>
        <p:blipFill>
          <a:blip r:embed="rId2"/>
          <a:srcRect/>
          <a:stretch>
            <a:fillRect/>
          </a:stretch>
        </p:blipFill>
        <p:spPr>
          <a:xfrm>
            <a:off x="1221988" y="1221372"/>
            <a:ext cx="6705600" cy="5055335"/>
          </a:xfrm>
          <a:prstGeom prst="rect">
            <a:avLst/>
          </a:prstGeom>
          <a:ln/>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63576" y="3749040"/>
            <a:ext cx="2128024" cy="3404838"/>
          </a:xfrm>
          <a:prstGeom prst="rect">
            <a:avLst/>
          </a:prstGeom>
        </p:spPr>
      </p:pic>
    </p:spTree>
    <p:extLst>
      <p:ext uri="{BB962C8B-B14F-4D97-AF65-F5344CB8AC3E}">
        <p14:creationId xmlns:p14="http://schemas.microsoft.com/office/powerpoint/2010/main" val="973233726"/>
      </p:ext>
    </p:extLst>
  </p:cSld>
  <p:clrMapOvr>
    <a:masterClrMapping/>
  </p:clrMapOvr>
  <p:transition>
    <p:split orient="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3048317" y="6324600"/>
            <a:ext cx="2895600" cy="381000"/>
          </a:xfrm>
        </p:spPr>
        <p:txBody>
          <a:bodyPr/>
          <a:lstStyle/>
          <a:p>
            <a:r>
              <a:rPr lang="en-US" sz="2000" err="1" smtClean="0">
                <a:latin typeface="Times New Roman" panose="02020603050405020304" pitchFamily="18" charset="0"/>
                <a:cs typeface="Times New Roman" panose="02020603050405020304" pitchFamily="18" charset="0"/>
              </a:rPr>
              <a:t>Giao</a:t>
            </a:r>
            <a:r>
              <a:rPr lang="en-US" sz="2000" smtClean="0">
                <a:latin typeface="Times New Roman" panose="02020603050405020304" pitchFamily="18" charset="0"/>
                <a:cs typeface="Times New Roman" panose="02020603050405020304" pitchFamily="18" charset="0"/>
              </a:rPr>
              <a:t> diện </a:t>
            </a:r>
            <a:r>
              <a:rPr lang="en-US" sz="2000" dirty="0" err="1" smtClean="0">
                <a:latin typeface="Times New Roman" panose="02020603050405020304" pitchFamily="18" charset="0"/>
                <a:cs typeface="Times New Roman" panose="02020603050405020304" pitchFamily="18" charset="0"/>
              </a:rPr>
              <a:t>sản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phẩm</a:t>
            </a:r>
            <a:endParaRPr lang="en-US" sz="2000" dirty="0">
              <a:latin typeface="Times New Roman" panose="02020603050405020304" pitchFamily="18" charset="0"/>
              <a:cs typeface="Times New Roman" panose="02020603050405020304" pitchFamily="18" charset="0"/>
            </a:endParaRPr>
          </a:p>
        </p:txBody>
      </p:sp>
      <p:sp>
        <p:nvSpPr>
          <p:cNvPr id="13314" name="Title 6"/>
          <p:cNvSpPr>
            <a:spLocks noGrp="1"/>
          </p:cNvSpPr>
          <p:nvPr>
            <p:ph type="title"/>
          </p:nvPr>
        </p:nvSpPr>
        <p:spPr/>
        <p:txBody>
          <a:bodyPr/>
          <a:lstStyle/>
          <a:p>
            <a:r>
              <a:rPr lang="en-US" smtClean="0"/>
              <a:t>Thiết kế hệ thống</a:t>
            </a:r>
            <a:endParaRPr lang="en-US" dirty="0" smtClean="0"/>
          </a:p>
        </p:txBody>
      </p:sp>
      <p:pic>
        <p:nvPicPr>
          <p:cNvPr id="6" name="image50.png"/>
          <p:cNvPicPr/>
          <p:nvPr/>
        </p:nvPicPr>
        <p:blipFill>
          <a:blip r:embed="rId2"/>
          <a:srcRect/>
          <a:stretch>
            <a:fillRect/>
          </a:stretch>
        </p:blipFill>
        <p:spPr>
          <a:xfrm>
            <a:off x="838200" y="1118799"/>
            <a:ext cx="7543800" cy="5215879"/>
          </a:xfrm>
          <a:prstGeom prst="rect">
            <a:avLst/>
          </a:prstGeom>
          <a:ln/>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10400" y="3726739"/>
            <a:ext cx="2128024" cy="3404838"/>
          </a:xfrm>
          <a:prstGeom prst="rect">
            <a:avLst/>
          </a:prstGeom>
        </p:spPr>
      </p:pic>
    </p:spTree>
    <p:extLst>
      <p:ext uri="{BB962C8B-B14F-4D97-AF65-F5344CB8AC3E}">
        <p14:creationId xmlns:p14="http://schemas.microsoft.com/office/powerpoint/2010/main" val="2413526813"/>
      </p:ext>
    </p:extLst>
  </p:cSld>
  <p:clrMapOvr>
    <a:masterClrMapping/>
  </p:clrMapOvr>
  <p:transition>
    <p:split orient="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2286000" y="6349096"/>
            <a:ext cx="4267200" cy="443973"/>
          </a:xfrm>
        </p:spPr>
        <p:txBody>
          <a:bodyPr/>
          <a:lstStyle/>
          <a:p>
            <a:r>
              <a:rPr lang="en-US" sz="2000" err="1" smtClean="0">
                <a:latin typeface="Times New Roman" panose="02020603050405020304" pitchFamily="18" charset="0"/>
                <a:cs typeface="Times New Roman" panose="02020603050405020304" pitchFamily="18" charset="0"/>
              </a:rPr>
              <a:t>Giao</a:t>
            </a:r>
            <a:r>
              <a:rPr lang="en-US" sz="2000" smtClean="0">
                <a:latin typeface="Times New Roman" panose="02020603050405020304" pitchFamily="18" charset="0"/>
                <a:cs typeface="Times New Roman" panose="02020603050405020304" pitchFamily="18" charset="0"/>
              </a:rPr>
              <a:t> diện </a:t>
            </a:r>
            <a:r>
              <a:rPr lang="en-US" sz="2000" dirty="0" err="1" smtClean="0">
                <a:latin typeface="Times New Roman" panose="02020603050405020304" pitchFamily="18" charset="0"/>
                <a:cs typeface="Times New Roman" panose="02020603050405020304" pitchFamily="18" charset="0"/>
              </a:rPr>
              <a:t>quản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lý</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thống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kê</a:t>
            </a:r>
            <a:endParaRPr lang="en-US" sz="2000" dirty="0">
              <a:latin typeface="Times New Roman" panose="02020603050405020304" pitchFamily="18" charset="0"/>
              <a:cs typeface="Times New Roman" panose="02020603050405020304" pitchFamily="18" charset="0"/>
            </a:endParaRPr>
          </a:p>
        </p:txBody>
      </p:sp>
      <p:sp>
        <p:nvSpPr>
          <p:cNvPr id="13314" name="Title 6"/>
          <p:cNvSpPr>
            <a:spLocks noGrp="1"/>
          </p:cNvSpPr>
          <p:nvPr>
            <p:ph type="title"/>
          </p:nvPr>
        </p:nvSpPr>
        <p:spPr/>
        <p:txBody>
          <a:bodyPr/>
          <a:lstStyle/>
          <a:p>
            <a:r>
              <a:rPr lang="en-US" smtClean="0"/>
              <a:t>Thiết kế hệ thống</a:t>
            </a:r>
            <a:endParaRPr lang="en-US" dirty="0" smtClean="0"/>
          </a:p>
        </p:txBody>
      </p:sp>
      <p:pic>
        <p:nvPicPr>
          <p:cNvPr id="5" name="image46.png"/>
          <p:cNvPicPr/>
          <p:nvPr/>
        </p:nvPicPr>
        <p:blipFill>
          <a:blip r:embed="rId2"/>
          <a:srcRect/>
          <a:stretch>
            <a:fillRect/>
          </a:stretch>
        </p:blipFill>
        <p:spPr>
          <a:xfrm>
            <a:off x="1143000" y="1182648"/>
            <a:ext cx="6096000" cy="2445155"/>
          </a:xfrm>
          <a:prstGeom prst="rect">
            <a:avLst/>
          </a:prstGeom>
          <a:ln/>
        </p:spPr>
      </p:pic>
      <p:pic>
        <p:nvPicPr>
          <p:cNvPr id="7" name="image37.png"/>
          <p:cNvPicPr/>
          <p:nvPr/>
        </p:nvPicPr>
        <p:blipFill>
          <a:blip r:embed="rId3"/>
          <a:srcRect/>
          <a:stretch>
            <a:fillRect/>
          </a:stretch>
        </p:blipFill>
        <p:spPr>
          <a:xfrm>
            <a:off x="1173480" y="3696258"/>
            <a:ext cx="6065520" cy="2553903"/>
          </a:xfrm>
          <a:prstGeom prst="rect">
            <a:avLst/>
          </a:prstGeom>
          <a:ln/>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10400" y="3726739"/>
            <a:ext cx="2128024" cy="3404838"/>
          </a:xfrm>
          <a:prstGeom prst="rect">
            <a:avLst/>
          </a:prstGeom>
        </p:spPr>
      </p:pic>
    </p:spTree>
    <p:extLst>
      <p:ext uri="{BB962C8B-B14F-4D97-AF65-F5344CB8AC3E}">
        <p14:creationId xmlns:p14="http://schemas.microsoft.com/office/powerpoint/2010/main" val="3241255895"/>
      </p:ext>
    </p:extLst>
  </p:cSld>
  <p:clrMapOvr>
    <a:masterClrMapping/>
  </p:clrMapOvr>
  <p:transition>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6"/>
          <p:cNvSpPr>
            <a:spLocks noGrp="1"/>
          </p:cNvSpPr>
          <p:nvPr>
            <p:ph type="title"/>
          </p:nvPr>
        </p:nvSpPr>
        <p:spPr/>
        <p:txBody>
          <a:bodyPr/>
          <a:lstStyle/>
          <a:p>
            <a:r>
              <a:rPr lang="en-US" dirty="0" err="1" smtClean="0"/>
              <a:t>Giới</a:t>
            </a:r>
            <a:r>
              <a:rPr lang="en-US" dirty="0" smtClean="0"/>
              <a:t> </a:t>
            </a:r>
            <a:r>
              <a:rPr lang="en-US" dirty="0" err="1" smtClean="0"/>
              <a:t>thiệu</a:t>
            </a:r>
            <a:r>
              <a:rPr lang="en-US" dirty="0" smtClean="0"/>
              <a:t> </a:t>
            </a:r>
            <a:r>
              <a:rPr lang="en-US" dirty="0" err="1" smtClean="0"/>
              <a:t>thành</a:t>
            </a:r>
            <a:r>
              <a:rPr lang="en-US" dirty="0" smtClean="0"/>
              <a:t> </a:t>
            </a:r>
            <a:r>
              <a:rPr lang="en-US" dirty="0" err="1" smtClean="0"/>
              <a:t>viên</a:t>
            </a:r>
            <a:endParaRPr lang="en-US"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 y="1295400"/>
            <a:ext cx="9144000" cy="4785360"/>
          </a:xfrm>
          <a:prstGeom prst="rect">
            <a:avLst/>
          </a:prstGeom>
        </p:spPr>
      </p:pic>
    </p:spTree>
    <p:extLst>
      <p:ext uri="{BB962C8B-B14F-4D97-AF65-F5344CB8AC3E}">
        <p14:creationId xmlns:p14="http://schemas.microsoft.com/office/powerpoint/2010/main" val="600830011"/>
      </p:ext>
    </p:extLst>
  </p:cSld>
  <p:clrMapOvr>
    <a:masterClrMapping/>
  </p:clrMapOvr>
  <p:transition>
    <p:split orient="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2895600" y="6248400"/>
            <a:ext cx="3124200" cy="506730"/>
          </a:xfrm>
        </p:spPr>
        <p:txBody>
          <a:bodyPr/>
          <a:lstStyle/>
          <a:p>
            <a:r>
              <a:rPr lang="en-US" sz="2000" dirty="0" err="1" smtClean="0">
                <a:latin typeface="Times New Roman" panose="02020603050405020304" pitchFamily="18" charset="0"/>
                <a:cs typeface="Times New Roman" panose="02020603050405020304" pitchFamily="18" charset="0"/>
              </a:rPr>
              <a:t>Sơ</a:t>
            </a:r>
            <a:r>
              <a:rPr lang="en-US" sz="2000" dirty="0" smtClean="0">
                <a:latin typeface="Times New Roman" panose="02020603050405020304" pitchFamily="18" charset="0"/>
                <a:cs typeface="Times New Roman" panose="02020603050405020304" pitchFamily="18" charset="0"/>
              </a:rPr>
              <a:t> </a:t>
            </a:r>
            <a:r>
              <a:rPr lang="en-US" sz="2000" err="1" smtClean="0">
                <a:latin typeface="Times New Roman" panose="02020603050405020304" pitchFamily="18" charset="0"/>
                <a:cs typeface="Times New Roman" panose="02020603050405020304" pitchFamily="18" charset="0"/>
              </a:rPr>
              <a:t>đồ</a:t>
            </a:r>
            <a:r>
              <a:rPr lang="en-US" sz="2000" smtClean="0">
                <a:latin typeface="Times New Roman" panose="02020603050405020304" pitchFamily="18" charset="0"/>
                <a:cs typeface="Times New Roman" panose="02020603050405020304" pitchFamily="18" charset="0"/>
              </a:rPr>
              <a:t> Class Diagram</a:t>
            </a:r>
            <a:endParaRPr lang="en-US" sz="2000" dirty="0">
              <a:latin typeface="Times New Roman" panose="02020603050405020304" pitchFamily="18" charset="0"/>
              <a:cs typeface="Times New Roman" panose="02020603050405020304" pitchFamily="18" charset="0"/>
            </a:endParaRPr>
          </a:p>
        </p:txBody>
      </p:sp>
      <p:pic>
        <p:nvPicPr>
          <p:cNvPr id="5" name="Picture 4"/>
          <p:cNvPicPr/>
          <p:nvPr/>
        </p:nvPicPr>
        <p:blipFill rotWithShape="1">
          <a:blip r:embed="rId2"/>
          <a:srcRect r="3390" b="5887"/>
          <a:stretch/>
        </p:blipFill>
        <p:spPr>
          <a:xfrm>
            <a:off x="152400" y="1219200"/>
            <a:ext cx="8686800" cy="4876800"/>
          </a:xfrm>
          <a:prstGeom prst="rect">
            <a:avLst/>
          </a:prstGeom>
        </p:spPr>
      </p:pic>
      <p:sp>
        <p:nvSpPr>
          <p:cNvPr id="7" name="Title 6"/>
          <p:cNvSpPr>
            <a:spLocks noGrp="1"/>
          </p:cNvSpPr>
          <p:nvPr>
            <p:ph type="title"/>
          </p:nvPr>
        </p:nvSpPr>
        <p:spPr>
          <a:xfrm>
            <a:off x="1600200" y="152400"/>
            <a:ext cx="7086599" cy="838200"/>
          </a:xfrm>
        </p:spPr>
        <p:txBody>
          <a:bodyPr/>
          <a:lstStyle/>
          <a:p>
            <a:r>
              <a:rPr lang="en-US" smtClean="0"/>
              <a:t>Thực hiện dự án</a:t>
            </a:r>
            <a:endParaRPr lang="en-US" dirty="0" smtClean="0"/>
          </a:p>
        </p:txBody>
      </p:sp>
    </p:spTree>
    <p:extLst>
      <p:ext uri="{BB962C8B-B14F-4D97-AF65-F5344CB8AC3E}">
        <p14:creationId xmlns:p14="http://schemas.microsoft.com/office/powerpoint/2010/main" val="1280173662"/>
      </p:ext>
    </p:extLst>
  </p:cSld>
  <p:clrMapOvr>
    <a:masterClrMapping/>
  </p:clrMapOvr>
  <p:transition>
    <p:split orient="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6"/>
          <p:cNvSpPr>
            <a:spLocks noGrp="1"/>
          </p:cNvSpPr>
          <p:nvPr>
            <p:ph type="title"/>
          </p:nvPr>
        </p:nvSpPr>
        <p:spPr/>
        <p:txBody>
          <a:bodyPr/>
          <a:lstStyle/>
          <a:p>
            <a:r>
              <a:rPr lang="en-US" smtClean="0"/>
              <a:t>Thực hiện dự án</a:t>
            </a:r>
            <a:endParaRPr lang="en-US" dirty="0" smtClean="0"/>
          </a:p>
        </p:txBody>
      </p:sp>
      <p:sp>
        <p:nvSpPr>
          <p:cNvPr id="6" name="Content Placeholder 7"/>
          <p:cNvSpPr txBox="1">
            <a:spLocks/>
          </p:cNvSpPr>
          <p:nvPr/>
        </p:nvSpPr>
        <p:spPr bwMode="auto">
          <a:xfrm>
            <a:off x="1981200" y="6029325"/>
            <a:ext cx="4800600" cy="3878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Tx/>
              <a:buBlip>
                <a:blip r:embed="rId2"/>
              </a:buBlip>
              <a:defRPr sz="3200" kern="1200">
                <a:solidFill>
                  <a:schemeClr val="accent2">
                    <a:lumMod val="75000"/>
                  </a:schemeClr>
                </a:solidFill>
                <a:latin typeface="Segoe UI" panose="020B0502040204020203" pitchFamily="34" charset="0"/>
                <a:ea typeface="+mn-ea"/>
                <a:cs typeface="Segoe UI" panose="020B0502040204020203" pitchFamily="34" charset="0"/>
              </a:defRPr>
            </a:lvl1pPr>
            <a:lvl2pPr marL="742950" indent="-285750" algn="l" rtl="0" eaLnBrk="0" fontAlgn="base" hangingPunct="0">
              <a:spcBef>
                <a:spcPct val="20000"/>
              </a:spcBef>
              <a:spcAft>
                <a:spcPct val="0"/>
              </a:spcAft>
              <a:buFontTx/>
              <a:buBlip>
                <a:blip r:embed="rId3"/>
              </a:buBlip>
              <a:defRPr sz="2800" kern="1200">
                <a:solidFill>
                  <a:schemeClr val="tx1"/>
                </a:solidFill>
                <a:latin typeface="Segoe UI" panose="020B0502040204020203" pitchFamily="34" charset="0"/>
                <a:ea typeface="+mn-ea"/>
                <a:cs typeface="Segoe UI" panose="020B0502040204020203" pitchFamily="34" charset="0"/>
              </a:defRPr>
            </a:lvl2pPr>
            <a:lvl3pPr marL="1143000" indent="-228600" algn="l" rtl="0" eaLnBrk="0" fontAlgn="base" hangingPunct="0">
              <a:spcBef>
                <a:spcPct val="20000"/>
              </a:spcBef>
              <a:spcAft>
                <a:spcPct val="0"/>
              </a:spcAft>
              <a:buFontTx/>
              <a:buBlip>
                <a:blip r:embed="rId4"/>
              </a:buBlip>
              <a:defRPr sz="2400" kern="1200">
                <a:solidFill>
                  <a:schemeClr val="tx1"/>
                </a:solidFill>
                <a:latin typeface="Segoe UI" panose="020B0502040204020203" pitchFamily="34" charset="0"/>
                <a:ea typeface="+mn-ea"/>
                <a:cs typeface="Segoe UI" panose="020B0502040204020203"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Segoe UI" panose="020B0502040204020203" pitchFamily="34" charset="0"/>
                <a:ea typeface="+mn-ea"/>
                <a:cs typeface="Segoe UI" panose="020B0502040204020203"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err="1" smtClean="0">
                <a:latin typeface="Times New Roman" panose="02020603050405020304" pitchFamily="18" charset="0"/>
                <a:cs typeface="Times New Roman" panose="02020603050405020304" pitchFamily="18" charset="0"/>
              </a:rPr>
              <a:t>Thiết</a:t>
            </a:r>
            <a:r>
              <a:rPr lang="en-US" sz="2000" dirty="0" smtClean="0">
                <a:latin typeface="Times New Roman" panose="02020603050405020304" pitchFamily="18" charset="0"/>
                <a:cs typeface="Times New Roman" panose="02020603050405020304" pitchFamily="18" charset="0"/>
              </a:rPr>
              <a:t> </a:t>
            </a:r>
            <a:r>
              <a:rPr lang="en-US" sz="2000" err="1" smtClean="0">
                <a:latin typeface="Times New Roman" panose="02020603050405020304" pitchFamily="18" charset="0"/>
                <a:cs typeface="Times New Roman" panose="02020603050405020304" pitchFamily="18" charset="0"/>
              </a:rPr>
              <a:t>kế</a:t>
            </a:r>
            <a:r>
              <a:rPr lang="en-US" sz="2000" smtClean="0">
                <a:latin typeface="Times New Roman" panose="02020603050405020304" pitchFamily="18" charset="0"/>
                <a:cs typeface="Times New Roman" panose="02020603050405020304" pitchFamily="18" charset="0"/>
              </a:rPr>
              <a:t> CSDL SQL SERVER</a:t>
            </a: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5"/>
          <a:srcRect l="2560" t="5206" r="2560"/>
          <a:stretch/>
        </p:blipFill>
        <p:spPr>
          <a:xfrm>
            <a:off x="304800" y="1371600"/>
            <a:ext cx="8593834" cy="4648200"/>
          </a:xfrm>
          <a:prstGeom prst="rect">
            <a:avLst/>
          </a:prstGeom>
        </p:spPr>
      </p:pic>
    </p:spTree>
    <p:extLst>
      <p:ext uri="{BB962C8B-B14F-4D97-AF65-F5344CB8AC3E}">
        <p14:creationId xmlns:p14="http://schemas.microsoft.com/office/powerpoint/2010/main" val="1758479110"/>
      </p:ext>
    </p:extLst>
  </p:cSld>
  <p:clrMapOvr>
    <a:masterClrMapping/>
  </p:clrMapOvr>
  <p:transition>
    <p:split orient="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6"/>
          <p:cNvSpPr>
            <a:spLocks noGrp="1"/>
          </p:cNvSpPr>
          <p:nvPr>
            <p:ph type="title"/>
          </p:nvPr>
        </p:nvSpPr>
        <p:spPr/>
        <p:txBody>
          <a:bodyPr/>
          <a:lstStyle/>
          <a:p>
            <a:r>
              <a:rPr lang="en-US" smtClean="0"/>
              <a:t>Thực hiện dự án</a:t>
            </a:r>
            <a:endParaRPr lang="en-US" dirty="0" smtClean="0"/>
          </a:p>
        </p:txBody>
      </p:sp>
      <p:sp>
        <p:nvSpPr>
          <p:cNvPr id="6" name="Content Placeholder 7"/>
          <p:cNvSpPr txBox="1">
            <a:spLocks/>
          </p:cNvSpPr>
          <p:nvPr/>
        </p:nvSpPr>
        <p:spPr bwMode="auto">
          <a:xfrm>
            <a:off x="457200" y="2209800"/>
            <a:ext cx="41910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Tx/>
              <a:buBlip>
                <a:blip r:embed="rId2"/>
              </a:buBlip>
              <a:defRPr sz="3200" kern="1200">
                <a:solidFill>
                  <a:schemeClr val="accent2">
                    <a:lumMod val="75000"/>
                  </a:schemeClr>
                </a:solidFill>
                <a:latin typeface="Segoe UI" panose="020B0502040204020203" pitchFamily="34" charset="0"/>
                <a:ea typeface="+mn-ea"/>
                <a:cs typeface="Segoe UI" panose="020B0502040204020203" pitchFamily="34" charset="0"/>
              </a:defRPr>
            </a:lvl1pPr>
            <a:lvl2pPr marL="742950" indent="-285750" algn="l" rtl="0" eaLnBrk="0" fontAlgn="base" hangingPunct="0">
              <a:spcBef>
                <a:spcPct val="20000"/>
              </a:spcBef>
              <a:spcAft>
                <a:spcPct val="0"/>
              </a:spcAft>
              <a:buFontTx/>
              <a:buBlip>
                <a:blip r:embed="rId3"/>
              </a:buBlip>
              <a:defRPr sz="2800" kern="1200">
                <a:solidFill>
                  <a:schemeClr val="tx1"/>
                </a:solidFill>
                <a:latin typeface="Segoe UI" panose="020B0502040204020203" pitchFamily="34" charset="0"/>
                <a:ea typeface="+mn-ea"/>
                <a:cs typeface="Segoe UI" panose="020B0502040204020203" pitchFamily="34" charset="0"/>
              </a:defRPr>
            </a:lvl2pPr>
            <a:lvl3pPr marL="1143000" indent="-228600" algn="l" rtl="0" eaLnBrk="0" fontAlgn="base" hangingPunct="0">
              <a:spcBef>
                <a:spcPct val="20000"/>
              </a:spcBef>
              <a:spcAft>
                <a:spcPct val="0"/>
              </a:spcAft>
              <a:buFontTx/>
              <a:buBlip>
                <a:blip r:embed="rId4"/>
              </a:buBlip>
              <a:defRPr sz="2400" kern="1200">
                <a:solidFill>
                  <a:schemeClr val="tx1"/>
                </a:solidFill>
                <a:latin typeface="Segoe UI" panose="020B0502040204020203" pitchFamily="34" charset="0"/>
                <a:ea typeface="+mn-ea"/>
                <a:cs typeface="Segoe UI" panose="020B0502040204020203"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Segoe UI" panose="020B0502040204020203" pitchFamily="34" charset="0"/>
                <a:ea typeface="+mn-ea"/>
                <a:cs typeface="Segoe UI" panose="020B0502040204020203"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err="1" smtClean="0">
                <a:latin typeface="Times New Roman" panose="02020603050405020304" pitchFamily="18" charset="0"/>
                <a:cs typeface="Times New Roman" panose="02020603050405020304" pitchFamily="18" charset="0"/>
              </a:rPr>
              <a:t>Xây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dựng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diện</a:t>
            </a:r>
            <a:r>
              <a:rPr lang="en-US" sz="2000" dirty="0" smtClean="0">
                <a:latin typeface="Times New Roman" panose="02020603050405020304" pitchFamily="18" charset="0"/>
                <a:cs typeface="Times New Roman" panose="02020603050405020304" pitchFamily="18" charset="0"/>
              </a:rPr>
              <a:t> </a:t>
            </a:r>
            <a:r>
              <a:rPr lang="en-US" sz="2000" err="1" smtClean="0">
                <a:latin typeface="Times New Roman" panose="02020603050405020304" pitchFamily="18" charset="0"/>
                <a:cs typeface="Times New Roman" panose="02020603050405020304" pitchFamily="18" charset="0"/>
              </a:rPr>
              <a:t>và</a:t>
            </a:r>
            <a:r>
              <a:rPr lang="en-US" sz="2000" smtClean="0">
                <a:latin typeface="Times New Roman" panose="02020603050405020304" pitchFamily="18" charset="0"/>
                <a:cs typeface="Times New Roman" panose="02020603050405020304" pitchFamily="18" charset="0"/>
              </a:rPr>
              <a:t> các chức </a:t>
            </a:r>
            <a:r>
              <a:rPr lang="en-US" sz="2000" err="1" smtClean="0">
                <a:latin typeface="Times New Roman" panose="02020603050405020304" pitchFamily="18" charset="0"/>
                <a:cs typeface="Times New Roman" panose="02020603050405020304" pitchFamily="18" charset="0"/>
              </a:rPr>
              <a:t>năng</a:t>
            </a:r>
            <a:r>
              <a:rPr lang="en-US" sz="2000" smtClean="0">
                <a:latin typeface="Times New Roman" panose="02020603050405020304" pitchFamily="18" charset="0"/>
                <a:cs typeface="Times New Roman" panose="02020603050405020304" pitchFamily="18" charset="0"/>
              </a:rPr>
              <a:t> bằng phần mềm bằng Netbean</a:t>
            </a:r>
            <a:endParaRPr lang="en-US" sz="2000" dirty="0">
              <a:latin typeface="Times New Roman" panose="02020603050405020304" pitchFamily="18" charset="0"/>
              <a:cs typeface="Times New Roman" panose="02020603050405020304" pitchFamily="18" charset="0"/>
            </a:endParaRPr>
          </a:p>
        </p:txBody>
      </p:sp>
      <p:sp>
        <p:nvSpPr>
          <p:cNvPr id="4" name="Right Arrow 3"/>
          <p:cNvSpPr/>
          <p:nvPr/>
        </p:nvSpPr>
        <p:spPr>
          <a:xfrm>
            <a:off x="4114800" y="3581400"/>
            <a:ext cx="1447800" cy="533400"/>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057900" y="1409700"/>
            <a:ext cx="2438400" cy="2438400"/>
          </a:xfr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24600" y="4271010"/>
            <a:ext cx="1905000" cy="1905000"/>
          </a:xfrm>
          <a:prstGeom prst="rect">
            <a:avLst/>
          </a:prstGeom>
        </p:spPr>
      </p:pic>
      <p:sp>
        <p:nvSpPr>
          <p:cNvPr id="9" name="Content Placeholder 7"/>
          <p:cNvSpPr txBox="1">
            <a:spLocks/>
          </p:cNvSpPr>
          <p:nvPr/>
        </p:nvSpPr>
        <p:spPr bwMode="auto">
          <a:xfrm>
            <a:off x="533400" y="4860693"/>
            <a:ext cx="4114800" cy="10067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Tx/>
              <a:buBlip>
                <a:blip r:embed="rId2"/>
              </a:buBlip>
              <a:defRPr sz="3200" kern="1200">
                <a:solidFill>
                  <a:schemeClr val="accent2">
                    <a:lumMod val="75000"/>
                  </a:schemeClr>
                </a:solidFill>
                <a:latin typeface="Segoe UI" panose="020B0502040204020203" pitchFamily="34" charset="0"/>
                <a:ea typeface="+mn-ea"/>
                <a:cs typeface="Segoe UI" panose="020B0502040204020203" pitchFamily="34" charset="0"/>
              </a:defRPr>
            </a:lvl1pPr>
            <a:lvl2pPr marL="742950" indent="-285750" algn="l" rtl="0" eaLnBrk="0" fontAlgn="base" hangingPunct="0">
              <a:spcBef>
                <a:spcPct val="20000"/>
              </a:spcBef>
              <a:spcAft>
                <a:spcPct val="0"/>
              </a:spcAft>
              <a:buFontTx/>
              <a:buBlip>
                <a:blip r:embed="rId3"/>
              </a:buBlip>
              <a:defRPr sz="2800" kern="1200">
                <a:solidFill>
                  <a:schemeClr val="tx1"/>
                </a:solidFill>
                <a:latin typeface="Segoe UI" panose="020B0502040204020203" pitchFamily="34" charset="0"/>
                <a:ea typeface="+mn-ea"/>
                <a:cs typeface="Segoe UI" panose="020B0502040204020203" pitchFamily="34" charset="0"/>
              </a:defRPr>
            </a:lvl2pPr>
            <a:lvl3pPr marL="1143000" indent="-228600" algn="l" rtl="0" eaLnBrk="0" fontAlgn="base" hangingPunct="0">
              <a:spcBef>
                <a:spcPct val="20000"/>
              </a:spcBef>
              <a:spcAft>
                <a:spcPct val="0"/>
              </a:spcAft>
              <a:buFontTx/>
              <a:buBlip>
                <a:blip r:embed="rId4"/>
              </a:buBlip>
              <a:defRPr sz="2400" kern="1200">
                <a:solidFill>
                  <a:schemeClr val="tx1"/>
                </a:solidFill>
                <a:latin typeface="Segoe UI" panose="020B0502040204020203" pitchFamily="34" charset="0"/>
                <a:ea typeface="+mn-ea"/>
                <a:cs typeface="Segoe UI" panose="020B0502040204020203"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Segoe UI" panose="020B0502040204020203" pitchFamily="34" charset="0"/>
                <a:ea typeface="+mn-ea"/>
                <a:cs typeface="Segoe UI" panose="020B0502040204020203"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err="1" smtClean="0">
                <a:latin typeface="Times New Roman" panose="02020603050405020304" pitchFamily="18" charset="0"/>
                <a:cs typeface="Times New Roman" panose="02020603050405020304" pitchFamily="18" charset="0"/>
              </a:rPr>
              <a:t>Sử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viện</a:t>
            </a:r>
            <a:r>
              <a:rPr lang="en-US" sz="2000" dirty="0" smtClean="0">
                <a:latin typeface="Times New Roman" panose="02020603050405020304" pitchFamily="18" charset="0"/>
                <a:cs typeface="Times New Roman" panose="02020603050405020304" pitchFamily="18" charset="0"/>
              </a:rPr>
              <a:t> JDBC </a:t>
            </a:r>
            <a:r>
              <a:rPr lang="en-US" sz="2000" dirty="0" err="1" smtClean="0">
                <a:latin typeface="Times New Roman" panose="02020603050405020304" pitchFamily="18" charset="0"/>
                <a:cs typeface="Times New Roman" panose="02020603050405020304" pitchFamily="18" charset="0"/>
              </a:rPr>
              <a:t>để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nối</a:t>
            </a:r>
            <a:r>
              <a:rPr lang="en-US" sz="2000" dirty="0" smtClean="0">
                <a:latin typeface="Times New Roman" panose="02020603050405020304" pitchFamily="18" charset="0"/>
                <a:cs typeface="Times New Roman" panose="02020603050405020304" pitchFamily="18" charset="0"/>
              </a:rPr>
              <a:t> </a:t>
            </a:r>
            <a:r>
              <a:rPr lang="en-US" sz="2000" err="1" smtClean="0">
                <a:latin typeface="Times New Roman" panose="02020603050405020304" pitchFamily="18" charset="0"/>
                <a:cs typeface="Times New Roman" panose="02020603050405020304" pitchFamily="18" charset="0"/>
              </a:rPr>
              <a:t>đến</a:t>
            </a:r>
            <a:r>
              <a:rPr lang="en-US" sz="2000" smtClean="0">
                <a:latin typeface="Times New Roman" panose="02020603050405020304" pitchFamily="18" charset="0"/>
                <a:cs typeface="Times New Roman" panose="02020603050405020304" pitchFamily="18" charset="0"/>
              </a:rPr>
              <a:t> CSDL SQL Server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313292"/>
      </p:ext>
    </p:extLst>
  </p:cSld>
  <p:clrMapOvr>
    <a:masterClrMapping/>
  </p:clrMapOvr>
  <p:transition>
    <p:split orient="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934844" y="1828800"/>
            <a:ext cx="5999356" cy="1676400"/>
          </a:xfrm>
        </p:spPr>
        <p:txBody>
          <a:bodyPr/>
          <a:lstStyle/>
          <a:p>
            <a:pPr lvl="0"/>
            <a:r>
              <a:rPr lang="vi-VN" sz="2000" dirty="0">
                <a:latin typeface="+mn-lt"/>
              </a:rPr>
              <a:t>Cài SQL Server 2008 trở lên </a:t>
            </a:r>
            <a:endParaRPr lang="en-US" sz="2000" dirty="0">
              <a:latin typeface="+mn-lt"/>
            </a:endParaRPr>
          </a:p>
          <a:p>
            <a:pPr lvl="0"/>
            <a:r>
              <a:rPr lang="vi-VN" sz="2000" dirty="0">
                <a:latin typeface="+mn-lt"/>
              </a:rPr>
              <a:t>Tạo CSDL Coffee bằng cách chạy file Coffee.sql </a:t>
            </a:r>
            <a:endParaRPr lang="en-US" sz="2000" dirty="0">
              <a:latin typeface="+mn-lt"/>
            </a:endParaRPr>
          </a:p>
          <a:p>
            <a:pPr lvl="0"/>
            <a:r>
              <a:rPr lang="vi-VN" sz="2000" dirty="0">
                <a:latin typeface="+mn-lt"/>
              </a:rPr>
              <a:t>Cài đặt JDK 1.8 trở lên </a:t>
            </a:r>
            <a:endParaRPr lang="en-US" sz="2000" dirty="0">
              <a:latin typeface="+mn-lt"/>
            </a:endParaRPr>
          </a:p>
          <a:p>
            <a:pPr lvl="0"/>
            <a:r>
              <a:rPr lang="vi-VN" sz="2000" dirty="0">
                <a:latin typeface="+mn-lt"/>
              </a:rPr>
              <a:t>Chạy file setup</a:t>
            </a:r>
            <a:endParaRPr lang="en-US" sz="2000" dirty="0">
              <a:latin typeface="+mn-lt"/>
            </a:endParaRPr>
          </a:p>
          <a:p>
            <a:endParaRPr lang="en-US" sz="2000" dirty="0">
              <a:latin typeface="Arial" panose="020B0604020202020204" pitchFamily="34" charset="0"/>
              <a:cs typeface="Arial" panose="020B0604020202020204" pitchFamily="34" charset="0"/>
            </a:endParaRPr>
          </a:p>
        </p:txBody>
      </p:sp>
      <p:sp>
        <p:nvSpPr>
          <p:cNvPr id="13314" name="Title 6"/>
          <p:cNvSpPr>
            <a:spLocks noGrp="1"/>
          </p:cNvSpPr>
          <p:nvPr>
            <p:ph type="title"/>
          </p:nvPr>
        </p:nvSpPr>
        <p:spPr/>
        <p:txBody>
          <a:bodyPr/>
          <a:lstStyle/>
          <a:p>
            <a:r>
              <a:rPr lang="en-US" smtClean="0"/>
              <a:t>Triển khai</a:t>
            </a:r>
            <a:endParaRPr lang="en-US" dirty="0" smtClean="0"/>
          </a:p>
        </p:txBody>
      </p:sp>
      <p:sp>
        <p:nvSpPr>
          <p:cNvPr id="4" name="Content Placeholder 7"/>
          <p:cNvSpPr txBox="1">
            <a:spLocks/>
          </p:cNvSpPr>
          <p:nvPr/>
        </p:nvSpPr>
        <p:spPr bwMode="auto">
          <a:xfrm>
            <a:off x="533400" y="1257300"/>
            <a:ext cx="28194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Tx/>
              <a:buBlip>
                <a:blip r:embed="rId2"/>
              </a:buBlip>
              <a:defRPr sz="3200" kern="1200">
                <a:solidFill>
                  <a:schemeClr val="accent2">
                    <a:lumMod val="75000"/>
                  </a:schemeClr>
                </a:solidFill>
                <a:latin typeface="Segoe UI" panose="020B0502040204020203" pitchFamily="34" charset="0"/>
                <a:ea typeface="+mn-ea"/>
                <a:cs typeface="Segoe UI" panose="020B0502040204020203" pitchFamily="34" charset="0"/>
              </a:defRPr>
            </a:lvl1pPr>
            <a:lvl2pPr marL="742950" indent="-285750" algn="l" rtl="0" eaLnBrk="0" fontAlgn="base" hangingPunct="0">
              <a:spcBef>
                <a:spcPct val="20000"/>
              </a:spcBef>
              <a:spcAft>
                <a:spcPct val="0"/>
              </a:spcAft>
              <a:buFontTx/>
              <a:buBlip>
                <a:blip r:embed="rId3"/>
              </a:buBlip>
              <a:defRPr sz="2800" kern="1200">
                <a:solidFill>
                  <a:schemeClr val="tx1"/>
                </a:solidFill>
                <a:latin typeface="Segoe UI" panose="020B0502040204020203" pitchFamily="34" charset="0"/>
                <a:ea typeface="+mn-ea"/>
                <a:cs typeface="Segoe UI" panose="020B0502040204020203" pitchFamily="34" charset="0"/>
              </a:defRPr>
            </a:lvl2pPr>
            <a:lvl3pPr marL="1143000" indent="-228600" algn="l" rtl="0" eaLnBrk="0" fontAlgn="base" hangingPunct="0">
              <a:spcBef>
                <a:spcPct val="20000"/>
              </a:spcBef>
              <a:spcAft>
                <a:spcPct val="0"/>
              </a:spcAft>
              <a:buFontTx/>
              <a:buBlip>
                <a:blip r:embed="rId4"/>
              </a:buBlip>
              <a:defRPr sz="2400" kern="1200">
                <a:solidFill>
                  <a:schemeClr val="tx1"/>
                </a:solidFill>
                <a:latin typeface="Segoe UI" panose="020B0502040204020203" pitchFamily="34" charset="0"/>
                <a:ea typeface="+mn-ea"/>
                <a:cs typeface="Segoe UI" panose="020B0502040204020203"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Segoe UI" panose="020B0502040204020203" pitchFamily="34" charset="0"/>
                <a:ea typeface="+mn-ea"/>
                <a:cs typeface="Segoe UI" panose="020B0502040204020203"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err="1" smtClean="0">
                <a:latin typeface="+mn-lt"/>
              </a:rPr>
              <a:t>Hướng</a:t>
            </a:r>
            <a:r>
              <a:rPr lang="en-US" sz="2400" b="1" dirty="0" smtClean="0">
                <a:latin typeface="+mn-lt"/>
              </a:rPr>
              <a:t> </a:t>
            </a:r>
            <a:r>
              <a:rPr lang="en-US" sz="2400" b="1" dirty="0" err="1" smtClean="0">
                <a:latin typeface="+mn-lt"/>
              </a:rPr>
              <a:t>dẫn</a:t>
            </a:r>
            <a:r>
              <a:rPr lang="en-US" sz="2400" b="1" dirty="0" smtClean="0">
                <a:latin typeface="+mn-lt"/>
              </a:rPr>
              <a:t> </a:t>
            </a:r>
            <a:r>
              <a:rPr lang="en-US" sz="2400" b="1" dirty="0" err="1" smtClean="0">
                <a:latin typeface="+mn-lt"/>
              </a:rPr>
              <a:t>cài</a:t>
            </a:r>
            <a:r>
              <a:rPr lang="en-US" sz="2400" b="1" dirty="0" smtClean="0">
                <a:latin typeface="+mn-lt"/>
              </a:rPr>
              <a:t> </a:t>
            </a:r>
            <a:r>
              <a:rPr lang="en-US" sz="2400" b="1" dirty="0" err="1" smtClean="0">
                <a:latin typeface="+mn-lt"/>
              </a:rPr>
              <a:t>đặt</a:t>
            </a:r>
            <a:r>
              <a:rPr lang="en-US" sz="2400" b="1" dirty="0" smtClean="0">
                <a:latin typeface="+mn-lt"/>
              </a:rPr>
              <a:t>: </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4600" y="3611880"/>
            <a:ext cx="3657600" cy="2955340"/>
          </a:xfrm>
          <a:prstGeom prst="rect">
            <a:avLst/>
          </a:prstGeom>
        </p:spPr>
      </p:pic>
    </p:spTree>
    <p:extLst>
      <p:ext uri="{BB962C8B-B14F-4D97-AF65-F5344CB8AC3E}">
        <p14:creationId xmlns:p14="http://schemas.microsoft.com/office/powerpoint/2010/main" val="3263911815"/>
      </p:ext>
    </p:extLst>
  </p:cSld>
  <p:clrMapOvr>
    <a:masterClrMapping/>
  </p:clrMapOvr>
  <p:transition>
    <p:split orient="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685800" y="1143000"/>
            <a:ext cx="5486400" cy="533400"/>
          </a:xfrm>
        </p:spPr>
        <p:txBody>
          <a:bodyPr/>
          <a:lstStyle/>
          <a:p>
            <a:pPr marL="0" indent="0">
              <a:buNone/>
            </a:pPr>
            <a:r>
              <a:rPr lang="en-US" sz="2400" b="1" dirty="0" err="1" smtClean="0">
                <a:latin typeface="Arial" panose="020B0604020202020204" pitchFamily="34" charset="0"/>
                <a:cs typeface="Arial" panose="020B0604020202020204" pitchFamily="34" charset="0"/>
              </a:rPr>
              <a:t>Hướng</a:t>
            </a:r>
            <a:r>
              <a:rPr lang="en-US" sz="2400" b="1" dirty="0" smtClean="0">
                <a:latin typeface="Arial" panose="020B0604020202020204" pitchFamily="34" charset="0"/>
                <a:cs typeface="Arial" panose="020B0604020202020204" pitchFamily="34" charset="0"/>
              </a:rPr>
              <a:t> </a:t>
            </a:r>
            <a:r>
              <a:rPr lang="en-US" sz="2400" b="1" dirty="0" err="1" smtClean="0">
                <a:latin typeface="Arial" panose="020B0604020202020204" pitchFamily="34" charset="0"/>
                <a:cs typeface="Arial" panose="020B0604020202020204" pitchFamily="34" charset="0"/>
              </a:rPr>
              <a:t>dẫn</a:t>
            </a:r>
            <a:r>
              <a:rPr lang="en-US" sz="2400" b="1" dirty="0" smtClean="0">
                <a:latin typeface="Arial" panose="020B0604020202020204" pitchFamily="34" charset="0"/>
                <a:cs typeface="Arial" panose="020B0604020202020204" pitchFamily="34" charset="0"/>
              </a:rPr>
              <a:t> </a:t>
            </a:r>
            <a:r>
              <a:rPr lang="en-US" sz="2400" b="1" dirty="0" err="1" smtClean="0">
                <a:latin typeface="Arial" panose="020B0604020202020204" pitchFamily="34" charset="0"/>
                <a:cs typeface="Arial" panose="020B0604020202020204" pitchFamily="34" charset="0"/>
              </a:rPr>
              <a:t>sử</a:t>
            </a:r>
            <a:r>
              <a:rPr lang="en-US" sz="2400" b="1" dirty="0" smtClean="0">
                <a:latin typeface="Arial" panose="020B0604020202020204" pitchFamily="34" charset="0"/>
                <a:cs typeface="Arial" panose="020B0604020202020204" pitchFamily="34" charset="0"/>
              </a:rPr>
              <a:t> </a:t>
            </a:r>
            <a:r>
              <a:rPr lang="en-US" sz="2400" b="1" dirty="0" err="1" smtClean="0">
                <a:latin typeface="Arial" panose="020B0604020202020204" pitchFamily="34" charset="0"/>
                <a:cs typeface="Arial" panose="020B0604020202020204" pitchFamily="34" charset="0"/>
              </a:rPr>
              <a:t>dụng</a:t>
            </a:r>
            <a:r>
              <a:rPr lang="en-US" sz="2400" b="1" dirty="0" smtClean="0">
                <a:latin typeface="Arial" panose="020B0604020202020204" pitchFamily="34" charset="0"/>
                <a:cs typeface="Arial" panose="020B0604020202020204" pitchFamily="34" charset="0"/>
              </a:rPr>
              <a:t>: </a:t>
            </a:r>
            <a:endParaRPr lang="en-US" sz="2400" b="1" dirty="0">
              <a:latin typeface="Arial" panose="020B0604020202020204" pitchFamily="34" charset="0"/>
              <a:cs typeface="Arial" panose="020B0604020202020204" pitchFamily="34" charset="0"/>
            </a:endParaRPr>
          </a:p>
        </p:txBody>
      </p:sp>
      <p:sp>
        <p:nvSpPr>
          <p:cNvPr id="13314" name="Title 6"/>
          <p:cNvSpPr>
            <a:spLocks noGrp="1"/>
          </p:cNvSpPr>
          <p:nvPr>
            <p:ph type="title"/>
          </p:nvPr>
        </p:nvSpPr>
        <p:spPr/>
        <p:txBody>
          <a:bodyPr/>
          <a:lstStyle/>
          <a:p>
            <a:r>
              <a:rPr lang="en-US" dirty="0" err="1" smtClean="0"/>
              <a:t>Triển</a:t>
            </a:r>
            <a:r>
              <a:rPr lang="en-US" dirty="0" smtClean="0"/>
              <a:t> </a:t>
            </a:r>
            <a:r>
              <a:rPr lang="en-US" dirty="0" err="1" smtClean="0"/>
              <a:t>khai</a:t>
            </a:r>
            <a:endParaRPr lang="en-US" dirty="0" smtClean="0"/>
          </a:p>
        </p:txBody>
      </p:sp>
      <p:sp>
        <p:nvSpPr>
          <p:cNvPr id="4" name="Content Placeholder 7"/>
          <p:cNvSpPr txBox="1">
            <a:spLocks/>
          </p:cNvSpPr>
          <p:nvPr/>
        </p:nvSpPr>
        <p:spPr bwMode="auto">
          <a:xfrm>
            <a:off x="685800" y="1664970"/>
            <a:ext cx="7842032" cy="389763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Tx/>
              <a:buBlip>
                <a:blip r:embed="rId2"/>
              </a:buBlip>
              <a:defRPr sz="3200" kern="1200">
                <a:solidFill>
                  <a:schemeClr val="accent2">
                    <a:lumMod val="75000"/>
                  </a:schemeClr>
                </a:solidFill>
                <a:latin typeface="Segoe UI" panose="020B0502040204020203" pitchFamily="34" charset="0"/>
                <a:ea typeface="+mn-ea"/>
                <a:cs typeface="Segoe UI" panose="020B0502040204020203" pitchFamily="34" charset="0"/>
              </a:defRPr>
            </a:lvl1pPr>
            <a:lvl2pPr marL="742950" indent="-285750" algn="l" rtl="0" eaLnBrk="0" fontAlgn="base" hangingPunct="0">
              <a:spcBef>
                <a:spcPct val="20000"/>
              </a:spcBef>
              <a:spcAft>
                <a:spcPct val="0"/>
              </a:spcAft>
              <a:buFontTx/>
              <a:buBlip>
                <a:blip r:embed="rId3"/>
              </a:buBlip>
              <a:defRPr sz="2800" kern="1200">
                <a:solidFill>
                  <a:schemeClr val="tx1"/>
                </a:solidFill>
                <a:latin typeface="Segoe UI" panose="020B0502040204020203" pitchFamily="34" charset="0"/>
                <a:ea typeface="+mn-ea"/>
                <a:cs typeface="Segoe UI" panose="020B0502040204020203" pitchFamily="34" charset="0"/>
              </a:defRPr>
            </a:lvl2pPr>
            <a:lvl3pPr marL="1143000" indent="-228600" algn="l" rtl="0" eaLnBrk="0" fontAlgn="base" hangingPunct="0">
              <a:spcBef>
                <a:spcPct val="20000"/>
              </a:spcBef>
              <a:spcAft>
                <a:spcPct val="0"/>
              </a:spcAft>
              <a:buFontTx/>
              <a:buBlip>
                <a:blip r:embed="rId4"/>
              </a:buBlip>
              <a:defRPr sz="2400" kern="1200">
                <a:solidFill>
                  <a:schemeClr val="tx1"/>
                </a:solidFill>
                <a:latin typeface="Segoe UI" panose="020B0502040204020203" pitchFamily="34" charset="0"/>
                <a:ea typeface="+mn-ea"/>
                <a:cs typeface="Segoe UI" panose="020B0502040204020203"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Segoe UI" panose="020B0502040204020203" pitchFamily="34" charset="0"/>
                <a:ea typeface="+mn-ea"/>
                <a:cs typeface="Segoe UI" panose="020B0502040204020203"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Đăng</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Nhập</a:t>
            </a:r>
            <a:r>
              <a:rPr lang="en-US" sz="2000" b="1" dirty="0" smtClean="0">
                <a:latin typeface="Arial" panose="020B0604020202020204" pitchFamily="34" charset="0"/>
                <a:cs typeface="Arial" panose="020B0604020202020204" pitchFamily="34" charset="0"/>
              </a:rPr>
              <a:t>:</a:t>
            </a:r>
          </a:p>
          <a:p>
            <a:pPr lvl="0"/>
            <a:r>
              <a:rPr lang="vi-VN" sz="2000" dirty="0">
                <a:latin typeface="Arial" panose="020B0604020202020204" pitchFamily="34" charset="0"/>
                <a:cs typeface="Arial" panose="020B0604020202020204" pitchFamily="34" charset="0"/>
              </a:rPr>
              <a:t>Sau khi cài đặt và khởi động phần mềm cần phải đăng nhập mới có thể sử dụng phần mềm.</a:t>
            </a:r>
            <a:endParaRPr lang="en-US" sz="2000" dirty="0">
              <a:latin typeface="Arial" panose="020B0604020202020204" pitchFamily="34" charset="0"/>
              <a:cs typeface="Arial" panose="020B0604020202020204" pitchFamily="34" charset="0"/>
            </a:endParaRPr>
          </a:p>
          <a:p>
            <a:pPr lvl="0"/>
            <a:r>
              <a:rPr lang="vi-VN" sz="2000" dirty="0">
                <a:latin typeface="Arial" panose="020B0604020202020204" pitchFamily="34" charset="0"/>
                <a:cs typeface="Arial" panose="020B0604020202020204" pitchFamily="34" charset="0"/>
              </a:rPr>
              <a:t>Tài khoản  và mật khẩu được cấp ban đầu là: Tài khoản “admin” và mật khẩu “admin”.</a:t>
            </a:r>
            <a:endParaRPr lang="en-US" sz="2000" dirty="0">
              <a:latin typeface="Arial" panose="020B0604020202020204" pitchFamily="34" charset="0"/>
              <a:cs typeface="Arial" panose="020B0604020202020204" pitchFamily="34" charset="0"/>
            </a:endParaRPr>
          </a:p>
          <a:p>
            <a:pPr lvl="0"/>
            <a:r>
              <a:rPr lang="vi-VN" sz="2000" dirty="0">
                <a:latin typeface="Arial" panose="020B0604020202020204" pitchFamily="34" charset="0"/>
                <a:cs typeface="Arial" panose="020B0604020202020204" pitchFamily="34" charset="0"/>
              </a:rPr>
              <a:t>Tài khoản được cấp có vai trò là admin</a:t>
            </a:r>
            <a:endParaRPr lang="en-US" sz="2000" dirty="0">
              <a:latin typeface="Arial" panose="020B0604020202020204" pitchFamily="34" charset="0"/>
              <a:cs typeface="Arial" panose="020B0604020202020204" pitchFamily="34" charset="0"/>
            </a:endParaRPr>
          </a:p>
          <a:p>
            <a:pPr lvl="0"/>
            <a:r>
              <a:rPr lang="vi-VN" sz="2000" smtClean="0">
                <a:latin typeface="+mn-lt"/>
              </a:rPr>
              <a:t>Sau khi đăng nhập thành công hệ thống sẽ </a:t>
            </a:r>
            <a:r>
              <a:rPr lang="en-US" sz="2000" smtClean="0">
                <a:latin typeface="+mn-lt"/>
                <a:cs typeface="Arial" panose="020B0604020202020204" pitchFamily="34" charset="0"/>
              </a:rPr>
              <a:t>chuyển</a:t>
            </a:r>
            <a:r>
              <a:rPr lang="vi-VN" sz="2000" smtClean="0">
                <a:latin typeface="+mn-lt"/>
                <a:cs typeface="Arial" panose="020B0604020202020204" pitchFamily="34" charset="0"/>
              </a:rPr>
              <a:t> </a:t>
            </a:r>
            <a:r>
              <a:rPr lang="vi-VN" sz="2000" smtClean="0">
                <a:latin typeface="+mn-lt"/>
              </a:rPr>
              <a:t>vào trang </a:t>
            </a:r>
            <a:r>
              <a:rPr lang="en-US" sz="2000" smtClean="0">
                <a:latin typeface="+mn-lt"/>
              </a:rPr>
              <a:t>chính</a:t>
            </a:r>
            <a:r>
              <a:rPr lang="vi-VN" sz="2000" smtClean="0">
                <a:latin typeface="+mn-lt"/>
              </a:rPr>
              <a:t> phần mềm</a:t>
            </a:r>
            <a:r>
              <a:rPr lang="en-US" sz="2000" smtClean="0">
                <a:latin typeface="+mn-lt"/>
              </a:rPr>
              <a:t> của “Quản lý quán café”</a:t>
            </a:r>
            <a:endParaRPr lang="en-US" sz="2000" dirty="0" smtClean="0">
              <a:latin typeface="+mn-lt"/>
            </a:endParaRPr>
          </a:p>
          <a:p>
            <a:pPr lvl="0"/>
            <a:r>
              <a:rPr lang="en-US" sz="2000" dirty="0" smtClean="0">
                <a:latin typeface="Arial" panose="020B0604020202020204" pitchFamily="34" charset="0"/>
                <a:cs typeface="Arial" panose="020B0604020202020204" pitchFamily="34" charset="0"/>
              </a:rPr>
              <a:t>Admin </a:t>
            </a:r>
            <a:r>
              <a:rPr lang="en-US" sz="2000" dirty="0" err="1" smtClean="0">
                <a:latin typeface="Arial" panose="020B0604020202020204" pitchFamily="34" charset="0"/>
                <a:cs typeface="Arial" panose="020B0604020202020204" pitchFamily="34" charset="0"/>
              </a:rPr>
              <a:t>sẽ</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được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truy</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cập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vào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tất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cả</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chức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năng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của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phần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mềm</a:t>
            </a:r>
            <a:r>
              <a:rPr lang="en-US" sz="2000" dirty="0" smtClean="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0742388"/>
      </p:ext>
    </p:extLst>
  </p:cSld>
  <p:clrMapOvr>
    <a:masterClrMapping/>
  </p:clrMapOvr>
  <p:transition>
    <p:split orient="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6"/>
          <p:cNvSpPr>
            <a:spLocks noGrp="1"/>
          </p:cNvSpPr>
          <p:nvPr>
            <p:ph type="title"/>
          </p:nvPr>
        </p:nvSpPr>
        <p:spPr/>
        <p:txBody>
          <a:bodyPr/>
          <a:lstStyle/>
          <a:p>
            <a:r>
              <a:rPr lang="en-US" dirty="0" err="1" smtClean="0"/>
              <a:t>Triển</a:t>
            </a:r>
            <a:r>
              <a:rPr lang="en-US" dirty="0" smtClean="0"/>
              <a:t> </a:t>
            </a:r>
            <a:r>
              <a:rPr lang="en-US" dirty="0" err="1" smtClean="0"/>
              <a:t>khai</a:t>
            </a:r>
            <a:endParaRPr lang="en-US" dirty="0" smtClean="0"/>
          </a:p>
        </p:txBody>
      </p:sp>
      <p:pic>
        <p:nvPicPr>
          <p:cNvPr id="6" name="image31.png"/>
          <p:cNvPicPr/>
          <p:nvPr/>
        </p:nvPicPr>
        <p:blipFill>
          <a:blip r:embed="rId2"/>
          <a:srcRect/>
          <a:stretch>
            <a:fillRect/>
          </a:stretch>
        </p:blipFill>
        <p:spPr>
          <a:xfrm>
            <a:off x="457200" y="1219199"/>
            <a:ext cx="8229599" cy="5489439"/>
          </a:xfrm>
          <a:prstGeom prst="rect">
            <a:avLst/>
          </a:prstGeom>
          <a:ln/>
        </p:spPr>
      </p:pic>
    </p:spTree>
    <p:extLst>
      <p:ext uri="{BB962C8B-B14F-4D97-AF65-F5344CB8AC3E}">
        <p14:creationId xmlns:p14="http://schemas.microsoft.com/office/powerpoint/2010/main" val="3790924211"/>
      </p:ext>
    </p:extLst>
  </p:cSld>
  <p:clrMapOvr>
    <a:masterClrMapping/>
  </p:clrMapOvr>
  <p:transition>
    <p:split orient="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1219200"/>
            <a:ext cx="8229600" cy="4267200"/>
          </a:xfrm>
        </p:spPr>
        <p:txBody>
          <a:bodyPr/>
          <a:lstStyle/>
          <a:p>
            <a:pPr lvl="0" algn="just"/>
            <a:r>
              <a:rPr lang="en-US" sz="2400" smtClean="0">
                <a:latin typeface="Arial" panose="020B0604020202020204" pitchFamily="34" charset="0"/>
                <a:cs typeface="Arial" panose="020B0604020202020204" pitchFamily="34" charset="0"/>
              </a:rPr>
              <a:t>Các chức năng chính của “Phần mềm quản lý quán café” về cơ bản có thể sử dụng được</a:t>
            </a:r>
          </a:p>
          <a:p>
            <a:pPr algn="just"/>
            <a:r>
              <a:rPr lang="en-US" sz="2400" smtClean="0">
                <a:latin typeface="Arial" panose="020B0604020202020204" pitchFamily="34" charset="0"/>
                <a:cs typeface="Arial" panose="020B0604020202020204" pitchFamily="34" charset="0"/>
              </a:rPr>
              <a:t>Quản lý được thông tin Nhân viên, sản phẩm, nhà cung cấp, hóa đơn, chi tiết hóa đơn</a:t>
            </a:r>
          </a:p>
          <a:p>
            <a:pPr algn="just"/>
            <a:r>
              <a:rPr lang="en-US" sz="2400" smtClean="0">
                <a:latin typeface="Arial" panose="020B0604020202020204" pitchFamily="34" charset="0"/>
                <a:cs typeface="Arial" panose="020B0604020202020204" pitchFamily="34" charset="0"/>
              </a:rPr>
              <a:t>Thống kê được doanh thu, số lượng theo ngày, tháng, năm</a:t>
            </a:r>
          </a:p>
          <a:p>
            <a:pPr lvl="1"/>
            <a:endParaRPr lang="en-US" sz="2000" dirty="0" smtClean="0">
              <a:latin typeface="Arial" panose="020B0604020202020204" pitchFamily="34" charset="0"/>
              <a:cs typeface="Arial" panose="020B0604020202020204" pitchFamily="34" charset="0"/>
            </a:endParaRPr>
          </a:p>
        </p:txBody>
      </p:sp>
      <p:sp>
        <p:nvSpPr>
          <p:cNvPr id="8" name="Title 7"/>
          <p:cNvSpPr>
            <a:spLocks noGrp="1"/>
          </p:cNvSpPr>
          <p:nvPr>
            <p:ph type="title"/>
          </p:nvPr>
        </p:nvSpPr>
        <p:spPr/>
        <p:txBody>
          <a:bodyPr/>
          <a:lstStyle/>
          <a:p>
            <a:r>
              <a:rPr lang="en-US" smtClean="0"/>
              <a:t>Kết quả đạt được</a:t>
            </a:r>
            <a:endParaRPr lang="en-US" dirty="0"/>
          </a:p>
        </p:txBody>
      </p:sp>
    </p:spTree>
    <p:extLst>
      <p:ext uri="{BB962C8B-B14F-4D97-AF65-F5344CB8AC3E}">
        <p14:creationId xmlns:p14="http://schemas.microsoft.com/office/powerpoint/2010/main" val="514505230"/>
      </p:ext>
    </p:extLst>
  </p:cSld>
  <p:clrMapOvr>
    <a:masterClrMapping/>
  </p:clrMapOvr>
  <p:transition>
    <p:split orient="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1219200"/>
            <a:ext cx="8229600" cy="5181600"/>
          </a:xfrm>
        </p:spPr>
        <p:txBody>
          <a:bodyPr/>
          <a:lstStyle/>
          <a:p>
            <a:pPr marL="0" lvl="0" indent="0">
              <a:buNone/>
            </a:pPr>
            <a:r>
              <a:rPr lang="en-US" sz="2200" b="1">
                <a:latin typeface="Arial" panose="020B0604020202020204" pitchFamily="34" charset="0"/>
                <a:cs typeface="Arial" panose="020B0604020202020204" pitchFamily="34" charset="0"/>
              </a:rPr>
              <a:t>Thuận lợi</a:t>
            </a:r>
            <a:r>
              <a:rPr lang="en-US" sz="2200" b="1" smtClean="0">
                <a:latin typeface="Arial" panose="020B0604020202020204" pitchFamily="34" charset="0"/>
                <a:cs typeface="Arial" panose="020B0604020202020204" pitchFamily="34" charset="0"/>
              </a:rPr>
              <a:t>:</a:t>
            </a:r>
            <a:endParaRPr lang="en-US" sz="2200" smtClean="0">
              <a:latin typeface="Arial" panose="020B0604020202020204" pitchFamily="34" charset="0"/>
              <a:cs typeface="Arial" panose="020B0604020202020204" pitchFamily="34" charset="0"/>
            </a:endParaRPr>
          </a:p>
          <a:p>
            <a:pPr lvl="0"/>
            <a:r>
              <a:rPr lang="en-US" sz="2200" smtClean="0">
                <a:latin typeface="Arial" panose="020B0604020202020204" pitchFamily="34" charset="0"/>
                <a:cs typeface="Arial" panose="020B0604020202020204" pitchFamily="34" charset="0"/>
              </a:rPr>
              <a:t>Có </a:t>
            </a:r>
            <a:r>
              <a:rPr lang="en-US" sz="2200">
                <a:latin typeface="Arial" panose="020B0604020202020204" pitchFamily="34" charset="0"/>
                <a:cs typeface="Arial" panose="020B0604020202020204" pitchFamily="34" charset="0"/>
              </a:rPr>
              <a:t>thể phát triển thêm nhiều chức năng quản lý để phù hợp với loại hình và quy mô của các quán café.</a:t>
            </a:r>
          </a:p>
          <a:p>
            <a:pPr lvl="0"/>
            <a:r>
              <a:rPr lang="en-US" sz="2200">
                <a:latin typeface="Arial" panose="020B0604020202020204" pitchFamily="34" charset="0"/>
                <a:cs typeface="Arial" panose="020B0604020202020204" pitchFamily="34" charset="0"/>
              </a:rPr>
              <a:t>Củng cố được các kĩ năng làm việc nhóm, vẽ các sơ đồ, kĩ năng code, thiết kế giao diện phần mềm, hiểu rõ hơn về quá trình xây dựng một phần mềm, bổ sung thêm những kiến thức về code.</a:t>
            </a:r>
          </a:p>
          <a:p>
            <a:r>
              <a:rPr lang="en-US" sz="2200">
                <a:latin typeface="Arial" panose="020B0604020202020204" pitchFamily="34" charset="0"/>
                <a:cs typeface="Arial" panose="020B0604020202020204" pitchFamily="34" charset="0"/>
              </a:rPr>
              <a:t>Xây dựng được phần mềm có thể áp dụng vào thực tế. Có thể sử dụng quản lý các công việc cho quán café một cách tốt nhất</a:t>
            </a:r>
          </a:p>
          <a:p>
            <a:pPr marL="0" indent="0">
              <a:buNone/>
            </a:pPr>
            <a:r>
              <a:rPr lang="en-US" sz="2200" b="1" smtClean="0">
                <a:latin typeface="Arial" panose="020B0604020202020204" pitchFamily="34" charset="0"/>
                <a:cs typeface="Arial" panose="020B0604020202020204" pitchFamily="34" charset="0"/>
              </a:rPr>
              <a:t>Khó </a:t>
            </a:r>
            <a:r>
              <a:rPr lang="en-US" sz="2200" b="1" dirty="0" err="1" smtClean="0">
                <a:latin typeface="Arial" panose="020B0604020202020204" pitchFamily="34" charset="0"/>
                <a:cs typeface="Arial" panose="020B0604020202020204" pitchFamily="34" charset="0"/>
              </a:rPr>
              <a:t>khăn</a:t>
            </a:r>
            <a:r>
              <a:rPr lang="en-US" sz="2200" b="1" dirty="0" smtClean="0">
                <a:latin typeface="Arial" panose="020B0604020202020204" pitchFamily="34" charset="0"/>
                <a:cs typeface="Arial" panose="020B0604020202020204" pitchFamily="34" charset="0"/>
              </a:rPr>
              <a:t> </a:t>
            </a:r>
            <a:r>
              <a:rPr lang="en-US" sz="2200" dirty="0" smtClean="0">
                <a:latin typeface="Arial" panose="020B0604020202020204" pitchFamily="34" charset="0"/>
                <a:cs typeface="Arial" panose="020B0604020202020204" pitchFamily="34" charset="0"/>
              </a:rPr>
              <a:t>: </a:t>
            </a:r>
          </a:p>
          <a:p>
            <a:r>
              <a:rPr lang="en-US" sz="2200" smtClean="0">
                <a:latin typeface="Arial" panose="020B0604020202020204" pitchFamily="34" charset="0"/>
                <a:cs typeface="Arial" panose="020B0604020202020204" pitchFamily="34" charset="0"/>
              </a:rPr>
              <a:t>Đề </a:t>
            </a:r>
            <a:r>
              <a:rPr lang="en-US" sz="2200" dirty="0" err="1">
                <a:latin typeface="Arial" panose="020B0604020202020204" pitchFamily="34" charset="0"/>
                <a:cs typeface="Arial" panose="020B0604020202020204" pitchFamily="34" charset="0"/>
              </a:rPr>
              <a:t>tài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quản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lý</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quán</a:t>
            </a:r>
            <a:r>
              <a:rPr lang="en-US" sz="2200" dirty="0">
                <a:latin typeface="Arial" panose="020B0604020202020204" pitchFamily="34" charset="0"/>
                <a:cs typeface="Arial" panose="020B0604020202020204" pitchFamily="34" charset="0"/>
              </a:rPr>
              <a:t> café </a:t>
            </a:r>
            <a:r>
              <a:rPr lang="en-US" sz="2200" dirty="0" err="1">
                <a:latin typeface="Arial" panose="020B0604020202020204" pitchFamily="34" charset="0"/>
                <a:cs typeface="Arial" panose="020B0604020202020204" pitchFamily="34" charset="0"/>
              </a:rPr>
              <a:t>vẫn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còn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gặp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một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số</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khó</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khăn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như</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giao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diện</a:t>
            </a:r>
            <a:r>
              <a:rPr lang="en-US" sz="2200" dirty="0">
                <a:latin typeface="Arial" panose="020B0604020202020204" pitchFamily="34" charset="0"/>
                <a:cs typeface="Arial" panose="020B0604020202020204" pitchFamily="34" charset="0"/>
              </a:rPr>
              <a:t> </a:t>
            </a:r>
            <a:r>
              <a:rPr lang="en-US" sz="2200" err="1">
                <a:latin typeface="Arial" panose="020B0604020202020204" pitchFamily="34" charset="0"/>
                <a:cs typeface="Arial" panose="020B0604020202020204" pitchFamily="34" charset="0"/>
              </a:rPr>
              <a:t>còn</a:t>
            </a:r>
            <a:r>
              <a:rPr lang="en-US" sz="2200">
                <a:latin typeface="Arial" panose="020B0604020202020204" pitchFamily="34" charset="0"/>
                <a:cs typeface="Arial" panose="020B0604020202020204" pitchFamily="34" charset="0"/>
              </a:rPr>
              <a:t> </a:t>
            </a:r>
            <a:r>
              <a:rPr lang="en-US" sz="2200" smtClean="0">
                <a:latin typeface="Arial" panose="020B0604020202020204" pitchFamily="34" charset="0"/>
                <a:cs typeface="Arial" panose="020B0604020202020204" pitchFamily="34" charset="0"/>
              </a:rPr>
              <a:t>chưa </a:t>
            </a:r>
            <a:r>
              <a:rPr lang="en-US" sz="2200" dirty="0" err="1">
                <a:latin typeface="Arial" panose="020B0604020202020204" pitchFamily="34" charset="0"/>
                <a:cs typeface="Arial" panose="020B0604020202020204" pitchFamily="34" charset="0"/>
              </a:rPr>
              <a:t>đồng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bộ</a:t>
            </a:r>
            <a:r>
              <a:rPr lang="en-US" sz="2200">
                <a:latin typeface="Arial" panose="020B0604020202020204" pitchFamily="34" charset="0"/>
                <a:cs typeface="Arial" panose="020B0604020202020204" pitchFamily="34" charset="0"/>
              </a:rPr>
              <a:t>, </a:t>
            </a:r>
            <a:r>
              <a:rPr lang="en-US" sz="2200" smtClean="0">
                <a:latin typeface="Arial" panose="020B0604020202020204" pitchFamily="34" charset="0"/>
                <a:cs typeface="Arial" panose="020B0604020202020204" pitchFamily="34" charset="0"/>
              </a:rPr>
              <a:t>chưa thu hút người dùng, các </a:t>
            </a:r>
            <a:r>
              <a:rPr lang="en-US" sz="2200" dirty="0" err="1">
                <a:latin typeface="Arial" panose="020B0604020202020204" pitchFamily="34" charset="0"/>
                <a:cs typeface="Arial" panose="020B0604020202020204" pitchFamily="34" charset="0"/>
              </a:rPr>
              <a:t>chức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năng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vẫn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còn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phải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phát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triển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thêm</a:t>
            </a:r>
            <a:r>
              <a:rPr lang="en-US" sz="2200" dirty="0">
                <a:latin typeface="Arial" panose="020B0604020202020204" pitchFamily="34" charset="0"/>
                <a:cs typeface="Arial" panose="020B0604020202020204" pitchFamily="34" charset="0"/>
              </a:rPr>
              <a:t>.</a:t>
            </a:r>
          </a:p>
          <a:p>
            <a:pPr lvl="1"/>
            <a:endParaRPr lang="en-US" sz="2000" dirty="0" smtClean="0">
              <a:latin typeface="Arial" panose="020B0604020202020204" pitchFamily="34" charset="0"/>
              <a:cs typeface="Arial" panose="020B0604020202020204" pitchFamily="34" charset="0"/>
            </a:endParaRPr>
          </a:p>
        </p:txBody>
      </p:sp>
      <p:sp>
        <p:nvSpPr>
          <p:cNvPr id="8" name="Title 7"/>
          <p:cNvSpPr>
            <a:spLocks noGrp="1"/>
          </p:cNvSpPr>
          <p:nvPr>
            <p:ph type="title"/>
          </p:nvPr>
        </p:nvSpPr>
        <p:spPr/>
        <p:txBody>
          <a:bodyPr/>
          <a:lstStyle/>
          <a:p>
            <a:r>
              <a:rPr lang="en-US" dirty="0" err="1" smtClean="0"/>
              <a:t>Khó</a:t>
            </a:r>
            <a:r>
              <a:rPr lang="en-US" dirty="0" smtClean="0"/>
              <a:t> </a:t>
            </a:r>
            <a:r>
              <a:rPr lang="en-US" dirty="0" err="1" smtClean="0"/>
              <a:t>khăn</a:t>
            </a:r>
            <a:r>
              <a:rPr lang="en-US" dirty="0" smtClean="0"/>
              <a:t> – </a:t>
            </a:r>
            <a:r>
              <a:rPr lang="en-US" dirty="0" err="1" smtClean="0"/>
              <a:t>thuận</a:t>
            </a:r>
            <a:r>
              <a:rPr lang="en-US" dirty="0" smtClean="0"/>
              <a:t> </a:t>
            </a:r>
            <a:r>
              <a:rPr lang="en-US" dirty="0" err="1" smtClean="0"/>
              <a:t>lợi</a:t>
            </a:r>
            <a:endParaRPr lang="en-US" dirty="0"/>
          </a:p>
        </p:txBody>
      </p:sp>
    </p:spTree>
    <p:extLst>
      <p:ext uri="{BB962C8B-B14F-4D97-AF65-F5344CB8AC3E}">
        <p14:creationId xmlns:p14="http://schemas.microsoft.com/office/powerpoint/2010/main" val="921527622"/>
      </p:ext>
    </p:extLst>
  </p:cSld>
  <p:clrMapOvr>
    <a:masterClrMapping/>
  </p:clrMapOvr>
  <p:transition>
    <p:split orient="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emo Sign 3D Cubes stock illustration. Illustration of concept - 791025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914400"/>
            <a:ext cx="8264397" cy="488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887486"/>
      </p:ext>
    </p:extLst>
  </p:cSld>
  <p:clrMapOvr>
    <a:masterClrMapping/>
  </p:clrMapOvr>
  <p:transition>
    <p:split orient="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176278" y="2209800"/>
            <a:ext cx="3434322"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914400"/>
            <a:ext cx="8249145" cy="4648200"/>
          </a:xfrm>
          <a:prstGeom prst="rect">
            <a:avLst/>
          </a:prstGeom>
        </p:spPr>
      </p:pic>
    </p:spTree>
  </p:cSld>
  <p:clrMapOvr>
    <a:masterClrMapping/>
  </p:clrMapOvr>
  <p:transition>
    <p:split orient="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6"/>
          <p:cNvSpPr>
            <a:spLocks noGrp="1"/>
          </p:cNvSpPr>
          <p:nvPr>
            <p:ph idx="1"/>
          </p:nvPr>
        </p:nvSpPr>
        <p:spPr/>
        <p:txBody>
          <a:bodyPr/>
          <a:lstStyle/>
          <a:p>
            <a:r>
              <a:rPr lang="en-US" dirty="0" err="1" smtClean="0">
                <a:latin typeface="Arial" panose="020B0604020202020204" pitchFamily="34" charset="0"/>
                <a:cs typeface="Arial" panose="020B0604020202020204" pitchFamily="34" charset="0"/>
              </a:rPr>
              <a:t>Nguyễn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Toàn</a:t>
            </a:r>
            <a:endParaRPr lang="en-US" dirty="0" smtClean="0">
              <a:latin typeface="Arial" panose="020B0604020202020204" pitchFamily="34" charset="0"/>
              <a:cs typeface="Arial" panose="020B0604020202020204" pitchFamily="34" charset="0"/>
            </a:endParaRPr>
          </a:p>
          <a:p>
            <a:r>
              <a:rPr lang="en-US" sz="2800" dirty="0" err="1" smtClean="0">
                <a:latin typeface="Arial" panose="020B0604020202020204" pitchFamily="34" charset="0"/>
                <a:cs typeface="Arial" panose="020B0604020202020204" pitchFamily="34" charset="0"/>
              </a:rPr>
              <a:t>Vai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trò</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Trưởng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nhóm</a:t>
            </a:r>
            <a:endParaRPr lang="en-US" sz="2800" dirty="0" smtClean="0">
              <a:latin typeface="Arial" panose="020B0604020202020204" pitchFamily="34" charset="0"/>
              <a:cs typeface="Arial" panose="020B0604020202020204" pitchFamily="34" charset="0"/>
            </a:endParaRPr>
          </a:p>
          <a:p>
            <a:r>
              <a:rPr lang="en-US" sz="2800" dirty="0" err="1" smtClean="0">
                <a:latin typeface="Arial" panose="020B0604020202020204" pitchFamily="34" charset="0"/>
                <a:cs typeface="Arial" panose="020B0604020202020204" pitchFamily="34" charset="0"/>
              </a:rPr>
              <a:t>Công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việc</a:t>
            </a:r>
            <a:r>
              <a:rPr lang="en-US" sz="2800" dirty="0" smtClean="0">
                <a:latin typeface="Arial" panose="020B0604020202020204" pitchFamily="34" charset="0"/>
                <a:cs typeface="Arial" panose="020B0604020202020204" pitchFamily="34" charset="0"/>
              </a:rPr>
              <a:t>:</a:t>
            </a:r>
            <a:endParaRPr lang="en-US" sz="2800" dirty="0" smtClean="0">
              <a:latin typeface="Arial" panose="020B0604020202020204" pitchFamily="34" charset="0"/>
              <a:cs typeface="Arial" panose="020B0604020202020204" pitchFamily="34" charset="0"/>
            </a:endParaRPr>
          </a:p>
          <a:p>
            <a:pPr lvl="1"/>
            <a:r>
              <a:rPr lang="en-US" dirty="0" err="1">
                <a:latin typeface="Arial" panose="020B0604020202020204" pitchFamily="34" charset="0"/>
                <a:cs typeface="Arial" panose="020B0604020202020204" pitchFamily="34" charset="0"/>
              </a:rPr>
              <a:t>Thiết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giao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diện</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form</a:t>
            </a:r>
          </a:p>
          <a:p>
            <a:pPr lvl="1"/>
            <a:r>
              <a:rPr lang="en-US" dirty="0" err="1" smtClean="0">
                <a:latin typeface="Arial" panose="020B0604020202020204" pitchFamily="34" charset="0"/>
                <a:cs typeface="Arial" panose="020B0604020202020204" pitchFamily="34" charset="0"/>
              </a:rPr>
              <a:t>Phân</a:t>
            </a:r>
            <a:r>
              <a:rPr lang="en-US" dirty="0" smtClean="0">
                <a:latin typeface="Arial" panose="020B0604020202020204" pitchFamily="34" charset="0"/>
                <a:cs typeface="Arial" panose="020B0604020202020204" pitchFamily="34" charset="0"/>
              </a:rPr>
              <a:t> chia </a:t>
            </a:r>
            <a:r>
              <a:rPr lang="en-US" dirty="0" err="1" smtClean="0">
                <a:latin typeface="Arial" panose="020B0604020202020204" pitchFamily="34" charset="0"/>
                <a:cs typeface="Arial" panose="020B0604020202020204" pitchFamily="34" charset="0"/>
              </a:rPr>
              <a:t>công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việc</a:t>
            </a:r>
            <a:endParaRPr lang="en-US" dirty="0" smtClean="0">
              <a:latin typeface="Arial" panose="020B0604020202020204" pitchFamily="34" charset="0"/>
              <a:cs typeface="Arial" panose="020B0604020202020204" pitchFamily="34" charset="0"/>
            </a:endParaRPr>
          </a:p>
          <a:p>
            <a:pPr lvl="1"/>
            <a:r>
              <a:rPr lang="en-US" dirty="0" err="1">
                <a:latin typeface="Arial" panose="020B0604020202020204" pitchFamily="34" charset="0"/>
                <a:cs typeface="Arial" panose="020B0604020202020204" pitchFamily="34" charset="0"/>
              </a:rPr>
              <a:t>Thiết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a:t>
            </a:r>
            <a:r>
              <a:rPr lang="en-US" dirty="0">
                <a:latin typeface="Arial" panose="020B0604020202020204" pitchFamily="34" charset="0"/>
                <a:cs typeface="Arial" panose="020B0604020202020204" pitchFamily="34" charset="0"/>
              </a:rPr>
              <a:t> Database</a:t>
            </a:r>
            <a:r>
              <a:rPr lang="en-US" dirty="0" smtClean="0">
                <a:latin typeface="Arial" panose="020B0604020202020204" pitchFamily="34" charset="0"/>
                <a:cs typeface="Arial" panose="020B0604020202020204" pitchFamily="34" charset="0"/>
              </a:rPr>
              <a:t>.</a:t>
            </a:r>
          </a:p>
          <a:p>
            <a:pPr lvl="1"/>
            <a:r>
              <a:rPr lang="en-US" dirty="0" err="1">
                <a:latin typeface="Arial" panose="020B0604020202020204" pitchFamily="34" charset="0"/>
                <a:cs typeface="Arial" panose="020B0604020202020204" pitchFamily="34" charset="0"/>
              </a:rPr>
              <a:t>Viết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cáo</a:t>
            </a:r>
            <a:r>
              <a:rPr lang="en-US" dirty="0" smtClean="0">
                <a:latin typeface="Arial" panose="020B0604020202020204" pitchFamily="34" charset="0"/>
                <a:cs typeface="Arial" panose="020B0604020202020204" pitchFamily="34" charset="0"/>
              </a:rPr>
              <a:t>.</a:t>
            </a:r>
          </a:p>
          <a:p>
            <a:pPr lvl="1"/>
            <a:r>
              <a:rPr lang="en-US" dirty="0" err="1">
                <a:latin typeface="Arial" panose="020B0604020202020204" pitchFamily="34" charset="0"/>
                <a:cs typeface="Arial" panose="020B0604020202020204" pitchFamily="34" charset="0"/>
              </a:rPr>
              <a:t>Kiểm</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lỗi</a:t>
            </a:r>
            <a:endParaRPr lang="en-US" dirty="0" smtClean="0">
              <a:latin typeface="Arial" panose="020B0604020202020204" pitchFamily="34" charset="0"/>
              <a:cs typeface="Arial" panose="020B0604020202020204" pitchFamily="34" charset="0"/>
            </a:endParaRPr>
          </a:p>
          <a:p>
            <a:pPr lvl="1"/>
            <a:r>
              <a:rPr lang="en-US" dirty="0" err="1">
                <a:latin typeface="Arial" panose="020B0604020202020204" pitchFamily="34" charset="0"/>
                <a:cs typeface="Arial" panose="020B0604020202020204" pitchFamily="34" charset="0"/>
              </a:rPr>
              <a:t>Vẽ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Activity Diagram</a:t>
            </a:r>
          </a:p>
        </p:txBody>
      </p:sp>
      <p:sp>
        <p:nvSpPr>
          <p:cNvPr id="12290" name="Title 5"/>
          <p:cNvSpPr>
            <a:spLocks noGrp="1"/>
          </p:cNvSpPr>
          <p:nvPr>
            <p:ph type="title"/>
          </p:nvPr>
        </p:nvSpPr>
        <p:spPr/>
        <p:txBody>
          <a:bodyPr/>
          <a:lstStyle/>
          <a:p>
            <a:r>
              <a:rPr lang="en-US" dirty="0" err="1" smtClean="0"/>
              <a:t>Giới</a:t>
            </a:r>
            <a:r>
              <a:rPr lang="en-US" dirty="0" smtClean="0"/>
              <a:t> </a:t>
            </a:r>
            <a:r>
              <a:rPr lang="en-US" dirty="0" err="1" smtClean="0">
                <a:latin typeface="Arial" panose="020B0604020202020204" pitchFamily="34" charset="0"/>
                <a:cs typeface="Arial" panose="020B0604020202020204" pitchFamily="34" charset="0"/>
              </a:rPr>
              <a:t>thiệu</a:t>
            </a:r>
            <a:r>
              <a:rPr lang="en-US" dirty="0" smtClean="0"/>
              <a:t> </a:t>
            </a:r>
            <a:r>
              <a:rPr lang="en-US" dirty="0" err="1" smtClean="0"/>
              <a:t>thành</a:t>
            </a:r>
            <a:r>
              <a:rPr lang="en-US" dirty="0" smtClean="0"/>
              <a:t> </a:t>
            </a:r>
            <a:r>
              <a:rPr lang="en-US" dirty="0" err="1" smtClean="0"/>
              <a:t>viên</a:t>
            </a:r>
            <a:endParaRPr lang="en-US" dirty="0" smtClean="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33924" y="1185747"/>
            <a:ext cx="3252875" cy="3995854"/>
          </a:xfrm>
          <a:prstGeom prst="rect">
            <a:avLst/>
          </a:prstGeom>
        </p:spPr>
      </p:pic>
    </p:spTree>
  </p:cSld>
  <p:clrMapOvr>
    <a:masterClrMapping/>
  </p:clrMapOvr>
  <p:transition>
    <p:split orient="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6"/>
          <p:cNvSpPr>
            <a:spLocks noGrp="1"/>
          </p:cNvSpPr>
          <p:nvPr>
            <p:ph idx="1"/>
          </p:nvPr>
        </p:nvSpPr>
        <p:spPr/>
        <p:txBody>
          <a:bodyPr/>
          <a:lstStyle/>
          <a:p>
            <a:r>
              <a:rPr lang="en-US" dirty="0" err="1" smtClean="0">
                <a:latin typeface="Arial" panose="020B0604020202020204" pitchFamily="34" charset="0"/>
                <a:cs typeface="Arial" panose="020B0604020202020204" pitchFamily="34" charset="0"/>
              </a:rPr>
              <a:t>Nguyễn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Thuần</a:t>
            </a:r>
            <a:endParaRPr lang="en-US" dirty="0" smtClean="0">
              <a:latin typeface="Arial" panose="020B0604020202020204" pitchFamily="34" charset="0"/>
              <a:cs typeface="Arial" panose="020B0604020202020204" pitchFamily="34" charset="0"/>
            </a:endParaRPr>
          </a:p>
          <a:p>
            <a:r>
              <a:rPr lang="en-US" sz="2800" dirty="0" err="1" smtClean="0">
                <a:latin typeface="Arial" panose="020B0604020202020204" pitchFamily="34" charset="0"/>
                <a:cs typeface="Arial" panose="020B0604020202020204" pitchFamily="34" charset="0"/>
              </a:rPr>
              <a:t>Vai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trò</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Thành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viên</a:t>
            </a:r>
            <a:endParaRPr lang="en-US" sz="2800" dirty="0" smtClean="0">
              <a:latin typeface="Arial" panose="020B0604020202020204" pitchFamily="34" charset="0"/>
              <a:cs typeface="Arial" panose="020B0604020202020204" pitchFamily="34" charset="0"/>
            </a:endParaRPr>
          </a:p>
          <a:p>
            <a:r>
              <a:rPr lang="en-US" sz="2800" dirty="0" err="1" smtClean="0">
                <a:latin typeface="Arial" panose="020B0604020202020204" pitchFamily="34" charset="0"/>
                <a:cs typeface="Arial" panose="020B0604020202020204" pitchFamily="34" charset="0"/>
              </a:rPr>
              <a:t>Công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việc</a:t>
            </a:r>
            <a:r>
              <a:rPr lang="en-US" sz="2800" dirty="0" smtClean="0">
                <a:latin typeface="Arial" panose="020B0604020202020204" pitchFamily="34" charset="0"/>
                <a:cs typeface="Arial" panose="020B0604020202020204" pitchFamily="34" charset="0"/>
              </a:rPr>
              <a:t>:</a:t>
            </a:r>
          </a:p>
          <a:p>
            <a:pPr lvl="1"/>
            <a:r>
              <a:rPr lang="en-US" dirty="0" err="1">
                <a:latin typeface="Arial" panose="020B0604020202020204" pitchFamily="34" charset="0"/>
                <a:cs typeface="Arial" panose="020B0604020202020204" pitchFamily="34" charset="0"/>
              </a:rPr>
              <a:t>Thiết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Database</a:t>
            </a:r>
          </a:p>
          <a:p>
            <a:pPr lvl="1"/>
            <a:r>
              <a:rPr lang="en-US" dirty="0" err="1">
                <a:latin typeface="Arial" panose="020B0604020202020204" pitchFamily="34" charset="0"/>
                <a:cs typeface="Arial" panose="020B0604020202020204" pitchFamily="34" charset="0"/>
              </a:rPr>
              <a:t>Thiết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giao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diện</a:t>
            </a:r>
            <a:r>
              <a:rPr lang="en-US" dirty="0">
                <a:latin typeface="Arial" panose="020B0604020202020204" pitchFamily="34" charset="0"/>
                <a:cs typeface="Arial" panose="020B0604020202020204" pitchFamily="34" charset="0"/>
              </a:rPr>
              <a:t> form</a:t>
            </a:r>
            <a:r>
              <a:rPr lang="en-US" dirty="0" smtClean="0">
                <a:latin typeface="Arial" panose="020B0604020202020204" pitchFamily="34" charset="0"/>
                <a:cs typeface="Arial" panose="020B0604020202020204" pitchFamily="34" charset="0"/>
              </a:rPr>
              <a:t>.</a:t>
            </a:r>
          </a:p>
          <a:p>
            <a:pPr lvl="1"/>
            <a:r>
              <a:rPr lang="en-US" dirty="0" err="1">
                <a:latin typeface="Arial" panose="020B0604020202020204" pitchFamily="34" charset="0"/>
                <a:cs typeface="Arial" panose="020B0604020202020204" pitchFamily="34" charset="0"/>
              </a:rPr>
              <a:t>Viết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cáo</a:t>
            </a:r>
            <a:r>
              <a:rPr lang="en-US" dirty="0" smtClean="0">
                <a:latin typeface="Arial" panose="020B0604020202020204" pitchFamily="34" charset="0"/>
                <a:cs typeface="Arial" panose="020B0604020202020204" pitchFamily="34" charset="0"/>
              </a:rPr>
              <a:t>.</a:t>
            </a:r>
          </a:p>
          <a:p>
            <a:pPr lvl="1"/>
            <a:r>
              <a:rPr lang="en-US" dirty="0" err="1">
                <a:latin typeface="Arial" panose="020B0604020202020204" pitchFamily="34" charset="0"/>
                <a:cs typeface="Arial" panose="020B0604020202020204" pitchFamily="34" charset="0"/>
              </a:rPr>
              <a:t>Kiểm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lỗi</a:t>
            </a:r>
            <a:r>
              <a:rPr lang="en-US" dirty="0" smtClean="0">
                <a:latin typeface="Arial" panose="020B0604020202020204" pitchFamily="34" charset="0"/>
                <a:cs typeface="Arial" panose="020B0604020202020204" pitchFamily="34" charset="0"/>
              </a:rPr>
              <a:t>.</a:t>
            </a:r>
          </a:p>
          <a:p>
            <a:pPr lvl="1"/>
            <a:r>
              <a:rPr lang="en-US" dirty="0" err="1">
                <a:latin typeface="Arial" panose="020B0604020202020204" pitchFamily="34" charset="0"/>
                <a:cs typeface="Arial" panose="020B0604020202020204" pitchFamily="34" charset="0"/>
              </a:rPr>
              <a:t>Vẽ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Use Case</a:t>
            </a:r>
          </a:p>
        </p:txBody>
      </p:sp>
      <p:sp>
        <p:nvSpPr>
          <p:cNvPr id="12290" name="Title 5"/>
          <p:cNvSpPr>
            <a:spLocks noGrp="1"/>
          </p:cNvSpPr>
          <p:nvPr>
            <p:ph type="title"/>
          </p:nvPr>
        </p:nvSpPr>
        <p:spPr/>
        <p:txBody>
          <a:bodyPr/>
          <a:lstStyle/>
          <a:p>
            <a:r>
              <a:rPr lang="en-US" dirty="0" err="1" smtClean="0">
                <a:latin typeface="Arial" panose="020B0604020202020204" pitchFamily="34" charset="0"/>
                <a:cs typeface="Arial" panose="020B0604020202020204" pitchFamily="34" charset="0"/>
              </a:rPr>
              <a:t>Giới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thiệu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thành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viên</a:t>
            </a:r>
            <a:endParaRPr lang="en-US" dirty="0" smtClean="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0" y="1221059"/>
            <a:ext cx="3568510" cy="3581400"/>
          </a:xfrm>
          <a:prstGeom prst="rect">
            <a:avLst/>
          </a:prstGeom>
        </p:spPr>
      </p:pic>
    </p:spTree>
    <p:extLst>
      <p:ext uri="{BB962C8B-B14F-4D97-AF65-F5344CB8AC3E}">
        <p14:creationId xmlns:p14="http://schemas.microsoft.com/office/powerpoint/2010/main" val="3285419347"/>
      </p:ext>
    </p:extLst>
  </p:cSld>
  <p:clrMapOvr>
    <a:masterClrMapping/>
  </p:clrMapOvr>
  <p:transition>
    <p:split orient="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6"/>
          <p:cNvSpPr>
            <a:spLocks noGrp="1"/>
          </p:cNvSpPr>
          <p:nvPr>
            <p:ph idx="1"/>
          </p:nvPr>
        </p:nvSpPr>
        <p:spPr/>
        <p:txBody>
          <a:bodyPr/>
          <a:lstStyle/>
          <a:p>
            <a:r>
              <a:rPr lang="en-US" dirty="0" err="1" smtClean="0">
                <a:latin typeface="Arial" panose="020B0604020202020204" pitchFamily="34" charset="0"/>
                <a:cs typeface="Arial" panose="020B0604020202020204" pitchFamily="34" charset="0"/>
              </a:rPr>
              <a:t>Võ</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Nhật</a:t>
            </a:r>
            <a:r>
              <a:rPr lang="en-US" dirty="0" smtClean="0">
                <a:latin typeface="Arial" panose="020B0604020202020204" pitchFamily="34" charset="0"/>
                <a:cs typeface="Arial" panose="020B0604020202020204" pitchFamily="34" charset="0"/>
              </a:rPr>
              <a:t> Di</a:t>
            </a:r>
          </a:p>
          <a:p>
            <a:r>
              <a:rPr lang="en-US" sz="2800" dirty="0" err="1" smtClean="0">
                <a:latin typeface="Arial" panose="020B0604020202020204" pitchFamily="34" charset="0"/>
                <a:cs typeface="Arial" panose="020B0604020202020204" pitchFamily="34" charset="0"/>
              </a:rPr>
              <a:t>Vai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trò</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Thành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viên</a:t>
            </a:r>
            <a:endParaRPr lang="en-US" sz="2800" dirty="0" smtClean="0">
              <a:latin typeface="Arial" panose="020B0604020202020204" pitchFamily="34" charset="0"/>
              <a:cs typeface="Arial" panose="020B0604020202020204" pitchFamily="34" charset="0"/>
            </a:endParaRPr>
          </a:p>
          <a:p>
            <a:r>
              <a:rPr lang="en-US" sz="2800" dirty="0" err="1" smtClean="0">
                <a:latin typeface="Arial" panose="020B0604020202020204" pitchFamily="34" charset="0"/>
                <a:cs typeface="Arial" panose="020B0604020202020204" pitchFamily="34" charset="0"/>
              </a:rPr>
              <a:t>Công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việc</a:t>
            </a:r>
            <a:r>
              <a:rPr lang="en-US" sz="2800" dirty="0" smtClean="0">
                <a:latin typeface="Arial" panose="020B0604020202020204" pitchFamily="34" charset="0"/>
                <a:cs typeface="Arial" panose="020B0604020202020204" pitchFamily="34" charset="0"/>
              </a:rPr>
              <a:t>:</a:t>
            </a:r>
          </a:p>
          <a:p>
            <a:pPr lvl="1"/>
            <a:r>
              <a:rPr lang="en-US" dirty="0" err="1">
                <a:latin typeface="Arial" panose="020B0604020202020204" pitchFamily="34" charset="0"/>
                <a:cs typeface="Arial" panose="020B0604020202020204" pitchFamily="34" charset="0"/>
              </a:rPr>
              <a:t>Thiết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Database</a:t>
            </a:r>
          </a:p>
          <a:p>
            <a:pPr lvl="1"/>
            <a:r>
              <a:rPr lang="en-US" dirty="0" err="1">
                <a:latin typeface="Arial" panose="020B0604020202020204" pitchFamily="34" charset="0"/>
                <a:cs typeface="Arial" panose="020B0604020202020204" pitchFamily="34" charset="0"/>
              </a:rPr>
              <a:t>Thiết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giao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diện</a:t>
            </a:r>
            <a:r>
              <a:rPr lang="en-US" dirty="0">
                <a:latin typeface="Arial" panose="020B0604020202020204" pitchFamily="34" charset="0"/>
                <a:cs typeface="Arial" panose="020B0604020202020204" pitchFamily="34" charset="0"/>
              </a:rPr>
              <a:t> form</a:t>
            </a:r>
            <a:r>
              <a:rPr lang="en-US" dirty="0" smtClean="0">
                <a:latin typeface="Arial" panose="020B0604020202020204" pitchFamily="34" charset="0"/>
                <a:cs typeface="Arial" panose="020B0604020202020204" pitchFamily="34" charset="0"/>
              </a:rPr>
              <a:t>.</a:t>
            </a:r>
          </a:p>
          <a:p>
            <a:pPr lvl="1"/>
            <a:r>
              <a:rPr lang="en-US" dirty="0" err="1">
                <a:latin typeface="Arial" panose="020B0604020202020204" pitchFamily="34" charset="0"/>
                <a:cs typeface="Arial" panose="020B0604020202020204" pitchFamily="34" charset="0"/>
              </a:rPr>
              <a:t>Viết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cáo</a:t>
            </a:r>
            <a:r>
              <a:rPr lang="en-US" dirty="0" smtClean="0">
                <a:latin typeface="Arial" panose="020B0604020202020204" pitchFamily="34" charset="0"/>
                <a:cs typeface="Arial" panose="020B0604020202020204" pitchFamily="34" charset="0"/>
              </a:rPr>
              <a:t>.</a:t>
            </a:r>
          </a:p>
          <a:p>
            <a:pPr lvl="1"/>
            <a:r>
              <a:rPr lang="en-US" dirty="0" err="1">
                <a:latin typeface="Arial" panose="020B0604020202020204" pitchFamily="34" charset="0"/>
                <a:cs typeface="Arial" panose="020B0604020202020204" pitchFamily="34" charset="0"/>
              </a:rPr>
              <a:t>Kiểm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lỗi</a:t>
            </a:r>
            <a:r>
              <a:rPr lang="en-US" dirty="0" smtClean="0">
                <a:latin typeface="Arial" panose="020B0604020202020204" pitchFamily="34" charset="0"/>
                <a:cs typeface="Arial" panose="020B0604020202020204" pitchFamily="34" charset="0"/>
              </a:rPr>
              <a:t>.</a:t>
            </a:r>
          </a:p>
        </p:txBody>
      </p:sp>
      <p:sp>
        <p:nvSpPr>
          <p:cNvPr id="12290" name="Title 5"/>
          <p:cNvSpPr>
            <a:spLocks noGrp="1"/>
          </p:cNvSpPr>
          <p:nvPr>
            <p:ph type="title"/>
          </p:nvPr>
        </p:nvSpPr>
        <p:spPr/>
        <p:txBody>
          <a:bodyPr/>
          <a:lstStyle/>
          <a:p>
            <a:r>
              <a:rPr lang="en-US" dirty="0" err="1" smtClean="0">
                <a:latin typeface="Arial" panose="020B0604020202020204" pitchFamily="34" charset="0"/>
                <a:cs typeface="Arial" panose="020B0604020202020204" pitchFamily="34" charset="0"/>
              </a:rPr>
              <a:t>Giới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thiệu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thành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viên</a:t>
            </a:r>
            <a:endParaRPr lang="en-US" dirty="0" smtClean="0">
              <a:latin typeface="Arial" panose="020B0604020202020204" pitchFamily="34" charset="0"/>
              <a:cs typeface="Arial" panose="020B0604020202020204" pitchFamily="34" charset="0"/>
            </a:endParaRP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t="3334" b="18889"/>
          <a:stretch/>
        </p:blipFill>
        <p:spPr>
          <a:xfrm>
            <a:off x="5426570" y="1312127"/>
            <a:ext cx="3260229" cy="5334000"/>
          </a:xfrm>
          <a:prstGeom prst="rect">
            <a:avLst/>
          </a:prstGeom>
        </p:spPr>
      </p:pic>
    </p:spTree>
    <p:extLst>
      <p:ext uri="{BB962C8B-B14F-4D97-AF65-F5344CB8AC3E}">
        <p14:creationId xmlns:p14="http://schemas.microsoft.com/office/powerpoint/2010/main" val="2343661284"/>
      </p:ext>
    </p:extLst>
  </p:cSld>
  <p:clrMapOvr>
    <a:masterClrMapping/>
  </p:clrMapOvr>
  <p:transition>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6"/>
          <p:cNvSpPr>
            <a:spLocks noGrp="1"/>
          </p:cNvSpPr>
          <p:nvPr>
            <p:ph idx="1"/>
          </p:nvPr>
        </p:nvSpPr>
        <p:spPr/>
        <p:txBody>
          <a:bodyPr/>
          <a:lstStyle/>
          <a:p>
            <a:r>
              <a:rPr lang="en-US" dirty="0" err="1" smtClean="0">
                <a:latin typeface="Arial" panose="020B0604020202020204" pitchFamily="34" charset="0"/>
                <a:cs typeface="Arial" panose="020B0604020202020204" pitchFamily="34" charset="0"/>
              </a:rPr>
              <a:t>Châu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Vũ</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Bằng</a:t>
            </a:r>
            <a:endParaRPr lang="en-US" dirty="0" smtClean="0">
              <a:latin typeface="Arial" panose="020B0604020202020204" pitchFamily="34" charset="0"/>
              <a:cs typeface="Arial" panose="020B0604020202020204" pitchFamily="34" charset="0"/>
            </a:endParaRPr>
          </a:p>
          <a:p>
            <a:r>
              <a:rPr lang="en-US" sz="2800" dirty="0" err="1" smtClean="0">
                <a:latin typeface="Arial" panose="020B0604020202020204" pitchFamily="34" charset="0"/>
                <a:cs typeface="Arial" panose="020B0604020202020204" pitchFamily="34" charset="0"/>
              </a:rPr>
              <a:t>Vai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trò</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Thành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viên</a:t>
            </a:r>
            <a:endParaRPr lang="en-US" sz="2800" dirty="0" smtClean="0">
              <a:latin typeface="Arial" panose="020B0604020202020204" pitchFamily="34" charset="0"/>
              <a:cs typeface="Arial" panose="020B0604020202020204" pitchFamily="34" charset="0"/>
            </a:endParaRPr>
          </a:p>
          <a:p>
            <a:r>
              <a:rPr lang="en-US" sz="2800" dirty="0" err="1" smtClean="0">
                <a:latin typeface="Arial" panose="020B0604020202020204" pitchFamily="34" charset="0"/>
                <a:cs typeface="Arial" panose="020B0604020202020204" pitchFamily="34" charset="0"/>
              </a:rPr>
              <a:t>Công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việc</a:t>
            </a:r>
            <a:r>
              <a:rPr lang="en-US" sz="2800" dirty="0" smtClean="0">
                <a:latin typeface="Arial" panose="020B0604020202020204" pitchFamily="34" charset="0"/>
                <a:cs typeface="Arial" panose="020B0604020202020204" pitchFamily="34" charset="0"/>
              </a:rPr>
              <a:t>:</a:t>
            </a:r>
          </a:p>
          <a:p>
            <a:pPr lvl="1"/>
            <a:r>
              <a:rPr lang="en-US" dirty="0" err="1">
                <a:latin typeface="Arial" panose="020B0604020202020204" pitchFamily="34" charset="0"/>
                <a:cs typeface="Arial" panose="020B0604020202020204" pitchFamily="34" charset="0"/>
              </a:rPr>
              <a:t>Thiết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Database</a:t>
            </a:r>
          </a:p>
          <a:p>
            <a:pPr lvl="1"/>
            <a:r>
              <a:rPr lang="en-US" dirty="0" err="1">
                <a:latin typeface="Arial" panose="020B0604020202020204" pitchFamily="34" charset="0"/>
                <a:cs typeface="Arial" panose="020B0604020202020204" pitchFamily="34" charset="0"/>
              </a:rPr>
              <a:t>Thiết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giao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diện</a:t>
            </a:r>
            <a:r>
              <a:rPr lang="en-US" dirty="0">
                <a:latin typeface="Arial" panose="020B0604020202020204" pitchFamily="34" charset="0"/>
                <a:cs typeface="Arial" panose="020B0604020202020204" pitchFamily="34" charset="0"/>
              </a:rPr>
              <a:t> form</a:t>
            </a:r>
            <a:r>
              <a:rPr lang="en-US" dirty="0" smtClean="0">
                <a:latin typeface="Arial" panose="020B0604020202020204" pitchFamily="34" charset="0"/>
                <a:cs typeface="Arial" panose="020B0604020202020204" pitchFamily="34" charset="0"/>
              </a:rPr>
              <a:t>.</a:t>
            </a:r>
          </a:p>
          <a:p>
            <a:pPr lvl="1"/>
            <a:r>
              <a:rPr lang="en-US" dirty="0" err="1">
                <a:latin typeface="Arial" panose="020B0604020202020204" pitchFamily="34" charset="0"/>
                <a:cs typeface="Arial" panose="020B0604020202020204" pitchFamily="34" charset="0"/>
              </a:rPr>
              <a:t>Viết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cáo</a:t>
            </a:r>
            <a:r>
              <a:rPr lang="en-US" dirty="0" smtClean="0">
                <a:latin typeface="Arial" panose="020B0604020202020204" pitchFamily="34" charset="0"/>
                <a:cs typeface="Arial" panose="020B0604020202020204" pitchFamily="34" charset="0"/>
              </a:rPr>
              <a:t>.</a:t>
            </a:r>
          </a:p>
          <a:p>
            <a:pPr lvl="1"/>
            <a:r>
              <a:rPr lang="en-US" dirty="0" err="1">
                <a:latin typeface="Arial" panose="020B0604020202020204" pitchFamily="34" charset="0"/>
                <a:cs typeface="Arial" panose="020B0604020202020204" pitchFamily="34" charset="0"/>
              </a:rPr>
              <a:t>Kiểm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lỗi</a:t>
            </a:r>
            <a:r>
              <a:rPr lang="en-US" dirty="0" smtClean="0">
                <a:latin typeface="Arial" panose="020B0604020202020204" pitchFamily="34" charset="0"/>
                <a:cs typeface="Arial" panose="020B0604020202020204" pitchFamily="34" charset="0"/>
              </a:rPr>
              <a:t>.</a:t>
            </a:r>
          </a:p>
        </p:txBody>
      </p:sp>
      <p:sp>
        <p:nvSpPr>
          <p:cNvPr id="12290" name="Title 5"/>
          <p:cNvSpPr>
            <a:spLocks noGrp="1"/>
          </p:cNvSpPr>
          <p:nvPr>
            <p:ph type="title"/>
          </p:nvPr>
        </p:nvSpPr>
        <p:spPr/>
        <p:txBody>
          <a:bodyPr/>
          <a:lstStyle/>
          <a:p>
            <a:r>
              <a:rPr lang="en-US" dirty="0" err="1" smtClean="0">
                <a:latin typeface="Arial" panose="020B0604020202020204" pitchFamily="34" charset="0"/>
                <a:cs typeface="Arial" panose="020B0604020202020204" pitchFamily="34" charset="0"/>
              </a:rPr>
              <a:t>Giới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thiệu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thành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viên</a:t>
            </a:r>
            <a:endParaRPr lang="en-US" dirty="0" smtClean="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9200" y="1211766"/>
            <a:ext cx="3858322" cy="3858322"/>
          </a:xfrm>
          <a:prstGeom prst="rect">
            <a:avLst/>
          </a:prstGeom>
        </p:spPr>
      </p:pic>
    </p:spTree>
    <p:extLst>
      <p:ext uri="{BB962C8B-B14F-4D97-AF65-F5344CB8AC3E}">
        <p14:creationId xmlns:p14="http://schemas.microsoft.com/office/powerpoint/2010/main" val="1303599749"/>
      </p:ext>
    </p:extLst>
  </p:cSld>
  <p:clrMapOvr>
    <a:masterClrMapping/>
  </p:clrMapOvr>
  <p:transition>
    <p:split orient="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6"/>
          <p:cNvSpPr>
            <a:spLocks noGrp="1"/>
          </p:cNvSpPr>
          <p:nvPr>
            <p:ph idx="1"/>
          </p:nvPr>
        </p:nvSpPr>
        <p:spPr/>
        <p:txBody>
          <a:bodyPr/>
          <a:lstStyle/>
          <a:p>
            <a:r>
              <a:rPr lang="en-US" dirty="0" err="1" smtClean="0">
                <a:latin typeface="Arial" panose="020B0604020202020204" pitchFamily="34" charset="0"/>
                <a:cs typeface="Arial" panose="020B0604020202020204" pitchFamily="34" charset="0"/>
              </a:rPr>
              <a:t>Nguyễn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Hoàng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Nhứt</a:t>
            </a:r>
            <a:endParaRPr lang="en-US" dirty="0" smtClean="0">
              <a:latin typeface="Arial" panose="020B0604020202020204" pitchFamily="34" charset="0"/>
              <a:cs typeface="Arial" panose="020B0604020202020204" pitchFamily="34" charset="0"/>
            </a:endParaRPr>
          </a:p>
          <a:p>
            <a:r>
              <a:rPr lang="en-US" sz="2800" dirty="0" err="1" smtClean="0">
                <a:latin typeface="Arial" panose="020B0604020202020204" pitchFamily="34" charset="0"/>
                <a:cs typeface="Arial" panose="020B0604020202020204" pitchFamily="34" charset="0"/>
              </a:rPr>
              <a:t>Vai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trò</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Thành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viên</a:t>
            </a:r>
            <a:endParaRPr lang="en-US" sz="2800" dirty="0" smtClean="0">
              <a:latin typeface="Arial" panose="020B0604020202020204" pitchFamily="34" charset="0"/>
              <a:cs typeface="Arial" panose="020B0604020202020204" pitchFamily="34" charset="0"/>
            </a:endParaRPr>
          </a:p>
          <a:p>
            <a:r>
              <a:rPr lang="en-US" sz="2800" dirty="0" err="1" smtClean="0">
                <a:latin typeface="Arial" panose="020B0604020202020204" pitchFamily="34" charset="0"/>
                <a:cs typeface="Arial" panose="020B0604020202020204" pitchFamily="34" charset="0"/>
              </a:rPr>
              <a:t>Công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việc</a:t>
            </a:r>
            <a:r>
              <a:rPr lang="en-US" sz="2800" dirty="0" smtClean="0">
                <a:latin typeface="Arial" panose="020B0604020202020204" pitchFamily="34" charset="0"/>
                <a:cs typeface="Arial" panose="020B0604020202020204" pitchFamily="34" charset="0"/>
              </a:rPr>
              <a:t>:</a:t>
            </a:r>
          </a:p>
          <a:p>
            <a:pPr lvl="1"/>
            <a:r>
              <a:rPr lang="en-US" dirty="0" err="1">
                <a:latin typeface="Arial" panose="020B0604020202020204" pitchFamily="34" charset="0"/>
                <a:cs typeface="Arial" panose="020B0604020202020204" pitchFamily="34" charset="0"/>
              </a:rPr>
              <a:t>Thiết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Database</a:t>
            </a:r>
          </a:p>
          <a:p>
            <a:pPr lvl="1"/>
            <a:r>
              <a:rPr lang="en-US" dirty="0" err="1">
                <a:latin typeface="Arial" panose="020B0604020202020204" pitchFamily="34" charset="0"/>
                <a:cs typeface="Arial" panose="020B0604020202020204" pitchFamily="34" charset="0"/>
              </a:rPr>
              <a:t>Thiết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giao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diện</a:t>
            </a:r>
            <a:r>
              <a:rPr lang="en-US" dirty="0">
                <a:latin typeface="Arial" panose="020B0604020202020204" pitchFamily="34" charset="0"/>
                <a:cs typeface="Arial" panose="020B0604020202020204" pitchFamily="34" charset="0"/>
              </a:rPr>
              <a:t> form</a:t>
            </a:r>
            <a:r>
              <a:rPr lang="en-US" dirty="0" smtClean="0">
                <a:latin typeface="Arial" panose="020B0604020202020204" pitchFamily="34" charset="0"/>
                <a:cs typeface="Arial" panose="020B0604020202020204" pitchFamily="34" charset="0"/>
              </a:rPr>
              <a:t>.</a:t>
            </a:r>
          </a:p>
          <a:p>
            <a:pPr lvl="1"/>
            <a:r>
              <a:rPr lang="en-US" dirty="0" err="1">
                <a:latin typeface="Arial" panose="020B0604020202020204" pitchFamily="34" charset="0"/>
                <a:cs typeface="Arial" panose="020B0604020202020204" pitchFamily="34" charset="0"/>
              </a:rPr>
              <a:t>Viết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cáo</a:t>
            </a:r>
            <a:r>
              <a:rPr lang="en-US" dirty="0" smtClean="0">
                <a:latin typeface="Arial" panose="020B0604020202020204" pitchFamily="34" charset="0"/>
                <a:cs typeface="Arial" panose="020B0604020202020204" pitchFamily="34" charset="0"/>
              </a:rPr>
              <a:t>.</a:t>
            </a:r>
          </a:p>
          <a:p>
            <a:pPr lvl="1"/>
            <a:r>
              <a:rPr lang="en-US" dirty="0" err="1">
                <a:latin typeface="Arial" panose="020B0604020202020204" pitchFamily="34" charset="0"/>
                <a:cs typeface="Arial" panose="020B0604020202020204" pitchFamily="34" charset="0"/>
              </a:rPr>
              <a:t>Kiểm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lỗi</a:t>
            </a:r>
            <a:r>
              <a:rPr lang="en-US" dirty="0" smtClean="0">
                <a:latin typeface="Arial" panose="020B0604020202020204" pitchFamily="34" charset="0"/>
                <a:cs typeface="Arial" panose="020B0604020202020204" pitchFamily="34" charset="0"/>
              </a:rPr>
              <a:t>.</a:t>
            </a:r>
          </a:p>
          <a:p>
            <a:pPr lvl="1"/>
            <a:r>
              <a:rPr lang="en-US" dirty="0" err="1">
                <a:latin typeface="Arial" panose="020B0604020202020204" pitchFamily="34" charset="0"/>
                <a:cs typeface="Arial" panose="020B0604020202020204" pitchFamily="34" charset="0"/>
              </a:rPr>
              <a:t>Vẽ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UML</a:t>
            </a:r>
            <a:endParaRPr lang="en-US" dirty="0" smtClean="0">
              <a:latin typeface="Arial" panose="020B0604020202020204" pitchFamily="34" charset="0"/>
              <a:cs typeface="Arial" panose="020B0604020202020204" pitchFamily="34" charset="0"/>
            </a:endParaRPr>
          </a:p>
        </p:txBody>
      </p:sp>
      <p:sp>
        <p:nvSpPr>
          <p:cNvPr id="12290" name="Title 5"/>
          <p:cNvSpPr>
            <a:spLocks noGrp="1"/>
          </p:cNvSpPr>
          <p:nvPr>
            <p:ph type="title"/>
          </p:nvPr>
        </p:nvSpPr>
        <p:spPr/>
        <p:txBody>
          <a:bodyPr/>
          <a:lstStyle/>
          <a:p>
            <a:r>
              <a:rPr lang="en-US" dirty="0" err="1" smtClean="0">
                <a:latin typeface="Arial" panose="020B0604020202020204" pitchFamily="34" charset="0"/>
                <a:cs typeface="Arial" panose="020B0604020202020204" pitchFamily="34" charset="0"/>
              </a:rPr>
              <a:t>Giới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thiệu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thành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viên</a:t>
            </a:r>
            <a:endParaRPr lang="en-US" dirty="0" smtClean="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1377" y="1371600"/>
            <a:ext cx="3657600" cy="4876800"/>
          </a:xfrm>
          <a:prstGeom prst="rect">
            <a:avLst/>
          </a:prstGeom>
        </p:spPr>
      </p:pic>
    </p:spTree>
    <p:extLst>
      <p:ext uri="{BB962C8B-B14F-4D97-AF65-F5344CB8AC3E}">
        <p14:creationId xmlns:p14="http://schemas.microsoft.com/office/powerpoint/2010/main" val="3008188854"/>
      </p:ext>
    </p:extLst>
  </p:cSld>
  <p:clrMapOvr>
    <a:masterClrMapping/>
  </p:clrMapOvr>
  <p:transition>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5"/>
          <p:cNvSpPr>
            <a:spLocks noGrp="1"/>
          </p:cNvSpPr>
          <p:nvPr>
            <p:ph type="title"/>
          </p:nvPr>
        </p:nvSpPr>
        <p:spPr/>
        <p:txBody>
          <a:bodyPr/>
          <a:lstStyle/>
          <a:p>
            <a:r>
              <a:rPr lang="en-US" dirty="0" err="1" smtClean="0">
                <a:latin typeface="Arial" panose="020B0604020202020204" pitchFamily="34" charset="0"/>
                <a:cs typeface="Arial" panose="020B0604020202020204" pitchFamily="34" charset="0"/>
              </a:rPr>
              <a:t>Nội</a:t>
            </a:r>
            <a:r>
              <a:rPr lang="en-US" dirty="0" smtClean="0">
                <a:latin typeface="Arial" panose="020B0604020202020204" pitchFamily="34" charset="0"/>
                <a:cs typeface="Arial" panose="020B0604020202020204" pitchFamily="34" charset="0"/>
              </a:rPr>
              <a:t> dung</a:t>
            </a:r>
          </a:p>
        </p:txBody>
      </p:sp>
      <p:graphicFrame>
        <p:nvGraphicFramePr>
          <p:cNvPr id="6" name="Diagram 5"/>
          <p:cNvGraphicFramePr/>
          <p:nvPr>
            <p:extLst>
              <p:ext uri="{D42A27DB-BD31-4B8C-83A1-F6EECF244321}">
                <p14:modId xmlns:p14="http://schemas.microsoft.com/office/powerpoint/2010/main" val="140990260"/>
              </p:ext>
            </p:extLst>
          </p:nvPr>
        </p:nvGraphicFramePr>
        <p:xfrm>
          <a:off x="457200" y="1143000"/>
          <a:ext cx="81534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split orient="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533399" y="1295400"/>
            <a:ext cx="8153399" cy="2895600"/>
          </a:xfrm>
        </p:spPr>
        <p:txBody>
          <a:bodyPr/>
          <a:lstStyle/>
          <a:p>
            <a:pPr marL="0" indent="0">
              <a:buNone/>
            </a:pPr>
            <a:r>
              <a:rPr lang="en-US" sz="2400" smtClean="0">
                <a:latin typeface="Arial" panose="020B0604020202020204" pitchFamily="34" charset="0"/>
                <a:cs typeface="Arial" panose="020B0604020202020204" pitchFamily="34" charset="0"/>
              </a:rPr>
              <a:t>- </a:t>
            </a:r>
            <a:r>
              <a:rPr lang="vi-VN" sz="2400" smtClean="0">
                <a:latin typeface="Arial" panose="020B0604020202020204" pitchFamily="34" charset="0"/>
                <a:cs typeface="Arial" panose="020B0604020202020204" pitchFamily="34" charset="0"/>
              </a:rPr>
              <a:t>Đề </a:t>
            </a:r>
            <a:r>
              <a:rPr lang="vi-VN" sz="2400">
                <a:latin typeface="Arial" panose="020B0604020202020204" pitchFamily="34" charset="0"/>
                <a:cs typeface="Arial" panose="020B0604020202020204" pitchFamily="34" charset="0"/>
              </a:rPr>
              <a:t>tài </a:t>
            </a:r>
            <a:r>
              <a:rPr lang="en-US" sz="2400" smtClean="0">
                <a:latin typeface="Arial" panose="020B0604020202020204" pitchFamily="34" charset="0"/>
                <a:cs typeface="Arial" panose="020B0604020202020204" pitchFamily="34" charset="0"/>
              </a:rPr>
              <a:t>dự</a:t>
            </a:r>
            <a:r>
              <a:rPr lang="vi-VN" sz="2400" smtClean="0">
                <a:latin typeface="Arial" panose="020B0604020202020204" pitchFamily="34" charset="0"/>
                <a:cs typeface="Arial" panose="020B0604020202020204" pitchFamily="34" charset="0"/>
              </a:rPr>
              <a:t> </a:t>
            </a:r>
            <a:r>
              <a:rPr lang="vi-VN" sz="2400" dirty="0">
                <a:latin typeface="Arial" panose="020B0604020202020204" pitchFamily="34" charset="0"/>
                <a:cs typeface="Arial" panose="020B0604020202020204" pitchFamily="34" charset="0"/>
              </a:rPr>
              <a:t>án tốt nghiệp xây </a:t>
            </a:r>
            <a:r>
              <a:rPr lang="vi-VN" sz="2400">
                <a:latin typeface="Arial" panose="020B0604020202020204" pitchFamily="34" charset="0"/>
                <a:cs typeface="Arial" panose="020B0604020202020204" pitchFamily="34" charset="0"/>
              </a:rPr>
              <a:t>dựng </a:t>
            </a:r>
            <a:r>
              <a:rPr lang="en-US" sz="2400" smtClean="0">
                <a:latin typeface="Arial" panose="020B0604020202020204" pitchFamily="34" charset="0"/>
                <a:cs typeface="Arial" panose="020B0604020202020204" pitchFamily="34" charset="0"/>
              </a:rPr>
              <a:t>“</a:t>
            </a:r>
            <a:r>
              <a:rPr lang="en-US" sz="2400">
                <a:latin typeface="Arial" panose="020B0604020202020204" pitchFamily="34" charset="0"/>
                <a:cs typeface="Arial" panose="020B0604020202020204" pitchFamily="34" charset="0"/>
              </a:rPr>
              <a:t>P</a:t>
            </a:r>
            <a:r>
              <a:rPr lang="vi-VN" sz="2400" smtClean="0">
                <a:latin typeface="Arial" panose="020B0604020202020204" pitchFamily="34" charset="0"/>
                <a:cs typeface="Arial" panose="020B0604020202020204" pitchFamily="34" charset="0"/>
              </a:rPr>
              <a:t>hần </a:t>
            </a:r>
            <a:r>
              <a:rPr lang="vi-VN" sz="2400" dirty="0">
                <a:latin typeface="Arial" panose="020B0604020202020204" pitchFamily="34" charset="0"/>
                <a:cs typeface="Arial" panose="020B0604020202020204" pitchFamily="34" charset="0"/>
              </a:rPr>
              <a:t>mềm quản lý </a:t>
            </a:r>
            <a:r>
              <a:rPr lang="vi-VN" sz="2400">
                <a:latin typeface="Arial" panose="020B0604020202020204" pitchFamily="34" charset="0"/>
                <a:cs typeface="Arial" panose="020B0604020202020204" pitchFamily="34" charset="0"/>
              </a:rPr>
              <a:t>quán </a:t>
            </a:r>
            <a:r>
              <a:rPr lang="vi-VN" sz="2400" smtClean="0">
                <a:latin typeface="Arial" panose="020B0604020202020204" pitchFamily="34" charset="0"/>
                <a:cs typeface="Arial" panose="020B0604020202020204" pitchFamily="34" charset="0"/>
              </a:rPr>
              <a:t>café</a:t>
            </a:r>
            <a:r>
              <a:rPr lang="en-US" sz="2400" smtClean="0">
                <a:latin typeface="Arial" panose="020B0604020202020204" pitchFamily="34" charset="0"/>
                <a:cs typeface="Arial" panose="020B0604020202020204" pitchFamily="34" charset="0"/>
              </a:rPr>
              <a:t>”</a:t>
            </a:r>
            <a:r>
              <a:rPr lang="vi-VN" sz="2400" smtClean="0">
                <a:latin typeface="Arial" panose="020B0604020202020204" pitchFamily="34" charset="0"/>
                <a:cs typeface="Arial" panose="020B0604020202020204" pitchFamily="34" charset="0"/>
              </a:rPr>
              <a:t>. </a:t>
            </a:r>
            <a:r>
              <a:rPr lang="vi-VN" sz="2400" dirty="0">
                <a:latin typeface="Arial" panose="020B0604020202020204" pitchFamily="34" charset="0"/>
                <a:cs typeface="Arial" panose="020B0604020202020204" pitchFamily="34" charset="0"/>
              </a:rPr>
              <a:t>Đề tài </a:t>
            </a:r>
            <a:r>
              <a:rPr lang="vi-VN" sz="2400">
                <a:latin typeface="Arial" panose="020B0604020202020204" pitchFamily="34" charset="0"/>
                <a:cs typeface="Arial" panose="020B0604020202020204" pitchFamily="34" charset="0"/>
              </a:rPr>
              <a:t>thuộc </a:t>
            </a:r>
            <a:r>
              <a:rPr lang="vi-VN" sz="2400" smtClean="0">
                <a:latin typeface="Arial" panose="020B0604020202020204" pitchFamily="34" charset="0"/>
                <a:cs typeface="Arial" panose="020B0604020202020204" pitchFamily="34" charset="0"/>
              </a:rPr>
              <a:t>ngành </a:t>
            </a:r>
            <a:r>
              <a:rPr lang="vi-VN" sz="2400" dirty="0">
                <a:latin typeface="Arial" panose="020B0604020202020204" pitchFamily="34" charset="0"/>
                <a:cs typeface="Arial" panose="020B0604020202020204" pitchFamily="34" charset="0"/>
              </a:rPr>
              <a:t>công nghệ thông tin (Ứng dụng phần mềm</a:t>
            </a:r>
            <a:r>
              <a:rPr lang="vi-VN" sz="2400">
                <a:latin typeface="Arial" panose="020B0604020202020204" pitchFamily="34" charset="0"/>
                <a:cs typeface="Arial" panose="020B0604020202020204" pitchFamily="34" charset="0"/>
              </a:rPr>
              <a:t>). </a:t>
            </a:r>
            <a:endParaRPr lang="en-US" sz="2400" smtClean="0">
              <a:latin typeface="Arial" panose="020B0604020202020204" pitchFamily="34" charset="0"/>
              <a:cs typeface="Arial" panose="020B0604020202020204" pitchFamily="34" charset="0"/>
            </a:endParaRPr>
          </a:p>
          <a:p>
            <a:pPr marL="0" indent="0">
              <a:buNone/>
            </a:pPr>
            <a:r>
              <a:rPr lang="en-US" sz="2400" smtClean="0">
                <a:latin typeface="Arial" panose="020B0604020202020204" pitchFamily="34" charset="0"/>
                <a:cs typeface="Arial" panose="020B0604020202020204" pitchFamily="34" charset="0"/>
              </a:rPr>
              <a:t>- </a:t>
            </a:r>
            <a:r>
              <a:rPr lang="vi-VN" sz="2400" smtClean="0">
                <a:latin typeface="Arial" panose="020B0604020202020204" pitchFamily="34" charset="0"/>
                <a:cs typeface="Arial" panose="020B0604020202020204" pitchFamily="34" charset="0"/>
              </a:rPr>
              <a:t>Phần </a:t>
            </a:r>
            <a:r>
              <a:rPr lang="vi-VN" sz="2400" dirty="0">
                <a:latin typeface="Arial" panose="020B0604020202020204" pitchFamily="34" charset="0"/>
                <a:cs typeface="Arial" panose="020B0604020202020204" pitchFamily="34" charset="0"/>
              </a:rPr>
              <a:t>mềm được xây dựng để quản lý </a:t>
            </a:r>
            <a:r>
              <a:rPr lang="vi-VN" sz="2400">
                <a:latin typeface="Arial" panose="020B0604020202020204" pitchFamily="34" charset="0"/>
                <a:cs typeface="Arial" panose="020B0604020202020204" pitchFamily="34" charset="0"/>
              </a:rPr>
              <a:t>quán </a:t>
            </a:r>
            <a:r>
              <a:rPr lang="vi-VN" sz="2400" smtClean="0">
                <a:latin typeface="Arial" panose="020B0604020202020204" pitchFamily="34" charset="0"/>
                <a:cs typeface="Arial" panose="020B0604020202020204" pitchFamily="34" charset="0"/>
              </a:rPr>
              <a:t>café</a:t>
            </a:r>
            <a:r>
              <a:rPr lang="en-US" sz="2400" smtClean="0">
                <a:latin typeface="Arial" panose="020B0604020202020204" pitchFamily="34" charset="0"/>
                <a:cs typeface="Arial" panose="020B0604020202020204" pitchFamily="34" charset="0"/>
              </a:rPr>
              <a:t> 1 cách đơn giản</a:t>
            </a:r>
            <a:r>
              <a:rPr lang="vi-VN" sz="2400" smtClean="0">
                <a:latin typeface="Arial" panose="020B0604020202020204" pitchFamily="34" charset="0"/>
                <a:cs typeface="Arial" panose="020B0604020202020204" pitchFamily="34" charset="0"/>
              </a:rPr>
              <a:t>. </a:t>
            </a:r>
            <a:r>
              <a:rPr lang="vi-VN" sz="2400" dirty="0">
                <a:latin typeface="Arial" panose="020B0604020202020204" pitchFamily="34" charset="0"/>
                <a:cs typeface="Arial" panose="020B0604020202020204" pitchFamily="34" charset="0"/>
              </a:rPr>
              <a:t>Thay vì tính toán bằng tay hay quản lý bằng sổ sách sẽ có thể có sai sót. Phần mềm sẽ giúp quản lý một cách dễ dàng, nhanh chóng và chính xác.</a:t>
            </a: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
        <p:nvSpPr>
          <p:cNvPr id="13314" name="Title 6"/>
          <p:cNvSpPr>
            <a:spLocks noGrp="1"/>
          </p:cNvSpPr>
          <p:nvPr>
            <p:ph type="title"/>
          </p:nvPr>
        </p:nvSpPr>
        <p:spPr/>
        <p:txBody>
          <a:bodyPr/>
          <a:lstStyle/>
          <a:p>
            <a:r>
              <a:rPr lang="en-US" dirty="0" err="1" smtClean="0"/>
              <a:t>Giới</a:t>
            </a:r>
            <a:r>
              <a:rPr lang="en-US" dirty="0" smtClean="0"/>
              <a:t> </a:t>
            </a:r>
            <a:r>
              <a:rPr lang="en-US" dirty="0" err="1" smtClean="0"/>
              <a:t>thiệu</a:t>
            </a:r>
            <a:r>
              <a:rPr lang="en-US" dirty="0" smtClean="0"/>
              <a:t> </a:t>
            </a:r>
            <a:r>
              <a:rPr lang="en-US" dirty="0" err="1" smtClean="0"/>
              <a:t>đề</a:t>
            </a:r>
            <a:r>
              <a:rPr lang="en-US" dirty="0" smtClean="0"/>
              <a:t> </a:t>
            </a:r>
            <a:r>
              <a:rPr lang="en-US" dirty="0" err="1" smtClean="0"/>
              <a:t>tài</a:t>
            </a:r>
            <a:endParaRPr lang="en-US" dirty="0" smtClean="0"/>
          </a:p>
        </p:txBody>
      </p:sp>
    </p:spTree>
  </p:cSld>
  <p:clrMapOvr>
    <a:masterClrMapping/>
  </p:clrMapOvr>
  <p:transition>
    <p:split orient="vert"/>
  </p:transition>
  <p:timing>
    <p:tnLst>
      <p:par>
        <p:cTn id="1" dur="indefinite" restart="never" nodeType="tmRoot"/>
      </p:par>
    </p:tn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1227</TotalTime>
  <Words>961</Words>
  <Application>Microsoft Office PowerPoint</Application>
  <PresentationFormat>On-screen Show (4:3)</PresentationFormat>
  <Paragraphs>127</Paragraphs>
  <Slides>29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Fpt-DaxlinePro-Bold</vt:lpstr>
      <vt:lpstr>Fpt-DaxlinePro-Medium</vt:lpstr>
      <vt:lpstr>Segoe UI</vt:lpstr>
      <vt:lpstr>Tahoma</vt:lpstr>
      <vt:lpstr>Times New Roman</vt:lpstr>
      <vt:lpstr>template</vt:lpstr>
      <vt:lpstr>Phần mềm quản lý quán cafe</vt:lpstr>
      <vt:lpstr>Giới thiệu thành viên</vt:lpstr>
      <vt:lpstr>Giới thiệu thành viên</vt:lpstr>
      <vt:lpstr>Giới thiệu thành viên</vt:lpstr>
      <vt:lpstr>Giới thiệu thành viên</vt:lpstr>
      <vt:lpstr>Giới thiệu thành viên</vt:lpstr>
      <vt:lpstr>Giới thiệu thành viên</vt:lpstr>
      <vt:lpstr>Nội dung</vt:lpstr>
      <vt:lpstr>Giới thiệu đề tài</vt:lpstr>
      <vt:lpstr>Khảo sát – Phân tích</vt:lpstr>
      <vt:lpstr>Thiết kế hệ thống</vt:lpstr>
      <vt:lpstr>Thiết kế hệ thống</vt:lpstr>
      <vt:lpstr>Thiết kế hệ thống</vt:lpstr>
      <vt:lpstr>Thiết kế hệ thống</vt:lpstr>
      <vt:lpstr>Thiết kế hệ thống</vt:lpstr>
      <vt:lpstr>Thiết kế hệ thống</vt:lpstr>
      <vt:lpstr>Thiết kế hệ thống</vt:lpstr>
      <vt:lpstr>Thiết kế hệ thống</vt:lpstr>
      <vt:lpstr>Thiết kế hệ thống</vt:lpstr>
      <vt:lpstr>Thực hiện dự án</vt:lpstr>
      <vt:lpstr>Thực hiện dự án</vt:lpstr>
      <vt:lpstr>Thực hiện dự án</vt:lpstr>
      <vt:lpstr>Triển khai</vt:lpstr>
      <vt:lpstr>Triển khai</vt:lpstr>
      <vt:lpstr>Triển khai</vt:lpstr>
      <vt:lpstr>Kết quả đạt được</vt:lpstr>
      <vt:lpstr>Khó khăn – thuận lợi</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1:  TỔNG QUAN VỀ CÔNG NGHỆ THÔNG TIN</dc:title>
  <dc:creator>Admin</dc:creator>
  <cp:lastModifiedBy>Windows User</cp:lastModifiedBy>
  <cp:revision>139</cp:revision>
  <dcterms:created xsi:type="dcterms:W3CDTF">2010-10-26T06:48:07Z</dcterms:created>
  <dcterms:modified xsi:type="dcterms:W3CDTF">2020-12-22T15:45:30Z</dcterms:modified>
</cp:coreProperties>
</file>