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CBA414-5E80-4292-8DE6-A08D077D0A9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362040" y="341640"/>
            <a:ext cx="585540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64920" y="1598040"/>
            <a:ext cx="65304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compression service using zlib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664920" y="3326400"/>
            <a:ext cx="29923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Maked by Andromeda team: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Dao Duy Nhan – 2011 1939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Hoang Nhu Tam – 2013 3411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6" descr=""/>
          <p:cNvPicPr/>
          <p:nvPr/>
        </p:nvPicPr>
        <p:blipFill>
          <a:blip r:embed="rId1"/>
          <a:stretch/>
        </p:blipFill>
        <p:spPr>
          <a:xfrm>
            <a:off x="7196040" y="2256480"/>
            <a:ext cx="4457520" cy="1933200"/>
          </a:xfrm>
          <a:prstGeom prst="rect">
            <a:avLst/>
          </a:prstGeom>
          <a:ln>
            <a:noFill/>
          </a:ln>
        </p:spPr>
      </p:pic>
      <p:pic>
        <p:nvPicPr>
          <p:cNvPr id="43" name="Picture 7" descr=""/>
          <p:cNvPicPr/>
          <p:nvPr/>
        </p:nvPicPr>
        <p:blipFill>
          <a:blip r:embed="rId2"/>
          <a:stretch/>
        </p:blipFill>
        <p:spPr>
          <a:xfrm>
            <a:off x="5629320" y="4943520"/>
            <a:ext cx="6562440" cy="19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0" y="249480"/>
            <a:ext cx="362016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System’s component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496160" y="1653480"/>
            <a:ext cx="9504000" cy="55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2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2400" spc="-1" strike="noStrike">
                <a:solidFill>
                  <a:srgbClr val="e2f0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 client connect to, and read requires from client and service.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200000"/>
              </a:lnSpc>
            </a:pPr>
            <a:r>
              <a:rPr b="0" lang="en-US" sz="2400" spc="-1" strike="noStrike">
                <a:solidFill>
                  <a:srgbClr val="e2f0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require from user on terminal and send it to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Zpipe compression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200000"/>
              </a:lnSpc>
            </a:pPr>
            <a:r>
              <a:rPr b="0" lang="en-US" sz="2400" spc="-1" strike="noStrike">
                <a:solidFill>
                  <a:srgbClr val="e2f0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Compress file ( encrypt and decrypt) from terminal command.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0" y="249480"/>
            <a:ext cx="38512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server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2440" y="1754640"/>
            <a:ext cx="205920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 config file to get port which waiting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142000" y="1754640"/>
            <a:ext cx="205920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Listen, waiting for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4201200" y="1754640"/>
            <a:ext cx="346788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4276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 current proceess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5725440" y="1828800"/>
            <a:ext cx="1465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Child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 rot="10800000">
            <a:off x="4811040" y="4833360"/>
            <a:ext cx="2157840" cy="1630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2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2977920" y="4905720"/>
            <a:ext cx="190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Parrent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686000" y="1754640"/>
            <a:ext cx="150732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6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Encrypt or Decrypt?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 rot="5400000">
            <a:off x="8954640" y="2009880"/>
            <a:ext cx="185328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06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0"/>
          <p:cNvSpPr/>
          <p:nvPr/>
        </p:nvSpPr>
        <p:spPr>
          <a:xfrm>
            <a:off x="9498240" y="1725120"/>
            <a:ext cx="930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file from client using socket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 rot="10800000">
            <a:off x="10873800" y="4980600"/>
            <a:ext cx="265212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46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2"/>
          <p:cNvSpPr/>
          <p:nvPr/>
        </p:nvSpPr>
        <p:spPr>
          <a:xfrm>
            <a:off x="8839080" y="3910320"/>
            <a:ext cx="2034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zpipe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enctypr/decrypt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 rot="5400000">
            <a:off x="6520320" y="3996000"/>
            <a:ext cx="205920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4"/>
          <p:cNvSpPr/>
          <p:nvPr/>
        </p:nvSpPr>
        <p:spPr>
          <a:xfrm>
            <a:off x="7158600" y="3744000"/>
            <a:ext cx="102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file to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6466680" y="5706360"/>
            <a:ext cx="2088000" cy="53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0" y="249480"/>
            <a:ext cx="38512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client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64880" y="2298240"/>
            <a:ext cx="205920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 config file to get port and server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224080" y="2298240"/>
            <a:ext cx="205920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4283640" y="2364120"/>
            <a:ext cx="226512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796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require message: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Encrypt or Decrypt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6549120" y="2364120"/>
            <a:ext cx="205920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Upload file 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8608680" y="2364120"/>
            <a:ext cx="205920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Receive File from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10667880" y="2364120"/>
            <a:ext cx="1128240" cy="1342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proccess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72000" y="249480"/>
            <a:ext cx="38512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zpipe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2817360" y="2339640"/>
            <a:ext cx="205920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 parameter from terminal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4876920" y="2364120"/>
            <a:ext cx="2265120" cy="1342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978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Encrypt of decrypt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7175160" y="2364120"/>
            <a:ext cx="1626840" cy="1342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proccess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454840" y="2718360"/>
            <a:ext cx="801504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watching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LibreOffice/5.1.4.2$Linux_X86_64 LibreOffice_project/10m0$Build-2</Application>
  <Words>170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2016-12-14T04:32:15Z</dcterms:created>
  <dc:creator>Đào Duy Nhẫn</dc:creator>
  <dc:description/>
  <dc:language>en-US</dc:language>
  <cp:lastModifiedBy/>
  <dcterms:modified xsi:type="dcterms:W3CDTF">2016-12-14T13:56:47Z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