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3" r:id="rId8"/>
    <p:sldId id="265" r:id="rId9"/>
    <p:sldId id="27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D866D-909B-485C-928F-EE7CA4D7AF2B}" v="86" dt="2021-07-17T09:19:55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y Hoàng" userId="faa765855f9a266b" providerId="LiveId" clId="{164D866D-909B-485C-928F-EE7CA4D7AF2B}"/>
    <pc:docChg chg="undo redo custSel addSld delSld modSld sldOrd">
      <pc:chgData name="Nguyễn Huy Hoàng" userId="faa765855f9a266b" providerId="LiveId" clId="{164D866D-909B-485C-928F-EE7CA4D7AF2B}" dt="2021-07-17T12:43:56.436" v="2557" actId="1076"/>
      <pc:docMkLst>
        <pc:docMk/>
      </pc:docMkLst>
      <pc:sldChg chg="delSp modSp mod delDesignElem">
        <pc:chgData name="Nguyễn Huy Hoàng" userId="faa765855f9a266b" providerId="LiveId" clId="{164D866D-909B-485C-928F-EE7CA4D7AF2B}" dt="2021-07-12T19:29:58.112" v="630" actId="207"/>
        <pc:sldMkLst>
          <pc:docMk/>
          <pc:sldMk cId="2584280759" sldId="257"/>
        </pc:sldMkLst>
        <pc:spChg chg="mod">
          <ac:chgData name="Nguyễn Huy Hoàng" userId="faa765855f9a266b" providerId="LiveId" clId="{164D866D-909B-485C-928F-EE7CA4D7AF2B}" dt="2021-07-12T19:29:51.580" v="629" actId="20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Nguyễn Huy Hoàng" userId="faa765855f9a266b" providerId="LiveId" clId="{164D866D-909B-485C-928F-EE7CA4D7AF2B}" dt="2021-07-12T19:29:58.112" v="630" actId="207"/>
          <ac:spMkLst>
            <pc:docMk/>
            <pc:sldMk cId="2584280759" sldId="257"/>
            <ac:spMk id="3" creationId="{C8722DDC-8EEE-4A06-8DFE-B44871EAA2CF}"/>
          </ac:spMkLst>
        </pc:spChg>
        <pc:spChg chg="del">
          <ac:chgData name="Nguyễn Huy Hoàng" userId="faa765855f9a266b" providerId="LiveId" clId="{164D866D-909B-485C-928F-EE7CA4D7AF2B}" dt="2021-07-12T19:29:18.703" v="626"/>
          <ac:spMkLst>
            <pc:docMk/>
            <pc:sldMk cId="2584280759" sldId="257"/>
            <ac:spMk id="82" creationId="{2644B391-9BFE-445C-A9EC-F544BB85FBC7}"/>
          </ac:spMkLst>
        </pc:spChg>
        <pc:spChg chg="del">
          <ac:chgData name="Nguyễn Huy Hoàng" userId="faa765855f9a266b" providerId="LiveId" clId="{164D866D-909B-485C-928F-EE7CA4D7AF2B}" dt="2021-07-12T19:29:18.703" v="626"/>
          <ac:spMkLst>
            <pc:docMk/>
            <pc:sldMk cId="2584280759" sldId="257"/>
            <ac:spMk id="84" creationId="{80F26E69-87D9-4655-AE7B-280A87AA3CAD}"/>
          </ac:spMkLst>
        </pc:spChg>
      </pc:sldChg>
      <pc:sldChg chg="addSp delSp modSp mod modClrScheme chgLayout">
        <pc:chgData name="Nguyễn Huy Hoàng" userId="faa765855f9a266b" providerId="LiveId" clId="{164D866D-909B-485C-928F-EE7CA4D7AF2B}" dt="2021-07-14T15:18:19.825" v="1290" actId="20577"/>
        <pc:sldMkLst>
          <pc:docMk/>
          <pc:sldMk cId="183243182" sldId="261"/>
        </pc:sldMkLst>
        <pc:spChg chg="mod">
          <ac:chgData name="Nguyễn Huy Hoàng" userId="faa765855f9a266b" providerId="LiveId" clId="{164D866D-909B-485C-928F-EE7CA4D7AF2B}" dt="2021-07-12T19:42:22.641" v="772" actId="403"/>
          <ac:spMkLst>
            <pc:docMk/>
            <pc:sldMk cId="183243182" sldId="261"/>
            <ac:spMk id="2" creationId="{7A4919D0-F177-4BBA-9A0B-DBA69E2ED764}"/>
          </ac:spMkLst>
        </pc:spChg>
        <pc:spChg chg="add del mod">
          <ac:chgData name="Nguyễn Huy Hoàng" userId="faa765855f9a266b" providerId="LiveId" clId="{164D866D-909B-485C-928F-EE7CA4D7AF2B}" dt="2021-07-11T16:38:07.767" v="327" actId="26606"/>
          <ac:spMkLst>
            <pc:docMk/>
            <pc:sldMk cId="183243182" sldId="261"/>
            <ac:spMk id="10" creationId="{4CE8CFFF-3086-43AA-8B16-681A2BAB8173}"/>
          </ac:spMkLst>
        </pc:spChg>
        <pc:spChg chg="add del mod">
          <ac:chgData name="Nguyễn Huy Hoàng" userId="faa765855f9a266b" providerId="LiveId" clId="{164D866D-909B-485C-928F-EE7CA4D7AF2B}" dt="2021-07-12T19:33:59.512" v="654" actId="478"/>
          <ac:spMkLst>
            <pc:docMk/>
            <pc:sldMk cId="183243182" sldId="261"/>
            <ac:spMk id="15" creationId="{A6FA7CA4-A627-482B-A807-73A7D0961BE6}"/>
          </ac:spMkLst>
        </pc:spChg>
        <pc:graphicFrameChg chg="mod ord modGraphic">
          <ac:chgData name="Nguyễn Huy Hoàng" userId="faa765855f9a266b" providerId="LiveId" clId="{164D866D-909B-485C-928F-EE7CA4D7AF2B}" dt="2021-07-14T15:18:19.825" v="1290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addSp delSp modSp mod modClrScheme chgLayout">
        <pc:chgData name="Nguyễn Huy Hoàng" userId="faa765855f9a266b" providerId="LiveId" clId="{164D866D-909B-485C-928F-EE7CA4D7AF2B}" dt="2021-07-12T19:38:57.511" v="743" actId="113"/>
        <pc:sldMkLst>
          <pc:docMk/>
          <pc:sldMk cId="390138274" sldId="262"/>
        </pc:sldMkLst>
        <pc:spChg chg="mod ord">
          <ac:chgData name="Nguyễn Huy Hoàng" userId="faa765855f9a266b" providerId="LiveId" clId="{164D866D-909B-485C-928F-EE7CA4D7AF2B}" dt="2021-07-12T19:33:23.007" v="650" actId="1076"/>
          <ac:spMkLst>
            <pc:docMk/>
            <pc:sldMk cId="390138274" sldId="262"/>
            <ac:spMk id="2" creationId="{7DE0C6D6-5BF5-473D-9675-463D0F5A0917}"/>
          </ac:spMkLst>
        </pc:spChg>
        <pc:spChg chg="del">
          <ac:chgData name="Nguyễn Huy Hoàng" userId="faa765855f9a266b" providerId="LiveId" clId="{164D866D-909B-485C-928F-EE7CA4D7AF2B}" dt="2021-07-11T16:01:51.338" v="26" actId="22"/>
          <ac:spMkLst>
            <pc:docMk/>
            <pc:sldMk cId="390138274" sldId="262"/>
            <ac:spMk id="3" creationId="{3D3959F7-2F9C-4A5E-B0A0-581A4C3C841E}"/>
          </ac:spMkLst>
        </pc:spChg>
        <pc:spChg chg="add del mod">
          <ac:chgData name="Nguyễn Huy Hoàng" userId="faa765855f9a266b" providerId="LiveId" clId="{164D866D-909B-485C-928F-EE7CA4D7AF2B}" dt="2021-07-11T16:02:13.684" v="31" actId="26606"/>
          <ac:spMkLst>
            <pc:docMk/>
            <pc:sldMk cId="390138274" sldId="262"/>
            <ac:spMk id="10" creationId="{A33AE3F5-7669-4FDB-9B54-70D0BA10C1D5}"/>
          </ac:spMkLst>
        </pc:spChg>
        <pc:spChg chg="add mod">
          <ac:chgData name="Nguyễn Huy Hoàng" userId="faa765855f9a266b" providerId="LiveId" clId="{164D866D-909B-485C-928F-EE7CA4D7AF2B}" dt="2021-07-12T19:29:18.703" v="626"/>
          <ac:spMkLst>
            <pc:docMk/>
            <pc:sldMk cId="390138274" sldId="262"/>
            <ac:spMk id="12" creationId="{1333B631-7C08-447F-A4B7-DEEFF3DCE977}"/>
          </ac:spMkLst>
        </pc:spChg>
        <pc:graphicFrameChg chg="add mod modGraphic">
          <ac:chgData name="Nguyễn Huy Hoàng" userId="faa765855f9a266b" providerId="LiveId" clId="{164D866D-909B-485C-928F-EE7CA4D7AF2B}" dt="2021-07-12T19:38:57.511" v="743" actId="113"/>
          <ac:graphicFrameMkLst>
            <pc:docMk/>
            <pc:sldMk cId="390138274" sldId="262"/>
            <ac:graphicFrameMk id="6" creationId="{993FFC0C-9137-4770-99AD-8422E7E01F1D}"/>
          </ac:graphicFrameMkLst>
        </pc:graphicFrameChg>
        <pc:picChg chg="add mod ord modCrop">
          <ac:chgData name="Nguyễn Huy Hoàng" userId="faa765855f9a266b" providerId="LiveId" clId="{164D866D-909B-485C-928F-EE7CA4D7AF2B}" dt="2021-07-12T19:37:21.044" v="684" actId="1076"/>
          <ac:picMkLst>
            <pc:docMk/>
            <pc:sldMk cId="390138274" sldId="262"/>
            <ac:picMk id="5" creationId="{EED989C6-A766-4F0E-BB90-0954BFACC9A1}"/>
          </ac:picMkLst>
        </pc:picChg>
      </pc:sldChg>
      <pc:sldChg chg="addSp delSp modSp new mod">
        <pc:chgData name="Nguyễn Huy Hoàng" userId="faa765855f9a266b" providerId="LiveId" clId="{164D866D-909B-485C-928F-EE7CA4D7AF2B}" dt="2021-07-14T15:16:30.058" v="1273" actId="113"/>
        <pc:sldMkLst>
          <pc:docMk/>
          <pc:sldMk cId="4242841027" sldId="263"/>
        </pc:sldMkLst>
        <pc:spChg chg="del">
          <ac:chgData name="Nguyễn Huy Hoàng" userId="faa765855f9a266b" providerId="LiveId" clId="{164D866D-909B-485C-928F-EE7CA4D7AF2B}" dt="2021-07-11T16:02:42.036" v="34" actId="22"/>
          <ac:spMkLst>
            <pc:docMk/>
            <pc:sldMk cId="4242841027" sldId="263"/>
            <ac:spMk id="2" creationId="{7BD8C94C-F4A1-47DF-A7FB-4B8424021638}"/>
          </ac:spMkLst>
        </pc:spChg>
        <pc:spChg chg="add mod">
          <ac:chgData name="Nguyễn Huy Hoàng" userId="faa765855f9a266b" providerId="LiveId" clId="{164D866D-909B-485C-928F-EE7CA4D7AF2B}" dt="2021-07-14T15:16:30.058" v="1273" actId="113"/>
          <ac:spMkLst>
            <pc:docMk/>
            <pc:sldMk cId="4242841027" sldId="263"/>
            <ac:spMk id="2" creationId="{9C3162A6-71CE-40A9-9BF1-245E1E1A741C}"/>
          </ac:spMkLst>
        </pc:spChg>
        <pc:spChg chg="del">
          <ac:chgData name="Nguyễn Huy Hoàng" userId="faa765855f9a266b" providerId="LiveId" clId="{164D866D-909B-485C-928F-EE7CA4D7AF2B}" dt="2021-07-11T16:03:20.201" v="47" actId="26606"/>
          <ac:spMkLst>
            <pc:docMk/>
            <pc:sldMk cId="4242841027" sldId="263"/>
            <ac:spMk id="3" creationId="{5F895ECC-D916-43A2-A466-98BE2BC3D4C0}"/>
          </ac:spMkLst>
        </pc:spChg>
        <pc:spChg chg="del">
          <ac:chgData name="Nguyễn Huy Hoàng" userId="faa765855f9a266b" providerId="LiveId" clId="{164D866D-909B-485C-928F-EE7CA4D7AF2B}" dt="2021-07-11T16:03:20.201" v="47" actId="26606"/>
          <ac:spMkLst>
            <pc:docMk/>
            <pc:sldMk cId="4242841027" sldId="263"/>
            <ac:spMk id="4" creationId="{980806A7-B3E3-4309-9C7B-8DA151B3DB1C}"/>
          </ac:spMkLst>
        </pc:spChg>
        <pc:spChg chg="add del mod">
          <ac:chgData name="Nguyễn Huy Hoàng" userId="faa765855f9a266b" providerId="LiveId" clId="{164D866D-909B-485C-928F-EE7CA4D7AF2B}" dt="2021-07-11T16:03:11.791" v="43" actId="478"/>
          <ac:spMkLst>
            <pc:docMk/>
            <pc:sldMk cId="4242841027" sldId="263"/>
            <ac:spMk id="8" creationId="{F240D7B5-287D-4C4B-A1E2-4528358C901C}"/>
          </ac:spMkLst>
        </pc:spChg>
        <pc:spChg chg="add mod">
          <ac:chgData name="Nguyễn Huy Hoàng" userId="faa765855f9a266b" providerId="LiveId" clId="{164D866D-909B-485C-928F-EE7CA4D7AF2B}" dt="2021-07-12T19:40:09.296" v="749" actId="1076"/>
          <ac:spMkLst>
            <pc:docMk/>
            <pc:sldMk cId="4242841027" sldId="263"/>
            <ac:spMk id="19" creationId="{1C6BAC5A-1821-4BFC-9689-EBAB5410F76F}"/>
          </ac:spMkLst>
        </pc:spChg>
        <pc:spChg chg="add del mod">
          <ac:chgData name="Nguyễn Huy Hoàng" userId="faa765855f9a266b" providerId="LiveId" clId="{164D866D-909B-485C-928F-EE7CA4D7AF2B}" dt="2021-07-12T19:40:23.641" v="750" actId="478"/>
          <ac:spMkLst>
            <pc:docMk/>
            <pc:sldMk cId="4242841027" sldId="263"/>
            <ac:spMk id="21" creationId="{8A0BF3F8-71BE-4EEA-BA04-304489B0FB1E}"/>
          </ac:spMkLst>
        </pc:spChg>
        <pc:graphicFrameChg chg="add mod modGraphic">
          <ac:chgData name="Nguyễn Huy Hoàng" userId="faa765855f9a266b" providerId="LiveId" clId="{164D866D-909B-485C-928F-EE7CA4D7AF2B}" dt="2021-07-14T15:15:50.610" v="1257" actId="1076"/>
          <ac:graphicFrameMkLst>
            <pc:docMk/>
            <pc:sldMk cId="4242841027" sldId="263"/>
            <ac:graphicFrameMk id="5" creationId="{37B4A530-4EEB-4517-858C-4EE1AD5B30FE}"/>
          </ac:graphicFrameMkLst>
        </pc:graphicFrameChg>
        <pc:picChg chg="add del mod ord modCrop">
          <ac:chgData name="Nguyễn Huy Hoàng" userId="faa765855f9a266b" providerId="LiveId" clId="{164D866D-909B-485C-928F-EE7CA4D7AF2B}" dt="2021-07-11T16:02:57.128" v="36" actId="478"/>
          <ac:picMkLst>
            <pc:docMk/>
            <pc:sldMk cId="4242841027" sldId="263"/>
            <ac:picMk id="6" creationId="{34B3F554-1B63-450C-8161-0220303E0F20}"/>
          </ac:picMkLst>
        </pc:picChg>
        <pc:picChg chg="add del mod">
          <ac:chgData name="Nguyễn Huy Hoàng" userId="faa765855f9a266b" providerId="LiveId" clId="{164D866D-909B-485C-928F-EE7CA4D7AF2B}" dt="2021-07-11T16:03:02.115" v="39" actId="478"/>
          <ac:picMkLst>
            <pc:docMk/>
            <pc:sldMk cId="4242841027" sldId="263"/>
            <ac:picMk id="10" creationId="{681C76F8-90EE-41E1-B91F-976602CBF8F2}"/>
          </ac:picMkLst>
        </pc:picChg>
        <pc:picChg chg="add del mod ord modCrop">
          <ac:chgData name="Nguyễn Huy Hoàng" userId="faa765855f9a266b" providerId="LiveId" clId="{164D866D-909B-485C-928F-EE7CA4D7AF2B}" dt="2021-07-11T16:03:05.513" v="41" actId="22"/>
          <ac:picMkLst>
            <pc:docMk/>
            <pc:sldMk cId="4242841027" sldId="263"/>
            <ac:picMk id="12" creationId="{CF829584-60EF-41D5-A5E2-41A390832640}"/>
          </ac:picMkLst>
        </pc:picChg>
        <pc:picChg chg="add mod">
          <ac:chgData name="Nguyễn Huy Hoàng" userId="faa765855f9a266b" providerId="LiveId" clId="{164D866D-909B-485C-928F-EE7CA4D7AF2B}" dt="2021-07-12T19:39:59.753" v="748" actId="1076"/>
          <ac:picMkLst>
            <pc:docMk/>
            <pc:sldMk cId="4242841027" sldId="263"/>
            <ac:picMk id="14" creationId="{825CD752-1B4F-4E9F-9890-EBE85844BD55}"/>
          </ac:picMkLst>
        </pc:picChg>
      </pc:sldChg>
      <pc:sldChg chg="addSp delSp modSp new del mod modClrScheme chgLayout">
        <pc:chgData name="Nguyễn Huy Hoàng" userId="faa765855f9a266b" providerId="LiveId" clId="{164D866D-909B-485C-928F-EE7CA4D7AF2B}" dt="2021-07-11T16:06:00.583" v="70" actId="2696"/>
        <pc:sldMkLst>
          <pc:docMk/>
          <pc:sldMk cId="2339290677" sldId="264"/>
        </pc:sldMkLst>
        <pc:spChg chg="mod">
          <ac:chgData name="Nguyễn Huy Hoàng" userId="faa765855f9a266b" providerId="LiveId" clId="{164D866D-909B-485C-928F-EE7CA4D7AF2B}" dt="2021-07-11T16:04:38.683" v="65" actId="26606"/>
          <ac:spMkLst>
            <pc:docMk/>
            <pc:sldMk cId="2339290677" sldId="264"/>
            <ac:spMk id="2" creationId="{D1384E64-7C56-41A1-810D-514CDBA87D86}"/>
          </ac:spMkLst>
        </pc:spChg>
        <pc:spChg chg="add del">
          <ac:chgData name="Nguyễn Huy Hoàng" userId="faa765855f9a266b" providerId="LiveId" clId="{164D866D-909B-485C-928F-EE7CA4D7AF2B}" dt="2021-07-11T16:04:38.683" v="65" actId="26606"/>
          <ac:spMkLst>
            <pc:docMk/>
            <pc:sldMk cId="2339290677" sldId="264"/>
            <ac:spMk id="3" creationId="{17D7D415-D2CE-4349-ADA9-7A1B15E50F72}"/>
          </ac:spMkLst>
        </pc:spChg>
        <pc:spChg chg="add del mod">
          <ac:chgData name="Nguyễn Huy Hoàng" userId="faa765855f9a266b" providerId="LiveId" clId="{164D866D-909B-485C-928F-EE7CA4D7AF2B}" dt="2021-07-11T16:04:32.481" v="62" actId="26606"/>
          <ac:spMkLst>
            <pc:docMk/>
            <pc:sldMk cId="2339290677" sldId="264"/>
            <ac:spMk id="8" creationId="{7741DAAC-FA42-4365-BCEA-F1B73FAE0911}"/>
          </ac:spMkLst>
        </pc:spChg>
        <pc:spChg chg="add del mod">
          <ac:chgData name="Nguyễn Huy Hoàng" userId="faa765855f9a266b" providerId="LiveId" clId="{164D866D-909B-485C-928F-EE7CA4D7AF2B}" dt="2021-07-11T16:04:38.680" v="64" actId="26606"/>
          <ac:spMkLst>
            <pc:docMk/>
            <pc:sldMk cId="2339290677" sldId="264"/>
            <ac:spMk id="10" creationId="{33A7B0F9-FEA2-4392-B705-BD34D523BCDB}"/>
          </ac:spMkLst>
        </pc:spChg>
        <pc:spChg chg="add del mod">
          <ac:chgData name="Nguyễn Huy Hoàng" userId="faa765855f9a266b" providerId="LiveId" clId="{164D866D-909B-485C-928F-EE7CA4D7AF2B}" dt="2021-07-11T16:04:38.680" v="64" actId="26606"/>
          <ac:spMkLst>
            <pc:docMk/>
            <pc:sldMk cId="2339290677" sldId="264"/>
            <ac:spMk id="11" creationId="{E324F52F-3DE4-4A84-94A6-A55EBC422DCB}"/>
          </ac:spMkLst>
        </pc:spChg>
        <pc:spChg chg="add mod">
          <ac:chgData name="Nguyễn Huy Hoàng" userId="faa765855f9a266b" providerId="LiveId" clId="{164D866D-909B-485C-928F-EE7CA4D7AF2B}" dt="2021-07-11T16:04:38.683" v="65" actId="26606"/>
          <ac:spMkLst>
            <pc:docMk/>
            <pc:sldMk cId="2339290677" sldId="264"/>
            <ac:spMk id="13" creationId="{C0E715DE-CA70-4CC5-A775-051F661C52F8}"/>
          </ac:spMkLst>
        </pc:spChg>
      </pc:sldChg>
      <pc:sldChg chg="addSp delSp modSp new mod ord modClrScheme chgLayout">
        <pc:chgData name="Nguyễn Huy Hoàng" userId="faa765855f9a266b" providerId="LiveId" clId="{164D866D-909B-485C-928F-EE7CA4D7AF2B}" dt="2021-07-17T09:08:14.199" v="2300" actId="27636"/>
        <pc:sldMkLst>
          <pc:docMk/>
          <pc:sldMk cId="527054278" sldId="265"/>
        </pc:sldMkLst>
        <pc:spChg chg="del">
          <ac:chgData name="Nguyễn Huy Hoàng" userId="faa765855f9a266b" providerId="LiveId" clId="{164D866D-909B-485C-928F-EE7CA4D7AF2B}" dt="2021-07-11T16:05:54.778" v="67" actId="26606"/>
          <ac:spMkLst>
            <pc:docMk/>
            <pc:sldMk cId="527054278" sldId="265"/>
            <ac:spMk id="2" creationId="{7F5F055B-1CA0-42B8-9406-2013C5F3A544}"/>
          </ac:spMkLst>
        </pc:spChg>
        <pc:spChg chg="del">
          <ac:chgData name="Nguyễn Huy Hoàng" userId="faa765855f9a266b" providerId="LiveId" clId="{164D866D-909B-485C-928F-EE7CA4D7AF2B}" dt="2021-07-11T16:05:54.778" v="67" actId="26606"/>
          <ac:spMkLst>
            <pc:docMk/>
            <pc:sldMk cId="527054278" sldId="265"/>
            <ac:spMk id="3" creationId="{B08D8345-36DD-4A6A-B4DA-C94C47E45CED}"/>
          </ac:spMkLst>
        </pc:spChg>
        <pc:spChg chg="del">
          <ac:chgData name="Nguyễn Huy Hoàng" userId="faa765855f9a266b" providerId="LiveId" clId="{164D866D-909B-485C-928F-EE7CA4D7AF2B}" dt="2021-07-11T16:05:54.778" v="67" actId="26606"/>
          <ac:spMkLst>
            <pc:docMk/>
            <pc:sldMk cId="527054278" sldId="265"/>
            <ac:spMk id="4" creationId="{FE6D04B4-292B-464E-BCA4-CE6E4F3730DD}"/>
          </ac:spMkLst>
        </pc:spChg>
        <pc:spChg chg="add mod">
          <ac:chgData name="Nguyễn Huy Hoàng" userId="faa765855f9a266b" providerId="LiveId" clId="{164D866D-909B-485C-928F-EE7CA4D7AF2B}" dt="2021-07-12T19:29:18.703" v="626"/>
          <ac:spMkLst>
            <pc:docMk/>
            <pc:sldMk cId="527054278" sldId="265"/>
            <ac:spMk id="9" creationId="{F3C17684-FED5-4CE4-8506-49373F079EDA}"/>
          </ac:spMkLst>
        </pc:spChg>
        <pc:spChg chg="add mod">
          <ac:chgData name="Nguyễn Huy Hoàng" userId="faa765855f9a266b" providerId="LiveId" clId="{164D866D-909B-485C-928F-EE7CA4D7AF2B}" dt="2021-07-11T16:38:38.797" v="328"/>
          <ac:spMkLst>
            <pc:docMk/>
            <pc:sldMk cId="527054278" sldId="265"/>
            <ac:spMk id="10" creationId="{232830F6-6167-42AA-85F7-040A35CA7CC0}"/>
          </ac:spMkLst>
        </pc:spChg>
        <pc:spChg chg="add mod">
          <ac:chgData name="Nguyễn Huy Hoàng" userId="faa765855f9a266b" providerId="LiveId" clId="{164D866D-909B-485C-928F-EE7CA4D7AF2B}" dt="2021-07-17T09:08:14.199" v="2300" actId="27636"/>
          <ac:spMkLst>
            <pc:docMk/>
            <pc:sldMk cId="527054278" sldId="265"/>
            <ac:spMk id="11" creationId="{02445E12-6828-4CAF-A554-97D62F3BB064}"/>
          </ac:spMkLst>
        </pc:spChg>
        <pc:spChg chg="add mod">
          <ac:chgData name="Nguyễn Huy Hoàng" userId="faa765855f9a266b" providerId="LiveId" clId="{164D866D-909B-485C-928F-EE7CA4D7AF2B}" dt="2021-07-11T16:38:38.797" v="328"/>
          <ac:spMkLst>
            <pc:docMk/>
            <pc:sldMk cId="527054278" sldId="265"/>
            <ac:spMk id="12" creationId="{1D2AB605-E678-4F59-B5F2-A82CE9134EBD}"/>
          </ac:spMkLst>
        </pc:spChg>
        <pc:spChg chg="add del mod">
          <ac:chgData name="Nguyễn Huy Hoàng" userId="faa765855f9a266b" providerId="LiveId" clId="{164D866D-909B-485C-928F-EE7CA4D7AF2B}" dt="2021-07-12T19:30:36.064" v="634" actId="478"/>
          <ac:spMkLst>
            <pc:docMk/>
            <pc:sldMk cId="527054278" sldId="265"/>
            <ac:spMk id="13" creationId="{E2D58FD3-1F3D-4344-BFF1-BE0EEC4309FF}"/>
          </ac:spMkLst>
        </pc:spChg>
        <pc:spChg chg="add mod">
          <ac:chgData name="Nguyễn Huy Hoàng" userId="faa765855f9a266b" providerId="LiveId" clId="{164D866D-909B-485C-928F-EE7CA4D7AF2B}" dt="2021-07-11T16:38:52.562" v="330"/>
          <ac:spMkLst>
            <pc:docMk/>
            <pc:sldMk cId="527054278" sldId="265"/>
            <ac:spMk id="15" creationId="{4D7086A0-3D63-4E2A-B709-946861695983}"/>
          </ac:spMkLst>
        </pc:spChg>
        <pc:spChg chg="add mod">
          <ac:chgData name="Nguyễn Huy Hoàng" userId="faa765855f9a266b" providerId="LiveId" clId="{164D866D-909B-485C-928F-EE7CA4D7AF2B}" dt="2021-07-11T16:38:52.562" v="330"/>
          <ac:spMkLst>
            <pc:docMk/>
            <pc:sldMk cId="527054278" sldId="265"/>
            <ac:spMk id="16" creationId="{08503DA5-EEFB-4B8F-A130-F6975B6A3B07}"/>
          </ac:spMkLst>
        </pc:spChg>
        <pc:grpChg chg="add del mod">
          <ac:chgData name="Nguyễn Huy Hoàng" userId="faa765855f9a266b" providerId="LiveId" clId="{164D866D-909B-485C-928F-EE7CA4D7AF2B}" dt="2021-07-11T16:38:46.450" v="329" actId="478"/>
          <ac:grpSpMkLst>
            <pc:docMk/>
            <pc:sldMk cId="527054278" sldId="265"/>
            <ac:grpSpMk id="8" creationId="{7481B690-86F7-4C2F-8B4E-D1571049BBA7}"/>
          </ac:grpSpMkLst>
        </pc:grpChg>
        <pc:grpChg chg="add del mod">
          <ac:chgData name="Nguyễn Huy Hoàng" userId="faa765855f9a266b" providerId="LiveId" clId="{164D866D-909B-485C-928F-EE7CA4D7AF2B}" dt="2021-07-11T16:39:00.359" v="332" actId="478"/>
          <ac:grpSpMkLst>
            <pc:docMk/>
            <pc:sldMk cId="527054278" sldId="265"/>
            <ac:grpSpMk id="14" creationId="{61CB9244-2008-4753-8C20-9EC4CD108D25}"/>
          </ac:grpSpMkLst>
        </pc:grpChg>
        <pc:graphicFrameChg chg="add mod modGraphic">
          <ac:chgData name="Nguyễn Huy Hoàng" userId="faa765855f9a266b" providerId="LiveId" clId="{164D866D-909B-485C-928F-EE7CA4D7AF2B}" dt="2021-07-17T09:07:42.626" v="2291" actId="1076"/>
          <ac:graphicFrameMkLst>
            <pc:docMk/>
            <pc:sldMk cId="527054278" sldId="265"/>
            <ac:graphicFrameMk id="2" creationId="{160112E9-55A1-4F77-9F3B-D76FA67FDBBF}"/>
          </ac:graphicFrameMkLst>
        </pc:graphicFrameChg>
      </pc:sldChg>
      <pc:sldChg chg="addSp delSp modSp add del mod ord">
        <pc:chgData name="Nguyễn Huy Hoàng" userId="faa765855f9a266b" providerId="LiveId" clId="{164D866D-909B-485C-928F-EE7CA4D7AF2B}" dt="2021-07-14T16:56:13.115" v="2283" actId="2696"/>
        <pc:sldMkLst>
          <pc:docMk/>
          <pc:sldMk cId="3858495128" sldId="266"/>
        </pc:sldMkLst>
        <pc:spChg chg="add del mod">
          <ac:chgData name="Nguyễn Huy Hoàng" userId="faa765855f9a266b" providerId="LiveId" clId="{164D866D-909B-485C-928F-EE7CA4D7AF2B}" dt="2021-07-14T16:52:41.013" v="2137"/>
          <ac:spMkLst>
            <pc:docMk/>
            <pc:sldMk cId="3858495128" sldId="266"/>
            <ac:spMk id="3" creationId="{8964FB13-DCAE-4FD2-A25B-A39033D97BC6}"/>
          </ac:spMkLst>
        </pc:spChg>
        <pc:spChg chg="add mod">
          <ac:chgData name="Nguyễn Huy Hoàng" userId="faa765855f9a266b" providerId="LiveId" clId="{164D866D-909B-485C-928F-EE7CA4D7AF2B}" dt="2021-07-14T16:56:02.276" v="2281" actId="21"/>
          <ac:spMkLst>
            <pc:docMk/>
            <pc:sldMk cId="3858495128" sldId="266"/>
            <ac:spMk id="5" creationId="{5AE957DA-BDEC-4DDB-90F2-708F83069F63}"/>
          </ac:spMkLst>
        </pc:spChg>
        <pc:spChg chg="mod">
          <ac:chgData name="Nguyễn Huy Hoàng" userId="faa765855f9a266b" providerId="LiveId" clId="{164D866D-909B-485C-928F-EE7CA4D7AF2B}" dt="2021-07-14T16:55:14.307" v="2271" actId="20577"/>
          <ac:spMkLst>
            <pc:docMk/>
            <pc:sldMk cId="3858495128" sldId="266"/>
            <ac:spMk id="9" creationId="{F3C17684-FED5-4CE4-8506-49373F079EDA}"/>
          </ac:spMkLst>
        </pc:spChg>
        <pc:spChg chg="del mod">
          <ac:chgData name="Nguyễn Huy Hoàng" userId="faa765855f9a266b" providerId="LiveId" clId="{164D866D-909B-485C-928F-EE7CA4D7AF2B}" dt="2021-07-14T16:52:39.233" v="2136" actId="478"/>
          <ac:spMkLst>
            <pc:docMk/>
            <pc:sldMk cId="3858495128" sldId="266"/>
            <ac:spMk id="11" creationId="{02445E12-6828-4CAF-A554-97D62F3BB064}"/>
          </ac:spMkLst>
        </pc:spChg>
        <pc:spChg chg="mod">
          <ac:chgData name="Nguyễn Huy Hoàng" userId="faa765855f9a266b" providerId="LiveId" clId="{164D866D-909B-485C-928F-EE7CA4D7AF2B}" dt="2021-07-12T19:29:18.703" v="626"/>
          <ac:spMkLst>
            <pc:docMk/>
            <pc:sldMk cId="3858495128" sldId="266"/>
            <ac:spMk id="13" creationId="{E2D58FD3-1F3D-4344-BFF1-BE0EEC4309FF}"/>
          </ac:spMkLst>
        </pc:spChg>
        <pc:picChg chg="add del mod">
          <ac:chgData name="Nguyễn Huy Hoàng" userId="faa765855f9a266b" providerId="LiveId" clId="{164D866D-909B-485C-928F-EE7CA4D7AF2B}" dt="2021-07-14T16:56:02.276" v="2281" actId="21"/>
          <ac:picMkLst>
            <pc:docMk/>
            <pc:sldMk cId="3858495128" sldId="266"/>
            <ac:picMk id="7" creationId="{07F0DD9B-103A-4A3E-A084-7B5B0855CCD4}"/>
          </ac:picMkLst>
        </pc:picChg>
      </pc:sldChg>
      <pc:sldChg chg="addSp delSp modSp add mod ord">
        <pc:chgData name="Nguyễn Huy Hoàng" userId="faa765855f9a266b" providerId="LiveId" clId="{164D866D-909B-485C-928F-EE7CA4D7AF2B}" dt="2021-07-14T16:53:11.732" v="2165" actId="20577"/>
        <pc:sldMkLst>
          <pc:docMk/>
          <pc:sldMk cId="632202686" sldId="267"/>
        </pc:sldMkLst>
        <pc:spChg chg="mod">
          <ac:chgData name="Nguyễn Huy Hoàng" userId="faa765855f9a266b" providerId="LiveId" clId="{164D866D-909B-485C-928F-EE7CA4D7AF2B}" dt="2021-07-14T16:53:05.999" v="2162" actId="20577"/>
          <ac:spMkLst>
            <pc:docMk/>
            <pc:sldMk cId="632202686" sldId="267"/>
            <ac:spMk id="19" creationId="{1C6BAC5A-1821-4BFC-9689-EBAB5410F76F}"/>
          </ac:spMkLst>
        </pc:spChg>
        <pc:spChg chg="mod">
          <ac:chgData name="Nguyễn Huy Hoàng" userId="faa765855f9a266b" providerId="LiveId" clId="{164D866D-909B-485C-928F-EE7CA4D7AF2B}" dt="2021-07-14T16:53:11.732" v="2165" actId="20577"/>
          <ac:spMkLst>
            <pc:docMk/>
            <pc:sldMk cId="632202686" sldId="267"/>
            <ac:spMk id="21" creationId="{8A0BF3F8-71BE-4EEA-BA04-304489B0FB1E}"/>
          </ac:spMkLst>
        </pc:spChg>
        <pc:picChg chg="add del mod">
          <ac:chgData name="Nguyễn Huy Hoàng" userId="faa765855f9a266b" providerId="LiveId" clId="{164D866D-909B-485C-928F-EE7CA4D7AF2B}" dt="2021-07-14T16:52:28.276" v="2135" actId="21"/>
          <ac:picMkLst>
            <pc:docMk/>
            <pc:sldMk cId="632202686" sldId="267"/>
            <ac:picMk id="3" creationId="{C480BB66-7A57-4A9B-B331-170F2923C24C}"/>
          </ac:picMkLst>
        </pc:picChg>
        <pc:picChg chg="del mod">
          <ac:chgData name="Nguyễn Huy Hoàng" userId="faa765855f9a266b" providerId="LiveId" clId="{164D866D-909B-485C-928F-EE7CA4D7AF2B}" dt="2021-07-11T16:27:14.357" v="94" actId="478"/>
          <ac:picMkLst>
            <pc:docMk/>
            <pc:sldMk cId="632202686" sldId="267"/>
            <ac:picMk id="14" creationId="{825CD752-1B4F-4E9F-9890-EBE85844BD55}"/>
          </ac:picMkLst>
        </pc:picChg>
      </pc:sldChg>
      <pc:sldChg chg="delSp modSp add mod ord">
        <pc:chgData name="Nguyễn Huy Hoàng" userId="faa765855f9a266b" providerId="LiveId" clId="{164D866D-909B-485C-928F-EE7CA4D7AF2B}" dt="2021-07-17T09:08:26.888" v="2302" actId="27636"/>
        <pc:sldMkLst>
          <pc:docMk/>
          <pc:sldMk cId="579541159" sldId="268"/>
        </pc:sldMkLst>
        <pc:spChg chg="del">
          <ac:chgData name="Nguyễn Huy Hoàng" userId="faa765855f9a266b" providerId="LiveId" clId="{164D866D-909B-485C-928F-EE7CA4D7AF2B}" dt="2021-07-11T16:35:42.672" v="281" actId="478"/>
          <ac:spMkLst>
            <pc:docMk/>
            <pc:sldMk cId="579541159" sldId="268"/>
            <ac:spMk id="9" creationId="{F3C17684-FED5-4CE4-8506-49373F079EDA}"/>
          </ac:spMkLst>
        </pc:spChg>
        <pc:spChg chg="mod">
          <ac:chgData name="Nguyễn Huy Hoàng" userId="faa765855f9a266b" providerId="LiveId" clId="{164D866D-909B-485C-928F-EE7CA4D7AF2B}" dt="2021-07-17T09:08:26.888" v="2302" actId="27636"/>
          <ac:spMkLst>
            <pc:docMk/>
            <pc:sldMk cId="579541159" sldId="268"/>
            <ac:spMk id="11" creationId="{02445E12-6828-4CAF-A554-97D62F3BB064}"/>
          </ac:spMkLst>
        </pc:spChg>
        <pc:spChg chg="del">
          <ac:chgData name="Nguyễn Huy Hoàng" userId="faa765855f9a266b" providerId="LiveId" clId="{164D866D-909B-485C-928F-EE7CA4D7AF2B}" dt="2021-07-11T16:35:42.672" v="281" actId="478"/>
          <ac:spMkLst>
            <pc:docMk/>
            <pc:sldMk cId="579541159" sldId="268"/>
            <ac:spMk id="13" creationId="{E2D58FD3-1F3D-4344-BFF1-BE0EEC4309FF}"/>
          </ac:spMkLst>
        </pc:spChg>
      </pc:sldChg>
      <pc:sldChg chg="addSp delSp modSp new mod setBg">
        <pc:chgData name="Nguyễn Huy Hoàng" userId="faa765855f9a266b" providerId="LiveId" clId="{164D866D-909B-485C-928F-EE7CA4D7AF2B}" dt="2021-07-14T15:44:37.296" v="1679" actId="20577"/>
        <pc:sldMkLst>
          <pc:docMk/>
          <pc:sldMk cId="3513531037" sldId="269"/>
        </pc:sldMkLst>
        <pc:spChg chg="del">
          <ac:chgData name="Nguyễn Huy Hoàng" userId="faa765855f9a266b" providerId="LiveId" clId="{164D866D-909B-485C-928F-EE7CA4D7AF2B}" dt="2021-07-14T10:58:08.624" v="776" actId="478"/>
          <ac:spMkLst>
            <pc:docMk/>
            <pc:sldMk cId="3513531037" sldId="269"/>
            <ac:spMk id="2" creationId="{2B6277F3-9851-4190-A921-1C5A8B259B17}"/>
          </ac:spMkLst>
        </pc:spChg>
        <pc:spChg chg="del">
          <ac:chgData name="Nguyễn Huy Hoàng" userId="faa765855f9a266b" providerId="LiveId" clId="{164D866D-909B-485C-928F-EE7CA4D7AF2B}" dt="2021-07-14T10:58:08.624" v="776" actId="478"/>
          <ac:spMkLst>
            <pc:docMk/>
            <pc:sldMk cId="3513531037" sldId="269"/>
            <ac:spMk id="3" creationId="{A8F39CA8-4C23-4439-BE27-BB7631E6A28F}"/>
          </ac:spMkLst>
        </pc:spChg>
        <pc:spChg chg="del">
          <ac:chgData name="Nguyễn Huy Hoàng" userId="faa765855f9a266b" providerId="LiveId" clId="{164D866D-909B-485C-928F-EE7CA4D7AF2B}" dt="2021-07-14T10:58:08.624" v="776" actId="478"/>
          <ac:spMkLst>
            <pc:docMk/>
            <pc:sldMk cId="3513531037" sldId="269"/>
            <ac:spMk id="4" creationId="{35448DFE-2AC1-45BF-9161-257FA99C90A2}"/>
          </ac:spMkLst>
        </pc:spChg>
        <pc:spChg chg="add mod">
          <ac:chgData name="Nguyễn Huy Hoàng" userId="faa765855f9a266b" providerId="LiveId" clId="{164D866D-909B-485C-928F-EE7CA4D7AF2B}" dt="2021-07-14T15:44:37.296" v="1679" actId="20577"/>
          <ac:spMkLst>
            <pc:docMk/>
            <pc:sldMk cId="3513531037" sldId="269"/>
            <ac:spMk id="6" creationId="{459F2039-17E8-4904-9996-0314ED6CDB5F}"/>
          </ac:spMkLst>
        </pc:spChg>
        <pc:spChg chg="add del mod">
          <ac:chgData name="Nguyễn Huy Hoàng" userId="faa765855f9a266b" providerId="LiveId" clId="{164D866D-909B-485C-928F-EE7CA4D7AF2B}" dt="2021-07-14T15:31:43.237" v="1491" actId="26606"/>
          <ac:spMkLst>
            <pc:docMk/>
            <pc:sldMk cId="3513531037" sldId="269"/>
            <ac:spMk id="7" creationId="{EF51F028-87E1-4A0D-A4D8-AE97117836A8}"/>
          </ac:spMkLst>
        </pc:spChg>
        <pc:spChg chg="add del">
          <ac:chgData name="Nguyễn Huy Hoàng" userId="faa765855f9a266b" providerId="LiveId" clId="{164D866D-909B-485C-928F-EE7CA4D7AF2B}" dt="2021-07-14T15:39:22.744" v="1555"/>
          <ac:spMkLst>
            <pc:docMk/>
            <pc:sldMk cId="3513531037" sldId="269"/>
            <ac:spMk id="8" creationId="{7FDDACFC-6FE2-4BF6-9C4E-F51D1983BCD2}"/>
          </ac:spMkLst>
        </pc:spChg>
        <pc:spChg chg="add del">
          <ac:chgData name="Nguyễn Huy Hoàng" userId="faa765855f9a266b" providerId="LiveId" clId="{164D866D-909B-485C-928F-EE7CA4D7AF2B}" dt="2021-07-14T15:39:25.439" v="1557"/>
          <ac:spMkLst>
            <pc:docMk/>
            <pc:sldMk cId="3513531037" sldId="269"/>
            <ac:spMk id="10" creationId="{C8802715-A941-49E5-91F8-C51AE177F6EB}"/>
          </ac:spMkLst>
        </pc:spChg>
        <pc:spChg chg="add del">
          <ac:chgData name="Nguyễn Huy Hoàng" userId="faa765855f9a266b" providerId="LiveId" clId="{164D866D-909B-485C-928F-EE7CA4D7AF2B}" dt="2021-07-14T15:31:19.225" v="1482" actId="26606"/>
          <ac:spMkLst>
            <pc:docMk/>
            <pc:sldMk cId="3513531037" sldId="269"/>
            <ac:spMk id="25" creationId="{655AE6B0-AC9E-4167-806F-E9DB135FC46B}"/>
          </ac:spMkLst>
        </pc:spChg>
        <pc:spChg chg="add del">
          <ac:chgData name="Nguyễn Huy Hoàng" userId="faa765855f9a266b" providerId="LiveId" clId="{164D866D-909B-485C-928F-EE7CA4D7AF2B}" dt="2021-07-14T15:39:41.753" v="1559"/>
          <ac:spMkLst>
            <pc:docMk/>
            <pc:sldMk cId="3513531037" sldId="269"/>
            <ac:spMk id="26" creationId="{521337A9-0482-493A-93B1-431D991A9326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29" creationId="{3F088236-D655-4F88-B238-E16762358025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31" creationId="{3DAC0C92-199E-475C-9390-119A9B027276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33" creationId="{C4CFB339-0ED8-4FE2-9EF1-6D1375B8499B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35" creationId="{31896C80-2069-4431-9C19-83B913734490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37" creationId="{BF120A21-0841-4823-B0C4-28AEBCEF9B78}"/>
          </ac:spMkLst>
        </pc:spChg>
        <pc:spChg chg="add del">
          <ac:chgData name="Nguyễn Huy Hoàng" userId="faa765855f9a266b" providerId="LiveId" clId="{164D866D-909B-485C-928F-EE7CA4D7AF2B}" dt="2021-07-14T15:31:19.225" v="1482" actId="26606"/>
          <ac:spMkLst>
            <pc:docMk/>
            <pc:sldMk cId="3513531037" sldId="269"/>
            <ac:spMk id="38" creationId="{87BD1F4E-A66D-4C06-86DA-8D56CA7A3B41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39" creationId="{DBB05BAE-BBD3-4289-899F-A6851503C6B0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41" creationId="{9874D11C-36F5-4BBE-A490-019A54E953B0}"/>
          </ac:spMkLst>
        </pc:spChg>
        <pc:spChg chg="add del">
          <ac:chgData name="Nguyễn Huy Hoàng" userId="faa765855f9a266b" providerId="LiveId" clId="{164D866D-909B-485C-928F-EE7CA4D7AF2B}" dt="2021-07-14T15:31:22.730" v="1484" actId="26606"/>
          <ac:spMkLst>
            <pc:docMk/>
            <pc:sldMk cId="3513531037" sldId="269"/>
            <ac:spMk id="43" creationId="{EF51F028-87E1-4A0D-A4D8-AE97117836A8}"/>
          </ac:spMkLst>
        </pc:spChg>
        <pc:spChg chg="add del">
          <ac:chgData name="Nguyễn Huy Hoàng" userId="faa765855f9a266b" providerId="LiveId" clId="{164D866D-909B-485C-928F-EE7CA4D7AF2B}" dt="2021-07-14T15:31:27.830" v="1486" actId="26606"/>
          <ac:spMkLst>
            <pc:docMk/>
            <pc:sldMk cId="3513531037" sldId="269"/>
            <ac:spMk id="47" creationId="{EF51F028-87E1-4A0D-A4D8-AE97117836A8}"/>
          </ac:spMkLst>
        </pc:spChg>
        <pc:spChg chg="add mod">
          <ac:chgData name="Nguyễn Huy Hoàng" userId="faa765855f9a266b" providerId="LiveId" clId="{164D866D-909B-485C-928F-EE7CA4D7AF2B}" dt="2021-07-14T15:39:50.897" v="1583" actId="20577"/>
          <ac:spMkLst>
            <pc:docMk/>
            <pc:sldMk cId="3513531037" sldId="269"/>
            <ac:spMk id="55" creationId="{EF51F028-87E1-4A0D-A4D8-AE97117836A8}"/>
          </ac:spMkLst>
        </pc:spChg>
        <pc:grpChg chg="add">
          <ac:chgData name="Nguyễn Huy Hoàng" userId="faa765855f9a266b" providerId="LiveId" clId="{164D866D-909B-485C-928F-EE7CA4D7AF2B}" dt="2021-07-14T15:31:43.237" v="1491" actId="26606"/>
          <ac:grpSpMkLst>
            <pc:docMk/>
            <pc:sldMk cId="3513531037" sldId="269"/>
            <ac:grpSpMk id="12" creationId="{09EA7EA7-74F5-4EE2-8E3D-1A10308259D7}"/>
          </ac:grpSpMkLst>
        </pc:grpChg>
        <pc:grpChg chg="add del">
          <ac:chgData name="Nguyễn Huy Hoàng" userId="faa765855f9a266b" providerId="LiveId" clId="{164D866D-909B-485C-928F-EE7CA4D7AF2B}" dt="2021-07-14T15:31:19.225" v="1482" actId="26606"/>
          <ac:grpSpMkLst>
            <pc:docMk/>
            <pc:sldMk cId="3513531037" sldId="269"/>
            <ac:grpSpMk id="13" creationId="{D920209C-E85B-4D6F-A56F-724F5ADA811C}"/>
          </ac:grpSpMkLst>
        </pc:grpChg>
        <pc:grpChg chg="add del">
          <ac:chgData name="Nguyễn Huy Hoàng" userId="faa765855f9a266b" providerId="LiveId" clId="{164D866D-909B-485C-928F-EE7CA4D7AF2B}" dt="2021-07-14T15:31:27.830" v="1486" actId="26606"/>
          <ac:grpSpMkLst>
            <pc:docMk/>
            <pc:sldMk cId="3513531037" sldId="269"/>
            <ac:grpSpMk id="14" creationId="{1F2B4773-3207-44CC-B7AC-892B70498211}"/>
          </ac:grpSpMkLst>
        </pc:grpChg>
        <pc:grpChg chg="add del">
          <ac:chgData name="Nguyễn Huy Hoàng" userId="faa765855f9a266b" providerId="LiveId" clId="{164D866D-909B-485C-928F-EE7CA4D7AF2B}" dt="2021-07-14T15:31:19.225" v="1482" actId="26606"/>
          <ac:grpSpMkLst>
            <pc:docMk/>
            <pc:sldMk cId="3513531037" sldId="269"/>
            <ac:grpSpMk id="27" creationId="{3523416A-383B-4FDC-B4C9-D8EDDFE9C043}"/>
          </ac:grpSpMkLst>
        </pc:grpChg>
        <pc:grpChg chg="add del">
          <ac:chgData name="Nguyễn Huy Hoàng" userId="faa765855f9a266b" providerId="LiveId" clId="{164D866D-909B-485C-928F-EE7CA4D7AF2B}" dt="2021-07-14T15:31:22.730" v="1484" actId="26606"/>
          <ac:grpSpMkLst>
            <pc:docMk/>
            <pc:sldMk cId="3513531037" sldId="269"/>
            <ac:grpSpMk id="40" creationId="{10BE40E3-5550-4CDD-B4FD-387C33EBF157}"/>
          </ac:grpSpMkLst>
        </pc:grpChg>
        <pc:graphicFrameChg chg="add del">
          <ac:chgData name="Nguyễn Huy Hoàng" userId="faa765855f9a266b" providerId="LiveId" clId="{164D866D-909B-485C-928F-EE7CA4D7AF2B}" dt="2021-07-14T15:31:19.225" v="1482" actId="26606"/>
          <ac:graphicFrameMkLst>
            <pc:docMk/>
            <pc:sldMk cId="3513531037" sldId="269"/>
            <ac:graphicFrameMk id="9" creationId="{8D5BA260-652D-4D34-A3A1-CAB9FF9BD60D}"/>
          </ac:graphicFrameMkLst>
        </pc:graphicFrameChg>
        <pc:graphicFrameChg chg="add del">
          <ac:chgData name="Nguyễn Huy Hoàng" userId="faa765855f9a266b" providerId="LiveId" clId="{164D866D-909B-485C-928F-EE7CA4D7AF2B}" dt="2021-07-14T15:31:35.735" v="1488" actId="26606"/>
          <ac:graphicFrameMkLst>
            <pc:docMk/>
            <pc:sldMk cId="3513531037" sldId="269"/>
            <ac:graphicFrameMk id="49" creationId="{619041A0-ECEF-4A30-8F18-E6FBB1307125}"/>
          </ac:graphicFrameMkLst>
        </pc:graphicFrameChg>
        <pc:graphicFrameChg chg="add del">
          <ac:chgData name="Nguyễn Huy Hoàng" userId="faa765855f9a266b" providerId="LiveId" clId="{164D866D-909B-485C-928F-EE7CA4D7AF2B}" dt="2021-07-14T15:31:43.228" v="1490" actId="26606"/>
          <ac:graphicFrameMkLst>
            <pc:docMk/>
            <pc:sldMk cId="3513531037" sldId="269"/>
            <ac:graphicFrameMk id="51" creationId="{77DE0235-A064-439D-A735-5BFEE2B05ED2}"/>
          </ac:graphicFrameMkLst>
        </pc:graphicFrameChg>
        <pc:picChg chg="add del">
          <ac:chgData name="Nguyễn Huy Hoàng" userId="faa765855f9a266b" providerId="LiveId" clId="{164D866D-909B-485C-928F-EE7CA4D7AF2B}" dt="2021-07-14T15:31:27.830" v="1486" actId="26606"/>
          <ac:picMkLst>
            <pc:docMk/>
            <pc:sldMk cId="3513531037" sldId="269"/>
            <ac:picMk id="11" creationId="{2F30D72B-C511-44AB-B02E-CE6BC80BA294}"/>
          </ac:picMkLst>
        </pc:picChg>
        <pc:picChg chg="add del">
          <ac:chgData name="Nguyễn Huy Hoàng" userId="faa765855f9a266b" providerId="LiveId" clId="{164D866D-909B-485C-928F-EE7CA4D7AF2B}" dt="2021-07-14T15:31:22.730" v="1484" actId="26606"/>
          <ac:picMkLst>
            <pc:docMk/>
            <pc:sldMk cId="3513531037" sldId="269"/>
            <ac:picMk id="42" creationId="{9981E4A1-C028-4EF8-982C-3D117FF3B745}"/>
          </ac:picMkLst>
        </pc:picChg>
        <pc:cxnChg chg="add">
          <ac:chgData name="Nguyễn Huy Hoàng" userId="faa765855f9a266b" providerId="LiveId" clId="{164D866D-909B-485C-928F-EE7CA4D7AF2B}" dt="2021-07-14T15:31:43.237" v="1491" actId="26606"/>
          <ac:cxnSpMkLst>
            <pc:docMk/>
            <pc:sldMk cId="3513531037" sldId="269"/>
            <ac:cxnSpMk id="24" creationId="{0B5F7E3B-C5F1-40E0-A491-558BAFBC1127}"/>
          </ac:cxnSpMkLst>
        </pc:cxnChg>
        <pc:cxnChg chg="add del">
          <ac:chgData name="Nguyễn Huy Hoàng" userId="faa765855f9a266b" providerId="LiveId" clId="{164D866D-909B-485C-928F-EE7CA4D7AF2B}" dt="2021-07-14T15:31:22.730" v="1484" actId="26606"/>
          <ac:cxnSpMkLst>
            <pc:docMk/>
            <pc:sldMk cId="3513531037" sldId="269"/>
            <ac:cxnSpMk id="44" creationId="{64FA5DFF-7FE6-4855-84E6-DFA78EE978BD}"/>
          </ac:cxnSpMkLst>
        </pc:cxnChg>
        <pc:cxnChg chg="add del">
          <ac:chgData name="Nguyễn Huy Hoàng" userId="faa765855f9a266b" providerId="LiveId" clId="{164D866D-909B-485C-928F-EE7CA4D7AF2B}" dt="2021-07-14T15:31:22.730" v="1484" actId="26606"/>
          <ac:cxnSpMkLst>
            <pc:docMk/>
            <pc:sldMk cId="3513531037" sldId="269"/>
            <ac:cxnSpMk id="45" creationId="{2AFD8CBA-54A3-4363-991B-B9C631BBFA74}"/>
          </ac:cxnSpMkLst>
        </pc:cxnChg>
      </pc:sldChg>
      <pc:sldChg chg="addSp delSp modSp add mod setBg">
        <pc:chgData name="Nguyễn Huy Hoàng" userId="faa765855f9a266b" providerId="LiveId" clId="{164D866D-909B-485C-928F-EE7CA4D7AF2B}" dt="2021-07-17T12:43:56.436" v="2557" actId="1076"/>
        <pc:sldMkLst>
          <pc:docMk/>
          <pc:sldMk cId="3589983412" sldId="270"/>
        </pc:sldMkLst>
        <pc:spChg chg="add del">
          <ac:chgData name="Nguyễn Huy Hoàng" userId="faa765855f9a266b" providerId="LiveId" clId="{164D866D-909B-485C-928F-EE7CA4D7AF2B}" dt="2021-07-14T15:29:41.599" v="1475" actId="478"/>
          <ac:spMkLst>
            <pc:docMk/>
            <pc:sldMk cId="3589983412" sldId="270"/>
            <ac:spMk id="5" creationId="{3FC29D28-5327-49D5-9416-C3755330CE6B}"/>
          </ac:spMkLst>
        </pc:spChg>
        <pc:spChg chg="mod">
          <ac:chgData name="Nguyễn Huy Hoàng" userId="faa765855f9a266b" providerId="LiveId" clId="{164D866D-909B-485C-928F-EE7CA4D7AF2B}" dt="2021-07-14T15:44:48.443" v="1683" actId="20577"/>
          <ac:spMkLst>
            <pc:docMk/>
            <pc:sldMk cId="3589983412" sldId="270"/>
            <ac:spMk id="6" creationId="{459F2039-17E8-4904-9996-0314ED6CDB5F}"/>
          </ac:spMkLst>
        </pc:spChg>
        <pc:spChg chg="mod">
          <ac:chgData name="Nguyễn Huy Hoàng" userId="faa765855f9a266b" providerId="LiveId" clId="{164D866D-909B-485C-928F-EE7CA4D7AF2B}" dt="2021-07-14T15:30:34.546" v="1480" actId="948"/>
          <ac:spMkLst>
            <pc:docMk/>
            <pc:sldMk cId="3589983412" sldId="270"/>
            <ac:spMk id="7" creationId="{EF51F028-87E1-4A0D-A4D8-AE97117836A8}"/>
          </ac:spMkLst>
        </pc:spChg>
        <pc:grpChg chg="add">
          <ac:chgData name="Nguyễn Huy Hoàng" userId="faa765855f9a266b" providerId="LiveId" clId="{164D866D-909B-485C-928F-EE7CA4D7AF2B}" dt="2021-07-14T15:29:50.897" v="1478" actId="26606"/>
          <ac:grpSpMkLst>
            <pc:docMk/>
            <pc:sldMk cId="3589983412" sldId="270"/>
            <ac:grpSpMk id="12" creationId="{10BE40E3-5550-4CDD-B4FD-387C33EBF157}"/>
          </ac:grpSpMkLst>
        </pc:grpChg>
        <pc:picChg chg="add mod">
          <ac:chgData name="Nguyễn Huy Hoàng" userId="faa765855f9a266b" providerId="LiveId" clId="{164D866D-909B-485C-928F-EE7CA4D7AF2B}" dt="2021-07-17T12:43:56.436" v="2557" actId="1076"/>
          <ac:picMkLst>
            <pc:docMk/>
            <pc:sldMk cId="3589983412" sldId="270"/>
            <ac:picMk id="4" creationId="{0ED875B8-106C-47AC-BE70-03C99BDA52A9}"/>
          </ac:picMkLst>
        </pc:picChg>
      </pc:sldChg>
      <pc:sldChg chg="addSp delSp modSp new mod">
        <pc:chgData name="Nguyễn Huy Hoàng" userId="faa765855f9a266b" providerId="LiveId" clId="{164D866D-909B-485C-928F-EE7CA4D7AF2B}" dt="2021-07-14T16:44:50.051" v="1957" actId="1076"/>
        <pc:sldMkLst>
          <pc:docMk/>
          <pc:sldMk cId="2492024164" sldId="271"/>
        </pc:sldMkLst>
        <pc:spChg chg="mod">
          <ac:chgData name="Nguyễn Huy Hoàng" userId="faa765855f9a266b" providerId="LiveId" clId="{164D866D-909B-485C-928F-EE7CA4D7AF2B}" dt="2021-07-14T15:44:42.819" v="1681" actId="20577"/>
          <ac:spMkLst>
            <pc:docMk/>
            <pc:sldMk cId="2492024164" sldId="271"/>
            <ac:spMk id="2" creationId="{B002BC39-6E4E-4678-A3CD-997D715F7E3E}"/>
          </ac:spMkLst>
        </pc:spChg>
        <pc:spChg chg="del mod">
          <ac:chgData name="Nguyễn Huy Hoàng" userId="faa765855f9a266b" providerId="LiveId" clId="{164D866D-909B-485C-928F-EE7CA4D7AF2B}" dt="2021-07-14T16:41:50.698" v="1936" actId="478"/>
          <ac:spMkLst>
            <pc:docMk/>
            <pc:sldMk cId="2492024164" sldId="271"/>
            <ac:spMk id="3" creationId="{7034BFAA-2E02-4640-844D-86F1542EB4E7}"/>
          </ac:spMkLst>
        </pc:spChg>
        <pc:spChg chg="mod">
          <ac:chgData name="Nguyễn Huy Hoàng" userId="faa765855f9a266b" providerId="LiveId" clId="{164D866D-909B-485C-928F-EE7CA4D7AF2B}" dt="2021-07-14T16:40:42.120" v="1929" actId="20577"/>
          <ac:spMkLst>
            <pc:docMk/>
            <pc:sldMk cId="2492024164" sldId="271"/>
            <ac:spMk id="4" creationId="{A43CF648-6D0D-4633-A99B-F334F9DC29CF}"/>
          </ac:spMkLst>
        </pc:spChg>
        <pc:spChg chg="add del mod">
          <ac:chgData name="Nguyễn Huy Hoàng" userId="faa765855f9a266b" providerId="LiveId" clId="{164D866D-909B-485C-928F-EE7CA4D7AF2B}" dt="2021-07-14T16:42:24.879" v="1937"/>
          <ac:spMkLst>
            <pc:docMk/>
            <pc:sldMk cId="2492024164" sldId="271"/>
            <ac:spMk id="6" creationId="{BA485D3C-65C7-4E56-BB6A-458692E9C8A0}"/>
          </ac:spMkLst>
        </pc:spChg>
        <pc:spChg chg="add del mod">
          <ac:chgData name="Nguyễn Huy Hoàng" userId="faa765855f9a266b" providerId="LiveId" clId="{164D866D-909B-485C-928F-EE7CA4D7AF2B}" dt="2021-07-14T16:42:58.473" v="1948" actId="478"/>
          <ac:spMkLst>
            <pc:docMk/>
            <pc:sldMk cId="2492024164" sldId="271"/>
            <ac:spMk id="9" creationId="{ECEB7815-5385-4FD8-8735-4BA05D365844}"/>
          </ac:spMkLst>
        </pc:spChg>
        <pc:spChg chg="add del mod">
          <ac:chgData name="Nguyễn Huy Hoàng" userId="faa765855f9a266b" providerId="LiveId" clId="{164D866D-909B-485C-928F-EE7CA4D7AF2B}" dt="2021-07-14T16:44:45.232" v="1956" actId="478"/>
          <ac:spMkLst>
            <pc:docMk/>
            <pc:sldMk cId="2492024164" sldId="271"/>
            <ac:spMk id="10" creationId="{397652BB-80DF-450B-A96F-D1698D71340E}"/>
          </ac:spMkLst>
        </pc:spChg>
        <pc:spChg chg="add del mod">
          <ac:chgData name="Nguyễn Huy Hoàng" userId="faa765855f9a266b" providerId="LiveId" clId="{164D866D-909B-485C-928F-EE7CA4D7AF2B}" dt="2021-07-14T16:42:53.317" v="1947"/>
          <ac:spMkLst>
            <pc:docMk/>
            <pc:sldMk cId="2492024164" sldId="271"/>
            <ac:spMk id="11" creationId="{2F883590-44FB-489F-9B5A-65C2DC98FBCF}"/>
          </ac:spMkLst>
        </pc:spChg>
        <pc:graphicFrameChg chg="add del mod">
          <ac:chgData name="Nguyễn Huy Hoàng" userId="faa765855f9a266b" providerId="LiveId" clId="{164D866D-909B-485C-928F-EE7CA4D7AF2B}" dt="2021-07-14T16:42:31.169" v="1938" actId="478"/>
          <ac:graphicFrameMkLst>
            <pc:docMk/>
            <pc:sldMk cId="2492024164" sldId="271"/>
            <ac:graphicFrameMk id="7" creationId="{F8886FE1-7F4F-465B-9596-2425EC5FBBF3}"/>
          </ac:graphicFrameMkLst>
        </pc:graphicFrameChg>
        <pc:picChg chg="add mod">
          <ac:chgData name="Nguyễn Huy Hoàng" userId="faa765855f9a266b" providerId="LiveId" clId="{164D866D-909B-485C-928F-EE7CA4D7AF2B}" dt="2021-07-14T16:44:50.051" v="1957" actId="1076"/>
          <ac:picMkLst>
            <pc:docMk/>
            <pc:sldMk cId="2492024164" sldId="271"/>
            <ac:picMk id="13" creationId="{A9D54FB1-2CCE-4F3D-B94E-CA400B6A2089}"/>
          </ac:picMkLst>
        </pc:picChg>
      </pc:sldChg>
      <pc:sldChg chg="modSp add mod">
        <pc:chgData name="Nguyễn Huy Hoàng" userId="faa765855f9a266b" providerId="LiveId" clId="{164D866D-909B-485C-928F-EE7CA4D7AF2B}" dt="2021-07-14T16:40:36.711" v="1928" actId="20577"/>
        <pc:sldMkLst>
          <pc:docMk/>
          <pc:sldMk cId="1935745704" sldId="272"/>
        </pc:sldMkLst>
        <pc:spChg chg="mod">
          <ac:chgData name="Nguyễn Huy Hoàng" userId="faa765855f9a266b" providerId="LiveId" clId="{164D866D-909B-485C-928F-EE7CA4D7AF2B}" dt="2021-07-14T16:40:22.849" v="1910" actId="20577"/>
          <ac:spMkLst>
            <pc:docMk/>
            <pc:sldMk cId="1935745704" sldId="272"/>
            <ac:spMk id="2" creationId="{B002BC39-6E4E-4678-A3CD-997D715F7E3E}"/>
          </ac:spMkLst>
        </pc:spChg>
        <pc:spChg chg="mod">
          <ac:chgData name="Nguyễn Huy Hoàng" userId="faa765855f9a266b" providerId="LiveId" clId="{164D866D-909B-485C-928F-EE7CA4D7AF2B}" dt="2021-07-14T16:40:36.711" v="1928" actId="20577"/>
          <ac:spMkLst>
            <pc:docMk/>
            <pc:sldMk cId="1935745704" sldId="272"/>
            <ac:spMk id="4" creationId="{A43CF648-6D0D-4633-A99B-F334F9DC29CF}"/>
          </ac:spMkLst>
        </pc:spChg>
      </pc:sldChg>
      <pc:sldChg chg="new del">
        <pc:chgData name="Nguyễn Huy Hoàng" userId="faa765855f9a266b" providerId="LiveId" clId="{164D866D-909B-485C-928F-EE7CA4D7AF2B}" dt="2021-07-14T16:53:25.653" v="2166" actId="2696"/>
        <pc:sldMkLst>
          <pc:docMk/>
          <pc:sldMk cId="2930877896" sldId="273"/>
        </pc:sldMkLst>
      </pc:sldChg>
      <pc:sldChg chg="addSp delSp modSp add mod">
        <pc:chgData name="Nguyễn Huy Hoàng" userId="faa765855f9a266b" providerId="LiveId" clId="{164D866D-909B-485C-928F-EE7CA4D7AF2B}" dt="2021-07-14T16:54:40.947" v="2266" actId="20577"/>
        <pc:sldMkLst>
          <pc:docMk/>
          <pc:sldMk cId="34206918" sldId="274"/>
        </pc:sldMkLst>
        <pc:spChg chg="mod">
          <ac:chgData name="Nguyễn Huy Hoàng" userId="faa765855f9a266b" providerId="LiveId" clId="{164D866D-909B-485C-928F-EE7CA4D7AF2B}" dt="2021-07-14T16:45:34.859" v="1960"/>
          <ac:spMkLst>
            <pc:docMk/>
            <pc:sldMk cId="34206918" sldId="274"/>
            <ac:spMk id="2" creationId="{B002BC39-6E4E-4678-A3CD-997D715F7E3E}"/>
          </ac:spMkLst>
        </pc:spChg>
        <pc:spChg chg="del">
          <ac:chgData name="Nguyễn Huy Hoàng" userId="faa765855f9a266b" providerId="LiveId" clId="{164D866D-909B-485C-928F-EE7CA4D7AF2B}" dt="2021-07-14T16:46:48.746" v="1962" actId="478"/>
          <ac:spMkLst>
            <pc:docMk/>
            <pc:sldMk cId="34206918" sldId="274"/>
            <ac:spMk id="3" creationId="{7034BFAA-2E02-4640-844D-86F1542EB4E7}"/>
          </ac:spMkLst>
        </pc:spChg>
        <pc:spChg chg="mod">
          <ac:chgData name="Nguyễn Huy Hoàng" userId="faa765855f9a266b" providerId="LiveId" clId="{164D866D-909B-485C-928F-EE7CA4D7AF2B}" dt="2021-07-14T16:54:40.947" v="2266" actId="20577"/>
          <ac:spMkLst>
            <pc:docMk/>
            <pc:sldMk cId="34206918" sldId="274"/>
            <ac:spMk id="4" creationId="{A43CF648-6D0D-4633-A99B-F334F9DC29CF}"/>
          </ac:spMkLst>
        </pc:spChg>
        <pc:spChg chg="add del mod">
          <ac:chgData name="Nguyễn Huy Hoàng" userId="faa765855f9a266b" providerId="LiveId" clId="{164D866D-909B-485C-928F-EE7CA4D7AF2B}" dt="2021-07-14T16:46:57.279" v="1963" actId="22"/>
          <ac:spMkLst>
            <pc:docMk/>
            <pc:sldMk cId="34206918" sldId="274"/>
            <ac:spMk id="6" creationId="{36F5D13D-ECCD-442F-89E5-A388B7BFEE8F}"/>
          </ac:spMkLst>
        </pc:spChg>
        <pc:picChg chg="add mod ord">
          <ac:chgData name="Nguyễn Huy Hoàng" userId="faa765855f9a266b" providerId="LiveId" clId="{164D866D-909B-485C-928F-EE7CA4D7AF2B}" dt="2021-07-14T16:47:07.021" v="1965" actId="1076"/>
          <ac:picMkLst>
            <pc:docMk/>
            <pc:sldMk cId="34206918" sldId="274"/>
            <ac:picMk id="8" creationId="{74E44F60-CF4E-448E-BF9D-13F8FD0E4062}"/>
          </ac:picMkLst>
        </pc:picChg>
      </pc:sldChg>
      <pc:sldChg chg="addSp delSp modSp add mod">
        <pc:chgData name="Nguyễn Huy Hoàng" userId="faa765855f9a266b" providerId="LiveId" clId="{164D866D-909B-485C-928F-EE7CA4D7AF2B}" dt="2021-07-14T16:52:17.415" v="2134" actId="1076"/>
        <pc:sldMkLst>
          <pc:docMk/>
          <pc:sldMk cId="2309428776" sldId="275"/>
        </pc:sldMkLst>
        <pc:spChg chg="mod">
          <ac:chgData name="Nguyễn Huy Hoàng" userId="faa765855f9a266b" providerId="LiveId" clId="{164D866D-909B-485C-928F-EE7CA4D7AF2B}" dt="2021-07-14T16:48:43.445" v="1967"/>
          <ac:spMkLst>
            <pc:docMk/>
            <pc:sldMk cId="2309428776" sldId="275"/>
            <ac:spMk id="2" creationId="{B002BC39-6E4E-4678-A3CD-997D715F7E3E}"/>
          </ac:spMkLst>
        </pc:spChg>
        <pc:spChg chg="mod">
          <ac:chgData name="Nguyễn Huy Hoàng" userId="faa765855f9a266b" providerId="LiveId" clId="{164D866D-909B-485C-928F-EE7CA4D7AF2B}" dt="2021-07-14T16:50:54.076" v="2127" actId="20577"/>
          <ac:spMkLst>
            <pc:docMk/>
            <pc:sldMk cId="2309428776" sldId="275"/>
            <ac:spMk id="4" creationId="{A43CF648-6D0D-4633-A99B-F334F9DC29CF}"/>
          </ac:spMkLst>
        </pc:spChg>
        <pc:spChg chg="add del mod">
          <ac:chgData name="Nguyễn Huy Hoàng" userId="faa765855f9a266b" providerId="LiveId" clId="{164D866D-909B-485C-928F-EE7CA4D7AF2B}" dt="2021-07-14T16:51:54.576" v="2129" actId="22"/>
          <ac:spMkLst>
            <pc:docMk/>
            <pc:sldMk cId="2309428776" sldId="275"/>
            <ac:spMk id="5" creationId="{61B9CDFA-995F-45B5-9C74-A4BCE09C5DDA}"/>
          </ac:spMkLst>
        </pc:spChg>
        <pc:picChg chg="add mod ord">
          <ac:chgData name="Nguyễn Huy Hoàng" userId="faa765855f9a266b" providerId="LiveId" clId="{164D866D-909B-485C-928F-EE7CA4D7AF2B}" dt="2021-07-14T16:52:17.415" v="2134" actId="1076"/>
          <ac:picMkLst>
            <pc:docMk/>
            <pc:sldMk cId="2309428776" sldId="275"/>
            <ac:picMk id="7" creationId="{D1C2DFF0-685D-4C4B-90F0-BDE497123AC7}"/>
          </ac:picMkLst>
        </pc:picChg>
        <pc:picChg chg="del">
          <ac:chgData name="Nguyễn Huy Hoàng" userId="faa765855f9a266b" providerId="LiveId" clId="{164D866D-909B-485C-928F-EE7CA4D7AF2B}" dt="2021-07-14T16:51:05.719" v="2128" actId="478"/>
          <ac:picMkLst>
            <pc:docMk/>
            <pc:sldMk cId="2309428776" sldId="275"/>
            <ac:picMk id="8" creationId="{74E44F60-CF4E-448E-BF9D-13F8FD0E4062}"/>
          </ac:picMkLst>
        </pc:picChg>
      </pc:sldChg>
      <pc:sldChg chg="addSp delSp modSp add mod ord">
        <pc:chgData name="Nguyễn Huy Hoàng" userId="faa765855f9a266b" providerId="LiveId" clId="{164D866D-909B-485C-928F-EE7CA4D7AF2B}" dt="2021-07-14T16:56:19.410" v="2284" actId="20577"/>
        <pc:sldMkLst>
          <pc:docMk/>
          <pc:sldMk cId="1448466981" sldId="276"/>
        </pc:sldMkLst>
        <pc:spChg chg="mod">
          <ac:chgData name="Nguyễn Huy Hoàng" userId="faa765855f9a266b" providerId="LiveId" clId="{164D866D-909B-485C-928F-EE7CA4D7AF2B}" dt="2021-07-14T16:56:19.410" v="2284" actId="20577"/>
          <ac:spMkLst>
            <pc:docMk/>
            <pc:sldMk cId="1448466981" sldId="276"/>
            <ac:spMk id="6" creationId="{459F2039-17E8-4904-9996-0314ED6CDB5F}"/>
          </ac:spMkLst>
        </pc:spChg>
        <pc:spChg chg="del">
          <ac:chgData name="Nguyễn Huy Hoàng" userId="faa765855f9a266b" providerId="LiveId" clId="{164D866D-909B-485C-928F-EE7CA4D7AF2B}" dt="2021-07-14T16:55:58.736" v="2280" actId="478"/>
          <ac:spMkLst>
            <pc:docMk/>
            <pc:sldMk cId="1448466981" sldId="276"/>
            <ac:spMk id="55" creationId="{EF51F028-87E1-4A0D-A4D8-AE97117836A8}"/>
          </ac:spMkLst>
        </pc:spChg>
        <pc:picChg chg="add mod">
          <ac:chgData name="Nguyễn Huy Hoàng" userId="faa765855f9a266b" providerId="LiveId" clId="{164D866D-909B-485C-928F-EE7CA4D7AF2B}" dt="2021-07-14T16:56:05.212" v="2282"/>
          <ac:picMkLst>
            <pc:docMk/>
            <pc:sldMk cId="1448466981" sldId="276"/>
            <ac:picMk id="23" creationId="{667699CA-C68C-4A29-8F48-9676D8A6CAC8}"/>
          </ac:picMkLst>
        </pc:picChg>
      </pc:sldChg>
      <pc:sldChg chg="addSp delSp modSp add mod">
        <pc:chgData name="Nguyễn Huy Hoàng" userId="faa765855f9a266b" providerId="LiveId" clId="{164D866D-909B-485C-928F-EE7CA4D7AF2B}" dt="2021-07-17T09:23:55.093" v="2556" actId="20577"/>
        <pc:sldMkLst>
          <pc:docMk/>
          <pc:sldMk cId="142060885" sldId="277"/>
        </pc:sldMkLst>
        <pc:spChg chg="add mod">
          <ac:chgData name="Nguyễn Huy Hoàng" userId="faa765855f9a266b" providerId="LiveId" clId="{164D866D-909B-485C-928F-EE7CA4D7AF2B}" dt="2021-07-17T09:15:29.471" v="2429" actId="14100"/>
          <ac:spMkLst>
            <pc:docMk/>
            <pc:sldMk cId="142060885" sldId="277"/>
            <ac:spMk id="4" creationId="{F1F2D344-A8CC-4DAF-B5C3-1325A6C21002}"/>
          </ac:spMkLst>
        </pc:spChg>
        <pc:spChg chg="add del mod">
          <ac:chgData name="Nguyễn Huy Hoàng" userId="faa765855f9a266b" providerId="LiveId" clId="{164D866D-909B-485C-928F-EE7CA4D7AF2B}" dt="2021-07-17T09:13:01.804" v="2384" actId="478"/>
          <ac:spMkLst>
            <pc:docMk/>
            <pc:sldMk cId="142060885" sldId="277"/>
            <ac:spMk id="8" creationId="{3A713498-DE53-4971-90EB-BFD6A40EDCCF}"/>
          </ac:spMkLst>
        </pc:spChg>
        <pc:spChg chg="del">
          <ac:chgData name="Nguyễn Huy Hoàng" userId="faa765855f9a266b" providerId="LiveId" clId="{164D866D-909B-485C-928F-EE7CA4D7AF2B}" dt="2021-07-17T09:10:25.127" v="2335" actId="478"/>
          <ac:spMkLst>
            <pc:docMk/>
            <pc:sldMk cId="142060885" sldId="277"/>
            <ac:spMk id="9" creationId="{F3C17684-FED5-4CE4-8506-49373F079EDA}"/>
          </ac:spMkLst>
        </pc:spChg>
        <pc:spChg chg="add del mod">
          <ac:chgData name="Nguyễn Huy Hoàng" userId="faa765855f9a266b" providerId="LiveId" clId="{164D866D-909B-485C-928F-EE7CA4D7AF2B}" dt="2021-07-17T09:13:06.557" v="2388" actId="27636"/>
          <ac:spMkLst>
            <pc:docMk/>
            <pc:sldMk cId="142060885" sldId="277"/>
            <ac:spMk id="11" creationId="{02445E12-6828-4CAF-A554-97D62F3BB064}"/>
          </ac:spMkLst>
        </pc:spChg>
        <pc:spChg chg="add mod">
          <ac:chgData name="Nguyễn Huy Hoàng" userId="faa765855f9a266b" providerId="LiveId" clId="{164D866D-909B-485C-928F-EE7CA4D7AF2B}" dt="2021-07-17T09:23:55.093" v="2556" actId="20577"/>
          <ac:spMkLst>
            <pc:docMk/>
            <pc:sldMk cId="142060885" sldId="277"/>
            <ac:spMk id="13" creationId="{7B205689-71E7-42DC-88BD-32CF9D9F2902}"/>
          </ac:spMkLst>
        </pc:spChg>
        <pc:graphicFrameChg chg="del">
          <ac:chgData name="Nguyễn Huy Hoàng" userId="faa765855f9a266b" providerId="LiveId" clId="{164D866D-909B-485C-928F-EE7CA4D7AF2B}" dt="2021-07-17T09:10:21.527" v="2334" actId="478"/>
          <ac:graphicFrameMkLst>
            <pc:docMk/>
            <pc:sldMk cId="142060885" sldId="277"/>
            <ac:graphicFrameMk id="2" creationId="{160112E9-55A1-4F77-9F3B-D76FA67FDBBF}"/>
          </ac:graphicFrameMkLst>
        </pc:graphicFrameChg>
        <pc:picChg chg="add mod">
          <ac:chgData name="Nguyễn Huy Hoàng" userId="faa765855f9a266b" providerId="LiveId" clId="{164D866D-909B-485C-928F-EE7CA4D7AF2B}" dt="2021-07-17T09:19:55.552" v="2491" actId="1076"/>
          <ac:picMkLst>
            <pc:docMk/>
            <pc:sldMk cId="142060885" sldId="277"/>
            <ac:picMk id="6" creationId="{D9C415B1-0B45-4762-B1F6-939A469DB805}"/>
          </ac:picMkLst>
        </pc:picChg>
        <pc:picChg chg="add mod">
          <ac:chgData name="Nguyễn Huy Hoàng" userId="faa765855f9a266b" providerId="LiveId" clId="{164D866D-909B-485C-928F-EE7CA4D7AF2B}" dt="2021-07-17T09:20:15.734" v="2494" actId="1076"/>
          <ac:picMkLst>
            <pc:docMk/>
            <pc:sldMk cId="142060885" sldId="277"/>
            <ac:picMk id="12" creationId="{F7AB42CE-F175-4FCC-A136-0754753BA0FA}"/>
          </ac:picMkLst>
        </pc:picChg>
        <pc:picChg chg="add mod">
          <ac:chgData name="Nguyễn Huy Hoàng" userId="faa765855f9a266b" providerId="LiveId" clId="{164D866D-909B-485C-928F-EE7CA4D7AF2B}" dt="2021-07-17T09:21:17.103" v="2512" actId="1076"/>
          <ac:picMkLst>
            <pc:docMk/>
            <pc:sldMk cId="142060885" sldId="277"/>
            <ac:picMk id="15" creationId="{2D4B005E-7D85-46AD-A26A-EDEB380B2BC3}"/>
          </ac:picMkLst>
        </pc:picChg>
        <pc:picChg chg="add mod">
          <ac:chgData name="Nguyễn Huy Hoàng" userId="faa765855f9a266b" providerId="LiveId" clId="{164D866D-909B-485C-928F-EE7CA4D7AF2B}" dt="2021-07-17T09:23:28.786" v="2515" actId="1076"/>
          <ac:picMkLst>
            <pc:docMk/>
            <pc:sldMk cId="142060885" sldId="277"/>
            <ac:picMk id="17" creationId="{5092D1B5-DD95-4EE0-93E8-6C91E4501BA6}"/>
          </ac:picMkLst>
        </pc:picChg>
        <pc:picChg chg="add mod">
          <ac:chgData name="Nguyễn Huy Hoàng" userId="faa765855f9a266b" providerId="LiveId" clId="{164D866D-909B-485C-928F-EE7CA4D7AF2B}" dt="2021-07-17T09:19:55.552" v="2491" actId="1076"/>
          <ac:picMkLst>
            <pc:docMk/>
            <pc:sldMk cId="142060885" sldId="277"/>
            <ac:picMk id="1026" creationId="{0D8E4F58-D5DE-44B8-BB2E-EBCDA1095D62}"/>
          </ac:picMkLst>
        </pc:picChg>
        <pc:picChg chg="add mod">
          <ac:chgData name="Nguyễn Huy Hoàng" userId="faa765855f9a266b" providerId="LiveId" clId="{164D866D-909B-485C-928F-EE7CA4D7AF2B}" dt="2021-07-17T09:19:55.552" v="2491" actId="1076"/>
          <ac:picMkLst>
            <pc:docMk/>
            <pc:sldMk cId="142060885" sldId="277"/>
            <ac:picMk id="1028" creationId="{CACA57E9-619B-473B-9841-3DAE8406E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 algn="ctr"/>
          <a:r>
            <a:rPr lang="en-US" b="1" dirty="0"/>
            <a:t>Compare</a:t>
          </a:r>
          <a:r>
            <a:rPr lang="en-US" dirty="0"/>
            <a:t> </a:t>
          </a:r>
        </a:p>
        <a:p>
          <a:pPr algn="ctr"/>
          <a:r>
            <a:rPr lang="en-US" dirty="0"/>
            <a:t>Web app vs </a:t>
          </a:r>
          <a:r>
            <a:rPr lang="en-US" dirty="0" err="1"/>
            <a:t>dApp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9225C73-1633-42F1-AB3B-7CB183E5F8B8}">
      <dgm:prSet/>
      <dgm:spPr/>
      <dgm:t>
        <a:bodyPr/>
        <a:lstStyle/>
        <a:p>
          <a:pPr algn="ctr"/>
          <a:r>
            <a:rPr lang="en-US" dirty="0"/>
            <a:t>Prepare environment and </a:t>
          </a:r>
          <a:r>
            <a:rPr lang="en-US" b="1" dirty="0"/>
            <a:t>deploy a </a:t>
          </a:r>
          <a:r>
            <a:rPr lang="en-US" b="1" dirty="0" err="1"/>
            <a:t>dApp</a:t>
          </a:r>
          <a:r>
            <a:rPr lang="en-US" b="1" dirty="0"/>
            <a:t> on local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383F32-22E8-4F62-A3E0-BDC3D5F48992}">
      <dgm:prSet/>
      <dgm:spPr/>
      <dgm:t>
        <a:bodyPr/>
        <a:lstStyle/>
        <a:p>
          <a:pPr algn="ctr"/>
          <a:r>
            <a:rPr lang="en-US" dirty="0"/>
            <a:t>Create a </a:t>
          </a:r>
          <a:r>
            <a:rPr lang="en-US" b="1" dirty="0" err="1"/>
            <a:t>dApp</a:t>
          </a:r>
          <a:r>
            <a:rPr lang="en-US" b="1" dirty="0"/>
            <a:t> model</a:t>
          </a:r>
          <a:r>
            <a:rPr lang="en-US" dirty="0"/>
            <a:t> with https://eth.build/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62C25E2-579B-4343-9444-5146961637A1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C5EB68DE-86F0-4558-8BD2-270D742D505C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93457369-4BA9-4CDC-AEE0-4F5FC36BFA78}" type="pres">
      <dgm:prSet presAssocID="{40FC4FFE-8987-4A26-B7F4-8A516F18ADAE}" presName="bgRect" presStyleLbl="bgAccFollowNode1" presStyleIdx="0" presStyleCnt="3"/>
      <dgm:spPr/>
    </dgm:pt>
    <dgm:pt modelId="{06E3EF11-7B86-4793-B4F1-585DFABDE819}" type="pres">
      <dgm:prSet presAssocID="{5B62599A-5C9B-48E7-896E-EA782AC60C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94C8825-DC02-4354-9446-0B71BAEF3C37}" type="pres">
      <dgm:prSet presAssocID="{40FC4FFE-8987-4A26-B7F4-8A516F18ADAE}" presName="bottomLine" presStyleLbl="alignNode1" presStyleIdx="1" presStyleCnt="6">
        <dgm:presLayoutVars/>
      </dgm:prSet>
      <dgm:spPr/>
    </dgm:pt>
    <dgm:pt modelId="{DE6921C9-C85F-44C4-87D1-C0C0E4D86CFC}" type="pres">
      <dgm:prSet presAssocID="{40FC4FFE-8987-4A26-B7F4-8A516F18ADAE}" presName="nodeText" presStyleLbl="bgAccFollowNode1" presStyleIdx="0" presStyleCnt="3">
        <dgm:presLayoutVars>
          <dgm:bulletEnabled val="1"/>
        </dgm:presLayoutVars>
      </dgm:prSet>
      <dgm:spPr/>
    </dgm:pt>
    <dgm:pt modelId="{50FDEBC0-B166-4CD6-9161-00CABC32B0B8}" type="pres">
      <dgm:prSet presAssocID="{5B62599A-5C9B-48E7-896E-EA782AC60C8B}" presName="sibTrans" presStyleCnt="0"/>
      <dgm:spPr/>
    </dgm:pt>
    <dgm:pt modelId="{3F4EF8E4-A362-4BAB-915B-83FD50505C14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9506909F-6E5C-4A7C-BB46-F5615F257341}" type="pres">
      <dgm:prSet presAssocID="{49225C73-1633-42F1-AB3B-7CB183E5F8B8}" presName="bgRect" presStyleLbl="bgAccFollowNode1" presStyleIdx="1" presStyleCnt="3"/>
      <dgm:spPr/>
    </dgm:pt>
    <dgm:pt modelId="{52CB28D2-9D66-412D-B483-9A86619D6F72}" type="pres">
      <dgm:prSet presAssocID="{9646853A-8964-4519-A5B1-0B7D18B2983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A813FB7-D153-49CA-8A43-B5C460E3AAD6}" type="pres">
      <dgm:prSet presAssocID="{49225C73-1633-42F1-AB3B-7CB183E5F8B8}" presName="bottomLine" presStyleLbl="alignNode1" presStyleIdx="3" presStyleCnt="6">
        <dgm:presLayoutVars/>
      </dgm:prSet>
      <dgm:spPr/>
    </dgm:pt>
    <dgm:pt modelId="{5000A126-6834-46BE-8925-6648D94D9A77}" type="pres">
      <dgm:prSet presAssocID="{49225C73-1633-42F1-AB3B-7CB183E5F8B8}" presName="nodeText" presStyleLbl="bgAccFollowNode1" presStyleIdx="1" presStyleCnt="3">
        <dgm:presLayoutVars>
          <dgm:bulletEnabled val="1"/>
        </dgm:presLayoutVars>
      </dgm:prSet>
      <dgm:spPr/>
    </dgm:pt>
    <dgm:pt modelId="{EC019D18-298D-4E57-BE06-74B95721B0B9}" type="pres">
      <dgm:prSet presAssocID="{9646853A-8964-4519-A5B1-0B7D18B2983D}" presName="sibTrans" presStyleCnt="0"/>
      <dgm:spPr/>
    </dgm:pt>
    <dgm:pt modelId="{58FA2002-10A2-4F07-831C-E5D158F771F3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95F59C7F-9B41-41FB-BA80-AAF0A0435D27}" type="pres">
      <dgm:prSet presAssocID="{1C383F32-22E8-4F62-A3E0-BDC3D5F48992}" presName="bgRect" presStyleLbl="bgAccFollowNode1" presStyleIdx="2" presStyleCnt="3"/>
      <dgm:spPr/>
    </dgm:pt>
    <dgm:pt modelId="{9F507787-42E6-4092-BBFC-D2ADCAE5BDD9}" type="pres">
      <dgm:prSet presAssocID="{8500F72A-2C6D-4FDF-9C1D-CA691380EB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5165855-6132-46ED-BCB2-7FE4419E5C95}" type="pres">
      <dgm:prSet presAssocID="{1C383F32-22E8-4F62-A3E0-BDC3D5F48992}" presName="bottomLine" presStyleLbl="alignNode1" presStyleIdx="5" presStyleCnt="6">
        <dgm:presLayoutVars/>
      </dgm:prSet>
      <dgm:spPr/>
    </dgm:pt>
    <dgm:pt modelId="{9B713560-B903-410B-BFA5-81050B8A0589}" type="pres">
      <dgm:prSet presAssocID="{1C383F32-22E8-4F62-A3E0-BDC3D5F489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41ED811-1B09-4C9F-8623-F608256DEE32}" type="presOf" srcId="{49225C73-1633-42F1-AB3B-7CB183E5F8B8}" destId="{5000A126-6834-46BE-8925-6648D94D9A77}" srcOrd="1" destOrd="0" presId="urn:microsoft.com/office/officeart/2016/7/layout/BasicLinearProcessNumbered"/>
    <dgm:cxn modelId="{06957A27-74D0-42EC-B42E-68C414A0BB25}" type="presOf" srcId="{49225C73-1633-42F1-AB3B-7CB183E5F8B8}" destId="{9506909F-6E5C-4A7C-BB46-F5615F257341}" srcOrd="0" destOrd="0" presId="urn:microsoft.com/office/officeart/2016/7/layout/BasicLinearProcessNumbered"/>
    <dgm:cxn modelId="{8943E12E-296C-427A-BEE1-6E1BE2D7358E}" type="presOf" srcId="{40FC4FFE-8987-4A26-B7F4-8A516F18ADAE}" destId="{93457369-4BA9-4CDC-AEE0-4F5FC36BFA78}" srcOrd="0" destOrd="0" presId="urn:microsoft.com/office/officeart/2016/7/layout/BasicLinearProcessNumbered"/>
    <dgm:cxn modelId="{78263161-A57A-49EF-B004-3D93C6BB5551}" type="presOf" srcId="{8500F72A-2C6D-4FDF-9C1D-CA691380EB0B}" destId="{9F507787-42E6-4092-BBFC-D2ADCAE5BDD9}" srcOrd="0" destOrd="0" presId="urn:microsoft.com/office/officeart/2016/7/layout/BasicLinearProcessNumbered"/>
    <dgm:cxn modelId="{EC99E043-7404-4C5C-8A9B-614442419D9F}" type="presOf" srcId="{9646853A-8964-4519-A5B1-0B7D18B2983D}" destId="{52CB28D2-9D66-412D-B483-9A86619D6F72}" srcOrd="0" destOrd="0" presId="urn:microsoft.com/office/officeart/2016/7/layout/BasicLinearProcessNumbered"/>
    <dgm:cxn modelId="{A5A98D66-E8BA-4681-A352-1290CF53D660}" type="presOf" srcId="{40FC4FFE-8987-4A26-B7F4-8A516F18ADAE}" destId="{DE6921C9-C85F-44C4-87D1-C0C0E4D86CFC}" srcOrd="1" destOrd="0" presId="urn:microsoft.com/office/officeart/2016/7/layout/BasicLinear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E4C6782-F393-4672-A245-CD15EE0AED3F}" type="presOf" srcId="{5B62599A-5C9B-48E7-896E-EA782AC60C8B}" destId="{06E3EF11-7B86-4793-B4F1-585DFABDE819}" srcOrd="0" destOrd="0" presId="urn:microsoft.com/office/officeart/2016/7/layout/BasicLinearProcessNumbered"/>
    <dgm:cxn modelId="{ED77A498-3E3A-4C87-984C-22BC3915E626}" type="presOf" srcId="{1C383F32-22E8-4F62-A3E0-BDC3D5F48992}" destId="{9B713560-B903-410B-BFA5-81050B8A0589}" srcOrd="1" destOrd="0" presId="urn:microsoft.com/office/officeart/2016/7/layout/BasicLinearProcessNumbered"/>
    <dgm:cxn modelId="{0B7FCDAF-E273-4DAE-8B92-5786423C259A}" type="presOf" srcId="{1C383F32-22E8-4F62-A3E0-BDC3D5F48992}" destId="{95F59C7F-9B41-41FB-BA80-AAF0A0435D27}" srcOrd="0" destOrd="0" presId="urn:microsoft.com/office/officeart/2016/7/layout/BasicLinearProcessNumbered"/>
    <dgm:cxn modelId="{931B47DC-3F5E-43B6-A342-E314D88FDA40}" type="presOf" srcId="{01A66772-F185-4D58-B8BB-E9370D7A7A2B}" destId="{262C25E2-579B-4343-9444-5146961637A1}" srcOrd="0" destOrd="0" presId="urn:microsoft.com/office/officeart/2016/7/layout/BasicLinearProcessNumbered"/>
    <dgm:cxn modelId="{21D11685-3D05-4C05-ABEF-C7F650E36792}" type="presParOf" srcId="{262C25E2-579B-4343-9444-5146961637A1}" destId="{C5EB68DE-86F0-4558-8BD2-270D742D505C}" srcOrd="0" destOrd="0" presId="urn:microsoft.com/office/officeart/2016/7/layout/BasicLinearProcessNumbered"/>
    <dgm:cxn modelId="{77C0FBFE-9F22-4FC3-8CF4-2CF34CD9834E}" type="presParOf" srcId="{C5EB68DE-86F0-4558-8BD2-270D742D505C}" destId="{93457369-4BA9-4CDC-AEE0-4F5FC36BFA78}" srcOrd="0" destOrd="0" presId="urn:microsoft.com/office/officeart/2016/7/layout/BasicLinearProcessNumbered"/>
    <dgm:cxn modelId="{1E37F721-0E6C-4857-A952-7FD0F1644478}" type="presParOf" srcId="{C5EB68DE-86F0-4558-8BD2-270D742D505C}" destId="{06E3EF11-7B86-4793-B4F1-585DFABDE819}" srcOrd="1" destOrd="0" presId="urn:microsoft.com/office/officeart/2016/7/layout/BasicLinearProcessNumbered"/>
    <dgm:cxn modelId="{A2443EFC-1E39-4D82-AB9D-1833AA2A6417}" type="presParOf" srcId="{C5EB68DE-86F0-4558-8BD2-270D742D505C}" destId="{594C8825-DC02-4354-9446-0B71BAEF3C37}" srcOrd="2" destOrd="0" presId="urn:microsoft.com/office/officeart/2016/7/layout/BasicLinearProcessNumbered"/>
    <dgm:cxn modelId="{4FA26BB9-E0DC-43AB-AFB6-B1E82DE71943}" type="presParOf" srcId="{C5EB68DE-86F0-4558-8BD2-270D742D505C}" destId="{DE6921C9-C85F-44C4-87D1-C0C0E4D86CFC}" srcOrd="3" destOrd="0" presId="urn:microsoft.com/office/officeart/2016/7/layout/BasicLinearProcessNumbered"/>
    <dgm:cxn modelId="{C46D9333-73C5-4159-AB09-E1F8F544A779}" type="presParOf" srcId="{262C25E2-579B-4343-9444-5146961637A1}" destId="{50FDEBC0-B166-4CD6-9161-00CABC32B0B8}" srcOrd="1" destOrd="0" presId="urn:microsoft.com/office/officeart/2016/7/layout/BasicLinearProcessNumbered"/>
    <dgm:cxn modelId="{7DCEFE39-34E2-4245-8AC5-6C1E8A50CE77}" type="presParOf" srcId="{262C25E2-579B-4343-9444-5146961637A1}" destId="{3F4EF8E4-A362-4BAB-915B-83FD50505C14}" srcOrd="2" destOrd="0" presId="urn:microsoft.com/office/officeart/2016/7/layout/BasicLinearProcessNumbered"/>
    <dgm:cxn modelId="{66C9463A-B157-4EEB-8D81-23F9E033B279}" type="presParOf" srcId="{3F4EF8E4-A362-4BAB-915B-83FD50505C14}" destId="{9506909F-6E5C-4A7C-BB46-F5615F257341}" srcOrd="0" destOrd="0" presId="urn:microsoft.com/office/officeart/2016/7/layout/BasicLinearProcessNumbered"/>
    <dgm:cxn modelId="{BA136E03-8B50-457D-A268-D0754A335BD3}" type="presParOf" srcId="{3F4EF8E4-A362-4BAB-915B-83FD50505C14}" destId="{52CB28D2-9D66-412D-B483-9A86619D6F72}" srcOrd="1" destOrd="0" presId="urn:microsoft.com/office/officeart/2016/7/layout/BasicLinearProcessNumbered"/>
    <dgm:cxn modelId="{BFEC471C-FD0F-419B-86A2-F01DF7EB3135}" type="presParOf" srcId="{3F4EF8E4-A362-4BAB-915B-83FD50505C14}" destId="{9A813FB7-D153-49CA-8A43-B5C460E3AAD6}" srcOrd="2" destOrd="0" presId="urn:microsoft.com/office/officeart/2016/7/layout/BasicLinearProcessNumbered"/>
    <dgm:cxn modelId="{37C41DC9-1818-467F-8291-E8CC830E076F}" type="presParOf" srcId="{3F4EF8E4-A362-4BAB-915B-83FD50505C14}" destId="{5000A126-6834-46BE-8925-6648D94D9A77}" srcOrd="3" destOrd="0" presId="urn:microsoft.com/office/officeart/2016/7/layout/BasicLinearProcessNumbered"/>
    <dgm:cxn modelId="{B3454400-0433-4D52-AE2A-BBFDE6F56892}" type="presParOf" srcId="{262C25E2-579B-4343-9444-5146961637A1}" destId="{EC019D18-298D-4E57-BE06-74B95721B0B9}" srcOrd="3" destOrd="0" presId="urn:microsoft.com/office/officeart/2016/7/layout/BasicLinearProcessNumbered"/>
    <dgm:cxn modelId="{C1F72BDB-4F2D-4FE9-A4ED-F009B57311E5}" type="presParOf" srcId="{262C25E2-579B-4343-9444-5146961637A1}" destId="{58FA2002-10A2-4F07-831C-E5D158F771F3}" srcOrd="4" destOrd="0" presId="urn:microsoft.com/office/officeart/2016/7/layout/BasicLinearProcessNumbered"/>
    <dgm:cxn modelId="{01BAA3DE-A4B0-4F21-B08C-B6B0A6E2E23C}" type="presParOf" srcId="{58FA2002-10A2-4F07-831C-E5D158F771F3}" destId="{95F59C7F-9B41-41FB-BA80-AAF0A0435D27}" srcOrd="0" destOrd="0" presId="urn:microsoft.com/office/officeart/2016/7/layout/BasicLinearProcessNumbered"/>
    <dgm:cxn modelId="{D79A6393-2A0A-4A37-95A4-BECB1D8A8BBC}" type="presParOf" srcId="{58FA2002-10A2-4F07-831C-E5D158F771F3}" destId="{9F507787-42E6-4092-BBFC-D2ADCAE5BDD9}" srcOrd="1" destOrd="0" presId="urn:microsoft.com/office/officeart/2016/7/layout/BasicLinearProcessNumbered"/>
    <dgm:cxn modelId="{1877B526-EC7F-4E2B-9DC1-EE93E455FDBF}" type="presParOf" srcId="{58FA2002-10A2-4F07-831C-E5D158F771F3}" destId="{A5165855-6132-46ED-BCB2-7FE4419E5C95}" srcOrd="2" destOrd="0" presId="urn:microsoft.com/office/officeart/2016/7/layout/BasicLinearProcessNumbered"/>
    <dgm:cxn modelId="{851EABE6-259D-45F4-876B-BC0BD4EF2536}" type="presParOf" srcId="{58FA2002-10A2-4F07-831C-E5D158F771F3}" destId="{9B713560-B903-410B-BFA5-81050B8A058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57369-4BA9-4CDC-AEE0-4F5FC36BFA78}">
      <dsp:nvSpPr>
        <dsp:cNvPr id="0" name=""/>
        <dsp:cNvSpPr/>
      </dsp:nvSpPr>
      <dsp:spPr>
        <a:xfrm>
          <a:off x="0" y="1550639"/>
          <a:ext cx="2537524" cy="3552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35" tIns="330200" rIns="197835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Compare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app vs </a:t>
          </a:r>
          <a:r>
            <a:rPr lang="en-US" sz="2000" kern="1200" dirty="0" err="1"/>
            <a:t>dApp</a:t>
          </a:r>
          <a:endParaRPr lang="en-US" sz="2000" kern="1200" dirty="0"/>
        </a:p>
      </dsp:txBody>
      <dsp:txXfrm>
        <a:off x="0" y="2900602"/>
        <a:ext cx="2537524" cy="2131520"/>
      </dsp:txXfrm>
    </dsp:sp>
    <dsp:sp modelId="{06E3EF11-7B86-4793-B4F1-585DFABDE819}">
      <dsp:nvSpPr>
        <dsp:cNvPr id="0" name=""/>
        <dsp:cNvSpPr/>
      </dsp:nvSpPr>
      <dsp:spPr>
        <a:xfrm>
          <a:off x="735882" y="1905893"/>
          <a:ext cx="1065760" cy="10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91" tIns="12700" rIns="83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91959" y="2061970"/>
        <a:ext cx="753606" cy="753606"/>
      </dsp:txXfrm>
    </dsp:sp>
    <dsp:sp modelId="{594C8825-DC02-4354-9446-0B71BAEF3C37}">
      <dsp:nvSpPr>
        <dsp:cNvPr id="0" name=""/>
        <dsp:cNvSpPr/>
      </dsp:nvSpPr>
      <dsp:spPr>
        <a:xfrm>
          <a:off x="0" y="5103102"/>
          <a:ext cx="25375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6909F-6E5C-4A7C-BB46-F5615F257341}">
      <dsp:nvSpPr>
        <dsp:cNvPr id="0" name=""/>
        <dsp:cNvSpPr/>
      </dsp:nvSpPr>
      <dsp:spPr>
        <a:xfrm>
          <a:off x="2791276" y="1550639"/>
          <a:ext cx="2537524" cy="3552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35" tIns="330200" rIns="197835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environment and </a:t>
          </a:r>
          <a:r>
            <a:rPr lang="en-US" sz="2000" b="1" kern="1200" dirty="0"/>
            <a:t>deploy a </a:t>
          </a:r>
          <a:r>
            <a:rPr lang="en-US" sz="2000" b="1" kern="1200" dirty="0" err="1"/>
            <a:t>dApp</a:t>
          </a:r>
          <a:r>
            <a:rPr lang="en-US" sz="2000" b="1" kern="1200" dirty="0"/>
            <a:t> on local</a:t>
          </a:r>
          <a:endParaRPr lang="en-US" sz="2000" kern="1200" dirty="0"/>
        </a:p>
      </dsp:txBody>
      <dsp:txXfrm>
        <a:off x="2791276" y="2900602"/>
        <a:ext cx="2537524" cy="2131520"/>
      </dsp:txXfrm>
    </dsp:sp>
    <dsp:sp modelId="{52CB28D2-9D66-412D-B483-9A86619D6F72}">
      <dsp:nvSpPr>
        <dsp:cNvPr id="0" name=""/>
        <dsp:cNvSpPr/>
      </dsp:nvSpPr>
      <dsp:spPr>
        <a:xfrm>
          <a:off x="3527158" y="1905893"/>
          <a:ext cx="1065760" cy="10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91" tIns="12700" rIns="83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3235" y="2061970"/>
        <a:ext cx="753606" cy="753606"/>
      </dsp:txXfrm>
    </dsp:sp>
    <dsp:sp modelId="{9A813FB7-D153-49CA-8A43-B5C460E3AAD6}">
      <dsp:nvSpPr>
        <dsp:cNvPr id="0" name=""/>
        <dsp:cNvSpPr/>
      </dsp:nvSpPr>
      <dsp:spPr>
        <a:xfrm>
          <a:off x="2791276" y="5103102"/>
          <a:ext cx="25375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59C7F-9B41-41FB-BA80-AAF0A0435D27}">
      <dsp:nvSpPr>
        <dsp:cNvPr id="0" name=""/>
        <dsp:cNvSpPr/>
      </dsp:nvSpPr>
      <dsp:spPr>
        <a:xfrm>
          <a:off x="5582553" y="1550639"/>
          <a:ext cx="2537524" cy="3552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35" tIns="330200" rIns="197835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</a:t>
          </a:r>
          <a:r>
            <a:rPr lang="en-US" sz="2000" b="1" kern="1200" dirty="0" err="1"/>
            <a:t>dApp</a:t>
          </a:r>
          <a:r>
            <a:rPr lang="en-US" sz="2000" b="1" kern="1200" dirty="0"/>
            <a:t> model</a:t>
          </a:r>
          <a:r>
            <a:rPr lang="en-US" sz="2000" kern="1200" dirty="0"/>
            <a:t> with https://eth.build/</a:t>
          </a:r>
          <a:endParaRPr lang="en-US" sz="2000" b="1" kern="1200" dirty="0"/>
        </a:p>
      </dsp:txBody>
      <dsp:txXfrm>
        <a:off x="5582553" y="2900602"/>
        <a:ext cx="2537524" cy="2131520"/>
      </dsp:txXfrm>
    </dsp:sp>
    <dsp:sp modelId="{9F507787-42E6-4092-BBFC-D2ADCAE5BDD9}">
      <dsp:nvSpPr>
        <dsp:cNvPr id="0" name=""/>
        <dsp:cNvSpPr/>
      </dsp:nvSpPr>
      <dsp:spPr>
        <a:xfrm>
          <a:off x="6318435" y="1905893"/>
          <a:ext cx="1065760" cy="10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91" tIns="12700" rIns="83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4512" y="2061970"/>
        <a:ext cx="753606" cy="753606"/>
      </dsp:txXfrm>
    </dsp:sp>
    <dsp:sp modelId="{A5165855-6132-46ED-BCB2-7FE4419E5C95}">
      <dsp:nvSpPr>
        <dsp:cNvPr id="0" name=""/>
        <dsp:cNvSpPr/>
      </dsp:nvSpPr>
      <dsp:spPr>
        <a:xfrm>
          <a:off x="5582553" y="5103102"/>
          <a:ext cx="25375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5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85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843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67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92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00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455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0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rufflesuite.com/ganach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Dapp</a:t>
            </a:r>
            <a:r>
              <a:rPr lang="en-US" sz="4400" dirty="0">
                <a:solidFill>
                  <a:schemeClr val="bg1"/>
                </a:solidFill>
              </a:rPr>
              <a:t>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Nguyen Huy Hoang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C39-6E4E-4678-A3CD-997D715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sz="2000" b="1" dirty="0"/>
              <a:t>.2 Create a smart contract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F648-6D0D-4633-A99B-F334F9DC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Create a smart contract with Solidity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54FB1-2CCE-4F3D-B94E-CA400B6A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62" y="1815621"/>
            <a:ext cx="7163421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C39-6E4E-4678-A3CD-997D715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sz="2000" b="1" dirty="0"/>
              <a:t>.3 Deploy and debug a 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BFAA-2E02-4640-844D-86F1542E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6046743"/>
          </a:xfrm>
        </p:spPr>
        <p:txBody>
          <a:bodyPr/>
          <a:lstStyle/>
          <a:p>
            <a:r>
              <a:rPr lang="en-US" dirty="0"/>
              <a:t>$ truffle compile</a:t>
            </a:r>
          </a:p>
          <a:p>
            <a:pPr lvl="1"/>
            <a:r>
              <a:rPr lang="en-US" dirty="0"/>
              <a:t>Compiling your contracts...</a:t>
            </a:r>
          </a:p>
          <a:p>
            <a:r>
              <a:rPr lang="en-US" dirty="0"/>
              <a:t>truffle migrate –-reset</a:t>
            </a:r>
          </a:p>
          <a:p>
            <a:pPr lvl="1"/>
            <a:r>
              <a:rPr lang="en-US" dirty="0"/>
              <a:t>Deploy your contract to your current ETH network</a:t>
            </a:r>
          </a:p>
          <a:p>
            <a:r>
              <a:rPr lang="en-US" dirty="0"/>
              <a:t>truffle debug &lt;contract hash&gt;</a:t>
            </a:r>
          </a:p>
          <a:p>
            <a:pPr lvl="1"/>
            <a:r>
              <a:rPr lang="en-US" dirty="0"/>
              <a:t>Debug your contract </a:t>
            </a:r>
          </a:p>
          <a:p>
            <a:pPr lvl="1"/>
            <a:r>
              <a:rPr lang="en-US" dirty="0"/>
              <a:t>o) step over, (</a:t>
            </a:r>
            <a:r>
              <a:rPr lang="en-US" dirty="0" err="1"/>
              <a:t>i</a:t>
            </a:r>
            <a:r>
              <a:rPr lang="en-US" dirty="0"/>
              <a:t>) step into, (u) step out, (n) step next</a:t>
            </a:r>
          </a:p>
          <a:p>
            <a:r>
              <a:rPr lang="en-US" dirty="0"/>
              <a:t>truffle console</a:t>
            </a:r>
          </a:p>
          <a:p>
            <a:pPr lvl="1"/>
            <a:r>
              <a:rPr lang="en-US" dirty="0"/>
              <a:t>Run test functions in a contract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HelloWorld.deployed</a:t>
            </a:r>
            <a:r>
              <a:rPr lang="en-US" dirty="0"/>
              <a:t>().then((instance) =&gt; { Hello = instance; });</a:t>
            </a:r>
          </a:p>
          <a:p>
            <a:pPr marL="457200" lvl="1" indent="0">
              <a:buNone/>
            </a:pPr>
            <a:r>
              <a:rPr lang="en-US" dirty="0"/>
              <a:t>truffle(ganache)&gt; Hello</a:t>
            </a:r>
          </a:p>
          <a:p>
            <a:pPr marL="457200" lvl="1" indent="0">
              <a:buNone/>
            </a:pPr>
            <a:r>
              <a:rPr lang="en-US" dirty="0"/>
              <a:t>truffle(ganache)&gt; </a:t>
            </a:r>
            <a:r>
              <a:rPr lang="en-US" dirty="0" err="1"/>
              <a:t>Hello.setName</a:t>
            </a:r>
            <a:r>
              <a:rPr lang="en-US" dirty="0"/>
              <a:t>("Hoang")</a:t>
            </a:r>
          </a:p>
          <a:p>
            <a:pPr marL="457200" lvl="1" indent="0">
              <a:buNone/>
            </a:pPr>
            <a:r>
              <a:rPr lang="en-US" dirty="0"/>
              <a:t>truffle(ganache)&gt; </a:t>
            </a:r>
            <a:r>
              <a:rPr lang="en-US" dirty="0" err="1"/>
              <a:t>Hello.sayHello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F648-6D0D-4633-A99B-F334F9DC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Debug with Truffle framework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4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C39-6E4E-4678-A3CD-997D715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sz="2000" b="1" dirty="0"/>
              <a:t>.3 Build a Web UI for access Smart Contract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F648-6D0D-4633-A99B-F334F9DC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Use Web3.js library to connect with network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and put value to Smart Contract via Web3 lib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44F60-CF4E-448E-BF9D-13F8FD0E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19356"/>
            <a:ext cx="7431087" cy="4588233"/>
          </a:xfrm>
        </p:spPr>
      </p:pic>
    </p:spTree>
    <p:extLst>
      <p:ext uri="{BB962C8B-B14F-4D97-AF65-F5344CB8AC3E}">
        <p14:creationId xmlns:p14="http://schemas.microsoft.com/office/powerpoint/2010/main" val="3420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C39-6E4E-4678-A3CD-997D715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sz="2000" b="1" dirty="0"/>
              <a:t>.3 Run the </a:t>
            </a:r>
            <a:r>
              <a:rPr lang="en-US" sz="2000" b="1" dirty="0" err="1"/>
              <a:t>Dapp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F648-6D0D-4633-A99B-F334F9DC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Install lite-server: </a:t>
            </a:r>
          </a:p>
          <a:p>
            <a:pPr marL="742813" lvl="1" indent="-285750">
              <a:buFontTx/>
              <a:buChar char="-"/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lite-server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Front-end web: </a:t>
            </a:r>
          </a:p>
          <a:p>
            <a:pPr marL="742813" lvl="1" indent="-285750">
              <a:buFontTx/>
              <a:buChar char="-"/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front-end web to network using </a:t>
            </a:r>
            <a:r>
              <a:rPr lang="en-US" dirty="0" err="1"/>
              <a:t>MetaMask</a:t>
            </a:r>
            <a:r>
              <a:rPr lang="en-US" dirty="0"/>
              <a:t> addon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C2DFF0-685D-4C4B-90F0-BDE49712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098" y="1219391"/>
            <a:ext cx="7673597" cy="4748234"/>
          </a:xfrm>
        </p:spPr>
      </p:pic>
    </p:spTree>
    <p:extLst>
      <p:ext uri="{BB962C8B-B14F-4D97-AF65-F5344CB8AC3E}">
        <p14:creationId xmlns:p14="http://schemas.microsoft.com/office/powerpoint/2010/main" val="230942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9F2039-17E8-4904-9996-0314ED6CDB5F}"/>
              </a:ext>
            </a:extLst>
          </p:cNvPr>
          <p:cNvSpPr txBox="1"/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 a </a:t>
            </a:r>
            <a:r>
              <a:rPr lang="en-US" sz="3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dApp</a:t>
            </a: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model with https://eth.build/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Content Placeholder 6">
            <a:extLst>
              <a:ext uri="{FF2B5EF4-FFF2-40B4-BE49-F238E27FC236}">
                <a16:creationId xmlns:a16="http://schemas.microsoft.com/office/drawing/2014/main" id="{667699CA-C68C-4A29-8F48-9676D8A6C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49" y="1730107"/>
            <a:ext cx="7159621" cy="33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1C6BAC5A-1821-4BFC-9689-EBAB541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A0BF3F8-71BE-4EEA-BA04-304489B0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322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51060"/>
              </p:ext>
            </p:extLst>
          </p:nvPr>
        </p:nvGraphicFramePr>
        <p:xfrm>
          <a:off x="745724" y="204186"/>
          <a:ext cx="8120078" cy="665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00118"/>
            <a:ext cx="5208561" cy="951633"/>
          </a:xfrm>
        </p:spPr>
        <p:txBody>
          <a:bodyPr anchor="b">
            <a:normAutofit/>
          </a:bodyPr>
          <a:lstStyle/>
          <a:p>
            <a:r>
              <a:rPr lang="en-US" sz="36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C6D6-5BF5-473D-9675-463D0F5A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1765"/>
            <a:ext cx="8596667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WEB APP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89C6-A766-4F0E-BB90-0954BFACC9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72" t="-133" r="-372"/>
          <a:stretch/>
        </p:blipFill>
        <p:spPr>
          <a:xfrm>
            <a:off x="4598900" y="139931"/>
            <a:ext cx="4772755" cy="5227407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333B631-7C08-447F-A4B7-DEEFF3DC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93FFC0C-9137-4770-99AD-8422E7E01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97845"/>
              </p:ext>
            </p:extLst>
          </p:nvPr>
        </p:nvGraphicFramePr>
        <p:xfrm>
          <a:off x="717612" y="1273205"/>
          <a:ext cx="4031941" cy="348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604">
                  <a:extLst>
                    <a:ext uri="{9D8B030D-6E8A-4147-A177-3AD203B41FA5}">
                      <a16:colId xmlns:a16="http://schemas.microsoft.com/office/drawing/2014/main" val="194510939"/>
                    </a:ext>
                  </a:extLst>
                </a:gridCol>
                <a:gridCol w="2370337">
                  <a:extLst>
                    <a:ext uri="{9D8B030D-6E8A-4147-A177-3AD203B41FA5}">
                      <a16:colId xmlns:a16="http://schemas.microsoft.com/office/drawing/2014/main" val="543767234"/>
                    </a:ext>
                  </a:extLst>
                </a:gridCol>
              </a:tblGrid>
              <a:tr h="55763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52665"/>
                  </a:ext>
                </a:extLst>
              </a:tr>
              <a:tr h="9758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Front-end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HTML,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Typescript, Angular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22957"/>
                  </a:ext>
                </a:extLst>
              </a:tr>
              <a:tr h="9758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Back-end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WebAPI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(Python, Ruby, PHP, .NET, Java, 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957291"/>
                  </a:ext>
                </a:extLst>
              </a:tr>
              <a:tr h="9758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Centralize DB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(MySQL, SQL Server, Oracle, 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3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5CD752-1B4F-4E9F-9890-EBE8584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20" y="793704"/>
            <a:ext cx="4789176" cy="472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1C6BAC5A-1821-4BFC-9689-EBAB5410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12" y="226966"/>
            <a:ext cx="8596667" cy="566738"/>
          </a:xfrm>
        </p:spPr>
        <p:txBody>
          <a:bodyPr/>
          <a:lstStyle/>
          <a:p>
            <a:r>
              <a:rPr lang="en-US" dirty="0"/>
              <a:t>DAPP ARCHITECTURE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B4A530-4EEB-4517-858C-4EE1AD5B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6413"/>
              </p:ext>
            </p:extLst>
          </p:nvPr>
        </p:nvGraphicFramePr>
        <p:xfrm>
          <a:off x="717612" y="927525"/>
          <a:ext cx="5531908" cy="333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72">
                  <a:extLst>
                    <a:ext uri="{9D8B030D-6E8A-4147-A177-3AD203B41FA5}">
                      <a16:colId xmlns:a16="http://schemas.microsoft.com/office/drawing/2014/main" val="194510939"/>
                    </a:ext>
                  </a:extLst>
                </a:gridCol>
                <a:gridCol w="2885736">
                  <a:extLst>
                    <a:ext uri="{9D8B030D-6E8A-4147-A177-3AD203B41FA5}">
                      <a16:colId xmlns:a16="http://schemas.microsoft.com/office/drawing/2014/main" val="1486086340"/>
                    </a:ext>
                  </a:extLst>
                </a:gridCol>
              </a:tblGrid>
              <a:tr h="5334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Dapp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52665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HTML,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Web3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2957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Solidity,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Smart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57291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Decentralize data on a full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88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3162A6-71CE-40A9-9BF1-245E1E1A741C}"/>
              </a:ext>
            </a:extLst>
          </p:cNvPr>
          <p:cNvSpPr txBox="1"/>
          <p:nvPr/>
        </p:nvSpPr>
        <p:spPr>
          <a:xfrm>
            <a:off x="717612" y="4741333"/>
            <a:ext cx="5531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is shared, verifiable and unchangeable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shared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Blockchain is network and is database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Peer to peer and decentralized app</a:t>
            </a:r>
          </a:p>
        </p:txBody>
      </p:sp>
    </p:spTree>
    <p:extLst>
      <p:ext uri="{BB962C8B-B14F-4D97-AF65-F5344CB8AC3E}">
        <p14:creationId xmlns:p14="http://schemas.microsoft.com/office/powerpoint/2010/main" val="424284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C17684-FED5-4CE4-8506-49373F07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COMPARE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445E12-6828-4CAF-A554-97D62F3B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4" y="382479"/>
            <a:ext cx="8254015" cy="1419688"/>
          </a:xfrm>
        </p:spPr>
        <p:txBody>
          <a:bodyPr>
            <a:normAutofit/>
          </a:bodyPr>
          <a:lstStyle/>
          <a:p>
            <a:pPr marL="0" indent="0">
              <a:lnSpc>
                <a:spcPct val="24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 COMPARE A WEB APP AND A DAPP ON BLOCKCHAIN </a:t>
            </a:r>
          </a:p>
          <a:p>
            <a:endParaRPr lang="en-US" sz="24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0112E9-55A1-4F77-9F3B-D76FA67F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49507"/>
              </p:ext>
            </p:extLst>
          </p:nvPr>
        </p:nvGraphicFramePr>
        <p:xfrm>
          <a:off x="703555" y="1939030"/>
          <a:ext cx="8657207" cy="333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72">
                  <a:extLst>
                    <a:ext uri="{9D8B030D-6E8A-4147-A177-3AD203B41FA5}">
                      <a16:colId xmlns:a16="http://schemas.microsoft.com/office/drawing/2014/main" val="194510939"/>
                    </a:ext>
                  </a:extLst>
                </a:gridCol>
                <a:gridCol w="3125299">
                  <a:extLst>
                    <a:ext uri="{9D8B030D-6E8A-4147-A177-3AD203B41FA5}">
                      <a16:colId xmlns:a16="http://schemas.microsoft.com/office/drawing/2014/main" val="543767234"/>
                    </a:ext>
                  </a:extLst>
                </a:gridCol>
                <a:gridCol w="2885736">
                  <a:extLst>
                    <a:ext uri="{9D8B030D-6E8A-4147-A177-3AD203B41FA5}">
                      <a16:colId xmlns:a16="http://schemas.microsoft.com/office/drawing/2014/main" val="1486086340"/>
                    </a:ext>
                  </a:extLst>
                </a:gridCol>
              </a:tblGrid>
              <a:tr h="5334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Dapp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52665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HTML,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Typescript, Angular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HTML,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Web3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2957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WebAPI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Solidity,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Smart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57291"/>
                  </a:ext>
                </a:extLst>
              </a:tr>
              <a:tr h="933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Centralize DB (MySQL, SQL Server, Oracle,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Decentralize data on a full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5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445E12-6828-4CAF-A554-97D62F3B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4" y="382479"/>
            <a:ext cx="8254015" cy="1116124"/>
          </a:xfrm>
        </p:spPr>
        <p:txBody>
          <a:bodyPr>
            <a:normAutofit/>
          </a:bodyPr>
          <a:lstStyle/>
          <a:p>
            <a:pPr marL="0" indent="0">
              <a:lnSpc>
                <a:spcPct val="24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 WHAT IS DAPP ON REAL WORLD ? </a:t>
            </a:r>
          </a:p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F2D344-A8CC-4DAF-B5C3-1325A6C2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98604"/>
            <a:ext cx="8972693" cy="603590"/>
          </a:xfrm>
        </p:spPr>
        <p:txBody>
          <a:bodyPr anchor="t"/>
          <a:lstStyle/>
          <a:p>
            <a:r>
              <a:rPr lang="en-US" dirty="0"/>
              <a:t>- Cryptocurrency market: </a:t>
            </a:r>
            <a:r>
              <a:rPr lang="en-US" dirty="0" err="1"/>
              <a:t>Binance</a:t>
            </a:r>
            <a:r>
              <a:rPr lang="en-US" dirty="0"/>
              <a:t>, Coinbase, Kraken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415B1-0B45-4762-B1F6-939A469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379" y="1367069"/>
            <a:ext cx="1333616" cy="411516"/>
          </a:xfrm>
          <a:prstGeom prst="rect">
            <a:avLst/>
          </a:prstGeom>
        </p:spPr>
      </p:pic>
      <p:pic>
        <p:nvPicPr>
          <p:cNvPr id="1026" name="Picture 2" descr="Coinbase">
            <a:extLst>
              <a:ext uri="{FF2B5EF4-FFF2-40B4-BE49-F238E27FC236}">
                <a16:creationId xmlns:a16="http://schemas.microsoft.com/office/drawing/2014/main" id="{0D8E4F58-D5DE-44B8-BB2E-EBCDA109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112" y="2105244"/>
            <a:ext cx="1552883" cy="2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aken">
            <a:extLst>
              <a:ext uri="{FF2B5EF4-FFF2-40B4-BE49-F238E27FC236}">
                <a16:creationId xmlns:a16="http://schemas.microsoft.com/office/drawing/2014/main" id="{CACA57E9-619B-473B-9841-3DAE8406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41" y="2530082"/>
            <a:ext cx="1312654" cy="7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7B205689-71E7-42DC-88BD-32CF9D9F2902}"/>
              </a:ext>
            </a:extLst>
          </p:cNvPr>
          <p:cNvSpPr txBox="1">
            <a:spLocks/>
          </p:cNvSpPr>
          <p:nvPr/>
        </p:nvSpPr>
        <p:spPr>
          <a:xfrm>
            <a:off x="677333" y="4128792"/>
            <a:ext cx="7047361" cy="787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- Collectible market based on Non-fungible (NFT) tokens: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OpenSea</a:t>
            </a:r>
            <a:r>
              <a:rPr lang="en-US" dirty="0"/>
              <a:t>, </a:t>
            </a:r>
            <a:r>
              <a:rPr lang="en-US" dirty="0" err="1"/>
              <a:t>CryptoPunks</a:t>
            </a:r>
            <a:r>
              <a:rPr lang="en-US" dirty="0"/>
              <a:t>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B42CE-F175-4FCC-A136-0754753BA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828" y="3892551"/>
            <a:ext cx="1463167" cy="472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4B005E-7D85-46AD-A26A-EDEB380B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139" y="4638034"/>
            <a:ext cx="1569856" cy="5563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92D1B5-DD95-4EE0-93E8-6C91E4501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828" y="5288708"/>
            <a:ext cx="1506852" cy="11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445E12-6828-4CAF-A554-97D62F3B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54" y="618068"/>
            <a:ext cx="6858000" cy="5444066"/>
          </a:xfrm>
        </p:spPr>
        <p:txBody>
          <a:bodyPr>
            <a:normAutofit/>
          </a:bodyPr>
          <a:lstStyle/>
          <a:p>
            <a:pPr marL="0" lvl="0" indent="0">
              <a:lnSpc>
                <a:spcPct val="25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 DEMO AND BUILD A DAPP STEPS</a:t>
            </a:r>
            <a:endParaRPr lang="en-US" sz="2600" b="1" dirty="0"/>
          </a:p>
          <a:p>
            <a:pPr marL="0" lvl="0" indent="0">
              <a:lnSpc>
                <a:spcPct val="250000"/>
              </a:lnSpc>
              <a:buNone/>
            </a:pPr>
            <a:r>
              <a:rPr lang="en-US" sz="2000" b="1" dirty="0"/>
              <a:t>	2.1. Setup environment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 sz="2000" b="1" dirty="0"/>
              <a:t>	2.2. Create a smart contract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 sz="2000" b="1" dirty="0"/>
              <a:t>	2.3. Deploy a smart contract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 sz="2000" b="1" dirty="0"/>
              <a:t>	2.4. Build a Web UI for access Smart Contract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 sz="2000" b="1" dirty="0"/>
              <a:t>	2.5. Run the </a:t>
            </a:r>
            <a:r>
              <a:rPr lang="en-US" sz="2000" b="1" dirty="0" err="1"/>
              <a:t>Dapp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954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9F2039-17E8-4904-9996-0314ED6CDB5F}"/>
              </a:ext>
            </a:extLst>
          </p:cNvPr>
          <p:cNvSpPr txBox="1"/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2.1. Setup environment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EF51F028-87E1-4A0D-A4D8-AE97117836A8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Ubuntu on VirtualBox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build-essential: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apt-get install -y build-essential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Nodejs : version 12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curl -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https://deb.nodesource.com/setup_12.x |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-E bash –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apt -y install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use latest version NodeJS, Solidity can have errors when compile with Ganache;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latest Node Package Manager (NPM)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Truffle Framework: allow us to create, compile and deploy a smart contract to blockchain network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 </a:t>
            </a:r>
            <a:r>
              <a:rPr lang="en-US" sz="13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en-US" sz="13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install -g truffle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Solidity library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 </a:t>
            </a:r>
            <a:r>
              <a:rPr lang="en-US" sz="13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en-US" sz="13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install –g </a:t>
            </a:r>
            <a:r>
              <a:rPr lang="en-US" sz="13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solc</a:t>
            </a:r>
            <a:endParaRPr lang="en-US" sz="13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9F2039-17E8-4904-9996-0314ED6CDB5F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2.1. Setup environment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1F028-87E1-4A0D-A4D8-AE97117836A8}"/>
              </a:ext>
            </a:extLst>
          </p:cNvPr>
          <p:cNvSpPr txBox="1"/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Ganache: is a personal blockchain for rapid Ethereum and Corda distributed application development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from site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https://www.trufflesuite.com/ganache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run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75B8-106C-47AC-BE70-03C99BDA5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4" b="3"/>
          <a:stretch/>
        </p:blipFill>
        <p:spPr>
          <a:xfrm>
            <a:off x="352768" y="1919573"/>
            <a:ext cx="5743232" cy="41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3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923</TotalTime>
  <Words>585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Dapp Hello world</vt:lpstr>
      <vt:lpstr>OUTLINE</vt:lpstr>
      <vt:lpstr>WEB APP ARCHITECTURE</vt:lpstr>
      <vt:lpstr>DAPP ARCHITECTURE</vt:lpstr>
      <vt:lpstr>COMPARE</vt:lpstr>
      <vt:lpstr>- Cryptocurrency market: Binance, Coinbase, Kraken …</vt:lpstr>
      <vt:lpstr>PowerPoint Presentation</vt:lpstr>
      <vt:lpstr>PowerPoint Presentation</vt:lpstr>
      <vt:lpstr>PowerPoint Presentation</vt:lpstr>
      <vt:lpstr>2.2 Create a smart contract</vt:lpstr>
      <vt:lpstr>2.3 Deploy and debug a smart contract</vt:lpstr>
      <vt:lpstr>2.3 Build a Web UI for access Smart Contract</vt:lpstr>
      <vt:lpstr>2.3 Run the Dapp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Hello world</dc:title>
  <dc:creator>Nguyễn Huy Hoàng</dc:creator>
  <cp:lastModifiedBy>Nguyễn Huy Hoàng</cp:lastModifiedBy>
  <cp:revision>2</cp:revision>
  <dcterms:created xsi:type="dcterms:W3CDTF">2021-07-11T15:44:20Z</dcterms:created>
  <dcterms:modified xsi:type="dcterms:W3CDTF">2021-07-17T12:44:29Z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