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8" r:id="rId6"/>
    <p:sldId id="289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uy Hoang" userId="d7b65758-d05a-4485-89a8-dce53d63e9e9" providerId="ADAL" clId="{C2FEB435-8241-4D5C-AB56-1E86DD36F17D}"/>
    <pc:docChg chg="addSld modSld">
      <pc:chgData name="Nguyen Huy Hoang" userId="d7b65758-d05a-4485-89a8-dce53d63e9e9" providerId="ADAL" clId="{C2FEB435-8241-4D5C-AB56-1E86DD36F17D}" dt="2021-10-18T15:12:18.193" v="352" actId="20577"/>
      <pc:docMkLst>
        <pc:docMk/>
      </pc:docMkLst>
      <pc:sldChg chg="modSp mod">
        <pc:chgData name="Nguyen Huy Hoang" userId="d7b65758-d05a-4485-89a8-dce53d63e9e9" providerId="ADAL" clId="{C2FEB435-8241-4D5C-AB56-1E86DD36F17D}" dt="2021-10-18T13:56:22.417" v="7" actId="20577"/>
        <pc:sldMkLst>
          <pc:docMk/>
          <pc:sldMk cId="3966093881" sldId="288"/>
        </pc:sldMkLst>
        <pc:spChg chg="mod">
          <ac:chgData name="Nguyen Huy Hoang" userId="d7b65758-d05a-4485-89a8-dce53d63e9e9" providerId="ADAL" clId="{C2FEB435-8241-4D5C-AB56-1E86DD36F17D}" dt="2021-10-18T13:56:22.417" v="7" actId="20577"/>
          <ac:spMkLst>
            <pc:docMk/>
            <pc:sldMk cId="3966093881" sldId="288"/>
            <ac:spMk id="2" creationId="{59D539EE-4A36-4CA3-94D4-F7FEA2D2411B}"/>
          </ac:spMkLst>
        </pc:spChg>
      </pc:sldChg>
      <pc:sldChg chg="modSp new mod">
        <pc:chgData name="Nguyen Huy Hoang" userId="d7b65758-d05a-4485-89a8-dce53d63e9e9" providerId="ADAL" clId="{C2FEB435-8241-4D5C-AB56-1E86DD36F17D}" dt="2021-10-18T15:12:18.193" v="352" actId="20577"/>
        <pc:sldMkLst>
          <pc:docMk/>
          <pc:sldMk cId="2397081816" sldId="289"/>
        </pc:sldMkLst>
        <pc:spChg chg="mod">
          <ac:chgData name="Nguyen Huy Hoang" userId="d7b65758-d05a-4485-89a8-dce53d63e9e9" providerId="ADAL" clId="{C2FEB435-8241-4D5C-AB56-1E86DD36F17D}" dt="2021-10-18T13:56:39.681" v="15" actId="20577"/>
          <ac:spMkLst>
            <pc:docMk/>
            <pc:sldMk cId="2397081816" sldId="289"/>
            <ac:spMk id="2" creationId="{3264404A-A513-4DC4-B40B-265138070082}"/>
          </ac:spMkLst>
        </pc:spChg>
        <pc:spChg chg="mod">
          <ac:chgData name="Nguyen Huy Hoang" userId="d7b65758-d05a-4485-89a8-dce53d63e9e9" providerId="ADAL" clId="{C2FEB435-8241-4D5C-AB56-1E86DD36F17D}" dt="2021-10-18T15:12:18.193" v="352" actId="20577"/>
          <ac:spMkLst>
            <pc:docMk/>
            <pc:sldMk cId="2397081816" sldId="289"/>
            <ac:spMk id="3" creationId="{6EE78E3A-C96F-4313-BC9E-9038C294B8D6}"/>
          </ac:spMkLst>
        </pc:spChg>
      </pc:sldChg>
      <pc:sldChg chg="modSp new mod">
        <pc:chgData name="Nguyen Huy Hoang" userId="d7b65758-d05a-4485-89a8-dce53d63e9e9" providerId="ADAL" clId="{C2FEB435-8241-4D5C-AB56-1E86DD36F17D}" dt="2021-10-18T14:50:50.419" v="242" actId="20577"/>
        <pc:sldMkLst>
          <pc:docMk/>
          <pc:sldMk cId="2434975821" sldId="290"/>
        </pc:sldMkLst>
        <pc:spChg chg="mod">
          <ac:chgData name="Nguyen Huy Hoang" userId="d7b65758-d05a-4485-89a8-dce53d63e9e9" providerId="ADAL" clId="{C2FEB435-8241-4D5C-AB56-1E86DD36F17D}" dt="2021-10-18T14:50:40.082" v="240" actId="20577"/>
          <ac:spMkLst>
            <pc:docMk/>
            <pc:sldMk cId="2434975821" sldId="290"/>
            <ac:spMk id="2" creationId="{40EF7BA1-B83C-4CEC-A98C-4319AFEA8DE0}"/>
          </ac:spMkLst>
        </pc:spChg>
        <pc:spChg chg="mod">
          <ac:chgData name="Nguyen Huy Hoang" userId="d7b65758-d05a-4485-89a8-dce53d63e9e9" providerId="ADAL" clId="{C2FEB435-8241-4D5C-AB56-1E86DD36F17D}" dt="2021-10-18T14:50:50.419" v="242" actId="20577"/>
          <ac:spMkLst>
            <pc:docMk/>
            <pc:sldMk cId="2434975821" sldId="290"/>
            <ac:spMk id="3" creationId="{138D1860-98AB-43CE-9847-83F57123B85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9A0B26A-2973-451B-9ADA-6468D9C1A82E}">
      <dgm:prSet/>
      <dgm:spPr/>
      <dgm:t>
        <a:bodyPr/>
        <a:lstStyle/>
        <a:p>
          <a:r>
            <a:rPr lang="en-US" dirty="0"/>
            <a:t>2016</a:t>
          </a:r>
        </a:p>
      </dgm:t>
    </dgm:pt>
    <dgm:pt modelId="{485F4D2F-583A-4E49-8439-7E9505C9635E}" type="parTrans" cxnId="{3B32756D-B3E5-411D-8FF5-9443D03E0512}">
      <dgm:prSet/>
      <dgm:spPr/>
      <dgm:t>
        <a:bodyPr/>
        <a:lstStyle/>
        <a:p>
          <a:endParaRPr lang="en-US"/>
        </a:p>
      </dgm:t>
    </dgm:pt>
    <dgm:pt modelId="{82DF06A8-49E6-4C50-8190-748A5D28FD6E}" type="sibTrans" cxnId="{3B32756D-B3E5-411D-8FF5-9443D03E0512}">
      <dgm:prSet/>
      <dgm:spPr/>
      <dgm:t>
        <a:bodyPr/>
        <a:lstStyle/>
        <a:p>
          <a:endParaRPr lang="en-US"/>
        </a:p>
      </dgm:t>
    </dgm:pt>
    <dgm:pt modelId="{EFA50C6C-022A-4BE7-B363-CC5944231205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2DCDB026-5A6D-4F6F-854C-5F88D23D2A99}" type="parTrans" cxnId="{F7E24D59-9532-4E70-A381-FD77E8E3792F}">
      <dgm:prSet/>
      <dgm:spPr/>
      <dgm:t>
        <a:bodyPr/>
        <a:lstStyle/>
        <a:p>
          <a:endParaRPr lang="en-US"/>
        </a:p>
      </dgm:t>
    </dgm:pt>
    <dgm:pt modelId="{1640FBF7-6D83-46D6-9A14-66833FCD0185}" type="sibTrans" cxnId="{F7E24D59-9532-4E70-A381-FD77E8E3792F}">
      <dgm:prSet/>
      <dgm:spPr/>
      <dgm:t>
        <a:bodyPr/>
        <a:lstStyle/>
        <a:p>
          <a:endParaRPr lang="en-US"/>
        </a:p>
      </dgm:t>
    </dgm:pt>
    <dgm:pt modelId="{8159643A-818D-4545-AFE5-29FC064B1AAA}">
      <dgm:prSet/>
      <dgm:spPr/>
      <dgm:t>
        <a:bodyPr/>
        <a:lstStyle/>
        <a:p>
          <a:r>
            <a:rPr lang="en-US" dirty="0"/>
            <a:t>2017</a:t>
          </a:r>
        </a:p>
      </dgm:t>
    </dgm:pt>
    <dgm:pt modelId="{2AC99ED1-74BC-44F4-AB57-AD4179C7D85F}" type="parTrans" cxnId="{D9DD0A07-3DE1-4FDB-9228-533E0FAB48D9}">
      <dgm:prSet/>
      <dgm:spPr/>
      <dgm:t>
        <a:bodyPr/>
        <a:lstStyle/>
        <a:p>
          <a:endParaRPr lang="en-US"/>
        </a:p>
      </dgm:t>
    </dgm:pt>
    <dgm:pt modelId="{384C38D0-1DF9-4571-8437-3CD10BEF2AAE}" type="sibTrans" cxnId="{D9DD0A07-3DE1-4FDB-9228-533E0FAB48D9}">
      <dgm:prSet/>
      <dgm:spPr/>
      <dgm:t>
        <a:bodyPr/>
        <a:lstStyle/>
        <a:p>
          <a:endParaRPr lang="en-US"/>
        </a:p>
      </dgm:t>
    </dgm:pt>
    <dgm:pt modelId="{A5F3A565-F1A9-4263-BA1F-374C68AB041C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BC9CEAF5-0740-4D16-9B53-CFBE32998C15}" type="parTrans" cxnId="{5674DB32-52A8-4AD6-91A2-851D4F5D774E}">
      <dgm:prSet/>
      <dgm:spPr/>
      <dgm:t>
        <a:bodyPr/>
        <a:lstStyle/>
        <a:p>
          <a:endParaRPr lang="en-US"/>
        </a:p>
      </dgm:t>
    </dgm:pt>
    <dgm:pt modelId="{E138BD27-CD5F-4B72-9EE7-AFCFDA324151}" type="sibTrans" cxnId="{5674DB32-52A8-4AD6-91A2-851D4F5D774E}">
      <dgm:prSet/>
      <dgm:spPr/>
      <dgm:t>
        <a:bodyPr/>
        <a:lstStyle/>
        <a:p>
          <a:endParaRPr lang="en-US"/>
        </a:p>
      </dgm:t>
    </dgm:pt>
    <dgm:pt modelId="{11173297-B697-4A11-9EAC-E45317C547A3}">
      <dgm:prSet/>
      <dgm:spPr/>
      <dgm:t>
        <a:bodyPr/>
        <a:lstStyle/>
        <a:p>
          <a:r>
            <a:rPr lang="en-US" dirty="0"/>
            <a:t>2018</a:t>
          </a:r>
        </a:p>
      </dgm:t>
    </dgm:pt>
    <dgm:pt modelId="{04B33EEE-24D9-46D5-87A7-153B2EA6E29D}" type="parTrans" cxnId="{6C7779F4-FD69-4B67-B910-A8608F5BFD91}">
      <dgm:prSet/>
      <dgm:spPr/>
      <dgm:t>
        <a:bodyPr/>
        <a:lstStyle/>
        <a:p>
          <a:endParaRPr lang="en-US"/>
        </a:p>
      </dgm:t>
    </dgm:pt>
    <dgm:pt modelId="{F44242F6-86F1-4EA1-8BA3-3748696B9D36}" type="sibTrans" cxnId="{6C7779F4-FD69-4B67-B910-A8608F5BFD91}">
      <dgm:prSet/>
      <dgm:spPr/>
      <dgm:t>
        <a:bodyPr/>
        <a:lstStyle/>
        <a:p>
          <a:endParaRPr lang="en-US"/>
        </a:p>
      </dgm:t>
    </dgm:pt>
    <dgm:pt modelId="{388BDCB2-DCDF-44F3-8324-AEB38FDDBDD1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37941136-BD0B-4BA2-AB30-C59B281AC064}" type="parTrans" cxnId="{F7EA216A-8EED-4AEA-8470-B1B8F045C9C9}">
      <dgm:prSet/>
      <dgm:spPr/>
      <dgm:t>
        <a:bodyPr/>
        <a:lstStyle/>
        <a:p>
          <a:endParaRPr lang="en-US"/>
        </a:p>
      </dgm:t>
    </dgm:pt>
    <dgm:pt modelId="{3E43BD3A-DE7D-4F87-8DF8-BE45D9E99A98}" type="sibTrans" cxnId="{F7EA216A-8EED-4AEA-8470-B1B8F045C9C9}">
      <dgm:prSet/>
      <dgm:spPr/>
      <dgm:t>
        <a:bodyPr/>
        <a:lstStyle/>
        <a:p>
          <a:endParaRPr lang="en-US"/>
        </a:p>
      </dgm:t>
    </dgm:pt>
    <dgm:pt modelId="{D59A6E49-80F2-47F2-A3F1-A7D3C1042B7A}">
      <dgm:prSet/>
      <dgm:spPr/>
      <dgm:t>
        <a:bodyPr/>
        <a:lstStyle/>
        <a:p>
          <a:r>
            <a:rPr lang="en-US" dirty="0"/>
            <a:t>2019</a:t>
          </a:r>
        </a:p>
      </dgm:t>
    </dgm:pt>
    <dgm:pt modelId="{0F0347E2-53BF-4AF0-BE04-E562E9D07F8C}" type="parTrans" cxnId="{1DEAA8D5-09D4-43B8-9CE1-38F63628F861}">
      <dgm:prSet/>
      <dgm:spPr/>
      <dgm:t>
        <a:bodyPr/>
        <a:lstStyle/>
        <a:p>
          <a:endParaRPr lang="en-US"/>
        </a:p>
      </dgm:t>
    </dgm:pt>
    <dgm:pt modelId="{7E011706-AE0C-4AA0-B690-E8284D94C1FB}" type="sibTrans" cxnId="{1DEAA8D5-09D4-43B8-9CE1-38F63628F861}">
      <dgm:prSet/>
      <dgm:spPr/>
      <dgm:t>
        <a:bodyPr/>
        <a:lstStyle/>
        <a:p>
          <a:endParaRPr lang="en-US"/>
        </a:p>
      </dgm:t>
    </dgm:pt>
    <dgm:pt modelId="{B37999E7-C394-42CA-9788-025667B2F148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4E4B7B64-9855-4792-8CF8-036E24B99347}" type="parTrans" cxnId="{60F2516C-41F3-4218-A1D1-062B64CCA51C}">
      <dgm:prSet/>
      <dgm:spPr/>
      <dgm:t>
        <a:bodyPr/>
        <a:lstStyle/>
        <a:p>
          <a:endParaRPr lang="en-US"/>
        </a:p>
      </dgm:t>
    </dgm:pt>
    <dgm:pt modelId="{B2DC8013-B540-4718-801F-00BFBC13037A}" type="sibTrans" cxnId="{60F2516C-41F3-4218-A1D1-062B64CCA51C}">
      <dgm:prSet/>
      <dgm:spPr/>
      <dgm:t>
        <a:bodyPr/>
        <a:lstStyle/>
        <a:p>
          <a:endParaRPr lang="en-US"/>
        </a:p>
      </dgm:t>
    </dgm:pt>
    <dgm:pt modelId="{8AE324F7-386D-45A2-868A-242E22B37484}">
      <dgm:prSet/>
      <dgm:spPr/>
      <dgm:t>
        <a:bodyPr/>
        <a:lstStyle/>
        <a:p>
          <a:r>
            <a:rPr lang="en-US" dirty="0"/>
            <a:t>2020</a:t>
          </a:r>
        </a:p>
      </dgm:t>
    </dgm:pt>
    <dgm:pt modelId="{234A76A7-017C-468D-B6C6-6AE5595F0A60}" type="parTrans" cxnId="{3558A59D-7369-44E9-904F-FA6F4D04C070}">
      <dgm:prSet/>
      <dgm:spPr/>
      <dgm:t>
        <a:bodyPr/>
        <a:lstStyle/>
        <a:p>
          <a:endParaRPr lang="en-US"/>
        </a:p>
      </dgm:t>
    </dgm:pt>
    <dgm:pt modelId="{EC9BCBCD-EFC8-4290-B863-734E9A2158AC}" type="sibTrans" cxnId="{3558A59D-7369-44E9-904F-FA6F4D04C070}">
      <dgm:prSet/>
      <dgm:spPr/>
      <dgm:t>
        <a:bodyPr/>
        <a:lstStyle/>
        <a:p>
          <a:endParaRPr lang="en-US"/>
        </a:p>
      </dgm:t>
    </dgm:pt>
    <dgm:pt modelId="{F2C5946E-96AC-4D5A-B458-7D2B25514DE6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00377DCE-90FB-46C7-8AA2-8160B9C8E411}" type="parTrans" cxnId="{1AC5888B-5F0A-4CE7-8F69-58ACC0AA1100}">
      <dgm:prSet/>
      <dgm:spPr/>
      <dgm:t>
        <a:bodyPr/>
        <a:lstStyle/>
        <a:p>
          <a:endParaRPr lang="en-US"/>
        </a:p>
      </dgm:t>
    </dgm:pt>
    <dgm:pt modelId="{A191672C-E826-4D12-AE04-B7C722E1DAD5}" type="sibTrans" cxnId="{1AC5888B-5F0A-4CE7-8F69-58ACC0AA1100}">
      <dgm:prSet/>
      <dgm:spPr/>
      <dgm:t>
        <a:bodyPr/>
        <a:lstStyle/>
        <a:p>
          <a:endParaRPr lang="en-US"/>
        </a:p>
      </dgm:t>
    </dgm:pt>
    <dgm:pt modelId="{783BA2EA-8436-4CCE-A39E-6BCF5238143F}" type="pres">
      <dgm:prSet presAssocID="{AAD4E0A1-2FAA-4C4F-A963-A18676DD2709}" presName="Name0" presStyleCnt="0">
        <dgm:presLayoutVars>
          <dgm:animLvl val="lvl"/>
          <dgm:resizeHandles val="exact"/>
        </dgm:presLayoutVars>
      </dgm:prSet>
      <dgm:spPr/>
    </dgm:pt>
    <dgm:pt modelId="{F0826536-DCAA-4063-BFB9-4645227B9732}" type="pres">
      <dgm:prSet presAssocID="{59A0B26A-2973-451B-9ADA-6468D9C1A82E}" presName="composite" presStyleCnt="0"/>
      <dgm:spPr/>
    </dgm:pt>
    <dgm:pt modelId="{E3149CA8-F730-4485-B25A-C15A62708F74}" type="pres">
      <dgm:prSet presAssocID="{59A0B26A-2973-451B-9ADA-6468D9C1A82E}" presName="L" presStyleLbl="solidFgAcc1" presStyleIdx="0" presStyleCnt="5">
        <dgm:presLayoutVars>
          <dgm:chMax val="0"/>
          <dgm:chPref val="0"/>
        </dgm:presLayoutVars>
      </dgm:prSet>
      <dgm:spPr/>
    </dgm:pt>
    <dgm:pt modelId="{356E000D-F109-45EB-B501-4B78AA5C433C}" type="pres">
      <dgm:prSet presAssocID="{59A0B26A-2973-451B-9ADA-6468D9C1A82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90A1E60-14A3-48E2-969A-2D37B614EB37}" type="pres">
      <dgm:prSet presAssocID="{59A0B26A-2973-451B-9ADA-6468D9C1A82E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92BD85C-2D0D-4BF4-AF83-D8128B6A0BBD}" type="pres">
      <dgm:prSet presAssocID="{59A0B26A-2973-451B-9ADA-6468D9C1A82E}" presName="EmptyPlaceHolder" presStyleCnt="0"/>
      <dgm:spPr/>
    </dgm:pt>
    <dgm:pt modelId="{B1D346D7-C154-4D58-8724-9D8D322272D9}" type="pres">
      <dgm:prSet presAssocID="{82DF06A8-49E6-4C50-8190-748A5D28FD6E}" presName="space" presStyleCnt="0"/>
      <dgm:spPr/>
    </dgm:pt>
    <dgm:pt modelId="{14B6A5EE-E0B3-4A85-B764-A872E77BD918}" type="pres">
      <dgm:prSet presAssocID="{8159643A-818D-4545-AFE5-29FC064B1AAA}" presName="composite" presStyleCnt="0"/>
      <dgm:spPr/>
    </dgm:pt>
    <dgm:pt modelId="{CC632145-1148-4956-9088-B915D0D0FD99}" type="pres">
      <dgm:prSet presAssocID="{8159643A-818D-4545-AFE5-29FC064B1AAA}" presName="L" presStyleLbl="solidFgAcc1" presStyleIdx="1" presStyleCnt="5">
        <dgm:presLayoutVars>
          <dgm:chMax val="0"/>
          <dgm:chPref val="0"/>
        </dgm:presLayoutVars>
      </dgm:prSet>
      <dgm:spPr/>
    </dgm:pt>
    <dgm:pt modelId="{E71F2D5D-B2F9-4DA3-A66A-9C6CCF024E35}" type="pres">
      <dgm:prSet presAssocID="{8159643A-818D-4545-AFE5-29FC064B1AA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76F87B8F-7B70-4B8F-BD86-BC83CD9F0297}" type="pres">
      <dgm:prSet presAssocID="{8159643A-818D-4545-AFE5-29FC064B1AAA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05D16F6A-9EB7-4E55-B58D-6F5902C7CC80}" type="pres">
      <dgm:prSet presAssocID="{8159643A-818D-4545-AFE5-29FC064B1AAA}" presName="EmptyPlaceHolder" presStyleCnt="0"/>
      <dgm:spPr/>
    </dgm:pt>
    <dgm:pt modelId="{6A4F6B20-1C90-450E-965A-C1EB3B417C04}" type="pres">
      <dgm:prSet presAssocID="{384C38D0-1DF9-4571-8437-3CD10BEF2AAE}" presName="space" presStyleCnt="0"/>
      <dgm:spPr/>
    </dgm:pt>
    <dgm:pt modelId="{D85162A9-E7E1-4DA6-A96C-574B4875794C}" type="pres">
      <dgm:prSet presAssocID="{11173297-B697-4A11-9EAC-E45317C547A3}" presName="composite" presStyleCnt="0"/>
      <dgm:spPr/>
    </dgm:pt>
    <dgm:pt modelId="{5C7AB7EB-E74C-4AF9-873D-5493F7962F03}" type="pres">
      <dgm:prSet presAssocID="{11173297-B697-4A11-9EAC-E45317C547A3}" presName="L" presStyleLbl="solidFgAcc1" presStyleIdx="2" presStyleCnt="5">
        <dgm:presLayoutVars>
          <dgm:chMax val="0"/>
          <dgm:chPref val="0"/>
        </dgm:presLayoutVars>
      </dgm:prSet>
      <dgm:spPr/>
    </dgm:pt>
    <dgm:pt modelId="{FCBE03BB-10EF-463F-ADE9-2490921E2F01}" type="pres">
      <dgm:prSet presAssocID="{11173297-B697-4A11-9EAC-E45317C547A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499DECC5-47AF-4CB1-BCD3-F288444FFD05}" type="pres">
      <dgm:prSet presAssocID="{11173297-B697-4A11-9EAC-E45317C547A3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03CC2BE-542F-4C56-82EF-DBD9BE5FA7D0}" type="pres">
      <dgm:prSet presAssocID="{11173297-B697-4A11-9EAC-E45317C547A3}" presName="EmptyPlaceHolder" presStyleCnt="0"/>
      <dgm:spPr/>
    </dgm:pt>
    <dgm:pt modelId="{31E06083-C734-4BB7-B45B-F495DA16657F}" type="pres">
      <dgm:prSet presAssocID="{F44242F6-86F1-4EA1-8BA3-3748696B9D36}" presName="space" presStyleCnt="0"/>
      <dgm:spPr/>
    </dgm:pt>
    <dgm:pt modelId="{33C0640E-1908-43E2-A30D-C597CD2E5C45}" type="pres">
      <dgm:prSet presAssocID="{D59A6E49-80F2-47F2-A3F1-A7D3C1042B7A}" presName="composite" presStyleCnt="0"/>
      <dgm:spPr/>
    </dgm:pt>
    <dgm:pt modelId="{D45698BB-B312-4969-9C62-8B658A7BE04B}" type="pres">
      <dgm:prSet presAssocID="{D59A6E49-80F2-47F2-A3F1-A7D3C1042B7A}" presName="L" presStyleLbl="solidFgAcc1" presStyleIdx="3" presStyleCnt="5">
        <dgm:presLayoutVars>
          <dgm:chMax val="0"/>
          <dgm:chPref val="0"/>
        </dgm:presLayoutVars>
      </dgm:prSet>
      <dgm:spPr/>
    </dgm:pt>
    <dgm:pt modelId="{8CE5514B-799A-4B97-A4CE-949CED117359}" type="pres">
      <dgm:prSet presAssocID="{D59A6E49-80F2-47F2-A3F1-A7D3C1042B7A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26E75E88-EED9-45B9-B2E1-7CF90983F84F}" type="pres">
      <dgm:prSet presAssocID="{D59A6E49-80F2-47F2-A3F1-A7D3C1042B7A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E310878-290E-4CDF-A224-A01279FC1395}" type="pres">
      <dgm:prSet presAssocID="{D59A6E49-80F2-47F2-A3F1-A7D3C1042B7A}" presName="EmptyPlaceHolder" presStyleCnt="0"/>
      <dgm:spPr/>
    </dgm:pt>
    <dgm:pt modelId="{55F036F5-304F-4940-A050-48A87A0DF8E4}" type="pres">
      <dgm:prSet presAssocID="{7E011706-AE0C-4AA0-B690-E8284D94C1FB}" presName="space" presStyleCnt="0"/>
      <dgm:spPr/>
    </dgm:pt>
    <dgm:pt modelId="{1B1FFA15-18C7-4FA1-8E23-8A3F31C302EB}" type="pres">
      <dgm:prSet presAssocID="{8AE324F7-386D-45A2-868A-242E22B37484}" presName="composite" presStyleCnt="0"/>
      <dgm:spPr/>
    </dgm:pt>
    <dgm:pt modelId="{736EA73E-CF05-45B4-A946-DC09155D617E}" type="pres">
      <dgm:prSet presAssocID="{8AE324F7-386D-45A2-868A-242E22B37484}" presName="L" presStyleLbl="solidFgAcc1" presStyleIdx="4" presStyleCnt="5">
        <dgm:presLayoutVars>
          <dgm:chMax val="0"/>
          <dgm:chPref val="0"/>
        </dgm:presLayoutVars>
      </dgm:prSet>
      <dgm:spPr/>
    </dgm:pt>
    <dgm:pt modelId="{507DCF5B-980F-4E37-B5EB-2E84D9C6B52F}" type="pres">
      <dgm:prSet presAssocID="{8AE324F7-386D-45A2-868A-242E22B3748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EA84B30-BE1D-4937-8B3F-F60859618187}" type="pres">
      <dgm:prSet presAssocID="{8AE324F7-386D-45A2-868A-242E22B3748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74B8F068-5875-4CEC-BBA5-2D4AFCF2A5DE}" type="pres">
      <dgm:prSet presAssocID="{8AE324F7-386D-45A2-868A-242E22B37484}" presName="EmptyPlaceHolder" presStyleCnt="0"/>
      <dgm:spPr/>
    </dgm:pt>
  </dgm:ptLst>
  <dgm:cxnLst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9534A01A-7215-484A-B231-394DE85E33EE}" type="presOf" srcId="{8AE324F7-386D-45A2-868A-242E22B37484}" destId="{507DCF5B-980F-4E37-B5EB-2E84D9C6B52F}" srcOrd="0" destOrd="0" presId="urn:microsoft.com/office/officeart/2016/7/layout/AccentHomeChevronProcess"/>
    <dgm:cxn modelId="{C7E7C71A-8D4E-49A3-870A-EF1B52EA7E44}" type="presOf" srcId="{388BDCB2-DCDF-44F3-8324-AEB38FDDBDD1}" destId="{499DECC5-47AF-4CB1-BCD3-F288444FFD05}" srcOrd="0" destOrd="0" presId="urn:microsoft.com/office/officeart/2016/7/layout/AccentHomeChevronProcess"/>
    <dgm:cxn modelId="{5674DB32-52A8-4AD6-91A2-851D4F5D774E}" srcId="{8159643A-818D-4545-AFE5-29FC064B1AAA}" destId="{A5F3A565-F1A9-4263-BA1F-374C68AB041C}" srcOrd="0" destOrd="0" parTransId="{BC9CEAF5-0740-4D16-9B53-CFBE32998C15}" sibTransId="{E138BD27-CD5F-4B72-9EE7-AFCFDA324151}"/>
    <dgm:cxn modelId="{3B4F2C34-A5FB-4876-BE0B-B329E5E0B605}" type="presOf" srcId="{F2C5946E-96AC-4D5A-B458-7D2B25514DE6}" destId="{EEA84B30-BE1D-4937-8B3F-F60859618187}" srcOrd="0" destOrd="0" presId="urn:microsoft.com/office/officeart/2016/7/layout/AccentHomeChevronProcess"/>
    <dgm:cxn modelId="{EBCA9966-8EF2-49F3-972B-7D6EDBB39C81}" type="presOf" srcId="{11173297-B697-4A11-9EAC-E45317C547A3}" destId="{FCBE03BB-10EF-463F-ADE9-2490921E2F01}" srcOrd="0" destOrd="0" presId="urn:microsoft.com/office/officeart/2016/7/layout/AccentHomeChevronProcess"/>
    <dgm:cxn modelId="{F7EA216A-8EED-4AEA-8470-B1B8F045C9C9}" srcId="{11173297-B697-4A11-9EAC-E45317C547A3}" destId="{388BDCB2-DCDF-44F3-8324-AEB38FDDBDD1}" srcOrd="0" destOrd="0" parTransId="{37941136-BD0B-4BA2-AB30-C59B281AC064}" sibTransId="{3E43BD3A-DE7D-4F87-8DF8-BE45D9E99A98}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F30B326E-5A4C-40C9-B022-26DA52A304C3}" type="presOf" srcId="{59A0B26A-2973-451B-9ADA-6468D9C1A82E}" destId="{356E000D-F109-45EB-B501-4B78AA5C433C}" srcOrd="0" destOrd="0" presId="urn:microsoft.com/office/officeart/2016/7/layout/AccentHomeChevronProcess"/>
    <dgm:cxn modelId="{050C9254-2664-45D0-A7C0-16D1E600B953}" type="presOf" srcId="{D59A6E49-80F2-47F2-A3F1-A7D3C1042B7A}" destId="{8CE5514B-799A-4B97-A4CE-949CED117359}" srcOrd="0" destOrd="0" presId="urn:microsoft.com/office/officeart/2016/7/layout/AccentHomeChevronProcess"/>
    <dgm:cxn modelId="{F7E24D59-9532-4E70-A381-FD77E8E3792F}" srcId="{59A0B26A-2973-451B-9ADA-6468D9C1A82E}" destId="{EFA50C6C-022A-4BE7-B363-CC5944231205}" srcOrd="0" destOrd="0" parTransId="{2DCDB026-5A6D-4F6F-854C-5F88D23D2A99}" sibTransId="{1640FBF7-6D83-46D6-9A14-66833FCD0185}"/>
    <dgm:cxn modelId="{BB331587-E8E0-4EB4-A73E-6C4FBC78406B}" type="presOf" srcId="{A5F3A565-F1A9-4263-BA1F-374C68AB041C}" destId="{76F87B8F-7B70-4B8F-BD86-BC83CD9F0297}" srcOrd="0" destOrd="0" presId="urn:microsoft.com/office/officeart/2016/7/layout/AccentHomeChevronProcess"/>
    <dgm:cxn modelId="{4A7EFD87-320F-45A4-8133-759E7A6020E6}" type="presOf" srcId="{B37999E7-C394-42CA-9788-025667B2F148}" destId="{26E75E88-EED9-45B9-B2E1-7CF90983F84F}" srcOrd="0" destOrd="0" presId="urn:microsoft.com/office/officeart/2016/7/layout/AccentHomeChevronProcess"/>
    <dgm:cxn modelId="{1AC5888B-5F0A-4CE7-8F69-58ACC0AA1100}" srcId="{8AE324F7-386D-45A2-868A-242E22B37484}" destId="{F2C5946E-96AC-4D5A-B458-7D2B25514DE6}" srcOrd="0" destOrd="0" parTransId="{00377DCE-90FB-46C7-8AA2-8160B9C8E411}" sibTransId="{A191672C-E826-4D12-AE04-B7C722E1DAD5}"/>
    <dgm:cxn modelId="{3558A59D-7369-44E9-904F-FA6F4D04C070}" srcId="{AAD4E0A1-2FAA-4C4F-A963-A18676DD2709}" destId="{8AE324F7-386D-45A2-868A-242E22B37484}" srcOrd="4" destOrd="0" parTransId="{234A76A7-017C-468D-B6C6-6AE5595F0A60}" sibTransId="{EC9BCBCD-EFC8-4290-B863-734E9A2158AC}"/>
    <dgm:cxn modelId="{0DCDD2B0-40B4-4FE3-97A4-E8F517D667FA}" type="presOf" srcId="{EFA50C6C-022A-4BE7-B363-CC5944231205}" destId="{690A1E60-14A3-48E2-969A-2D37B614EB37}" srcOrd="0" destOrd="0" presId="urn:microsoft.com/office/officeart/2016/7/layout/AccentHomeChevronProcess"/>
    <dgm:cxn modelId="{AEC3EBD0-1922-4FDA-8C9E-4E7A1D61E53D}" type="presOf" srcId="{AAD4E0A1-2FAA-4C4F-A963-A18676DD2709}" destId="{783BA2EA-8436-4CCE-A39E-6BCF5238143F}" srcOrd="0" destOrd="0" presId="urn:microsoft.com/office/officeart/2016/7/layout/AccentHomeChevronProcess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5ADCAFE7-EEA6-4BFA-9A5B-7E47089881FE}" type="presOf" srcId="{8159643A-818D-4545-AFE5-29FC064B1AAA}" destId="{E71F2D5D-B2F9-4DA3-A66A-9C6CCF024E35}" srcOrd="0" destOrd="0" presId="urn:microsoft.com/office/officeart/2016/7/layout/AccentHomeChevronProcess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6611D126-9F3D-4D3A-AAF3-BB5655B14647}" type="presParOf" srcId="{783BA2EA-8436-4CCE-A39E-6BCF5238143F}" destId="{F0826536-DCAA-4063-BFB9-4645227B9732}" srcOrd="0" destOrd="0" presId="urn:microsoft.com/office/officeart/2016/7/layout/AccentHomeChevronProcess"/>
    <dgm:cxn modelId="{85796E44-494A-4150-B35F-33B1B9A5FF16}" type="presParOf" srcId="{F0826536-DCAA-4063-BFB9-4645227B9732}" destId="{E3149CA8-F730-4485-B25A-C15A62708F74}" srcOrd="0" destOrd="0" presId="urn:microsoft.com/office/officeart/2016/7/layout/AccentHomeChevronProcess"/>
    <dgm:cxn modelId="{A166AD79-2619-4D52-A3B3-6215B3AA43D1}" type="presParOf" srcId="{F0826536-DCAA-4063-BFB9-4645227B9732}" destId="{356E000D-F109-45EB-B501-4B78AA5C433C}" srcOrd="1" destOrd="0" presId="urn:microsoft.com/office/officeart/2016/7/layout/AccentHomeChevronProcess"/>
    <dgm:cxn modelId="{F077F179-9385-4782-9283-8B16C1C2BA34}" type="presParOf" srcId="{F0826536-DCAA-4063-BFB9-4645227B9732}" destId="{690A1E60-14A3-48E2-969A-2D37B614EB37}" srcOrd="2" destOrd="0" presId="urn:microsoft.com/office/officeart/2016/7/layout/AccentHomeChevronProcess"/>
    <dgm:cxn modelId="{FA9EB690-4AD1-4C19-B9A1-53E66DA560CD}" type="presParOf" srcId="{F0826536-DCAA-4063-BFB9-4645227B9732}" destId="{792BD85C-2D0D-4BF4-AF83-D8128B6A0BBD}" srcOrd="3" destOrd="0" presId="urn:microsoft.com/office/officeart/2016/7/layout/AccentHomeChevronProcess"/>
    <dgm:cxn modelId="{3742C70D-B7C4-4347-ADE9-AE1A90E7AA08}" type="presParOf" srcId="{783BA2EA-8436-4CCE-A39E-6BCF5238143F}" destId="{B1D346D7-C154-4D58-8724-9D8D322272D9}" srcOrd="1" destOrd="0" presId="urn:microsoft.com/office/officeart/2016/7/layout/AccentHomeChevronProcess"/>
    <dgm:cxn modelId="{7F2E54B8-A4E8-4F58-B05C-AC407951920B}" type="presParOf" srcId="{783BA2EA-8436-4CCE-A39E-6BCF5238143F}" destId="{14B6A5EE-E0B3-4A85-B764-A872E77BD918}" srcOrd="2" destOrd="0" presId="urn:microsoft.com/office/officeart/2016/7/layout/AccentHomeChevronProcess"/>
    <dgm:cxn modelId="{B7C14F8B-CC24-4358-ACAC-06BBD57C9232}" type="presParOf" srcId="{14B6A5EE-E0B3-4A85-B764-A872E77BD918}" destId="{CC632145-1148-4956-9088-B915D0D0FD99}" srcOrd="0" destOrd="0" presId="urn:microsoft.com/office/officeart/2016/7/layout/AccentHomeChevronProcess"/>
    <dgm:cxn modelId="{EB2BC1A5-5145-4896-855A-0AFEACE82BCF}" type="presParOf" srcId="{14B6A5EE-E0B3-4A85-B764-A872E77BD918}" destId="{E71F2D5D-B2F9-4DA3-A66A-9C6CCF024E35}" srcOrd="1" destOrd="0" presId="urn:microsoft.com/office/officeart/2016/7/layout/AccentHomeChevronProcess"/>
    <dgm:cxn modelId="{BFE19651-BA6F-4861-AC66-33F319D53F7D}" type="presParOf" srcId="{14B6A5EE-E0B3-4A85-B764-A872E77BD918}" destId="{76F87B8F-7B70-4B8F-BD86-BC83CD9F0297}" srcOrd="2" destOrd="0" presId="urn:microsoft.com/office/officeart/2016/7/layout/AccentHomeChevronProcess"/>
    <dgm:cxn modelId="{98F69F0E-9C66-428E-8A69-C89EADF74318}" type="presParOf" srcId="{14B6A5EE-E0B3-4A85-B764-A872E77BD918}" destId="{05D16F6A-9EB7-4E55-B58D-6F5902C7CC80}" srcOrd="3" destOrd="0" presId="urn:microsoft.com/office/officeart/2016/7/layout/AccentHomeChevronProcess"/>
    <dgm:cxn modelId="{DA6016D0-FF08-42BE-9BDC-FF482682D30D}" type="presParOf" srcId="{783BA2EA-8436-4CCE-A39E-6BCF5238143F}" destId="{6A4F6B20-1C90-450E-965A-C1EB3B417C04}" srcOrd="3" destOrd="0" presId="urn:microsoft.com/office/officeart/2016/7/layout/AccentHomeChevronProcess"/>
    <dgm:cxn modelId="{6EF0D53E-C29F-4657-A617-6C3C35BB9FAE}" type="presParOf" srcId="{783BA2EA-8436-4CCE-A39E-6BCF5238143F}" destId="{D85162A9-E7E1-4DA6-A96C-574B4875794C}" srcOrd="4" destOrd="0" presId="urn:microsoft.com/office/officeart/2016/7/layout/AccentHomeChevronProcess"/>
    <dgm:cxn modelId="{C3DCC376-D230-47A5-B0AF-7BF05A5F988F}" type="presParOf" srcId="{D85162A9-E7E1-4DA6-A96C-574B4875794C}" destId="{5C7AB7EB-E74C-4AF9-873D-5493F7962F03}" srcOrd="0" destOrd="0" presId="urn:microsoft.com/office/officeart/2016/7/layout/AccentHomeChevronProcess"/>
    <dgm:cxn modelId="{3B951B36-7350-4EA2-B9D5-5614563BACC1}" type="presParOf" srcId="{D85162A9-E7E1-4DA6-A96C-574B4875794C}" destId="{FCBE03BB-10EF-463F-ADE9-2490921E2F01}" srcOrd="1" destOrd="0" presId="urn:microsoft.com/office/officeart/2016/7/layout/AccentHomeChevronProcess"/>
    <dgm:cxn modelId="{0DF3A932-41AE-4A1B-B940-4F00F9CF7627}" type="presParOf" srcId="{D85162A9-E7E1-4DA6-A96C-574B4875794C}" destId="{499DECC5-47AF-4CB1-BCD3-F288444FFD05}" srcOrd="2" destOrd="0" presId="urn:microsoft.com/office/officeart/2016/7/layout/AccentHomeChevronProcess"/>
    <dgm:cxn modelId="{959D2AAF-704B-4D08-8294-3790BF74564E}" type="presParOf" srcId="{D85162A9-E7E1-4DA6-A96C-574B4875794C}" destId="{303CC2BE-542F-4C56-82EF-DBD9BE5FA7D0}" srcOrd="3" destOrd="0" presId="urn:microsoft.com/office/officeart/2016/7/layout/AccentHomeChevronProcess"/>
    <dgm:cxn modelId="{E44537FE-1975-4124-BCD2-862CC511C87F}" type="presParOf" srcId="{783BA2EA-8436-4CCE-A39E-6BCF5238143F}" destId="{31E06083-C734-4BB7-B45B-F495DA16657F}" srcOrd="5" destOrd="0" presId="urn:microsoft.com/office/officeart/2016/7/layout/AccentHomeChevronProcess"/>
    <dgm:cxn modelId="{D08F1D36-1DBD-4A90-B35A-11CB6AB70837}" type="presParOf" srcId="{783BA2EA-8436-4CCE-A39E-6BCF5238143F}" destId="{33C0640E-1908-43E2-A30D-C597CD2E5C45}" srcOrd="6" destOrd="0" presId="urn:microsoft.com/office/officeart/2016/7/layout/AccentHomeChevronProcess"/>
    <dgm:cxn modelId="{77398350-C6EC-4106-8EBF-0C0C73F7D8E2}" type="presParOf" srcId="{33C0640E-1908-43E2-A30D-C597CD2E5C45}" destId="{D45698BB-B312-4969-9C62-8B658A7BE04B}" srcOrd="0" destOrd="0" presId="urn:microsoft.com/office/officeart/2016/7/layout/AccentHomeChevronProcess"/>
    <dgm:cxn modelId="{BB0C5B20-87A6-498F-A1F7-C45BD18A0349}" type="presParOf" srcId="{33C0640E-1908-43E2-A30D-C597CD2E5C45}" destId="{8CE5514B-799A-4B97-A4CE-949CED117359}" srcOrd="1" destOrd="0" presId="urn:microsoft.com/office/officeart/2016/7/layout/AccentHomeChevronProcess"/>
    <dgm:cxn modelId="{7900CD8C-9318-4089-992F-92843765BB6E}" type="presParOf" srcId="{33C0640E-1908-43E2-A30D-C597CD2E5C45}" destId="{26E75E88-EED9-45B9-B2E1-7CF90983F84F}" srcOrd="2" destOrd="0" presId="urn:microsoft.com/office/officeart/2016/7/layout/AccentHomeChevronProcess"/>
    <dgm:cxn modelId="{51FB55C6-15A1-4FDA-9B20-03379835FB58}" type="presParOf" srcId="{33C0640E-1908-43E2-A30D-C597CD2E5C45}" destId="{0E310878-290E-4CDF-A224-A01279FC1395}" srcOrd="3" destOrd="0" presId="urn:microsoft.com/office/officeart/2016/7/layout/AccentHomeChevronProcess"/>
    <dgm:cxn modelId="{846F24E1-EA22-4D81-ACCB-5088E0274B96}" type="presParOf" srcId="{783BA2EA-8436-4CCE-A39E-6BCF5238143F}" destId="{55F036F5-304F-4940-A050-48A87A0DF8E4}" srcOrd="7" destOrd="0" presId="urn:microsoft.com/office/officeart/2016/7/layout/AccentHomeChevronProcess"/>
    <dgm:cxn modelId="{9CDD98A5-3C45-403C-8FFA-C5E45A5D72EC}" type="presParOf" srcId="{783BA2EA-8436-4CCE-A39E-6BCF5238143F}" destId="{1B1FFA15-18C7-4FA1-8E23-8A3F31C302EB}" srcOrd="8" destOrd="0" presId="urn:microsoft.com/office/officeart/2016/7/layout/AccentHomeChevronProcess"/>
    <dgm:cxn modelId="{7E6ED34B-B1F0-4FB3-850D-E94B6E9E17D3}" type="presParOf" srcId="{1B1FFA15-18C7-4FA1-8E23-8A3F31C302EB}" destId="{736EA73E-CF05-45B4-A946-DC09155D617E}" srcOrd="0" destOrd="0" presId="urn:microsoft.com/office/officeart/2016/7/layout/AccentHomeChevronProcess"/>
    <dgm:cxn modelId="{62E0986F-AF8A-4BB9-9929-81DF0F4BFDCA}" type="presParOf" srcId="{1B1FFA15-18C7-4FA1-8E23-8A3F31C302EB}" destId="{507DCF5B-980F-4E37-B5EB-2E84D9C6B52F}" srcOrd="1" destOrd="0" presId="urn:microsoft.com/office/officeart/2016/7/layout/AccentHomeChevronProcess"/>
    <dgm:cxn modelId="{93041484-7DAD-4FD9-B487-F83C4013B175}" type="presParOf" srcId="{1B1FFA15-18C7-4FA1-8E23-8A3F31C302EB}" destId="{EEA84B30-BE1D-4937-8B3F-F60859618187}" srcOrd="2" destOrd="0" presId="urn:microsoft.com/office/officeart/2016/7/layout/AccentHomeChevronProcess"/>
    <dgm:cxn modelId="{7003133C-AC1E-431B-BAC1-22BEE521CC89}" type="presParOf" srcId="{1B1FFA15-18C7-4FA1-8E23-8A3F31C302EB}" destId="{74B8F068-5875-4CEC-BBA5-2D4AFCF2A5D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9CA8-F730-4485-B25A-C15A62708F74}">
      <dsp:nvSpPr>
        <dsp:cNvPr id="0" name=""/>
        <dsp:cNvSpPr/>
      </dsp:nvSpPr>
      <dsp:spPr>
        <a:xfrm rot="5400000">
          <a:off x="-764178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E000D-F109-45EB-B501-4B78AA5C433C}">
      <dsp:nvSpPr>
        <dsp:cNvPr id="0" name=""/>
        <dsp:cNvSpPr/>
      </dsp:nvSpPr>
      <dsp:spPr>
        <a:xfrm>
          <a:off x="2154" y="2479282"/>
          <a:ext cx="2297008" cy="572142"/>
        </a:xfrm>
        <a:prstGeom prst="homePlate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2016</a:t>
          </a:r>
        </a:p>
      </dsp:txBody>
      <dsp:txXfrm>
        <a:off x="2154" y="2479282"/>
        <a:ext cx="2225490" cy="572142"/>
      </dsp:txXfrm>
    </dsp:sp>
    <dsp:sp modelId="{690A1E60-14A3-48E2-969A-2D37B614EB37}">
      <dsp:nvSpPr>
        <dsp:cNvPr id="0" name=""/>
        <dsp:cNvSpPr/>
      </dsp:nvSpPr>
      <dsp:spPr>
        <a:xfrm>
          <a:off x="185914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185914" y="873112"/>
        <a:ext cx="1865171" cy="1076732"/>
      </dsp:txXfrm>
    </dsp:sp>
    <dsp:sp modelId="{CC632145-1148-4956-9088-B915D0D0FD99}">
      <dsp:nvSpPr>
        <dsp:cNvPr id="0" name=""/>
        <dsp:cNvSpPr/>
      </dsp:nvSpPr>
      <dsp:spPr>
        <a:xfrm rot="5400000">
          <a:off x="1417979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F2D5D-B2F9-4DA3-A66A-9C6CCF024E35}">
      <dsp:nvSpPr>
        <dsp:cNvPr id="0" name=""/>
        <dsp:cNvSpPr/>
      </dsp:nvSpPr>
      <dsp:spPr>
        <a:xfrm>
          <a:off x="2184312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2017</a:t>
          </a:r>
        </a:p>
      </dsp:txBody>
      <dsp:txXfrm>
        <a:off x="2327348" y="2479282"/>
        <a:ext cx="2010937" cy="572142"/>
      </dsp:txXfrm>
    </dsp:sp>
    <dsp:sp modelId="{76F87B8F-7B70-4B8F-BD86-BC83CD9F0297}">
      <dsp:nvSpPr>
        <dsp:cNvPr id="0" name=""/>
        <dsp:cNvSpPr/>
      </dsp:nvSpPr>
      <dsp:spPr>
        <a:xfrm>
          <a:off x="2368073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2368073" y="873112"/>
        <a:ext cx="1865171" cy="1076732"/>
      </dsp:txXfrm>
    </dsp:sp>
    <dsp:sp modelId="{5C7AB7EB-E74C-4AF9-873D-5493F7962F03}">
      <dsp:nvSpPr>
        <dsp:cNvPr id="0" name=""/>
        <dsp:cNvSpPr/>
      </dsp:nvSpPr>
      <dsp:spPr>
        <a:xfrm rot="5400000">
          <a:off x="3600137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E03BB-10EF-463F-ADE9-2490921E2F01}">
      <dsp:nvSpPr>
        <dsp:cNvPr id="0" name=""/>
        <dsp:cNvSpPr/>
      </dsp:nvSpPr>
      <dsp:spPr>
        <a:xfrm>
          <a:off x="4366470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2018</a:t>
          </a:r>
        </a:p>
      </dsp:txBody>
      <dsp:txXfrm>
        <a:off x="4509506" y="2479282"/>
        <a:ext cx="2010937" cy="572142"/>
      </dsp:txXfrm>
    </dsp:sp>
    <dsp:sp modelId="{499DECC5-47AF-4CB1-BCD3-F288444FFD05}">
      <dsp:nvSpPr>
        <dsp:cNvPr id="0" name=""/>
        <dsp:cNvSpPr/>
      </dsp:nvSpPr>
      <dsp:spPr>
        <a:xfrm>
          <a:off x="4550231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4550231" y="873112"/>
        <a:ext cx="1865171" cy="1076732"/>
      </dsp:txXfrm>
    </dsp:sp>
    <dsp:sp modelId="{D45698BB-B312-4969-9C62-8B658A7BE04B}">
      <dsp:nvSpPr>
        <dsp:cNvPr id="0" name=""/>
        <dsp:cNvSpPr/>
      </dsp:nvSpPr>
      <dsp:spPr>
        <a:xfrm rot="5400000">
          <a:off x="5782296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514B-799A-4B97-A4CE-949CED117359}">
      <dsp:nvSpPr>
        <dsp:cNvPr id="0" name=""/>
        <dsp:cNvSpPr/>
      </dsp:nvSpPr>
      <dsp:spPr>
        <a:xfrm>
          <a:off x="6548628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2019</a:t>
          </a:r>
        </a:p>
      </dsp:txBody>
      <dsp:txXfrm>
        <a:off x="6691664" y="2479282"/>
        <a:ext cx="2010937" cy="572142"/>
      </dsp:txXfrm>
    </dsp:sp>
    <dsp:sp modelId="{26E75E88-EED9-45B9-B2E1-7CF90983F84F}">
      <dsp:nvSpPr>
        <dsp:cNvPr id="0" name=""/>
        <dsp:cNvSpPr/>
      </dsp:nvSpPr>
      <dsp:spPr>
        <a:xfrm>
          <a:off x="6732389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6732389" y="873112"/>
        <a:ext cx="1865171" cy="1076732"/>
      </dsp:txXfrm>
    </dsp:sp>
    <dsp:sp modelId="{736EA73E-CF05-45B4-A946-DC09155D617E}">
      <dsp:nvSpPr>
        <dsp:cNvPr id="0" name=""/>
        <dsp:cNvSpPr/>
      </dsp:nvSpPr>
      <dsp:spPr>
        <a:xfrm rot="5400000">
          <a:off x="7964454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DCF5B-980F-4E37-B5EB-2E84D9C6B52F}">
      <dsp:nvSpPr>
        <dsp:cNvPr id="0" name=""/>
        <dsp:cNvSpPr/>
      </dsp:nvSpPr>
      <dsp:spPr>
        <a:xfrm>
          <a:off x="8730787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2020</a:t>
          </a:r>
        </a:p>
      </dsp:txBody>
      <dsp:txXfrm>
        <a:off x="8873823" y="2479282"/>
        <a:ext cx="2010937" cy="572142"/>
      </dsp:txXfrm>
    </dsp:sp>
    <dsp:sp modelId="{EEA84B30-BE1D-4937-8B3F-F60859618187}">
      <dsp:nvSpPr>
        <dsp:cNvPr id="0" name=""/>
        <dsp:cNvSpPr/>
      </dsp:nvSpPr>
      <dsp:spPr>
        <a:xfrm>
          <a:off x="8914547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8914547" y="873112"/>
        <a:ext cx="1865171" cy="107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MINTING certification WITH NFT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NFT_AVENGER GROUP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TIMELINE</a:t>
            </a:r>
          </a:p>
        </p:txBody>
      </p:sp>
      <p:graphicFrame>
        <p:nvGraphicFramePr>
          <p:cNvPr id="5" name="Content Placeholder 2" descr="SmartArt timeline">
            <a:extLst>
              <a:ext uri="{FF2B5EF4-FFF2-40B4-BE49-F238E27FC236}">
                <a16:creationId xmlns:a16="http://schemas.microsoft.com/office/drawing/2014/main" id="{3482D096-AEF7-42A2-9733-8437ACF5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95392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404A-A513-4DC4-B40B-26513807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8E3A-C96F-4313-BC9E-9038C294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Website to show Certificate by NFT</a:t>
            </a:r>
          </a:p>
          <a:p>
            <a:pPr lvl="1"/>
            <a:r>
              <a:rPr lang="en-US" dirty="0"/>
              <a:t>Minting NFT: Upload certifications</a:t>
            </a:r>
          </a:p>
          <a:p>
            <a:pPr lvl="1"/>
            <a:r>
              <a:rPr lang="en-US" dirty="0"/>
              <a:t>Add water mark NFT before showing web</a:t>
            </a:r>
          </a:p>
          <a:p>
            <a:pPr lvl="1"/>
            <a:r>
              <a:rPr lang="en-US" dirty="0"/>
              <a:t>Add digital signature with NFT</a:t>
            </a:r>
          </a:p>
          <a:p>
            <a:pPr lvl="1"/>
            <a:r>
              <a:rPr lang="en-US" dirty="0"/>
              <a:t>Pay token for download certification</a:t>
            </a:r>
          </a:p>
          <a:p>
            <a:pPr lvl="1"/>
            <a:r>
              <a:rPr lang="en-US" dirty="0"/>
              <a:t>Vote for report violation (if vote success, burn NFT, if many times violation, blacklist account)</a:t>
            </a:r>
          </a:p>
        </p:txBody>
      </p:sp>
    </p:spTree>
    <p:extLst>
      <p:ext uri="{BB962C8B-B14F-4D97-AF65-F5344CB8AC3E}">
        <p14:creationId xmlns:p14="http://schemas.microsoft.com/office/powerpoint/2010/main" val="239708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7BA1-B83C-4CEC-A98C-4319AFEA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1860-98AB-43CE-9847-83F57123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758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26665c7-3372-44f5-9f56-db7374a9920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F7B5E136FF98B4A8635CFE043687EAC" ma:contentTypeVersion="12" ma:contentTypeDescription="새 문서를 만듭니다." ma:contentTypeScope="" ma:versionID="1652fe1687f1e60dd0634476821793cd">
  <xsd:schema xmlns:xsd="http://www.w3.org/2001/XMLSchema" xmlns:xs="http://www.w3.org/2001/XMLSchema" xmlns:p="http://schemas.microsoft.com/office/2006/metadata/properties" xmlns:ns3="99fd1e81-a800-4047-875f-05923ed56a68" xmlns:ns4="026665c7-3372-44f5-9f56-db7374a99206" targetNamespace="http://schemas.microsoft.com/office/2006/metadata/properties" ma:root="true" ma:fieldsID="8504c751bf03088de153c1e6a09eadc3" ns3:_="" ns4:_="">
    <xsd:import namespace="99fd1e81-a800-4047-875f-05923ed56a68"/>
    <xsd:import namespace="026665c7-3372-44f5-9f56-db7374a9920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fd1e81-a800-4047-875f-05923ed56a6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6665c7-3372-44f5-9f56-db7374a99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purl.org/dc/dcmitype/"/>
    <ds:schemaRef ds:uri="http://purl.org/dc/terms/"/>
    <ds:schemaRef ds:uri="http://schemas.microsoft.com/office/2006/documentManagement/types"/>
    <ds:schemaRef ds:uri="99fd1e81-a800-4047-875f-05923ed56a68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026665c7-3372-44f5-9f56-db7374a9920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A4F900-EF7F-4B87-9E8A-A0FC9A6414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fd1e81-a800-4047-875f-05923ed56a68"/>
    <ds:schemaRef ds:uri="026665c7-3372-44f5-9f56-db7374a992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{9A2B58D3-CE8C-40F9-9E7A-239ACC27C97A}tf67061901_win32</Template>
  <TotalTime>78</TotalTime>
  <Words>116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Franklin Gothic Book</vt:lpstr>
      <vt:lpstr>Franklin Gothic Demi</vt:lpstr>
      <vt:lpstr>Gill Sans MT</vt:lpstr>
      <vt:lpstr>Wingdings 2</vt:lpstr>
      <vt:lpstr>DividendVTI</vt:lpstr>
      <vt:lpstr>MINTING certification WITH NFT</vt:lpstr>
      <vt:lpstr>TIMELINE</vt:lpstr>
      <vt:lpstr>OUTLINE</vt:lpstr>
      <vt:lpstr>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MINTING certification WITH NFT</dc:title>
  <dc:creator>Nguyen Huy Hoang</dc:creator>
  <cp:lastModifiedBy>Nguyen Huy Hoang</cp:lastModifiedBy>
  <cp:revision>1</cp:revision>
  <dcterms:created xsi:type="dcterms:W3CDTF">2021-10-18T13:54:17Z</dcterms:created>
  <dcterms:modified xsi:type="dcterms:W3CDTF">2021-10-18T15:12:33Z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0x0101006F7B5E136FF98B4A8635CFE043687EAC</vt:lpwstr>
  </property>
</Properties>
</file>