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Hoang" userId="d7b65758-d05a-4485-89a8-dce53d63e9e9" providerId="ADAL" clId="{C2FEB435-8241-4D5C-AB56-1E86DD36F17D}"/>
    <pc:docChg chg="addSld modSld">
      <pc:chgData name="Nguyen Huy Hoang" userId="d7b65758-d05a-4485-89a8-dce53d63e9e9" providerId="ADAL" clId="{C2FEB435-8241-4D5C-AB56-1E86DD36F17D}" dt="2021-10-18T15:12:18.193" v="352" actId="20577"/>
      <pc:docMkLst>
        <pc:docMk/>
      </pc:docMkLst>
      <pc:sldChg chg="modSp mod">
        <pc:chgData name="Nguyen Huy Hoang" userId="d7b65758-d05a-4485-89a8-dce53d63e9e9" providerId="ADAL" clId="{C2FEB435-8241-4D5C-AB56-1E86DD36F17D}" dt="2021-10-18T13:56:22.417" v="7" actId="20577"/>
        <pc:sldMkLst>
          <pc:docMk/>
          <pc:sldMk cId="3966093881" sldId="288"/>
        </pc:sldMkLst>
        <pc:spChg chg="mod">
          <ac:chgData name="Nguyen Huy Hoang" userId="d7b65758-d05a-4485-89a8-dce53d63e9e9" providerId="ADAL" clId="{C2FEB435-8241-4D5C-AB56-1E86DD36F17D}" dt="2021-10-18T13:56:22.417" v="7" actId="20577"/>
          <ac:spMkLst>
            <pc:docMk/>
            <pc:sldMk cId="3966093881" sldId="288"/>
            <ac:spMk id="2" creationId="{59D539EE-4A36-4CA3-94D4-F7FEA2D2411B}"/>
          </ac:spMkLst>
        </pc:spChg>
      </pc:sldChg>
      <pc:sldChg chg="modSp new mod">
        <pc:chgData name="Nguyen Huy Hoang" userId="d7b65758-d05a-4485-89a8-dce53d63e9e9" providerId="ADAL" clId="{C2FEB435-8241-4D5C-AB56-1E86DD36F17D}" dt="2021-10-18T15:12:18.193" v="352" actId="20577"/>
        <pc:sldMkLst>
          <pc:docMk/>
          <pc:sldMk cId="2397081816" sldId="289"/>
        </pc:sldMkLst>
        <pc:spChg chg="mod">
          <ac:chgData name="Nguyen Huy Hoang" userId="d7b65758-d05a-4485-89a8-dce53d63e9e9" providerId="ADAL" clId="{C2FEB435-8241-4D5C-AB56-1E86DD36F17D}" dt="2021-10-18T13:56:39.681" v="15" actId="20577"/>
          <ac:spMkLst>
            <pc:docMk/>
            <pc:sldMk cId="2397081816" sldId="289"/>
            <ac:spMk id="2" creationId="{3264404A-A513-4DC4-B40B-265138070082}"/>
          </ac:spMkLst>
        </pc:spChg>
        <pc:spChg chg="mod">
          <ac:chgData name="Nguyen Huy Hoang" userId="d7b65758-d05a-4485-89a8-dce53d63e9e9" providerId="ADAL" clId="{C2FEB435-8241-4D5C-AB56-1E86DD36F17D}" dt="2021-10-18T15:12:18.193" v="352" actId="20577"/>
          <ac:spMkLst>
            <pc:docMk/>
            <pc:sldMk cId="2397081816" sldId="289"/>
            <ac:spMk id="3" creationId="{6EE78E3A-C96F-4313-BC9E-9038C294B8D6}"/>
          </ac:spMkLst>
        </pc:spChg>
      </pc:sldChg>
      <pc:sldChg chg="modSp new mod">
        <pc:chgData name="Nguyen Huy Hoang" userId="d7b65758-d05a-4485-89a8-dce53d63e9e9" providerId="ADAL" clId="{C2FEB435-8241-4D5C-AB56-1E86DD36F17D}" dt="2021-10-18T14:50:50.419" v="242" actId="20577"/>
        <pc:sldMkLst>
          <pc:docMk/>
          <pc:sldMk cId="2434975821" sldId="290"/>
        </pc:sldMkLst>
        <pc:spChg chg="mod">
          <ac:chgData name="Nguyen Huy Hoang" userId="d7b65758-d05a-4485-89a8-dce53d63e9e9" providerId="ADAL" clId="{C2FEB435-8241-4D5C-AB56-1E86DD36F17D}" dt="2021-10-18T14:50:40.082" v="240" actId="20577"/>
          <ac:spMkLst>
            <pc:docMk/>
            <pc:sldMk cId="2434975821" sldId="290"/>
            <ac:spMk id="2" creationId="{40EF7BA1-B83C-4CEC-A98C-4319AFEA8DE0}"/>
          </ac:spMkLst>
        </pc:spChg>
        <pc:spChg chg="mod">
          <ac:chgData name="Nguyen Huy Hoang" userId="d7b65758-d05a-4485-89a8-dce53d63e9e9" providerId="ADAL" clId="{C2FEB435-8241-4D5C-AB56-1E86DD36F17D}" dt="2021-10-18T14:50:50.419" v="242" actId="20577"/>
          <ac:spMkLst>
            <pc:docMk/>
            <pc:sldMk cId="2434975821" sldId="290"/>
            <ac:spMk id="3" creationId="{138D1860-98AB-43CE-9847-83F57123B85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MINTING certification WITH NFT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NFT_AVENGER GROUP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TIMELINE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04A-A513-4DC4-B40B-26513807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8E3A-C96F-4313-BC9E-9038C294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Website to show Certificate by NFT</a:t>
            </a:r>
          </a:p>
          <a:p>
            <a:pPr lvl="1"/>
            <a:r>
              <a:rPr lang="en-US" dirty="0"/>
              <a:t>Minting NFT: Upload certifications</a:t>
            </a:r>
          </a:p>
          <a:p>
            <a:pPr lvl="1"/>
            <a:r>
              <a:rPr lang="en-US" dirty="0"/>
              <a:t>Add water mark NFT before showing web</a:t>
            </a:r>
          </a:p>
          <a:p>
            <a:pPr lvl="1"/>
            <a:r>
              <a:rPr lang="en-US" dirty="0"/>
              <a:t>Add digital signature with NFT</a:t>
            </a:r>
          </a:p>
          <a:p>
            <a:pPr lvl="1"/>
            <a:r>
              <a:rPr lang="en-US" dirty="0"/>
              <a:t>Pay token for download certification</a:t>
            </a:r>
          </a:p>
          <a:p>
            <a:pPr lvl="1"/>
            <a:r>
              <a:rPr lang="en-US" dirty="0"/>
              <a:t>Vote for report violation (if vote success, burn NFT, if many times violation, blacklist account)</a:t>
            </a:r>
          </a:p>
        </p:txBody>
      </p:sp>
    </p:spTree>
    <p:extLst>
      <p:ext uri="{BB962C8B-B14F-4D97-AF65-F5344CB8AC3E}">
        <p14:creationId xmlns:p14="http://schemas.microsoft.com/office/powerpoint/2010/main" val="23970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BA1-B83C-4CEC-A98C-4319AFE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1860-98AB-43CE-9847-83F57123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Digital Signature include info: </a:t>
            </a:r>
            <a:r>
              <a:rPr lang="en-US" dirty="0" err="1"/>
              <a:t>Cerfiticate</a:t>
            </a:r>
            <a:r>
              <a:rPr lang="en-US" dirty="0"/>
              <a:t>, address </a:t>
            </a:r>
            <a:r>
              <a:rPr lang="en-US" dirty="0" err="1"/>
              <a:t>metamask</a:t>
            </a:r>
            <a:r>
              <a:rPr lang="en-US" dirty="0"/>
              <a:t>, … ?</a:t>
            </a:r>
          </a:p>
          <a:p>
            <a:r>
              <a:rPr lang="en-US" dirty="0"/>
              <a:t>- Problem: </a:t>
            </a:r>
          </a:p>
          <a:p>
            <a:r>
              <a:rPr lang="en-US" dirty="0"/>
              <a:t>Solution: Co ưu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endParaRPr lang="en-US" dirty="0"/>
          </a:p>
          <a:p>
            <a:r>
              <a:rPr lang="en-US" dirty="0"/>
              <a:t>Roadmap :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các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/>
              <a:t>Work-flow diagram, </a:t>
            </a:r>
          </a:p>
          <a:p>
            <a:r>
              <a:rPr lang="en-US" dirty="0"/>
              <a:t>Ideas: </a:t>
            </a:r>
            <a:r>
              <a:rPr lang="en-US" dirty="0" err="1"/>
              <a:t>linkle</a:t>
            </a:r>
            <a:r>
              <a:rPr lang="en-US" dirty="0"/>
              <a:t>-in,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link URL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NFT metadata, voting để burn các NFT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tokenomic</a:t>
            </a:r>
            <a:r>
              <a:rPr lang="en-US" dirty="0"/>
              <a:t>, ý </a:t>
            </a:r>
            <a:r>
              <a:rPr lang="en-US" dirty="0" err="1"/>
              <a:t>tưởng</a:t>
            </a:r>
            <a:r>
              <a:rPr lang="en-US" dirty="0"/>
              <a:t> them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NFT</a:t>
            </a:r>
          </a:p>
        </p:txBody>
      </p:sp>
    </p:spTree>
    <p:extLst>
      <p:ext uri="{BB962C8B-B14F-4D97-AF65-F5344CB8AC3E}">
        <p14:creationId xmlns:p14="http://schemas.microsoft.com/office/powerpoint/2010/main" val="24349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BA1-B83C-4CEC-A98C-4319AFE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1860-98AB-43CE-9847-83F57123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</a:t>
            </a:r>
            <a:r>
              <a:rPr lang="en-US" dirty="0" err="1"/>
              <a:t>ngắn</a:t>
            </a:r>
            <a:r>
              <a:rPr lang="en-US" dirty="0"/>
              <a:t>, </a:t>
            </a:r>
            <a:r>
              <a:rPr lang="en-US" dirty="0" err="1"/>
              <a:t>dài</a:t>
            </a:r>
            <a:r>
              <a:rPr lang="en-US" dirty="0"/>
              <a:t>) : 2021-10-23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9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6665c7-3372-44f5-9f56-db7374a992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7B5E136FF98B4A8635CFE043687EAC" ma:contentTypeVersion="12" ma:contentTypeDescription="새 문서를 만듭니다." ma:contentTypeScope="" ma:versionID="1652fe1687f1e60dd0634476821793cd">
  <xsd:schema xmlns:xsd="http://www.w3.org/2001/XMLSchema" xmlns:xs="http://www.w3.org/2001/XMLSchema" xmlns:p="http://schemas.microsoft.com/office/2006/metadata/properties" xmlns:ns3="99fd1e81-a800-4047-875f-05923ed56a68" xmlns:ns4="026665c7-3372-44f5-9f56-db7374a99206" targetNamespace="http://schemas.microsoft.com/office/2006/metadata/properties" ma:root="true" ma:fieldsID="8504c751bf03088de153c1e6a09eadc3" ns3:_="" ns4:_="">
    <xsd:import namespace="99fd1e81-a800-4047-875f-05923ed56a68"/>
    <xsd:import namespace="026665c7-3372-44f5-9f56-db7374a992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d1e81-a800-4047-875f-05923ed56a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665c7-3372-44f5-9f56-db7374a99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purl.org/dc/dcmitype/"/>
    <ds:schemaRef ds:uri="http://purl.org/dc/terms/"/>
    <ds:schemaRef ds:uri="http://schemas.microsoft.com/office/2006/documentManagement/types"/>
    <ds:schemaRef ds:uri="99fd1e81-a800-4047-875f-05923ed56a68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026665c7-3372-44f5-9f56-db7374a9920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A4F900-EF7F-4B87-9E8A-A0FC9A641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d1e81-a800-4047-875f-05923ed56a68"/>
    <ds:schemaRef ds:uri="026665c7-3372-44f5-9f56-db7374a99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{9A2B58D3-CE8C-40F9-9E7A-239ACC27C97A}tf67061901_win32</Template>
  <TotalTime>124</TotalTime>
  <Words>205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Franklin Gothic Book</vt:lpstr>
      <vt:lpstr>Franklin Gothic Demi</vt:lpstr>
      <vt:lpstr>Gill Sans MT</vt:lpstr>
      <vt:lpstr>Wingdings 2</vt:lpstr>
      <vt:lpstr>DividendVTI</vt:lpstr>
      <vt:lpstr>MINTING certification WITH NFT</vt:lpstr>
      <vt:lpstr>TIMELINE</vt:lpstr>
      <vt:lpstr>OUTLINE</vt:lpstr>
      <vt:lpstr>Detail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MINTING certification WITH NFT</dc:title>
  <dc:creator>Nguyen Huy Hoang</dc:creator>
  <cp:lastModifiedBy>Nguyen Huy Hoang</cp:lastModifiedBy>
  <cp:revision>2</cp:revision>
  <dcterms:created xsi:type="dcterms:W3CDTF">2021-10-18T13:54:17Z</dcterms:created>
  <dcterms:modified xsi:type="dcterms:W3CDTF">2021-10-23T08:15:28Z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0x0101006F7B5E136FF98B4A8635CFE043687EAC</vt:lpwstr>
  </property>
</Properties>
</file>