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8" r:id="rId3"/>
    <p:sldId id="289" r:id="rId4"/>
    <p:sldId id="291" r:id="rId5"/>
    <p:sldId id="290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AF378-02E6-4216-AE84-667E6418A9B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EAB16-7408-4E17-843D-4660F743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FDBD-C013-4C52-AD40-6E980DF8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C51C5-6EC5-46DE-B25A-5271A54E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0F3A-55AD-4C26-9A25-E82D742C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8B9E-7984-4416-8142-159DAB20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8C42-788F-4817-BAC4-9D596497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D5D4-5269-43CE-8377-4E58BF96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DC81-C28E-4A1F-85B8-571982DA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4D33-F0A7-4D25-9957-0302937C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1372-D09E-48AC-8ADF-5B5957BE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0590-7820-4B44-B9E0-CADE351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BFC38-DB4D-48B8-9A0F-250707F8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BC505-0305-417A-A2B6-07A726F7F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C7C3-E1F6-4B06-8C1D-95D7ECFE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F3B2-52A1-4971-8E7A-41D15956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EFB3-57A7-4852-BD61-873CA19C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408-1F9C-490E-A0CE-E0EAEB4D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72A3-D423-443A-91D4-D657A8FD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EC5A-4990-4128-B1C1-F6CBA5CE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5440-0B7B-49B3-B654-F2E295FE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9936-F2AE-455F-A66E-8DB43262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1598-3392-465A-9671-BB79A7FB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1F8C-1795-4030-8A76-7C74319C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BAF5-1BDB-4938-9C75-1175DA7D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DC8C-BB86-402A-BBBB-67CE4A73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85E7-3B17-4FE2-99C9-65C00596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522F-3AF8-4E20-AB0C-A6255A57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D1DF-50E3-46FE-9251-FE6BCE394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034F-89FD-42F8-92FD-C2DCD4F73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B033-02B0-4CAB-ABB2-69374DF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BD6E-AD50-4084-A741-925181A0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53D4-EB4F-4515-946F-6061360F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E0AD-314F-4760-AFCF-E8228332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6959-3328-40D5-B15B-9258FCFF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26D57-4D3C-49BF-81A8-EBC9A6E1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4DA64-2AA3-4C7C-B7AD-17706861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6EFA3-1D14-4E35-8A9B-5280D5C5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F7A4-1CF5-4370-BF89-C0659564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0E887-BE19-44D2-B7F5-E1BE760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9184B-E051-438A-88F2-4EBF5BAB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501F-8B1E-438E-B4E7-FE70FC3F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0EB73-45EA-4F74-B9CD-C81BD621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DEE2C-7833-4DD7-97B6-A676987C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203B9-B3A6-4F8F-A1AC-A3D34995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0BCF4-8807-4851-B7F7-E824B2DC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23557-F8D3-43FA-AC9D-2B253494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E46B3-D9DE-41DE-B745-192D51B8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A94-4E1C-4BB1-BC35-4100765F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A390-5BA2-4812-89A5-60EF0C49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F4E6F-52DD-469A-9491-D270CD95F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6BF9-E21D-45ED-83B9-B3C0788E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9A75-2000-453D-967D-24C41C41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B32A-4272-475B-A5FB-1D6E0C34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0D2A-B25F-478F-B974-46228BAC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84633-7620-4C89-9E9E-C6C1CAFDC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3853-16CD-40C5-BE39-58B4D124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A2FE6-625A-4B0F-9BD7-35383F13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61B65-0F14-4F3A-9C0A-A55B515D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9927-DEFB-4B83-B84E-C165D429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2D602-A90D-4D0F-8319-E668CD84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0153-884F-4634-AF4C-E05B3F0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32C3-95F5-44FA-B9D7-09FC47BC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94EB-8A78-4759-ABD0-892B3A8898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4CA1-9C1E-471A-9FDB-48C6C8079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CB57-9DAB-4C42-AEB5-3D638E30F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81AD-8165-420C-BA4A-725CF7B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extBox 3">
            <a:extLst>
              <a:ext uri="{FF2B5EF4-FFF2-40B4-BE49-F238E27FC236}">
                <a16:creationId xmlns:a16="http://schemas.microsoft.com/office/drawing/2014/main" id="{0EE00C07-D681-4366-BE49-A9C19FD3DEB4}"/>
              </a:ext>
            </a:extLst>
          </p:cNvPr>
          <p:cNvSpPr txBox="1"/>
          <p:nvPr/>
        </p:nvSpPr>
        <p:spPr>
          <a:xfrm>
            <a:off x="1450136" y="1637108"/>
            <a:ext cx="712742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BT2: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xoanh</a:t>
            </a:r>
            <a:r>
              <a:rPr lang="en-US" sz="2000" dirty="0"/>
              <a:t> </a:t>
            </a:r>
            <a:r>
              <a:rPr lang="en-US" sz="2000" dirty="0" err="1"/>
              <a:t>quanh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ở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Nam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.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Nam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vui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nghe</a:t>
            </a:r>
            <a:r>
              <a:rPr lang="en-US" sz="2000" dirty="0"/>
              <a:t>,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thú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tặng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Nam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, Nam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k </a:t>
            </a:r>
            <a:r>
              <a:rPr lang="en-US" sz="2000" dirty="0" err="1"/>
              <a:t>vé</a:t>
            </a:r>
            <a:r>
              <a:rPr lang="en-US" sz="2000" dirty="0"/>
              <a:t>. </a:t>
            </a:r>
            <a:r>
              <a:rPr lang="en-US" sz="2000" dirty="0" err="1"/>
              <a:t>Giờ</a:t>
            </a:r>
            <a:r>
              <a:rPr lang="en-US" sz="2000" dirty="0"/>
              <a:t> Nam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thắc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k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Nam </a:t>
            </a:r>
            <a:r>
              <a:rPr lang="en-US" sz="2000" dirty="0" err="1"/>
              <a:t>bỏ</a:t>
            </a:r>
            <a:r>
              <a:rPr lang="en-US" sz="2000" dirty="0"/>
              <a:t> ra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172E5-74DF-4684-B01D-E9B5E999E75B}"/>
              </a:ext>
            </a:extLst>
          </p:cNvPr>
          <p:cNvSpPr txBox="1"/>
          <p:nvPr/>
        </p:nvSpPr>
        <p:spPr>
          <a:xfrm>
            <a:off x="970643" y="737734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Tickets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A42D90-1750-462F-983C-9D57631C6311}"/>
              </a:ext>
            </a:extLst>
          </p:cNvPr>
          <p:cNvGrpSpPr/>
          <p:nvPr/>
        </p:nvGrpSpPr>
        <p:grpSpPr>
          <a:xfrm>
            <a:off x="9754209" y="1485900"/>
            <a:ext cx="1877019" cy="4209197"/>
            <a:chOff x="9660262" y="1000125"/>
            <a:chExt cx="1877019" cy="4209197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2ACBC112-FD2A-4A13-8EFA-F59D38B0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0220" y="1000125"/>
              <a:ext cx="619915" cy="619915"/>
            </a:xfrm>
            <a:prstGeom prst="rect">
              <a:avLst/>
            </a:prstGeom>
          </p:spPr>
        </p:pic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84491729-7BB5-4370-8A75-9CD609CE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0262" y="2129987"/>
              <a:ext cx="619915" cy="619915"/>
            </a:xfrm>
            <a:prstGeom prst="rect">
              <a:avLst/>
            </a:prstGeom>
          </p:spPr>
        </p:pic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26759266-09AD-4E70-8BFD-73D12A5F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7366" y="2392745"/>
              <a:ext cx="619915" cy="619915"/>
            </a:xfrm>
            <a:prstGeom prst="rect">
              <a:avLst/>
            </a:prstGeom>
          </p:spPr>
        </p:pic>
        <p:pic>
          <p:nvPicPr>
            <p:cNvPr id="10" name="Graphic 9" descr="Bus outline">
              <a:extLst>
                <a:ext uri="{FF2B5EF4-FFF2-40B4-BE49-F238E27FC236}">
                  <a16:creationId xmlns:a16="http://schemas.microsoft.com/office/drawing/2014/main" id="{697BA085-3B52-4212-B0C2-BCB624A01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8552" y="3645909"/>
              <a:ext cx="619915" cy="619915"/>
            </a:xfrm>
            <a:prstGeom prst="rect">
              <a:avLst/>
            </a:prstGeom>
          </p:spPr>
        </p:pic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3047E199-D92D-4D2F-BE4A-66F2D76E0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35519" y="4589407"/>
              <a:ext cx="619915" cy="61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817B60-C299-40D2-B3FD-D43EA699CDF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970220" y="1620040"/>
              <a:ext cx="309958" cy="509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DD2A12-3150-4C41-AC5E-CB9ABD6B6A6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0280177" y="2439945"/>
              <a:ext cx="637189" cy="262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A53564-93D8-4B5B-AA58-E250FB1A5CD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970220" y="2749902"/>
              <a:ext cx="98289" cy="9568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8A0378-39C7-47AF-BD14-6B93E30D8EE6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0068510" y="4265824"/>
              <a:ext cx="1076967" cy="323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10755C-134D-494C-8A63-85EEBFC1FA0B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9970220" y="2749902"/>
              <a:ext cx="1175257" cy="1839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FBFEE9-E6B8-44CA-85C9-0A74D0400B9E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10590135" y="1310083"/>
              <a:ext cx="637189" cy="1082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606A3D-64CF-48FD-AC2A-9967D108FD90}"/>
              </a:ext>
            </a:extLst>
          </p:cNvPr>
          <p:cNvSpPr txBox="1"/>
          <p:nvPr/>
        </p:nvSpPr>
        <p:spPr>
          <a:xfrm>
            <a:off x="9754209" y="2105815"/>
            <a:ext cx="4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832C6-469A-4993-84C7-F8C674AD9D1F}"/>
              </a:ext>
            </a:extLst>
          </p:cNvPr>
          <p:cNvSpPr txBox="1"/>
          <p:nvPr/>
        </p:nvSpPr>
        <p:spPr>
          <a:xfrm>
            <a:off x="11239424" y="1795858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C570D-67EF-4A72-A975-B1D028DBC831}"/>
              </a:ext>
            </a:extLst>
          </p:cNvPr>
          <p:cNvSpPr txBox="1"/>
          <p:nvPr/>
        </p:nvSpPr>
        <p:spPr>
          <a:xfrm>
            <a:off x="10642588" y="2672503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768100-05F7-4B39-9106-E15687C36C1F}"/>
              </a:ext>
            </a:extLst>
          </p:cNvPr>
          <p:cNvSpPr txBox="1"/>
          <p:nvPr/>
        </p:nvSpPr>
        <p:spPr>
          <a:xfrm>
            <a:off x="9775733" y="361010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8F182-48F1-4347-B205-5233A56337C0}"/>
              </a:ext>
            </a:extLst>
          </p:cNvPr>
          <p:cNvSpPr txBox="1"/>
          <p:nvPr/>
        </p:nvSpPr>
        <p:spPr>
          <a:xfrm>
            <a:off x="10733564" y="3933684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1ADDB-30C4-4ADF-B474-E5DB8EBDD1FD}"/>
              </a:ext>
            </a:extLst>
          </p:cNvPr>
          <p:cNvSpPr txBox="1"/>
          <p:nvPr/>
        </p:nvSpPr>
        <p:spPr>
          <a:xfrm>
            <a:off x="10350060" y="485361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73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C48B9-2C61-4997-87A3-45A262391961}"/>
              </a:ext>
            </a:extLst>
          </p:cNvPr>
          <p:cNvGrpSpPr/>
          <p:nvPr/>
        </p:nvGrpSpPr>
        <p:grpSpPr>
          <a:xfrm>
            <a:off x="9754209" y="1485900"/>
            <a:ext cx="1877019" cy="4209197"/>
            <a:chOff x="9660262" y="1000125"/>
            <a:chExt cx="1877019" cy="4209197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3B6226DF-3490-4B4D-8969-C9D1BBDA4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0220" y="1000125"/>
              <a:ext cx="619915" cy="619915"/>
            </a:xfrm>
            <a:prstGeom prst="rect">
              <a:avLst/>
            </a:prstGeom>
          </p:spPr>
        </p:pic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DF119183-9D0D-455A-B1EE-BCA20786A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0262" y="2129987"/>
              <a:ext cx="619915" cy="619915"/>
            </a:xfrm>
            <a:prstGeom prst="rect">
              <a:avLst/>
            </a:prstGeom>
          </p:spPr>
        </p:pic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7011E58-93F9-487E-9D76-AFAEAD7D2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7366" y="2392745"/>
              <a:ext cx="619915" cy="619915"/>
            </a:xfrm>
            <a:prstGeom prst="rect">
              <a:avLst/>
            </a:prstGeom>
          </p:spPr>
        </p:pic>
        <p:pic>
          <p:nvPicPr>
            <p:cNvPr id="10" name="Graphic 9" descr="Bus outline">
              <a:extLst>
                <a:ext uri="{FF2B5EF4-FFF2-40B4-BE49-F238E27FC236}">
                  <a16:creationId xmlns:a16="http://schemas.microsoft.com/office/drawing/2014/main" id="{5785D0B0-568F-4667-80E1-01798699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8552" y="3645909"/>
              <a:ext cx="619915" cy="619915"/>
            </a:xfrm>
            <a:prstGeom prst="rect">
              <a:avLst/>
            </a:prstGeom>
          </p:spPr>
        </p:pic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42EE23D3-C41D-44EB-BEDE-4DEE5015A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35519" y="4589407"/>
              <a:ext cx="619915" cy="61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7CA36B-19D6-4AAE-8189-6DC057D8325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970220" y="1620040"/>
              <a:ext cx="309958" cy="509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78EE2F-4E0B-4943-82EE-BA2E092B10C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0280177" y="2439945"/>
              <a:ext cx="637189" cy="262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DA7AE6-9769-41C1-86E6-59878286221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970220" y="2749902"/>
              <a:ext cx="98289" cy="9568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3C08C5-DAA0-4A41-B073-7A0C38A584E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0068510" y="4265824"/>
              <a:ext cx="1076967" cy="323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11CD4C-E28C-4E7C-A868-F2E09066544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9970220" y="2749902"/>
              <a:ext cx="1175257" cy="1839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7E08D3-41CF-4DB7-A5FF-52ED1A6484A2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10590135" y="1310083"/>
              <a:ext cx="637189" cy="1082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3557C3-9836-4DE1-934B-0B52B39363DC}"/>
              </a:ext>
            </a:extLst>
          </p:cNvPr>
          <p:cNvSpPr txBox="1"/>
          <p:nvPr/>
        </p:nvSpPr>
        <p:spPr>
          <a:xfrm>
            <a:off x="9754209" y="2105815"/>
            <a:ext cx="4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93648-0681-4F15-BFCD-A57D602D467D}"/>
              </a:ext>
            </a:extLst>
          </p:cNvPr>
          <p:cNvSpPr txBox="1"/>
          <p:nvPr/>
        </p:nvSpPr>
        <p:spPr>
          <a:xfrm>
            <a:off x="11239424" y="1795858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F63D53-7002-41D0-8B57-0C00291E17A7}"/>
              </a:ext>
            </a:extLst>
          </p:cNvPr>
          <p:cNvSpPr txBox="1"/>
          <p:nvPr/>
        </p:nvSpPr>
        <p:spPr>
          <a:xfrm>
            <a:off x="10642588" y="2672503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A7886-9284-4691-A95C-ECBB7E539BE8}"/>
              </a:ext>
            </a:extLst>
          </p:cNvPr>
          <p:cNvSpPr txBox="1"/>
          <p:nvPr/>
        </p:nvSpPr>
        <p:spPr>
          <a:xfrm>
            <a:off x="9775733" y="361010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8BF57-21E0-4FB7-B39C-CD9E3E6D9618}"/>
              </a:ext>
            </a:extLst>
          </p:cNvPr>
          <p:cNvSpPr txBox="1"/>
          <p:nvPr/>
        </p:nvSpPr>
        <p:spPr>
          <a:xfrm>
            <a:off x="10733564" y="3933684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06234-2B93-4F00-8DCF-D71EE0CADF41}"/>
              </a:ext>
            </a:extLst>
          </p:cNvPr>
          <p:cNvSpPr txBox="1"/>
          <p:nvPr/>
        </p:nvSpPr>
        <p:spPr>
          <a:xfrm>
            <a:off x="10350060" y="485361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!!TextBox 23">
            <a:extLst>
              <a:ext uri="{FF2B5EF4-FFF2-40B4-BE49-F238E27FC236}">
                <a16:creationId xmlns:a16="http://schemas.microsoft.com/office/drawing/2014/main" id="{4B82AD60-A604-42BC-BF37-7959A57BBDAB}"/>
              </a:ext>
            </a:extLst>
          </p:cNvPr>
          <p:cNvSpPr txBox="1"/>
          <p:nvPr/>
        </p:nvSpPr>
        <p:spPr>
          <a:xfrm>
            <a:off x="1450136" y="1669143"/>
            <a:ext cx="73253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2: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Gọi</a:t>
            </a:r>
            <a:r>
              <a:rPr lang="en-US" sz="2000" dirty="0"/>
              <a:t> d[u][x]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x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d[v][x] &gt; d[u][x] + </a:t>
            </a:r>
            <a:r>
              <a:rPr lang="en-US" sz="2000" dirty="0" err="1"/>
              <a:t>uv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d[v][x] = d[u][x] + </a:t>
            </a:r>
            <a:r>
              <a:rPr lang="en-US" sz="2000" dirty="0" err="1"/>
              <a:t>uv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x &gt; 0 </a:t>
            </a:r>
            <a:r>
              <a:rPr lang="en-US" sz="2000" dirty="0" err="1"/>
              <a:t>thì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Nếu</a:t>
            </a:r>
            <a:r>
              <a:rPr lang="en-US" sz="2000" dirty="0"/>
              <a:t> d[v][x] &gt; d[u][x – 1] </a:t>
            </a:r>
            <a:r>
              <a:rPr lang="en-US" sz="2000" dirty="0" err="1"/>
              <a:t>thì</a:t>
            </a:r>
            <a:r>
              <a:rPr lang="en-US" sz="2000" dirty="0"/>
              <a:t> d[v][x] = d[u][x – 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E11740-CC53-434D-AC16-56DB45678F80}"/>
              </a:ext>
            </a:extLst>
          </p:cNvPr>
          <p:cNvSpPr txBox="1"/>
          <p:nvPr/>
        </p:nvSpPr>
        <p:spPr>
          <a:xfrm>
            <a:off x="970643" y="737734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Tickets</a:t>
            </a:r>
          </a:p>
        </p:txBody>
      </p:sp>
    </p:spTree>
    <p:extLst>
      <p:ext uri="{BB962C8B-B14F-4D97-AF65-F5344CB8AC3E}">
        <p14:creationId xmlns:p14="http://schemas.microsoft.com/office/powerpoint/2010/main" val="179119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C0978-03D4-4D3B-A0BC-2913B5DC7139}"/>
              </a:ext>
            </a:extLst>
          </p:cNvPr>
          <p:cNvSpPr txBox="1"/>
          <p:nvPr/>
        </p:nvSpPr>
        <p:spPr>
          <a:xfrm>
            <a:off x="691242" y="443793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18877-F380-43B7-8F0B-F04F2EF0589E}"/>
              </a:ext>
            </a:extLst>
          </p:cNvPr>
          <p:cNvSpPr/>
          <p:nvPr/>
        </p:nvSpPr>
        <p:spPr>
          <a:xfrm>
            <a:off x="4605109" y="230566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18454-61E3-4524-BB1F-E59169C890DE}"/>
              </a:ext>
            </a:extLst>
          </p:cNvPr>
          <p:cNvSpPr/>
          <p:nvPr/>
        </p:nvSpPr>
        <p:spPr>
          <a:xfrm>
            <a:off x="4605109" y="369965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1BF844-A05F-4E26-80F6-D18933887CB3}"/>
              </a:ext>
            </a:extLst>
          </p:cNvPr>
          <p:cNvSpPr/>
          <p:nvPr/>
        </p:nvSpPr>
        <p:spPr>
          <a:xfrm>
            <a:off x="4605109" y="496665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DD97A6-EEC7-42F6-A89A-3F4C46B36DAD}"/>
              </a:ext>
            </a:extLst>
          </p:cNvPr>
          <p:cNvSpPr/>
          <p:nvPr/>
        </p:nvSpPr>
        <p:spPr>
          <a:xfrm>
            <a:off x="7776481" y="3070815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882D7-417B-459A-8E6C-5E1F3E78A514}"/>
              </a:ext>
            </a:extLst>
          </p:cNvPr>
          <p:cNvSpPr/>
          <p:nvPr/>
        </p:nvSpPr>
        <p:spPr>
          <a:xfrm>
            <a:off x="7776481" y="4543013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D6DEC-D215-4E80-ACB5-A9FB616EA4A6}"/>
              </a:ext>
            </a:extLst>
          </p:cNvPr>
          <p:cNvSpPr/>
          <p:nvPr/>
        </p:nvSpPr>
        <p:spPr>
          <a:xfrm>
            <a:off x="6359976" y="1206090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5CEC-2291-4F60-9992-95EF95E60C25}"/>
              </a:ext>
            </a:extLst>
          </p:cNvPr>
          <p:cNvSpPr txBox="1"/>
          <p:nvPr/>
        </p:nvSpPr>
        <p:spPr>
          <a:xfrm>
            <a:off x="957942" y="1122508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5 4</a:t>
            </a:r>
          </a:p>
          <a:p>
            <a:r>
              <a:rPr lang="en-US" dirty="0"/>
              <a:t>1 4 0</a:t>
            </a:r>
          </a:p>
          <a:p>
            <a:r>
              <a:rPr lang="en-US" dirty="0"/>
              <a:t>5 3 0</a:t>
            </a:r>
          </a:p>
          <a:p>
            <a:r>
              <a:rPr lang="en-US" dirty="0"/>
              <a:t>2 3 1</a:t>
            </a:r>
          </a:p>
          <a:p>
            <a:r>
              <a:rPr lang="en-US" dirty="0"/>
              <a:t>4 5 1</a:t>
            </a:r>
          </a:p>
          <a:p>
            <a:r>
              <a:rPr lang="en-US" dirty="0"/>
              <a:t>1 3 1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AAE15-5152-4B52-BE8A-98A9CAE3845F}"/>
              </a:ext>
            </a:extLst>
          </p:cNvPr>
          <p:cNvSpPr txBox="1"/>
          <p:nvPr/>
        </p:nvSpPr>
        <p:spPr>
          <a:xfrm>
            <a:off x="1827892" y="11225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Oval 14" hidden="1">
            <a:extLst>
              <a:ext uri="{FF2B5EF4-FFF2-40B4-BE49-F238E27FC236}">
                <a16:creationId xmlns:a16="http://schemas.microsoft.com/office/drawing/2014/main" id="{152C3038-EA87-4396-BFE9-238CBA09C0F9}"/>
              </a:ext>
            </a:extLst>
          </p:cNvPr>
          <p:cNvSpPr/>
          <p:nvPr/>
        </p:nvSpPr>
        <p:spPr>
          <a:xfrm>
            <a:off x="7776481" y="159861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 hidden="1">
            <a:extLst>
              <a:ext uri="{FF2B5EF4-FFF2-40B4-BE49-F238E27FC236}">
                <a16:creationId xmlns:a16="http://schemas.microsoft.com/office/drawing/2014/main" id="{DF6341CA-E845-4A0B-9B55-E7544D0A96AA}"/>
              </a:ext>
            </a:extLst>
          </p:cNvPr>
          <p:cNvSpPr/>
          <p:nvPr/>
        </p:nvSpPr>
        <p:spPr>
          <a:xfrm>
            <a:off x="4605109" y="86899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hidden="1">
            <a:extLst>
              <a:ext uri="{FF2B5EF4-FFF2-40B4-BE49-F238E27FC236}">
                <a16:creationId xmlns:a16="http://schemas.microsoft.com/office/drawing/2014/main" id="{E453DE09-78BD-421F-B091-95DB62C71405}"/>
              </a:ext>
            </a:extLst>
          </p:cNvPr>
          <p:cNvSpPr/>
          <p:nvPr/>
        </p:nvSpPr>
        <p:spPr>
          <a:xfrm>
            <a:off x="7776481" y="572946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hidden="1">
            <a:extLst>
              <a:ext uri="{FF2B5EF4-FFF2-40B4-BE49-F238E27FC236}">
                <a16:creationId xmlns:a16="http://schemas.microsoft.com/office/drawing/2014/main" id="{8738ECAD-8C4A-4325-99E6-4AA147DDA659}"/>
              </a:ext>
            </a:extLst>
          </p:cNvPr>
          <p:cNvSpPr/>
          <p:nvPr/>
        </p:nvSpPr>
        <p:spPr>
          <a:xfrm>
            <a:off x="4605109" y="612845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0EB997-6E28-4B9B-8E87-9A812866C31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76609" y="2591417"/>
            <a:ext cx="2599872" cy="7651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83B91D-E7A6-471C-B538-05E9DC77AC4D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5176609" y="4828763"/>
            <a:ext cx="2599872" cy="4236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EAA8A6-5886-4B02-A856-2013ECA85E0E}"/>
              </a:ext>
            </a:extLst>
          </p:cNvPr>
          <p:cNvCxnSpPr>
            <a:stCxn id="6" idx="7"/>
            <a:endCxn id="12" idx="3"/>
          </p:cNvCxnSpPr>
          <p:nvPr/>
        </p:nvCxnSpPr>
        <p:spPr>
          <a:xfrm flipV="1">
            <a:off x="5092915" y="1693896"/>
            <a:ext cx="1350755" cy="20894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651E59-0AE9-4108-BF4F-7EF5B62FA9E9}"/>
              </a:ext>
            </a:extLst>
          </p:cNvPr>
          <p:cNvCxnSpPr>
            <a:stCxn id="7" idx="7"/>
            <a:endCxn id="12" idx="3"/>
          </p:cNvCxnSpPr>
          <p:nvPr/>
        </p:nvCxnSpPr>
        <p:spPr>
          <a:xfrm flipV="1">
            <a:off x="5092915" y="1693896"/>
            <a:ext cx="1350755" cy="335644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E85654-449F-42D5-9C69-9103E89B9AE4}"/>
              </a:ext>
            </a:extLst>
          </p:cNvPr>
          <p:cNvCxnSpPr>
            <a:stCxn id="9" idx="1"/>
            <a:endCxn id="12" idx="5"/>
          </p:cNvCxnSpPr>
          <p:nvPr/>
        </p:nvCxnSpPr>
        <p:spPr>
          <a:xfrm flipH="1" flipV="1">
            <a:off x="6847782" y="1693896"/>
            <a:ext cx="1012393" cy="293281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571041-2FCD-4F73-8718-AC75105F26FE}"/>
              </a:ext>
            </a:extLst>
          </p:cNvPr>
          <p:cNvCxnSpPr>
            <a:stCxn id="8" idx="1"/>
            <a:endCxn id="12" idx="5"/>
          </p:cNvCxnSpPr>
          <p:nvPr/>
        </p:nvCxnSpPr>
        <p:spPr>
          <a:xfrm flipH="1" flipV="1">
            <a:off x="6847782" y="1693896"/>
            <a:ext cx="1012393" cy="146061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3" name="Straight Connector 32" hidden="1">
            <a:extLst>
              <a:ext uri="{FF2B5EF4-FFF2-40B4-BE49-F238E27FC236}">
                <a16:creationId xmlns:a16="http://schemas.microsoft.com/office/drawing/2014/main" id="{8A379713-CD93-4F64-BFAA-79B944BE63A7}"/>
              </a:ext>
            </a:extLst>
          </p:cNvPr>
          <p:cNvCxnSpPr>
            <a:stCxn id="6" idx="7"/>
            <a:endCxn id="15" idx="2"/>
          </p:cNvCxnSpPr>
          <p:nvPr/>
        </p:nvCxnSpPr>
        <p:spPr>
          <a:xfrm flipV="1">
            <a:off x="5092915" y="1884367"/>
            <a:ext cx="2683566" cy="18989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5" name="Straight Connector 34" hidden="1">
            <a:extLst>
              <a:ext uri="{FF2B5EF4-FFF2-40B4-BE49-F238E27FC236}">
                <a16:creationId xmlns:a16="http://schemas.microsoft.com/office/drawing/2014/main" id="{EFD2BDCB-7BCC-4084-8A79-74A887E0617F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5092915" y="1884367"/>
            <a:ext cx="2683566" cy="316597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7" name="Straight Connector 36" hidden="1">
            <a:extLst>
              <a:ext uri="{FF2B5EF4-FFF2-40B4-BE49-F238E27FC236}">
                <a16:creationId xmlns:a16="http://schemas.microsoft.com/office/drawing/2014/main" id="{8628E62A-BAED-411D-865B-374B1345CE4A}"/>
              </a:ext>
            </a:extLst>
          </p:cNvPr>
          <p:cNvCxnSpPr>
            <a:stCxn id="8" idx="1"/>
            <a:endCxn id="16" idx="6"/>
          </p:cNvCxnSpPr>
          <p:nvPr/>
        </p:nvCxnSpPr>
        <p:spPr>
          <a:xfrm flipH="1" flipV="1">
            <a:off x="5176609" y="1154749"/>
            <a:ext cx="2683566" cy="19997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9" name="Straight Connector 38" hidden="1">
            <a:extLst>
              <a:ext uri="{FF2B5EF4-FFF2-40B4-BE49-F238E27FC236}">
                <a16:creationId xmlns:a16="http://schemas.microsoft.com/office/drawing/2014/main" id="{AD59936A-3138-4E15-8E14-B1E37E0378C6}"/>
              </a:ext>
            </a:extLst>
          </p:cNvPr>
          <p:cNvCxnSpPr>
            <a:stCxn id="9" idx="1"/>
            <a:endCxn id="16" idx="6"/>
          </p:cNvCxnSpPr>
          <p:nvPr/>
        </p:nvCxnSpPr>
        <p:spPr>
          <a:xfrm flipH="1" flipV="1">
            <a:off x="5176609" y="1154749"/>
            <a:ext cx="2683566" cy="347195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1" name="Straight Connector 40" hidden="1">
            <a:extLst>
              <a:ext uri="{FF2B5EF4-FFF2-40B4-BE49-F238E27FC236}">
                <a16:creationId xmlns:a16="http://schemas.microsoft.com/office/drawing/2014/main" id="{E33A4F5C-E414-4F7E-955F-2A656A7EA9DC}"/>
              </a:ext>
            </a:extLst>
          </p:cNvPr>
          <p:cNvCxnSpPr>
            <a:stCxn id="19" idx="6"/>
            <a:endCxn id="9" idx="3"/>
          </p:cNvCxnSpPr>
          <p:nvPr/>
        </p:nvCxnSpPr>
        <p:spPr>
          <a:xfrm flipV="1">
            <a:off x="5176609" y="5030819"/>
            <a:ext cx="2683566" cy="13833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3" name="Straight Connector 42" hidden="1">
            <a:extLst>
              <a:ext uri="{FF2B5EF4-FFF2-40B4-BE49-F238E27FC236}">
                <a16:creationId xmlns:a16="http://schemas.microsoft.com/office/drawing/2014/main" id="{4A332D7A-6A53-47CD-9824-55AEC77CA5B8}"/>
              </a:ext>
            </a:extLst>
          </p:cNvPr>
          <p:cNvCxnSpPr>
            <a:stCxn id="8" idx="3"/>
            <a:endCxn id="19" idx="6"/>
          </p:cNvCxnSpPr>
          <p:nvPr/>
        </p:nvCxnSpPr>
        <p:spPr>
          <a:xfrm flipH="1">
            <a:off x="5176609" y="3558621"/>
            <a:ext cx="2683566" cy="28555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5" name="Straight Connector 44" hidden="1">
            <a:extLst>
              <a:ext uri="{FF2B5EF4-FFF2-40B4-BE49-F238E27FC236}">
                <a16:creationId xmlns:a16="http://schemas.microsoft.com/office/drawing/2014/main" id="{A9E64DDF-B3EC-4ED7-A755-147DF6AA95EA}"/>
              </a:ext>
            </a:extLst>
          </p:cNvPr>
          <p:cNvCxnSpPr>
            <a:stCxn id="6" idx="6"/>
            <a:endCxn id="18" idx="1"/>
          </p:cNvCxnSpPr>
          <p:nvPr/>
        </p:nvCxnSpPr>
        <p:spPr>
          <a:xfrm>
            <a:off x="5176609" y="3985409"/>
            <a:ext cx="2683566" cy="18277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7" name="Straight Connector 46" hidden="1">
            <a:extLst>
              <a:ext uri="{FF2B5EF4-FFF2-40B4-BE49-F238E27FC236}">
                <a16:creationId xmlns:a16="http://schemas.microsoft.com/office/drawing/2014/main" id="{C87A3F8E-61BA-4548-ADD5-79CB235B6F86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5176609" y="5252401"/>
            <a:ext cx="2599872" cy="76281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6C98E5-58FA-4F5F-BB40-BD8C291F3466}"/>
              </a:ext>
            </a:extLst>
          </p:cNvPr>
          <p:cNvCxnSpPr>
            <a:stCxn id="5" idx="6"/>
            <a:endCxn id="12" idx="3"/>
          </p:cNvCxnSpPr>
          <p:nvPr/>
        </p:nvCxnSpPr>
        <p:spPr>
          <a:xfrm flipV="1">
            <a:off x="5176609" y="1693896"/>
            <a:ext cx="1267061" cy="89752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3" name="Straight Connector 52" hidden="1">
            <a:extLst>
              <a:ext uri="{FF2B5EF4-FFF2-40B4-BE49-F238E27FC236}">
                <a16:creationId xmlns:a16="http://schemas.microsoft.com/office/drawing/2014/main" id="{B29A097D-66FA-4377-AE9D-1D0C998F031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5176609" y="1884367"/>
            <a:ext cx="2599872" cy="7070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4" name="Oval 53" hidden="1">
            <a:extLst>
              <a:ext uri="{FF2B5EF4-FFF2-40B4-BE49-F238E27FC236}">
                <a16:creationId xmlns:a16="http://schemas.microsoft.com/office/drawing/2014/main" id="{AF059D51-C0A8-40AC-8186-FC846919E412}"/>
              </a:ext>
            </a:extLst>
          </p:cNvPr>
          <p:cNvSpPr/>
          <p:nvPr/>
        </p:nvSpPr>
        <p:spPr>
          <a:xfrm>
            <a:off x="7811168" y="58324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 hidden="1">
            <a:extLst>
              <a:ext uri="{FF2B5EF4-FFF2-40B4-BE49-F238E27FC236}">
                <a16:creationId xmlns:a16="http://schemas.microsoft.com/office/drawing/2014/main" id="{161E6D4E-DA4A-40CA-81C8-F000AEA35485}"/>
              </a:ext>
            </a:extLst>
          </p:cNvPr>
          <p:cNvCxnSpPr>
            <a:stCxn id="5" idx="6"/>
            <a:endCxn id="54" idx="2"/>
          </p:cNvCxnSpPr>
          <p:nvPr/>
        </p:nvCxnSpPr>
        <p:spPr>
          <a:xfrm flipV="1">
            <a:off x="5176609" y="868999"/>
            <a:ext cx="2634559" cy="172241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8" name="Straight Connector 57" hidden="1">
            <a:extLst>
              <a:ext uri="{FF2B5EF4-FFF2-40B4-BE49-F238E27FC236}">
                <a16:creationId xmlns:a16="http://schemas.microsoft.com/office/drawing/2014/main" id="{B000EBDA-19EC-4365-9D48-2F153A7EA26D}"/>
              </a:ext>
            </a:extLst>
          </p:cNvPr>
          <p:cNvCxnSpPr>
            <a:stCxn id="7" idx="7"/>
            <a:endCxn id="54" idx="2"/>
          </p:cNvCxnSpPr>
          <p:nvPr/>
        </p:nvCxnSpPr>
        <p:spPr>
          <a:xfrm flipV="1">
            <a:off x="5092915" y="868999"/>
            <a:ext cx="2718253" cy="41813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4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C0978-03D4-4D3B-A0BC-2913B5DC7139}"/>
              </a:ext>
            </a:extLst>
          </p:cNvPr>
          <p:cNvSpPr txBox="1"/>
          <p:nvPr/>
        </p:nvSpPr>
        <p:spPr>
          <a:xfrm>
            <a:off x="691242" y="443793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18877-F380-43B7-8F0B-F04F2EF0589E}"/>
              </a:ext>
            </a:extLst>
          </p:cNvPr>
          <p:cNvSpPr/>
          <p:nvPr/>
        </p:nvSpPr>
        <p:spPr>
          <a:xfrm>
            <a:off x="4605109" y="230566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18454-61E3-4524-BB1F-E59169C890DE}"/>
              </a:ext>
            </a:extLst>
          </p:cNvPr>
          <p:cNvSpPr/>
          <p:nvPr/>
        </p:nvSpPr>
        <p:spPr>
          <a:xfrm>
            <a:off x="4605109" y="369965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1BF844-A05F-4E26-80F6-D18933887CB3}"/>
              </a:ext>
            </a:extLst>
          </p:cNvPr>
          <p:cNvSpPr/>
          <p:nvPr/>
        </p:nvSpPr>
        <p:spPr>
          <a:xfrm>
            <a:off x="4605109" y="496665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DD97A6-EEC7-42F6-A89A-3F4C46B36DAD}"/>
              </a:ext>
            </a:extLst>
          </p:cNvPr>
          <p:cNvSpPr/>
          <p:nvPr/>
        </p:nvSpPr>
        <p:spPr>
          <a:xfrm>
            <a:off x="7776481" y="3070815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882D7-417B-459A-8E6C-5E1F3E78A514}"/>
              </a:ext>
            </a:extLst>
          </p:cNvPr>
          <p:cNvSpPr/>
          <p:nvPr/>
        </p:nvSpPr>
        <p:spPr>
          <a:xfrm>
            <a:off x="7776481" y="4543013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D6DEC-D215-4E80-ACB5-A9FB616EA4A6}"/>
              </a:ext>
            </a:extLst>
          </p:cNvPr>
          <p:cNvSpPr/>
          <p:nvPr/>
        </p:nvSpPr>
        <p:spPr>
          <a:xfrm>
            <a:off x="6359976" y="1206090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5CEC-2291-4F60-9992-95EF95E60C25}"/>
              </a:ext>
            </a:extLst>
          </p:cNvPr>
          <p:cNvSpPr txBox="1"/>
          <p:nvPr/>
        </p:nvSpPr>
        <p:spPr>
          <a:xfrm>
            <a:off x="957942" y="1122508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5 4</a:t>
            </a:r>
          </a:p>
          <a:p>
            <a:r>
              <a:rPr lang="en-US" dirty="0"/>
              <a:t>1 4 0</a:t>
            </a:r>
          </a:p>
          <a:p>
            <a:r>
              <a:rPr lang="en-US" dirty="0"/>
              <a:t>5 3 0</a:t>
            </a:r>
          </a:p>
          <a:p>
            <a:r>
              <a:rPr lang="en-US" dirty="0"/>
              <a:t>2 3 1</a:t>
            </a:r>
          </a:p>
          <a:p>
            <a:r>
              <a:rPr lang="en-US" dirty="0"/>
              <a:t>4 5 1</a:t>
            </a:r>
          </a:p>
          <a:p>
            <a:r>
              <a:rPr lang="en-US" dirty="0"/>
              <a:t>1 3 1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AAE15-5152-4B52-BE8A-98A9CAE3845F}"/>
              </a:ext>
            </a:extLst>
          </p:cNvPr>
          <p:cNvSpPr txBox="1"/>
          <p:nvPr/>
        </p:nvSpPr>
        <p:spPr>
          <a:xfrm>
            <a:off x="1827892" y="11225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Oval 14" hidden="1">
            <a:extLst>
              <a:ext uri="{FF2B5EF4-FFF2-40B4-BE49-F238E27FC236}">
                <a16:creationId xmlns:a16="http://schemas.microsoft.com/office/drawing/2014/main" id="{152C3038-EA87-4396-BFE9-238CBA09C0F9}"/>
              </a:ext>
            </a:extLst>
          </p:cNvPr>
          <p:cNvSpPr/>
          <p:nvPr/>
        </p:nvSpPr>
        <p:spPr>
          <a:xfrm>
            <a:off x="7776481" y="159861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 hidden="1">
            <a:extLst>
              <a:ext uri="{FF2B5EF4-FFF2-40B4-BE49-F238E27FC236}">
                <a16:creationId xmlns:a16="http://schemas.microsoft.com/office/drawing/2014/main" id="{DF6341CA-E845-4A0B-9B55-E7544D0A96AA}"/>
              </a:ext>
            </a:extLst>
          </p:cNvPr>
          <p:cNvSpPr/>
          <p:nvPr/>
        </p:nvSpPr>
        <p:spPr>
          <a:xfrm>
            <a:off x="4605109" y="86899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hidden="1">
            <a:extLst>
              <a:ext uri="{FF2B5EF4-FFF2-40B4-BE49-F238E27FC236}">
                <a16:creationId xmlns:a16="http://schemas.microsoft.com/office/drawing/2014/main" id="{E453DE09-78BD-421F-B091-95DB62C71405}"/>
              </a:ext>
            </a:extLst>
          </p:cNvPr>
          <p:cNvSpPr/>
          <p:nvPr/>
        </p:nvSpPr>
        <p:spPr>
          <a:xfrm>
            <a:off x="7776481" y="572946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hidden="1">
            <a:extLst>
              <a:ext uri="{FF2B5EF4-FFF2-40B4-BE49-F238E27FC236}">
                <a16:creationId xmlns:a16="http://schemas.microsoft.com/office/drawing/2014/main" id="{8738ECAD-8C4A-4325-99E6-4AA147DDA659}"/>
              </a:ext>
            </a:extLst>
          </p:cNvPr>
          <p:cNvSpPr/>
          <p:nvPr/>
        </p:nvSpPr>
        <p:spPr>
          <a:xfrm>
            <a:off x="4605109" y="612845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0EB997-6E28-4B9B-8E87-9A812866C31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76609" y="2591417"/>
            <a:ext cx="2599872" cy="7651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83B91D-E7A6-471C-B538-05E9DC77AC4D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5176609" y="4828763"/>
            <a:ext cx="2599872" cy="4236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EAA8A6-5886-4B02-A856-2013ECA85E0E}"/>
              </a:ext>
            </a:extLst>
          </p:cNvPr>
          <p:cNvCxnSpPr>
            <a:stCxn id="6" idx="7"/>
            <a:endCxn id="12" idx="3"/>
          </p:cNvCxnSpPr>
          <p:nvPr/>
        </p:nvCxnSpPr>
        <p:spPr>
          <a:xfrm flipV="1">
            <a:off x="5092915" y="1693896"/>
            <a:ext cx="1350755" cy="20894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651E59-0AE9-4108-BF4F-7EF5B62FA9E9}"/>
              </a:ext>
            </a:extLst>
          </p:cNvPr>
          <p:cNvCxnSpPr>
            <a:stCxn id="7" idx="7"/>
            <a:endCxn id="12" idx="3"/>
          </p:cNvCxnSpPr>
          <p:nvPr/>
        </p:nvCxnSpPr>
        <p:spPr>
          <a:xfrm flipV="1">
            <a:off x="5092915" y="1693896"/>
            <a:ext cx="1350755" cy="335644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E85654-449F-42D5-9C69-9103E89B9AE4}"/>
              </a:ext>
            </a:extLst>
          </p:cNvPr>
          <p:cNvCxnSpPr>
            <a:stCxn id="9" idx="1"/>
            <a:endCxn id="12" idx="5"/>
          </p:cNvCxnSpPr>
          <p:nvPr/>
        </p:nvCxnSpPr>
        <p:spPr>
          <a:xfrm flipH="1" flipV="1">
            <a:off x="6847782" y="1693896"/>
            <a:ext cx="1012393" cy="293281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571041-2FCD-4F73-8718-AC75105F26FE}"/>
              </a:ext>
            </a:extLst>
          </p:cNvPr>
          <p:cNvCxnSpPr>
            <a:stCxn id="8" idx="1"/>
            <a:endCxn id="12" idx="5"/>
          </p:cNvCxnSpPr>
          <p:nvPr/>
        </p:nvCxnSpPr>
        <p:spPr>
          <a:xfrm flipH="1" flipV="1">
            <a:off x="6847782" y="1693896"/>
            <a:ext cx="1012393" cy="146061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3" name="Straight Connector 32" hidden="1">
            <a:extLst>
              <a:ext uri="{FF2B5EF4-FFF2-40B4-BE49-F238E27FC236}">
                <a16:creationId xmlns:a16="http://schemas.microsoft.com/office/drawing/2014/main" id="{8A379713-CD93-4F64-BFAA-79B944BE63A7}"/>
              </a:ext>
            </a:extLst>
          </p:cNvPr>
          <p:cNvCxnSpPr>
            <a:stCxn id="6" idx="7"/>
            <a:endCxn id="15" idx="2"/>
          </p:cNvCxnSpPr>
          <p:nvPr/>
        </p:nvCxnSpPr>
        <p:spPr>
          <a:xfrm flipV="1">
            <a:off x="5092915" y="1884367"/>
            <a:ext cx="2683566" cy="18989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5" name="Straight Connector 34" hidden="1">
            <a:extLst>
              <a:ext uri="{FF2B5EF4-FFF2-40B4-BE49-F238E27FC236}">
                <a16:creationId xmlns:a16="http://schemas.microsoft.com/office/drawing/2014/main" id="{EFD2BDCB-7BCC-4084-8A79-74A887E0617F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5092915" y="1884367"/>
            <a:ext cx="2683566" cy="316597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7" name="Straight Connector 36" hidden="1">
            <a:extLst>
              <a:ext uri="{FF2B5EF4-FFF2-40B4-BE49-F238E27FC236}">
                <a16:creationId xmlns:a16="http://schemas.microsoft.com/office/drawing/2014/main" id="{8628E62A-BAED-411D-865B-374B1345CE4A}"/>
              </a:ext>
            </a:extLst>
          </p:cNvPr>
          <p:cNvCxnSpPr>
            <a:stCxn id="8" idx="1"/>
            <a:endCxn id="16" idx="6"/>
          </p:cNvCxnSpPr>
          <p:nvPr/>
        </p:nvCxnSpPr>
        <p:spPr>
          <a:xfrm flipH="1" flipV="1">
            <a:off x="5176609" y="1154749"/>
            <a:ext cx="2683566" cy="19997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9" name="Straight Connector 38" hidden="1">
            <a:extLst>
              <a:ext uri="{FF2B5EF4-FFF2-40B4-BE49-F238E27FC236}">
                <a16:creationId xmlns:a16="http://schemas.microsoft.com/office/drawing/2014/main" id="{AD59936A-3138-4E15-8E14-B1E37E0378C6}"/>
              </a:ext>
            </a:extLst>
          </p:cNvPr>
          <p:cNvCxnSpPr>
            <a:stCxn id="9" idx="1"/>
            <a:endCxn id="16" idx="6"/>
          </p:cNvCxnSpPr>
          <p:nvPr/>
        </p:nvCxnSpPr>
        <p:spPr>
          <a:xfrm flipH="1" flipV="1">
            <a:off x="5176609" y="1154749"/>
            <a:ext cx="2683566" cy="347195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1" name="Straight Connector 40" hidden="1">
            <a:extLst>
              <a:ext uri="{FF2B5EF4-FFF2-40B4-BE49-F238E27FC236}">
                <a16:creationId xmlns:a16="http://schemas.microsoft.com/office/drawing/2014/main" id="{E33A4F5C-E414-4F7E-955F-2A656A7EA9DC}"/>
              </a:ext>
            </a:extLst>
          </p:cNvPr>
          <p:cNvCxnSpPr>
            <a:stCxn id="19" idx="6"/>
            <a:endCxn id="9" idx="3"/>
          </p:cNvCxnSpPr>
          <p:nvPr/>
        </p:nvCxnSpPr>
        <p:spPr>
          <a:xfrm flipV="1">
            <a:off x="5176609" y="5030819"/>
            <a:ext cx="2683566" cy="13833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3" name="Straight Connector 42" hidden="1">
            <a:extLst>
              <a:ext uri="{FF2B5EF4-FFF2-40B4-BE49-F238E27FC236}">
                <a16:creationId xmlns:a16="http://schemas.microsoft.com/office/drawing/2014/main" id="{4A332D7A-6A53-47CD-9824-55AEC77CA5B8}"/>
              </a:ext>
            </a:extLst>
          </p:cNvPr>
          <p:cNvCxnSpPr>
            <a:stCxn id="8" idx="3"/>
            <a:endCxn id="19" idx="6"/>
          </p:cNvCxnSpPr>
          <p:nvPr/>
        </p:nvCxnSpPr>
        <p:spPr>
          <a:xfrm flipH="1">
            <a:off x="5176609" y="3558621"/>
            <a:ext cx="2683566" cy="28555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5" name="Straight Connector 44" hidden="1">
            <a:extLst>
              <a:ext uri="{FF2B5EF4-FFF2-40B4-BE49-F238E27FC236}">
                <a16:creationId xmlns:a16="http://schemas.microsoft.com/office/drawing/2014/main" id="{A9E64DDF-B3EC-4ED7-A755-147DF6AA95EA}"/>
              </a:ext>
            </a:extLst>
          </p:cNvPr>
          <p:cNvCxnSpPr>
            <a:stCxn id="6" idx="6"/>
            <a:endCxn id="18" idx="1"/>
          </p:cNvCxnSpPr>
          <p:nvPr/>
        </p:nvCxnSpPr>
        <p:spPr>
          <a:xfrm>
            <a:off x="5176609" y="3985409"/>
            <a:ext cx="2683566" cy="18277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7" name="Straight Connector 46" hidden="1">
            <a:extLst>
              <a:ext uri="{FF2B5EF4-FFF2-40B4-BE49-F238E27FC236}">
                <a16:creationId xmlns:a16="http://schemas.microsoft.com/office/drawing/2014/main" id="{C87A3F8E-61BA-4548-ADD5-79CB235B6F86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5176609" y="5252401"/>
            <a:ext cx="2599872" cy="76281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6C98E5-58FA-4F5F-BB40-BD8C291F3466}"/>
              </a:ext>
            </a:extLst>
          </p:cNvPr>
          <p:cNvCxnSpPr>
            <a:stCxn id="5" idx="6"/>
            <a:endCxn id="12" idx="3"/>
          </p:cNvCxnSpPr>
          <p:nvPr/>
        </p:nvCxnSpPr>
        <p:spPr>
          <a:xfrm flipV="1">
            <a:off x="5176609" y="1693896"/>
            <a:ext cx="1267061" cy="89752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3" name="Straight Connector 52" hidden="1">
            <a:extLst>
              <a:ext uri="{FF2B5EF4-FFF2-40B4-BE49-F238E27FC236}">
                <a16:creationId xmlns:a16="http://schemas.microsoft.com/office/drawing/2014/main" id="{B29A097D-66FA-4377-AE9D-1D0C998F031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5176609" y="1884367"/>
            <a:ext cx="2599872" cy="7070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4" name="Oval 53" hidden="1">
            <a:extLst>
              <a:ext uri="{FF2B5EF4-FFF2-40B4-BE49-F238E27FC236}">
                <a16:creationId xmlns:a16="http://schemas.microsoft.com/office/drawing/2014/main" id="{AF059D51-C0A8-40AC-8186-FC846919E412}"/>
              </a:ext>
            </a:extLst>
          </p:cNvPr>
          <p:cNvSpPr/>
          <p:nvPr/>
        </p:nvSpPr>
        <p:spPr>
          <a:xfrm>
            <a:off x="7811168" y="58324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 hidden="1">
            <a:extLst>
              <a:ext uri="{FF2B5EF4-FFF2-40B4-BE49-F238E27FC236}">
                <a16:creationId xmlns:a16="http://schemas.microsoft.com/office/drawing/2014/main" id="{161E6D4E-DA4A-40CA-81C8-F000AEA35485}"/>
              </a:ext>
            </a:extLst>
          </p:cNvPr>
          <p:cNvCxnSpPr>
            <a:stCxn id="5" idx="6"/>
            <a:endCxn id="54" idx="2"/>
          </p:cNvCxnSpPr>
          <p:nvPr/>
        </p:nvCxnSpPr>
        <p:spPr>
          <a:xfrm flipV="1">
            <a:off x="5176609" y="868999"/>
            <a:ext cx="2634559" cy="172241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8" name="Straight Connector 57" hidden="1">
            <a:extLst>
              <a:ext uri="{FF2B5EF4-FFF2-40B4-BE49-F238E27FC236}">
                <a16:creationId xmlns:a16="http://schemas.microsoft.com/office/drawing/2014/main" id="{B000EBDA-19EC-4365-9D48-2F153A7EA26D}"/>
              </a:ext>
            </a:extLst>
          </p:cNvPr>
          <p:cNvCxnSpPr>
            <a:stCxn id="7" idx="7"/>
            <a:endCxn id="54" idx="2"/>
          </p:cNvCxnSpPr>
          <p:nvPr/>
        </p:nvCxnSpPr>
        <p:spPr>
          <a:xfrm flipV="1">
            <a:off x="5092915" y="868999"/>
            <a:ext cx="2718253" cy="41813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452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C0978-03D4-4D3B-A0BC-2913B5DC7139}"/>
              </a:ext>
            </a:extLst>
          </p:cNvPr>
          <p:cNvSpPr txBox="1"/>
          <p:nvPr/>
        </p:nvSpPr>
        <p:spPr>
          <a:xfrm>
            <a:off x="691242" y="443793"/>
            <a:ext cx="261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5CEC-2291-4F60-9992-95EF95E60C25}"/>
              </a:ext>
            </a:extLst>
          </p:cNvPr>
          <p:cNvSpPr txBox="1"/>
          <p:nvPr/>
        </p:nvSpPr>
        <p:spPr>
          <a:xfrm>
            <a:off x="957942" y="1122508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5 4</a:t>
            </a:r>
          </a:p>
          <a:p>
            <a:r>
              <a:rPr lang="en-US" dirty="0"/>
              <a:t>1 4 0</a:t>
            </a:r>
          </a:p>
          <a:p>
            <a:r>
              <a:rPr lang="en-US" dirty="0"/>
              <a:t>5 3 0</a:t>
            </a:r>
          </a:p>
          <a:p>
            <a:r>
              <a:rPr lang="en-US" dirty="0"/>
              <a:t>2 3 1</a:t>
            </a:r>
          </a:p>
          <a:p>
            <a:r>
              <a:rPr lang="en-US" dirty="0"/>
              <a:t>4 5 1</a:t>
            </a:r>
          </a:p>
          <a:p>
            <a:r>
              <a:rPr lang="en-US" dirty="0"/>
              <a:t>1 3 1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AAE15-5152-4B52-BE8A-98A9CAE3845F}"/>
              </a:ext>
            </a:extLst>
          </p:cNvPr>
          <p:cNvSpPr txBox="1"/>
          <p:nvPr/>
        </p:nvSpPr>
        <p:spPr>
          <a:xfrm>
            <a:off x="1827892" y="11225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18877-F380-43B7-8F0B-F04F2EF0589E}"/>
              </a:ext>
            </a:extLst>
          </p:cNvPr>
          <p:cNvSpPr/>
          <p:nvPr/>
        </p:nvSpPr>
        <p:spPr>
          <a:xfrm>
            <a:off x="4605109" y="230566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1BF844-A05F-4E26-80F6-D18933887CB3}"/>
              </a:ext>
            </a:extLst>
          </p:cNvPr>
          <p:cNvSpPr/>
          <p:nvPr/>
        </p:nvSpPr>
        <p:spPr>
          <a:xfrm>
            <a:off x="4605109" y="496665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DD97A6-EEC7-42F6-A89A-3F4C46B36DAD}"/>
              </a:ext>
            </a:extLst>
          </p:cNvPr>
          <p:cNvSpPr/>
          <p:nvPr/>
        </p:nvSpPr>
        <p:spPr>
          <a:xfrm>
            <a:off x="7776481" y="3070815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882D7-417B-459A-8E6C-5E1F3E78A514}"/>
              </a:ext>
            </a:extLst>
          </p:cNvPr>
          <p:cNvSpPr/>
          <p:nvPr/>
        </p:nvSpPr>
        <p:spPr>
          <a:xfrm>
            <a:off x="7776481" y="4543013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18454-61E3-4524-BB1F-E59169C890DE}"/>
              </a:ext>
            </a:extLst>
          </p:cNvPr>
          <p:cNvSpPr/>
          <p:nvPr/>
        </p:nvSpPr>
        <p:spPr>
          <a:xfrm>
            <a:off x="4605109" y="369965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0EB997-6E28-4B9B-8E87-9A812866C31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76609" y="2591417"/>
            <a:ext cx="2599872" cy="7651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83B91D-E7A6-471C-B538-05E9DC77AC4D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5176609" y="4828763"/>
            <a:ext cx="2599872" cy="4236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5" name="Straight Connector 24" hidden="1">
            <a:extLst>
              <a:ext uri="{FF2B5EF4-FFF2-40B4-BE49-F238E27FC236}">
                <a16:creationId xmlns:a16="http://schemas.microsoft.com/office/drawing/2014/main" id="{E4EAA8A6-5886-4B02-A856-2013ECA85E0E}"/>
              </a:ext>
            </a:extLst>
          </p:cNvPr>
          <p:cNvCxnSpPr>
            <a:stCxn id="6" idx="7"/>
            <a:endCxn id="12" idx="3"/>
          </p:cNvCxnSpPr>
          <p:nvPr/>
        </p:nvCxnSpPr>
        <p:spPr>
          <a:xfrm flipV="1">
            <a:off x="5092915" y="1693896"/>
            <a:ext cx="1350755" cy="20894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7" name="Straight Connector 26" hidden="1">
            <a:extLst>
              <a:ext uri="{FF2B5EF4-FFF2-40B4-BE49-F238E27FC236}">
                <a16:creationId xmlns:a16="http://schemas.microsoft.com/office/drawing/2014/main" id="{04651E59-0AE9-4108-BF4F-7EF5B62FA9E9}"/>
              </a:ext>
            </a:extLst>
          </p:cNvPr>
          <p:cNvCxnSpPr>
            <a:stCxn id="7" idx="7"/>
            <a:endCxn id="12" idx="3"/>
          </p:cNvCxnSpPr>
          <p:nvPr/>
        </p:nvCxnSpPr>
        <p:spPr>
          <a:xfrm flipV="1">
            <a:off x="5092915" y="1693896"/>
            <a:ext cx="1350755" cy="335644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9" name="Straight Connector 28" hidden="1">
            <a:extLst>
              <a:ext uri="{FF2B5EF4-FFF2-40B4-BE49-F238E27FC236}">
                <a16:creationId xmlns:a16="http://schemas.microsoft.com/office/drawing/2014/main" id="{6FE85654-449F-42D5-9C69-9103E89B9AE4}"/>
              </a:ext>
            </a:extLst>
          </p:cNvPr>
          <p:cNvCxnSpPr>
            <a:stCxn id="9" idx="1"/>
            <a:endCxn id="12" idx="5"/>
          </p:cNvCxnSpPr>
          <p:nvPr/>
        </p:nvCxnSpPr>
        <p:spPr>
          <a:xfrm flipH="1" flipV="1">
            <a:off x="6847782" y="1693896"/>
            <a:ext cx="1012393" cy="293281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1" name="Straight Connector 30" hidden="1">
            <a:extLst>
              <a:ext uri="{FF2B5EF4-FFF2-40B4-BE49-F238E27FC236}">
                <a16:creationId xmlns:a16="http://schemas.microsoft.com/office/drawing/2014/main" id="{66571041-2FCD-4F73-8718-AC75105F26FE}"/>
              </a:ext>
            </a:extLst>
          </p:cNvPr>
          <p:cNvCxnSpPr>
            <a:stCxn id="8" idx="1"/>
            <a:endCxn id="12" idx="5"/>
          </p:cNvCxnSpPr>
          <p:nvPr/>
        </p:nvCxnSpPr>
        <p:spPr>
          <a:xfrm flipH="1" flipV="1">
            <a:off x="6847782" y="1693896"/>
            <a:ext cx="1012393" cy="146061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9" name="Straight Connector 48" hidden="1">
            <a:extLst>
              <a:ext uri="{FF2B5EF4-FFF2-40B4-BE49-F238E27FC236}">
                <a16:creationId xmlns:a16="http://schemas.microsoft.com/office/drawing/2014/main" id="{CE6C98E5-58FA-4F5F-BB40-BD8C291F3466}"/>
              </a:ext>
            </a:extLst>
          </p:cNvPr>
          <p:cNvCxnSpPr>
            <a:stCxn id="5" idx="6"/>
            <a:endCxn id="12" idx="3"/>
          </p:cNvCxnSpPr>
          <p:nvPr/>
        </p:nvCxnSpPr>
        <p:spPr>
          <a:xfrm flipV="1">
            <a:off x="5176609" y="1693896"/>
            <a:ext cx="1267061" cy="89752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DB6D6DEC-D215-4E80-ACB5-A9FB616EA4A6}"/>
              </a:ext>
            </a:extLst>
          </p:cNvPr>
          <p:cNvSpPr/>
          <p:nvPr/>
        </p:nvSpPr>
        <p:spPr>
          <a:xfrm>
            <a:off x="6359976" y="1206090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2C3038-EA87-4396-BFE9-238CBA09C0F9}"/>
              </a:ext>
            </a:extLst>
          </p:cNvPr>
          <p:cNvSpPr/>
          <p:nvPr/>
        </p:nvSpPr>
        <p:spPr>
          <a:xfrm>
            <a:off x="7776481" y="159861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6341CA-E845-4A0B-9B55-E7544D0A96AA}"/>
              </a:ext>
            </a:extLst>
          </p:cNvPr>
          <p:cNvSpPr/>
          <p:nvPr/>
        </p:nvSpPr>
        <p:spPr>
          <a:xfrm>
            <a:off x="4605109" y="86899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Oval 17" hidden="1">
            <a:extLst>
              <a:ext uri="{FF2B5EF4-FFF2-40B4-BE49-F238E27FC236}">
                <a16:creationId xmlns:a16="http://schemas.microsoft.com/office/drawing/2014/main" id="{E453DE09-78BD-421F-B091-95DB62C71405}"/>
              </a:ext>
            </a:extLst>
          </p:cNvPr>
          <p:cNvSpPr/>
          <p:nvPr/>
        </p:nvSpPr>
        <p:spPr>
          <a:xfrm>
            <a:off x="7776481" y="572946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hidden="1">
            <a:extLst>
              <a:ext uri="{FF2B5EF4-FFF2-40B4-BE49-F238E27FC236}">
                <a16:creationId xmlns:a16="http://schemas.microsoft.com/office/drawing/2014/main" id="{8738ECAD-8C4A-4325-99E6-4AA147DDA659}"/>
              </a:ext>
            </a:extLst>
          </p:cNvPr>
          <p:cNvSpPr/>
          <p:nvPr/>
        </p:nvSpPr>
        <p:spPr>
          <a:xfrm>
            <a:off x="4605109" y="612845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9A097D-66FA-4377-AE9D-1D0C998F031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5176609" y="1884367"/>
            <a:ext cx="2599872" cy="7070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379713-CD93-4F64-BFAA-79B944BE63A7}"/>
              </a:ext>
            </a:extLst>
          </p:cNvPr>
          <p:cNvCxnSpPr>
            <a:stCxn id="6" idx="7"/>
            <a:endCxn id="15" idx="2"/>
          </p:cNvCxnSpPr>
          <p:nvPr/>
        </p:nvCxnSpPr>
        <p:spPr>
          <a:xfrm flipV="1">
            <a:off x="5092915" y="1884367"/>
            <a:ext cx="2683566" cy="18989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D2BDCB-7BCC-4084-8A79-74A887E0617F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5092915" y="1884367"/>
            <a:ext cx="2683566" cy="316597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28E62A-BAED-411D-865B-374B1345CE4A}"/>
              </a:ext>
            </a:extLst>
          </p:cNvPr>
          <p:cNvCxnSpPr>
            <a:stCxn id="8" idx="1"/>
            <a:endCxn id="16" idx="6"/>
          </p:cNvCxnSpPr>
          <p:nvPr/>
        </p:nvCxnSpPr>
        <p:spPr>
          <a:xfrm flipH="1" flipV="1">
            <a:off x="5176609" y="1154749"/>
            <a:ext cx="2683566" cy="19997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59936A-3138-4E15-8E14-B1E37E0378C6}"/>
              </a:ext>
            </a:extLst>
          </p:cNvPr>
          <p:cNvCxnSpPr>
            <a:stCxn id="9" idx="1"/>
            <a:endCxn id="16" idx="6"/>
          </p:cNvCxnSpPr>
          <p:nvPr/>
        </p:nvCxnSpPr>
        <p:spPr>
          <a:xfrm flipH="1" flipV="1">
            <a:off x="5176609" y="1154749"/>
            <a:ext cx="2683566" cy="347195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1" name="Straight Connector 40" hidden="1">
            <a:extLst>
              <a:ext uri="{FF2B5EF4-FFF2-40B4-BE49-F238E27FC236}">
                <a16:creationId xmlns:a16="http://schemas.microsoft.com/office/drawing/2014/main" id="{E33A4F5C-E414-4F7E-955F-2A656A7EA9DC}"/>
              </a:ext>
            </a:extLst>
          </p:cNvPr>
          <p:cNvCxnSpPr>
            <a:stCxn id="19" idx="6"/>
            <a:endCxn id="9" idx="3"/>
          </p:cNvCxnSpPr>
          <p:nvPr/>
        </p:nvCxnSpPr>
        <p:spPr>
          <a:xfrm flipV="1">
            <a:off x="5176609" y="5030819"/>
            <a:ext cx="2683566" cy="13833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3" name="Straight Connector 42" hidden="1">
            <a:extLst>
              <a:ext uri="{FF2B5EF4-FFF2-40B4-BE49-F238E27FC236}">
                <a16:creationId xmlns:a16="http://schemas.microsoft.com/office/drawing/2014/main" id="{4A332D7A-6A53-47CD-9824-55AEC77CA5B8}"/>
              </a:ext>
            </a:extLst>
          </p:cNvPr>
          <p:cNvCxnSpPr>
            <a:stCxn id="8" idx="3"/>
            <a:endCxn id="19" idx="6"/>
          </p:cNvCxnSpPr>
          <p:nvPr/>
        </p:nvCxnSpPr>
        <p:spPr>
          <a:xfrm flipH="1">
            <a:off x="5176609" y="3558621"/>
            <a:ext cx="2683566" cy="28555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5" name="Straight Connector 44" hidden="1">
            <a:extLst>
              <a:ext uri="{FF2B5EF4-FFF2-40B4-BE49-F238E27FC236}">
                <a16:creationId xmlns:a16="http://schemas.microsoft.com/office/drawing/2014/main" id="{A9E64DDF-B3EC-4ED7-A755-147DF6AA95EA}"/>
              </a:ext>
            </a:extLst>
          </p:cNvPr>
          <p:cNvCxnSpPr>
            <a:stCxn id="6" idx="6"/>
            <a:endCxn id="18" idx="1"/>
          </p:cNvCxnSpPr>
          <p:nvPr/>
        </p:nvCxnSpPr>
        <p:spPr>
          <a:xfrm>
            <a:off x="5176609" y="3985409"/>
            <a:ext cx="2683566" cy="18277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7" name="Straight Connector 46" hidden="1">
            <a:extLst>
              <a:ext uri="{FF2B5EF4-FFF2-40B4-BE49-F238E27FC236}">
                <a16:creationId xmlns:a16="http://schemas.microsoft.com/office/drawing/2014/main" id="{C87A3F8E-61BA-4548-ADD5-79CB235B6F86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5176609" y="5252401"/>
            <a:ext cx="2599872" cy="76281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4" name="Oval 53" hidden="1">
            <a:extLst>
              <a:ext uri="{FF2B5EF4-FFF2-40B4-BE49-F238E27FC236}">
                <a16:creationId xmlns:a16="http://schemas.microsoft.com/office/drawing/2014/main" id="{AF059D51-C0A8-40AC-8186-FC846919E412}"/>
              </a:ext>
            </a:extLst>
          </p:cNvPr>
          <p:cNvSpPr/>
          <p:nvPr/>
        </p:nvSpPr>
        <p:spPr>
          <a:xfrm>
            <a:off x="7811168" y="58324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 hidden="1">
            <a:extLst>
              <a:ext uri="{FF2B5EF4-FFF2-40B4-BE49-F238E27FC236}">
                <a16:creationId xmlns:a16="http://schemas.microsoft.com/office/drawing/2014/main" id="{161E6D4E-DA4A-40CA-81C8-F000AEA35485}"/>
              </a:ext>
            </a:extLst>
          </p:cNvPr>
          <p:cNvCxnSpPr>
            <a:stCxn id="5" idx="6"/>
            <a:endCxn id="54" idx="2"/>
          </p:cNvCxnSpPr>
          <p:nvPr/>
        </p:nvCxnSpPr>
        <p:spPr>
          <a:xfrm flipV="1">
            <a:off x="5176609" y="868999"/>
            <a:ext cx="2634559" cy="172241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8" name="Straight Connector 57" hidden="1">
            <a:extLst>
              <a:ext uri="{FF2B5EF4-FFF2-40B4-BE49-F238E27FC236}">
                <a16:creationId xmlns:a16="http://schemas.microsoft.com/office/drawing/2014/main" id="{B000EBDA-19EC-4365-9D48-2F153A7EA26D}"/>
              </a:ext>
            </a:extLst>
          </p:cNvPr>
          <p:cNvCxnSpPr>
            <a:stCxn id="7" idx="7"/>
            <a:endCxn id="54" idx="2"/>
          </p:cNvCxnSpPr>
          <p:nvPr/>
        </p:nvCxnSpPr>
        <p:spPr>
          <a:xfrm flipV="1">
            <a:off x="5092915" y="868999"/>
            <a:ext cx="2718253" cy="41813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066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C0978-03D4-4D3B-A0BC-2913B5DC7139}"/>
              </a:ext>
            </a:extLst>
          </p:cNvPr>
          <p:cNvSpPr txBox="1"/>
          <p:nvPr/>
        </p:nvSpPr>
        <p:spPr>
          <a:xfrm>
            <a:off x="691242" y="443793"/>
            <a:ext cx="261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5CEC-2291-4F60-9992-95EF95E60C25}"/>
              </a:ext>
            </a:extLst>
          </p:cNvPr>
          <p:cNvSpPr txBox="1"/>
          <p:nvPr/>
        </p:nvSpPr>
        <p:spPr>
          <a:xfrm>
            <a:off x="957942" y="1122508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5 4</a:t>
            </a:r>
          </a:p>
          <a:p>
            <a:r>
              <a:rPr lang="en-US" dirty="0"/>
              <a:t>1 4 0</a:t>
            </a:r>
          </a:p>
          <a:p>
            <a:r>
              <a:rPr lang="en-US" dirty="0"/>
              <a:t>5 3 0</a:t>
            </a:r>
          </a:p>
          <a:p>
            <a:r>
              <a:rPr lang="en-US" dirty="0"/>
              <a:t>2 3 1</a:t>
            </a:r>
          </a:p>
          <a:p>
            <a:r>
              <a:rPr lang="en-US" dirty="0"/>
              <a:t>4 5 1</a:t>
            </a:r>
          </a:p>
          <a:p>
            <a:r>
              <a:rPr lang="en-US" dirty="0"/>
              <a:t>1 3 1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AAE15-5152-4B52-BE8A-98A9CAE3845F}"/>
              </a:ext>
            </a:extLst>
          </p:cNvPr>
          <p:cNvSpPr txBox="1"/>
          <p:nvPr/>
        </p:nvSpPr>
        <p:spPr>
          <a:xfrm>
            <a:off x="1827892" y="11225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18877-F380-43B7-8F0B-F04F2EF0589E}"/>
              </a:ext>
            </a:extLst>
          </p:cNvPr>
          <p:cNvSpPr/>
          <p:nvPr/>
        </p:nvSpPr>
        <p:spPr>
          <a:xfrm>
            <a:off x="4605109" y="230566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1BF844-A05F-4E26-80F6-D18933887CB3}"/>
              </a:ext>
            </a:extLst>
          </p:cNvPr>
          <p:cNvSpPr/>
          <p:nvPr/>
        </p:nvSpPr>
        <p:spPr>
          <a:xfrm>
            <a:off x="4605109" y="496665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DD97A6-EEC7-42F6-A89A-3F4C46B36DAD}"/>
              </a:ext>
            </a:extLst>
          </p:cNvPr>
          <p:cNvSpPr/>
          <p:nvPr/>
        </p:nvSpPr>
        <p:spPr>
          <a:xfrm>
            <a:off x="7776481" y="3070815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882D7-417B-459A-8E6C-5E1F3E78A514}"/>
              </a:ext>
            </a:extLst>
          </p:cNvPr>
          <p:cNvSpPr/>
          <p:nvPr/>
        </p:nvSpPr>
        <p:spPr>
          <a:xfrm>
            <a:off x="7776481" y="4543013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18454-61E3-4524-BB1F-E59169C890DE}"/>
              </a:ext>
            </a:extLst>
          </p:cNvPr>
          <p:cNvSpPr/>
          <p:nvPr/>
        </p:nvSpPr>
        <p:spPr>
          <a:xfrm>
            <a:off x="4605109" y="369965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0EB997-6E28-4B9B-8E87-9A812866C31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76609" y="2591417"/>
            <a:ext cx="2599872" cy="7651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83B91D-E7A6-471C-B538-05E9DC77AC4D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5176609" y="4828763"/>
            <a:ext cx="2599872" cy="4236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5" name="Straight Connector 24" hidden="1">
            <a:extLst>
              <a:ext uri="{FF2B5EF4-FFF2-40B4-BE49-F238E27FC236}">
                <a16:creationId xmlns:a16="http://schemas.microsoft.com/office/drawing/2014/main" id="{E4EAA8A6-5886-4B02-A856-2013ECA85E0E}"/>
              </a:ext>
            </a:extLst>
          </p:cNvPr>
          <p:cNvCxnSpPr>
            <a:stCxn id="6" idx="7"/>
            <a:endCxn id="12" idx="3"/>
          </p:cNvCxnSpPr>
          <p:nvPr/>
        </p:nvCxnSpPr>
        <p:spPr>
          <a:xfrm flipV="1">
            <a:off x="5092915" y="1693896"/>
            <a:ext cx="1350755" cy="20894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7" name="Straight Connector 26" hidden="1">
            <a:extLst>
              <a:ext uri="{FF2B5EF4-FFF2-40B4-BE49-F238E27FC236}">
                <a16:creationId xmlns:a16="http://schemas.microsoft.com/office/drawing/2014/main" id="{04651E59-0AE9-4108-BF4F-7EF5B62FA9E9}"/>
              </a:ext>
            </a:extLst>
          </p:cNvPr>
          <p:cNvCxnSpPr>
            <a:stCxn id="7" idx="7"/>
            <a:endCxn id="12" idx="3"/>
          </p:cNvCxnSpPr>
          <p:nvPr/>
        </p:nvCxnSpPr>
        <p:spPr>
          <a:xfrm flipV="1">
            <a:off x="5092915" y="1693896"/>
            <a:ext cx="1350755" cy="335644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9" name="Straight Connector 28" hidden="1">
            <a:extLst>
              <a:ext uri="{FF2B5EF4-FFF2-40B4-BE49-F238E27FC236}">
                <a16:creationId xmlns:a16="http://schemas.microsoft.com/office/drawing/2014/main" id="{6FE85654-449F-42D5-9C69-9103E89B9AE4}"/>
              </a:ext>
            </a:extLst>
          </p:cNvPr>
          <p:cNvCxnSpPr>
            <a:stCxn id="9" idx="1"/>
            <a:endCxn id="12" idx="5"/>
          </p:cNvCxnSpPr>
          <p:nvPr/>
        </p:nvCxnSpPr>
        <p:spPr>
          <a:xfrm flipH="1" flipV="1">
            <a:off x="6847782" y="1693896"/>
            <a:ext cx="1012393" cy="293281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1" name="Straight Connector 30" hidden="1">
            <a:extLst>
              <a:ext uri="{FF2B5EF4-FFF2-40B4-BE49-F238E27FC236}">
                <a16:creationId xmlns:a16="http://schemas.microsoft.com/office/drawing/2014/main" id="{66571041-2FCD-4F73-8718-AC75105F26FE}"/>
              </a:ext>
            </a:extLst>
          </p:cNvPr>
          <p:cNvCxnSpPr>
            <a:stCxn id="8" idx="1"/>
            <a:endCxn id="12" idx="5"/>
          </p:cNvCxnSpPr>
          <p:nvPr/>
        </p:nvCxnSpPr>
        <p:spPr>
          <a:xfrm flipH="1" flipV="1">
            <a:off x="6847782" y="1693896"/>
            <a:ext cx="1012393" cy="146061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9" name="Straight Connector 48" hidden="1">
            <a:extLst>
              <a:ext uri="{FF2B5EF4-FFF2-40B4-BE49-F238E27FC236}">
                <a16:creationId xmlns:a16="http://schemas.microsoft.com/office/drawing/2014/main" id="{CE6C98E5-58FA-4F5F-BB40-BD8C291F3466}"/>
              </a:ext>
            </a:extLst>
          </p:cNvPr>
          <p:cNvCxnSpPr>
            <a:stCxn id="5" idx="6"/>
            <a:endCxn id="12" idx="3"/>
          </p:cNvCxnSpPr>
          <p:nvPr/>
        </p:nvCxnSpPr>
        <p:spPr>
          <a:xfrm flipV="1">
            <a:off x="5176609" y="1693896"/>
            <a:ext cx="1267061" cy="89752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DB6D6DEC-D215-4E80-ACB5-A9FB616EA4A6}"/>
              </a:ext>
            </a:extLst>
          </p:cNvPr>
          <p:cNvSpPr/>
          <p:nvPr/>
        </p:nvSpPr>
        <p:spPr>
          <a:xfrm>
            <a:off x="6359976" y="1206090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2C3038-EA87-4396-BFE9-238CBA09C0F9}"/>
              </a:ext>
            </a:extLst>
          </p:cNvPr>
          <p:cNvSpPr/>
          <p:nvPr/>
        </p:nvSpPr>
        <p:spPr>
          <a:xfrm>
            <a:off x="7776481" y="159861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6341CA-E845-4A0B-9B55-E7544D0A96AA}"/>
              </a:ext>
            </a:extLst>
          </p:cNvPr>
          <p:cNvSpPr/>
          <p:nvPr/>
        </p:nvSpPr>
        <p:spPr>
          <a:xfrm>
            <a:off x="4605109" y="86899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Oval 17" hidden="1">
            <a:extLst>
              <a:ext uri="{FF2B5EF4-FFF2-40B4-BE49-F238E27FC236}">
                <a16:creationId xmlns:a16="http://schemas.microsoft.com/office/drawing/2014/main" id="{E453DE09-78BD-421F-B091-95DB62C71405}"/>
              </a:ext>
            </a:extLst>
          </p:cNvPr>
          <p:cNvSpPr/>
          <p:nvPr/>
        </p:nvSpPr>
        <p:spPr>
          <a:xfrm>
            <a:off x="7776481" y="572946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hidden="1">
            <a:extLst>
              <a:ext uri="{FF2B5EF4-FFF2-40B4-BE49-F238E27FC236}">
                <a16:creationId xmlns:a16="http://schemas.microsoft.com/office/drawing/2014/main" id="{8738ECAD-8C4A-4325-99E6-4AA147DDA659}"/>
              </a:ext>
            </a:extLst>
          </p:cNvPr>
          <p:cNvSpPr/>
          <p:nvPr/>
        </p:nvSpPr>
        <p:spPr>
          <a:xfrm>
            <a:off x="4605109" y="612845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9A097D-66FA-4377-AE9D-1D0C998F031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5176609" y="1884367"/>
            <a:ext cx="2599872" cy="7070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379713-CD93-4F64-BFAA-79B944BE63A7}"/>
              </a:ext>
            </a:extLst>
          </p:cNvPr>
          <p:cNvCxnSpPr>
            <a:stCxn id="6" idx="7"/>
            <a:endCxn id="15" idx="2"/>
          </p:cNvCxnSpPr>
          <p:nvPr/>
        </p:nvCxnSpPr>
        <p:spPr>
          <a:xfrm flipV="1">
            <a:off x="5092915" y="1884367"/>
            <a:ext cx="2683566" cy="18989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D2BDCB-7BCC-4084-8A79-74A887E0617F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5092915" y="1884367"/>
            <a:ext cx="2683566" cy="316597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28E62A-BAED-411D-865B-374B1345CE4A}"/>
              </a:ext>
            </a:extLst>
          </p:cNvPr>
          <p:cNvCxnSpPr>
            <a:stCxn id="8" idx="1"/>
            <a:endCxn id="16" idx="6"/>
          </p:cNvCxnSpPr>
          <p:nvPr/>
        </p:nvCxnSpPr>
        <p:spPr>
          <a:xfrm flipH="1" flipV="1">
            <a:off x="5176609" y="1154749"/>
            <a:ext cx="2683566" cy="19997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59936A-3138-4E15-8E14-B1E37E0378C6}"/>
              </a:ext>
            </a:extLst>
          </p:cNvPr>
          <p:cNvCxnSpPr>
            <a:stCxn id="9" idx="1"/>
            <a:endCxn id="16" idx="6"/>
          </p:cNvCxnSpPr>
          <p:nvPr/>
        </p:nvCxnSpPr>
        <p:spPr>
          <a:xfrm flipH="1" flipV="1">
            <a:off x="5176609" y="1154749"/>
            <a:ext cx="2683566" cy="347195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1" name="Straight Connector 40" hidden="1">
            <a:extLst>
              <a:ext uri="{FF2B5EF4-FFF2-40B4-BE49-F238E27FC236}">
                <a16:creationId xmlns:a16="http://schemas.microsoft.com/office/drawing/2014/main" id="{E33A4F5C-E414-4F7E-955F-2A656A7EA9DC}"/>
              </a:ext>
            </a:extLst>
          </p:cNvPr>
          <p:cNvCxnSpPr>
            <a:stCxn id="19" idx="6"/>
            <a:endCxn id="9" idx="3"/>
          </p:cNvCxnSpPr>
          <p:nvPr/>
        </p:nvCxnSpPr>
        <p:spPr>
          <a:xfrm flipV="1">
            <a:off x="5176609" y="5030819"/>
            <a:ext cx="2683566" cy="13833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3" name="Straight Connector 42" hidden="1">
            <a:extLst>
              <a:ext uri="{FF2B5EF4-FFF2-40B4-BE49-F238E27FC236}">
                <a16:creationId xmlns:a16="http://schemas.microsoft.com/office/drawing/2014/main" id="{4A332D7A-6A53-47CD-9824-55AEC77CA5B8}"/>
              </a:ext>
            </a:extLst>
          </p:cNvPr>
          <p:cNvCxnSpPr>
            <a:stCxn id="8" idx="3"/>
            <a:endCxn id="19" idx="6"/>
          </p:cNvCxnSpPr>
          <p:nvPr/>
        </p:nvCxnSpPr>
        <p:spPr>
          <a:xfrm flipH="1">
            <a:off x="5176609" y="3558621"/>
            <a:ext cx="2683566" cy="28555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5" name="Straight Connector 44" hidden="1">
            <a:extLst>
              <a:ext uri="{FF2B5EF4-FFF2-40B4-BE49-F238E27FC236}">
                <a16:creationId xmlns:a16="http://schemas.microsoft.com/office/drawing/2014/main" id="{A9E64DDF-B3EC-4ED7-A755-147DF6AA95EA}"/>
              </a:ext>
            </a:extLst>
          </p:cNvPr>
          <p:cNvCxnSpPr>
            <a:stCxn id="6" idx="6"/>
            <a:endCxn id="18" idx="1"/>
          </p:cNvCxnSpPr>
          <p:nvPr/>
        </p:nvCxnSpPr>
        <p:spPr>
          <a:xfrm>
            <a:off x="5176609" y="3985409"/>
            <a:ext cx="2683566" cy="18277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7" name="Straight Connector 46" hidden="1">
            <a:extLst>
              <a:ext uri="{FF2B5EF4-FFF2-40B4-BE49-F238E27FC236}">
                <a16:creationId xmlns:a16="http://schemas.microsoft.com/office/drawing/2014/main" id="{C87A3F8E-61BA-4548-ADD5-79CB235B6F86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5176609" y="5252401"/>
            <a:ext cx="2599872" cy="76281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4" name="Oval 53" hidden="1">
            <a:extLst>
              <a:ext uri="{FF2B5EF4-FFF2-40B4-BE49-F238E27FC236}">
                <a16:creationId xmlns:a16="http://schemas.microsoft.com/office/drawing/2014/main" id="{AF059D51-C0A8-40AC-8186-FC846919E412}"/>
              </a:ext>
            </a:extLst>
          </p:cNvPr>
          <p:cNvSpPr/>
          <p:nvPr/>
        </p:nvSpPr>
        <p:spPr>
          <a:xfrm>
            <a:off x="7811168" y="58324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 hidden="1">
            <a:extLst>
              <a:ext uri="{FF2B5EF4-FFF2-40B4-BE49-F238E27FC236}">
                <a16:creationId xmlns:a16="http://schemas.microsoft.com/office/drawing/2014/main" id="{161E6D4E-DA4A-40CA-81C8-F000AEA35485}"/>
              </a:ext>
            </a:extLst>
          </p:cNvPr>
          <p:cNvCxnSpPr>
            <a:stCxn id="5" idx="6"/>
            <a:endCxn id="54" idx="2"/>
          </p:cNvCxnSpPr>
          <p:nvPr/>
        </p:nvCxnSpPr>
        <p:spPr>
          <a:xfrm flipV="1">
            <a:off x="5176609" y="868999"/>
            <a:ext cx="2634559" cy="172241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8" name="Straight Connector 57" hidden="1">
            <a:extLst>
              <a:ext uri="{FF2B5EF4-FFF2-40B4-BE49-F238E27FC236}">
                <a16:creationId xmlns:a16="http://schemas.microsoft.com/office/drawing/2014/main" id="{B000EBDA-19EC-4365-9D48-2F153A7EA26D}"/>
              </a:ext>
            </a:extLst>
          </p:cNvPr>
          <p:cNvCxnSpPr>
            <a:stCxn id="7" idx="7"/>
            <a:endCxn id="54" idx="2"/>
          </p:cNvCxnSpPr>
          <p:nvPr/>
        </p:nvCxnSpPr>
        <p:spPr>
          <a:xfrm flipV="1">
            <a:off x="5092915" y="868999"/>
            <a:ext cx="2718253" cy="41813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523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C0978-03D4-4D3B-A0BC-2913B5DC7139}"/>
              </a:ext>
            </a:extLst>
          </p:cNvPr>
          <p:cNvSpPr txBox="1"/>
          <p:nvPr/>
        </p:nvSpPr>
        <p:spPr>
          <a:xfrm>
            <a:off x="691242" y="443793"/>
            <a:ext cx="261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5CEC-2291-4F60-9992-95EF95E60C25}"/>
              </a:ext>
            </a:extLst>
          </p:cNvPr>
          <p:cNvSpPr txBox="1"/>
          <p:nvPr/>
        </p:nvSpPr>
        <p:spPr>
          <a:xfrm>
            <a:off x="957942" y="1122508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5 4</a:t>
            </a:r>
          </a:p>
          <a:p>
            <a:r>
              <a:rPr lang="en-US" dirty="0"/>
              <a:t>1 4 0</a:t>
            </a:r>
          </a:p>
          <a:p>
            <a:r>
              <a:rPr lang="en-US" dirty="0"/>
              <a:t>5 3 0</a:t>
            </a:r>
          </a:p>
          <a:p>
            <a:r>
              <a:rPr lang="en-US" dirty="0"/>
              <a:t>2 3 1</a:t>
            </a:r>
          </a:p>
          <a:p>
            <a:r>
              <a:rPr lang="en-US" dirty="0"/>
              <a:t>4 5 1</a:t>
            </a:r>
          </a:p>
          <a:p>
            <a:r>
              <a:rPr lang="en-US" dirty="0"/>
              <a:t>1 3 1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AAE15-5152-4B52-BE8A-98A9CAE3845F}"/>
              </a:ext>
            </a:extLst>
          </p:cNvPr>
          <p:cNvSpPr txBox="1"/>
          <p:nvPr/>
        </p:nvSpPr>
        <p:spPr>
          <a:xfrm>
            <a:off x="1827892" y="112250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18877-F380-43B7-8F0B-F04F2EF0589E}"/>
              </a:ext>
            </a:extLst>
          </p:cNvPr>
          <p:cNvSpPr/>
          <p:nvPr/>
        </p:nvSpPr>
        <p:spPr>
          <a:xfrm>
            <a:off x="4605109" y="230566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1BF844-A05F-4E26-80F6-D18933887CB3}"/>
              </a:ext>
            </a:extLst>
          </p:cNvPr>
          <p:cNvSpPr/>
          <p:nvPr/>
        </p:nvSpPr>
        <p:spPr>
          <a:xfrm>
            <a:off x="4605109" y="496665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DD97A6-EEC7-42F6-A89A-3F4C46B36DAD}"/>
              </a:ext>
            </a:extLst>
          </p:cNvPr>
          <p:cNvSpPr/>
          <p:nvPr/>
        </p:nvSpPr>
        <p:spPr>
          <a:xfrm>
            <a:off x="7776481" y="3070815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C882D7-417B-459A-8E6C-5E1F3E78A514}"/>
              </a:ext>
            </a:extLst>
          </p:cNvPr>
          <p:cNvSpPr/>
          <p:nvPr/>
        </p:nvSpPr>
        <p:spPr>
          <a:xfrm>
            <a:off x="7776481" y="4543013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18454-61E3-4524-BB1F-E59169C890DE}"/>
              </a:ext>
            </a:extLst>
          </p:cNvPr>
          <p:cNvSpPr/>
          <p:nvPr/>
        </p:nvSpPr>
        <p:spPr>
          <a:xfrm>
            <a:off x="4605109" y="369965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0EB997-6E28-4B9B-8E87-9A812866C31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76609" y="2591417"/>
            <a:ext cx="2599872" cy="7651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83B91D-E7A6-471C-B538-05E9DC77AC4D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5176609" y="4828763"/>
            <a:ext cx="2599872" cy="4236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53DE09-78BD-421F-B091-95DB62C71405}"/>
              </a:ext>
            </a:extLst>
          </p:cNvPr>
          <p:cNvSpPr/>
          <p:nvPr/>
        </p:nvSpPr>
        <p:spPr>
          <a:xfrm>
            <a:off x="7776481" y="5729461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38ECAD-8C4A-4325-99E6-4AA147DDA659}"/>
              </a:ext>
            </a:extLst>
          </p:cNvPr>
          <p:cNvSpPr/>
          <p:nvPr/>
        </p:nvSpPr>
        <p:spPr>
          <a:xfrm>
            <a:off x="4605109" y="6128457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3A4F5C-E414-4F7E-955F-2A656A7EA9DC}"/>
              </a:ext>
            </a:extLst>
          </p:cNvPr>
          <p:cNvCxnSpPr>
            <a:stCxn id="19" idx="6"/>
            <a:endCxn id="9" idx="3"/>
          </p:cNvCxnSpPr>
          <p:nvPr/>
        </p:nvCxnSpPr>
        <p:spPr>
          <a:xfrm flipV="1">
            <a:off x="5176609" y="5030819"/>
            <a:ext cx="2683566" cy="13833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332D7A-6A53-47CD-9824-55AEC77CA5B8}"/>
              </a:ext>
            </a:extLst>
          </p:cNvPr>
          <p:cNvCxnSpPr>
            <a:stCxn id="8" idx="3"/>
            <a:endCxn id="19" idx="6"/>
          </p:cNvCxnSpPr>
          <p:nvPr/>
        </p:nvCxnSpPr>
        <p:spPr>
          <a:xfrm flipH="1">
            <a:off x="5176609" y="3558621"/>
            <a:ext cx="2683566" cy="28555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E64DDF-B3EC-4ED7-A755-147DF6AA95EA}"/>
              </a:ext>
            </a:extLst>
          </p:cNvPr>
          <p:cNvCxnSpPr>
            <a:stCxn id="6" idx="6"/>
            <a:endCxn id="18" idx="1"/>
          </p:cNvCxnSpPr>
          <p:nvPr/>
        </p:nvCxnSpPr>
        <p:spPr>
          <a:xfrm>
            <a:off x="5176609" y="3985409"/>
            <a:ext cx="2683566" cy="18277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7A3F8E-61BA-4548-ADD5-79CB235B6F86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5176609" y="5252401"/>
            <a:ext cx="2599872" cy="76281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F059D51-C0A8-40AC-8186-FC846919E412}"/>
              </a:ext>
            </a:extLst>
          </p:cNvPr>
          <p:cNvSpPr/>
          <p:nvPr/>
        </p:nvSpPr>
        <p:spPr>
          <a:xfrm>
            <a:off x="7811168" y="583249"/>
            <a:ext cx="571500" cy="57150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1E6D4E-DA4A-40CA-81C8-F000AEA35485}"/>
              </a:ext>
            </a:extLst>
          </p:cNvPr>
          <p:cNvCxnSpPr>
            <a:stCxn id="5" idx="6"/>
            <a:endCxn id="54" idx="2"/>
          </p:cNvCxnSpPr>
          <p:nvPr/>
        </p:nvCxnSpPr>
        <p:spPr>
          <a:xfrm flipV="1">
            <a:off x="5176609" y="868999"/>
            <a:ext cx="2634559" cy="172241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00EBDA-19EC-4365-9D48-2F153A7EA26D}"/>
              </a:ext>
            </a:extLst>
          </p:cNvPr>
          <p:cNvCxnSpPr>
            <a:stCxn id="7" idx="7"/>
            <a:endCxn id="54" idx="2"/>
          </p:cNvCxnSpPr>
          <p:nvPr/>
        </p:nvCxnSpPr>
        <p:spPr>
          <a:xfrm flipV="1">
            <a:off x="5092915" y="868999"/>
            <a:ext cx="2718253" cy="41813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856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362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Quốc Huy Hoàng</dc:creator>
  <cp:lastModifiedBy>Nguyễn Quốc Huy Hoàng</cp:lastModifiedBy>
  <cp:revision>1</cp:revision>
  <dcterms:created xsi:type="dcterms:W3CDTF">2021-12-15T02:10:19Z</dcterms:created>
  <dcterms:modified xsi:type="dcterms:W3CDTF">2021-12-15T04:58:53Z</dcterms:modified>
</cp:coreProperties>
</file>