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1" r:id="rId1"/>
  </p:sldMasterIdLst>
  <p:notesMasterIdLst>
    <p:notesMasterId r:id="rId11"/>
  </p:notesMasterIdLst>
  <p:sldIdLst>
    <p:sldId id="271" r:id="rId2"/>
    <p:sldId id="338" r:id="rId3"/>
    <p:sldId id="356" r:id="rId4"/>
    <p:sldId id="346" r:id="rId5"/>
    <p:sldId id="339" r:id="rId6"/>
    <p:sldId id="352" r:id="rId7"/>
    <p:sldId id="353" r:id="rId8"/>
    <p:sldId id="281" r:id="rId9"/>
    <p:sldId id="355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66FF33"/>
    <a:srgbClr val="FFFFCC"/>
    <a:srgbClr val="A2FCDE"/>
    <a:srgbClr val="F3FBA3"/>
    <a:srgbClr val="CCFFFF"/>
    <a:srgbClr val="FFFF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595" autoAdjust="0"/>
  </p:normalViewPr>
  <p:slideViewPr>
    <p:cSldViewPr snapToGrid="0">
      <p:cViewPr varScale="1">
        <p:scale>
          <a:sx n="69" d="100"/>
          <a:sy n="69" d="100"/>
        </p:scale>
        <p:origin x="1858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E67865-659B-4404-BC75-55851C582A73}" type="datetimeFigureOut">
              <a:rPr lang="en-GB" smtClean="0"/>
              <a:t>16/11/2021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802A44-FFAA-44A4-95EC-D5E86641CF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9229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802A44-FFAA-44A4-95EC-D5E86641CFC7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46585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802A44-FFAA-44A4-95EC-D5E86641CFC7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40148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802A44-FFAA-44A4-95EC-D5E86641CFC7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5128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33F4F785-DA94-4D7C-96EC-9682F06F161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3932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7EAD0-D10C-4CF0-A7C6-7A2C9CEDEB7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90776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7EAD0-D10C-4CF0-A7C6-7A2C9CEDEB7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9009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7EAD0-D10C-4CF0-A7C6-7A2C9CEDEB7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835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94FA0D27-2241-43D3-A8B3-17486F282AA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7087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7EAD0-D10C-4CF0-A7C6-7A2C9CEDEB7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8300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7EAD0-D10C-4CF0-A7C6-7A2C9CEDEB7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8643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D3A3C-E720-46A7-B041-DEECC39E927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9007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D8051-09C5-486E-AAD2-BD0CC35EA39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504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7EAD0-D10C-4CF0-A7C6-7A2C9CEDEB7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2108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E9442-1861-4A67-BB8A-379E51F3B78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634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F2A7EAD0-D10C-4CF0-A7C6-7A2C9CEDEB7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01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2" r:id="rId1"/>
    <p:sldLayoutId id="2147483853" r:id="rId2"/>
    <p:sldLayoutId id="214748385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7.xml"/><Relationship Id="rId1" Type="http://schemas.openxmlformats.org/officeDocument/2006/relationships/audio" Target="em_yeu_truong_em-thanh_lam.mp3" TargetMode="Externa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EJ023">
            <a:extLst>
              <a:ext uri="{FF2B5EF4-FFF2-40B4-BE49-F238E27FC236}">
                <a16:creationId xmlns:a16="http://schemas.microsoft.com/office/drawing/2014/main" id="{43AF2DC3-A3E0-43DD-8B50-5F1DF9CA7C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34" t="5556" r="5833" b="3333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Text Box 3">
            <a:extLst>
              <a:ext uri="{FF2B5EF4-FFF2-40B4-BE49-F238E27FC236}">
                <a16:creationId xmlns:a16="http://schemas.microsoft.com/office/drawing/2014/main" id="{0856211A-E6A2-433A-B508-7FD25063C9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1295400"/>
            <a:ext cx="64770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/>
          </a:p>
          <a:p>
            <a:pPr eaLnBrk="1" hangingPunct="1">
              <a:spcBef>
                <a:spcPct val="50000"/>
              </a:spcBef>
            </a:pPr>
            <a:endParaRPr lang="en-US" altLang="en-US"/>
          </a:p>
          <a:p>
            <a:pPr eaLnBrk="1" hangingPunct="1">
              <a:spcBef>
                <a:spcPct val="50000"/>
              </a:spcBef>
            </a:pPr>
            <a:endParaRPr lang="en-US" altLang="en-US"/>
          </a:p>
        </p:txBody>
      </p:sp>
      <p:pic>
        <p:nvPicPr>
          <p:cNvPr id="2054" name="em_yeu_truong_em-thanh_lam.mp3">
            <a:hlinkClick r:id="" action="ppaction://media"/>
            <a:extLst>
              <a:ext uri="{FF2B5EF4-FFF2-40B4-BE49-F238E27FC236}">
                <a16:creationId xmlns:a16="http://schemas.microsoft.com/office/drawing/2014/main" id="{5EA95E18-F6F2-448B-A542-0EAA82CDBB1D}"/>
              </a:ext>
            </a:extLst>
          </p:cNvPr>
          <p:cNvPicPr>
            <a:picLocks noRot="1" noChangeAspect="1" noChangeArrowheads="1"/>
          </p:cNvPicPr>
          <p:nvPr>
            <a:audioFile r:link="rId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67056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WordArt 9">
            <a:extLst>
              <a:ext uri="{FF2B5EF4-FFF2-40B4-BE49-F238E27FC236}">
                <a16:creationId xmlns:a16="http://schemas.microsoft.com/office/drawing/2014/main" id="{FB1CFBB3-1740-405F-A21A-9FEE8C928115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3672000" y="2026335"/>
            <a:ext cx="1800000" cy="504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b="1" kern="10" dirty="0">
                <a:ln w="9525">
                  <a:solidFill>
                    <a:srgbClr val="0000FF"/>
                  </a:solidFill>
                  <a:round/>
                  <a:headEnd/>
                  <a:tailEnd/>
                </a:ln>
                <a:solidFill>
                  <a:srgbClr val="000000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UTM Aptima" panose="02040603050506020204" pitchFamily="18" charset="0"/>
                <a:cs typeface="Times New Roman" panose="02020603050405020304" pitchFamily="18" charset="0"/>
              </a:rPr>
              <a:t>T</a:t>
            </a:r>
            <a:r>
              <a:rPr lang="en-GB" sz="3600" b="1" kern="10" dirty="0" err="1">
                <a:ln w="9525">
                  <a:solidFill>
                    <a:srgbClr val="0000FF"/>
                  </a:solidFill>
                  <a:round/>
                  <a:headEnd/>
                  <a:tailEnd/>
                </a:ln>
                <a:solidFill>
                  <a:srgbClr val="000000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UTM Aptima" panose="02040603050506020204" pitchFamily="18" charset="0"/>
                <a:cs typeface="Times New Roman" panose="02020603050405020304" pitchFamily="18" charset="0"/>
              </a:rPr>
              <a:t>oán</a:t>
            </a:r>
            <a:endParaRPr lang="en-GB" sz="3600" b="1" kern="10" dirty="0">
              <a:ln w="9525">
                <a:solidFill>
                  <a:srgbClr val="0000FF"/>
                </a:solidFill>
                <a:round/>
                <a:headEnd/>
                <a:tailEnd/>
              </a:ln>
              <a:solidFill>
                <a:srgbClr val="000000"/>
              </a:solidFill>
              <a:effectLst>
                <a:outerShdw dist="45791" dir="2021404" algn="ctr" rotWithShape="0">
                  <a:srgbClr val="B2B2B2">
                    <a:alpha val="79999"/>
                  </a:srgbClr>
                </a:outerShdw>
              </a:effectLst>
              <a:latin typeface="UTM Aptima" panose="02040603050506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5127" name="WordArt 10">
            <a:extLst>
              <a:ext uri="{FF2B5EF4-FFF2-40B4-BE49-F238E27FC236}">
                <a16:creationId xmlns:a16="http://schemas.microsoft.com/office/drawing/2014/main" id="{4E779D29-4C98-49FD-9ED1-4FEBEC0110E6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487490" y="2820080"/>
            <a:ext cx="6169025" cy="1440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GB" sz="3600" b="1" kern="10" dirty="0" err="1">
                <a:ln w="9525">
                  <a:solidFill>
                    <a:srgbClr val="FF00FF"/>
                  </a:solidFill>
                  <a:round/>
                  <a:headEnd/>
                  <a:tailEnd/>
                </a:ln>
                <a:solidFill>
                  <a:srgbClr val="FF0000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UTM Aptima" panose="02040603050506020204" pitchFamily="18" charset="0"/>
                <a:cs typeface="Times New Roman" panose="02020603050405020304" pitchFamily="18" charset="0"/>
              </a:rPr>
              <a:t>Tính</a:t>
            </a:r>
            <a:r>
              <a:rPr lang="en-GB" sz="3600" b="1" kern="10" dirty="0">
                <a:ln w="9525">
                  <a:solidFill>
                    <a:srgbClr val="FF00FF"/>
                  </a:solidFill>
                  <a:round/>
                  <a:headEnd/>
                  <a:tailEnd/>
                </a:ln>
                <a:solidFill>
                  <a:srgbClr val="FF0000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UTM Aptima" panose="02040603050506020204" pitchFamily="18" charset="0"/>
                <a:cs typeface="Times New Roman" panose="02020603050405020304" pitchFamily="18" charset="0"/>
              </a:rPr>
              <a:t> </a:t>
            </a:r>
            <a:r>
              <a:rPr lang="en-GB" sz="3600" b="1" kern="10" dirty="0" err="1">
                <a:ln w="9525">
                  <a:solidFill>
                    <a:srgbClr val="FF00FF"/>
                  </a:solidFill>
                  <a:round/>
                  <a:headEnd/>
                  <a:tailEnd/>
                </a:ln>
                <a:solidFill>
                  <a:srgbClr val="FF0000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UTM Aptima" panose="02040603050506020204" pitchFamily="18" charset="0"/>
                <a:cs typeface="Times New Roman" panose="02020603050405020304" pitchFamily="18" charset="0"/>
              </a:rPr>
              <a:t>giá</a:t>
            </a:r>
            <a:r>
              <a:rPr lang="en-GB" sz="3600" b="1" kern="10" dirty="0">
                <a:ln w="9525">
                  <a:solidFill>
                    <a:srgbClr val="FF00FF"/>
                  </a:solidFill>
                  <a:round/>
                  <a:headEnd/>
                  <a:tailEnd/>
                </a:ln>
                <a:solidFill>
                  <a:srgbClr val="FF0000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UTM Aptima" panose="02040603050506020204" pitchFamily="18" charset="0"/>
                <a:cs typeface="Times New Roman" panose="02020603050405020304" pitchFamily="18" charset="0"/>
              </a:rPr>
              <a:t> </a:t>
            </a:r>
            <a:r>
              <a:rPr lang="en-GB" sz="3600" b="1" kern="10" dirty="0" err="1">
                <a:ln w="9525">
                  <a:solidFill>
                    <a:srgbClr val="FF00FF"/>
                  </a:solidFill>
                  <a:round/>
                  <a:headEnd/>
                  <a:tailEnd/>
                </a:ln>
                <a:solidFill>
                  <a:srgbClr val="FF0000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UTM Aptima" panose="02040603050506020204" pitchFamily="18" charset="0"/>
                <a:cs typeface="Times New Roman" panose="02020603050405020304" pitchFamily="18" charset="0"/>
              </a:rPr>
              <a:t>trị</a:t>
            </a:r>
            <a:r>
              <a:rPr lang="en-GB" sz="3600" b="1" kern="10" dirty="0">
                <a:ln w="9525">
                  <a:solidFill>
                    <a:srgbClr val="FF00FF"/>
                  </a:solidFill>
                  <a:round/>
                  <a:headEnd/>
                  <a:tailEnd/>
                </a:ln>
                <a:solidFill>
                  <a:srgbClr val="FF0000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UTM Aptima" panose="02040603050506020204" pitchFamily="18" charset="0"/>
                <a:cs typeface="Times New Roman" panose="02020603050405020304" pitchFamily="18" charset="0"/>
              </a:rPr>
              <a:t> </a:t>
            </a:r>
            <a:r>
              <a:rPr lang="en-GB" sz="3600" b="1" kern="10" dirty="0" err="1">
                <a:ln w="9525">
                  <a:solidFill>
                    <a:srgbClr val="FF00FF"/>
                  </a:solidFill>
                  <a:round/>
                  <a:headEnd/>
                  <a:tailEnd/>
                </a:ln>
                <a:solidFill>
                  <a:srgbClr val="FF0000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UTM Aptima" panose="02040603050506020204" pitchFamily="18" charset="0"/>
                <a:cs typeface="Times New Roman" panose="02020603050405020304" pitchFamily="18" charset="0"/>
              </a:rPr>
              <a:t>biểu</a:t>
            </a:r>
            <a:r>
              <a:rPr lang="en-GB" sz="3600" b="1" kern="10" dirty="0">
                <a:ln w="9525">
                  <a:solidFill>
                    <a:srgbClr val="FF00FF"/>
                  </a:solidFill>
                  <a:round/>
                  <a:headEnd/>
                  <a:tailEnd/>
                </a:ln>
                <a:solidFill>
                  <a:srgbClr val="FF0000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UTM Aptima" panose="02040603050506020204" pitchFamily="18" charset="0"/>
                <a:cs typeface="Times New Roman" panose="02020603050405020304" pitchFamily="18" charset="0"/>
              </a:rPr>
              <a:t> </a:t>
            </a:r>
            <a:r>
              <a:rPr lang="en-GB" sz="3600" b="1" kern="10" dirty="0" err="1">
                <a:ln w="9525">
                  <a:solidFill>
                    <a:srgbClr val="FF00FF"/>
                  </a:solidFill>
                  <a:round/>
                  <a:headEnd/>
                  <a:tailEnd/>
                </a:ln>
                <a:solidFill>
                  <a:srgbClr val="FF0000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UTM Aptima" panose="02040603050506020204" pitchFamily="18" charset="0"/>
                <a:cs typeface="Times New Roman" panose="02020603050405020304" pitchFamily="18" charset="0"/>
              </a:rPr>
              <a:t>th</a:t>
            </a:r>
            <a:r>
              <a:rPr lang="en-US" sz="3600" b="1" kern="10" dirty="0" err="1">
                <a:ln w="9525">
                  <a:solidFill>
                    <a:srgbClr val="FF00FF"/>
                  </a:solidFill>
                  <a:round/>
                  <a:headEnd/>
                  <a:tailEnd/>
                </a:ln>
                <a:solidFill>
                  <a:srgbClr val="FF0000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UTM Aptima" panose="02040603050506020204" pitchFamily="18" charset="0"/>
                <a:cs typeface="Times New Roman" panose="02020603050405020304" pitchFamily="18" charset="0"/>
              </a:rPr>
              <a:t>ức</a:t>
            </a:r>
            <a:r>
              <a:rPr lang="en-GB" sz="3600" b="1" kern="10" dirty="0">
                <a:ln w="9525">
                  <a:solidFill>
                    <a:srgbClr val="FF00FF"/>
                  </a:solidFill>
                  <a:round/>
                  <a:headEnd/>
                  <a:tailEnd/>
                </a:ln>
                <a:solidFill>
                  <a:srgbClr val="FF0000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UTM Aptima" panose="020406030505060202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GB" sz="3600" b="1" kern="10" dirty="0">
                <a:ln w="9525">
                  <a:solidFill>
                    <a:srgbClr val="FF00FF"/>
                  </a:solidFill>
                  <a:round/>
                  <a:headEnd/>
                  <a:tailEnd/>
                </a:ln>
                <a:solidFill>
                  <a:srgbClr val="FF0000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UTM Aptima" panose="02040603050506020204" pitchFamily="18" charset="0"/>
                <a:cs typeface="Times New Roman" panose="02020603050405020304" pitchFamily="18" charset="0"/>
              </a:rPr>
              <a:t>(</a:t>
            </a:r>
            <a:r>
              <a:rPr lang="en-GB" sz="3600" b="1" kern="10" dirty="0" err="1">
                <a:ln w="9525">
                  <a:solidFill>
                    <a:srgbClr val="FF00FF"/>
                  </a:solidFill>
                  <a:round/>
                  <a:headEnd/>
                  <a:tailEnd/>
                </a:ln>
                <a:solidFill>
                  <a:srgbClr val="FF0000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UTM Aptima" panose="02040603050506020204" pitchFamily="18" charset="0"/>
                <a:cs typeface="Times New Roman" panose="02020603050405020304" pitchFamily="18" charset="0"/>
              </a:rPr>
              <a:t>tiếp</a:t>
            </a:r>
            <a:r>
              <a:rPr lang="en-GB" sz="3600" b="1" kern="10" dirty="0">
                <a:ln w="9525">
                  <a:solidFill>
                    <a:srgbClr val="FF00FF"/>
                  </a:solidFill>
                  <a:round/>
                  <a:headEnd/>
                  <a:tailEnd/>
                </a:ln>
                <a:solidFill>
                  <a:srgbClr val="FF0000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UTM Aptima" panose="02040603050506020204" pitchFamily="18" charset="0"/>
                <a:cs typeface="Times New Roman" panose="02020603050405020304" pitchFamily="18" charset="0"/>
              </a:rPr>
              <a:t> </a:t>
            </a:r>
            <a:r>
              <a:rPr lang="en-GB" sz="3600" b="1" kern="10" dirty="0" err="1">
                <a:ln w="9525">
                  <a:solidFill>
                    <a:srgbClr val="FF00FF"/>
                  </a:solidFill>
                  <a:round/>
                  <a:headEnd/>
                  <a:tailEnd/>
                </a:ln>
                <a:solidFill>
                  <a:srgbClr val="FF0000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UTM Aptima" panose="02040603050506020204" pitchFamily="18" charset="0"/>
                <a:cs typeface="Times New Roman" panose="02020603050405020304" pitchFamily="18" charset="0"/>
              </a:rPr>
              <a:t>theo</a:t>
            </a:r>
            <a:r>
              <a:rPr lang="en-GB" sz="3600" b="1" kern="10" dirty="0">
                <a:ln w="9525">
                  <a:solidFill>
                    <a:srgbClr val="FF00FF"/>
                  </a:solidFill>
                  <a:round/>
                  <a:headEnd/>
                  <a:tailEnd/>
                </a:ln>
                <a:solidFill>
                  <a:srgbClr val="FF0000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UTM Aptima" panose="02040603050506020204" pitchFamily="18" charset="0"/>
                <a:cs typeface="Times New Roman" panose="02020603050405020304" pitchFamily="18" charset="0"/>
              </a:rPr>
              <a:t>)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D4FDCF6-38C7-427E-9174-2CD0FCCA0DF6}"/>
              </a:ext>
            </a:extLst>
          </p:cNvPr>
          <p:cNvCxnSpPr/>
          <p:nvPr/>
        </p:nvCxnSpPr>
        <p:spPr>
          <a:xfrm>
            <a:off x="3668110" y="2575032"/>
            <a:ext cx="180778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9653" fill="hold"/>
                                        <p:tgtEl>
                                          <p:spTgt spid="205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054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4">
            <a:extLst>
              <a:ext uri="{FF2B5EF4-FFF2-40B4-BE49-F238E27FC236}">
                <a16:creationId xmlns:a16="http://schemas.microsoft.com/office/drawing/2014/main" id="{1788429F-819C-46D8-AABC-6E1D72C630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3200" dirty="0" err="1">
                <a:solidFill>
                  <a:srgbClr val="0000FF"/>
                </a:solidFill>
                <a:latin typeface="UTM Aptima" panose="02040603050506020204" pitchFamily="18" charset="0"/>
                <a:cs typeface="Times New Roman" panose="02020603050405020304" pitchFamily="18" charset="0"/>
              </a:rPr>
              <a:t>Thứ</a:t>
            </a:r>
            <a:r>
              <a:rPr lang="en-US" altLang="en-US" sz="3200" dirty="0">
                <a:solidFill>
                  <a:srgbClr val="0000FF"/>
                </a:solidFill>
                <a:latin typeface="UTM Aptima" panose="020406030505060202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dirty="0" err="1">
                <a:solidFill>
                  <a:srgbClr val="0000FF"/>
                </a:solidFill>
                <a:latin typeface="UTM Aptima" panose="02040603050506020204" pitchFamily="18" charset="0"/>
                <a:cs typeface="Times New Roman" panose="02020603050405020304" pitchFamily="18" charset="0"/>
              </a:rPr>
              <a:t>ba</a:t>
            </a:r>
            <a:r>
              <a:rPr lang="en-US" altLang="en-US" sz="3200" dirty="0">
                <a:solidFill>
                  <a:srgbClr val="0000FF"/>
                </a:solidFill>
                <a:latin typeface="UTM Aptima" panose="020406030505060202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dirty="0" err="1">
                <a:solidFill>
                  <a:srgbClr val="0000FF"/>
                </a:solidFill>
                <a:latin typeface="UTM Aptima" panose="02040603050506020204" pitchFamily="18" charset="0"/>
                <a:cs typeface="Times New Roman" panose="02020603050405020304" pitchFamily="18" charset="0"/>
              </a:rPr>
              <a:t>ngày</a:t>
            </a:r>
            <a:r>
              <a:rPr lang="en-US" altLang="en-US" sz="3200" dirty="0">
                <a:solidFill>
                  <a:srgbClr val="0000FF"/>
                </a:solidFill>
                <a:latin typeface="UTM Aptima" panose="02040603050506020204" pitchFamily="18" charset="0"/>
                <a:cs typeface="Times New Roman" panose="02020603050405020304" pitchFamily="18" charset="0"/>
              </a:rPr>
              <a:t> 16 </a:t>
            </a:r>
            <a:r>
              <a:rPr lang="en-US" altLang="en-US" sz="3200" dirty="0" err="1">
                <a:solidFill>
                  <a:srgbClr val="0000FF"/>
                </a:solidFill>
                <a:latin typeface="UTM Aptima" panose="02040603050506020204" pitchFamily="18" charset="0"/>
                <a:cs typeface="Times New Roman" panose="02020603050405020304" pitchFamily="18" charset="0"/>
              </a:rPr>
              <a:t>tháng</a:t>
            </a:r>
            <a:r>
              <a:rPr lang="en-US" altLang="en-US" sz="3200" dirty="0">
                <a:solidFill>
                  <a:srgbClr val="0000FF"/>
                </a:solidFill>
                <a:latin typeface="UTM Aptima" panose="02040603050506020204" pitchFamily="18" charset="0"/>
                <a:cs typeface="Times New Roman" panose="02020603050405020304" pitchFamily="18" charset="0"/>
              </a:rPr>
              <a:t> 11 </a:t>
            </a:r>
            <a:r>
              <a:rPr lang="en-US" altLang="en-US" sz="3200" dirty="0" err="1">
                <a:solidFill>
                  <a:srgbClr val="0000FF"/>
                </a:solidFill>
                <a:latin typeface="UTM Aptima" panose="02040603050506020204" pitchFamily="18" charset="0"/>
                <a:cs typeface="Times New Roman" panose="02020603050405020304" pitchFamily="18" charset="0"/>
              </a:rPr>
              <a:t>năm</a:t>
            </a:r>
            <a:r>
              <a:rPr lang="en-US" altLang="en-US" sz="3200" dirty="0">
                <a:solidFill>
                  <a:srgbClr val="0000FF"/>
                </a:solidFill>
                <a:latin typeface="UTM Aptima" panose="02040603050506020204" pitchFamily="18" charset="0"/>
                <a:cs typeface="Times New Roman" panose="02020603050405020304" pitchFamily="18" charset="0"/>
              </a:rPr>
              <a:t> 2021</a:t>
            </a:r>
          </a:p>
        </p:txBody>
      </p:sp>
      <p:sp>
        <p:nvSpPr>
          <p:cNvPr id="6" name="Text Box 15">
            <a:extLst>
              <a:ext uri="{FF2B5EF4-FFF2-40B4-BE49-F238E27FC236}">
                <a16:creationId xmlns:a16="http://schemas.microsoft.com/office/drawing/2014/main" id="{BB0C6C9B-72D6-4AF9-8080-105B971CF1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547821"/>
            <a:ext cx="18288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3200" u="sng" dirty="0" err="1">
                <a:solidFill>
                  <a:srgbClr val="0000FF"/>
                </a:solidFill>
                <a:latin typeface="UTM Aptima" panose="02040603050506020204" pitchFamily="18" charset="0"/>
                <a:cs typeface="Times New Roman" panose="02020603050405020304" pitchFamily="18" charset="0"/>
              </a:rPr>
              <a:t>Toán</a:t>
            </a:r>
            <a:r>
              <a:rPr lang="en-US" altLang="en-US" sz="3200" u="sng" dirty="0">
                <a:solidFill>
                  <a:srgbClr val="0000FF"/>
                </a:solidFill>
                <a:latin typeface="UTM Aptima" panose="020406030505060202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7" name="WordArt 16">
            <a:extLst>
              <a:ext uri="{FF2B5EF4-FFF2-40B4-BE49-F238E27FC236}">
                <a16:creationId xmlns:a16="http://schemas.microsoft.com/office/drawing/2014/main" id="{476E2A6A-B42F-4E34-A660-065473D9285A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2407444" y="1228501"/>
            <a:ext cx="4329113" cy="83343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vi-VN" sz="3600" b="1" kern="10" dirty="0"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UTM Aptima" panose="02040603050506020204" pitchFamily="18" charset="0"/>
                <a:cs typeface="Times New Roman" panose="02020603050405020304" pitchFamily="18" charset="0"/>
              </a:rPr>
              <a:t>Khởi Động</a:t>
            </a:r>
            <a:endParaRPr lang="en-GB" sz="3600" b="1" kern="10" dirty="0">
              <a:ln w="9525">
                <a:solidFill>
                  <a:srgbClr val="FF0000"/>
                </a:solidFill>
                <a:round/>
                <a:headEnd/>
                <a:tailEnd/>
              </a:ln>
              <a:effectLst>
                <a:outerShdw dist="45791" dir="2021404" algn="ctr" rotWithShape="0">
                  <a:srgbClr val="B2B2B2">
                    <a:alpha val="79999"/>
                  </a:srgbClr>
                </a:outerShdw>
              </a:effectLst>
              <a:latin typeface="UTM Aptima" panose="02040603050506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CCEAD9-F82A-48D2-93DE-8F39420AB8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2676" y="3239869"/>
            <a:ext cx="263405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3600">
                <a:solidFill>
                  <a:srgbClr val="0000FF"/>
                </a:solidFill>
                <a:cs typeface="Arial" panose="020B0604020202020204" pitchFamily="34" charset="0"/>
              </a:rPr>
              <a:t>68 – 16 + 4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47E17C-0EB3-423E-8EF0-9D09CE31F0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3137" y="3239869"/>
            <a:ext cx="117174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3600">
                <a:solidFill>
                  <a:srgbClr val="0000FF"/>
                </a:solidFill>
                <a:cs typeface="Arial" panose="020B0604020202020204" pitchFamily="34" charset="0"/>
              </a:rPr>
              <a:t>= 52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A85D7F-470F-4A7E-B658-73FDE40584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5795" y="3886200"/>
            <a:ext cx="21177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600">
                <a:solidFill>
                  <a:srgbClr val="0000FF"/>
                </a:solidFill>
                <a:cs typeface="Arial" panose="020B0604020202020204" pitchFamily="34" charset="0"/>
              </a:rPr>
              <a:t>= </a:t>
            </a:r>
            <a:r>
              <a:rPr lang="en-US" altLang="en-US" sz="3600">
                <a:solidFill>
                  <a:srgbClr val="FF0000"/>
                </a:solidFill>
                <a:cs typeface="Arial" panose="020B0604020202020204" pitchFamily="34" charset="0"/>
              </a:rPr>
              <a:t>56</a:t>
            </a:r>
          </a:p>
        </p:txBody>
      </p:sp>
      <p:sp>
        <p:nvSpPr>
          <p:cNvPr id="11" name="TextBox 11">
            <a:extLst>
              <a:ext uri="{FF2B5EF4-FFF2-40B4-BE49-F238E27FC236}">
                <a16:creationId xmlns:a16="http://schemas.microsoft.com/office/drawing/2014/main" id="{4362976C-B3B1-4643-A2B9-C5D6B185C5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188" y="2327738"/>
            <a:ext cx="458651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600" u="sng">
                <a:latin typeface="UTM Aptima" panose="02040603050506020204" pitchFamily="18" charset="0"/>
                <a:cs typeface="Times New Roman" panose="02020603050405020304" pitchFamily="18" charset="0"/>
              </a:rPr>
              <a:t>Tính giá trị biểu thức: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38B60D-1E14-4B36-B53C-D0109A0022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8058" y="3239869"/>
            <a:ext cx="97971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3600">
                <a:solidFill>
                  <a:srgbClr val="0000FF"/>
                </a:solidFill>
                <a:cs typeface="Arial" panose="020B0604020202020204" pitchFamily="34" charset="0"/>
              </a:rPr>
              <a:t> + 4</a:t>
            </a:r>
          </a:p>
        </p:txBody>
      </p:sp>
    </p:spTree>
    <p:extLst>
      <p:ext uri="{BB962C8B-B14F-4D97-AF65-F5344CB8AC3E}">
        <p14:creationId xmlns:p14="http://schemas.microsoft.com/office/powerpoint/2010/main" val="664605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5">
            <a:extLst>
              <a:ext uri="{FF2B5EF4-FFF2-40B4-BE49-F238E27FC236}">
                <a16:creationId xmlns:a16="http://schemas.microsoft.com/office/drawing/2014/main" id="{BB0C6C9B-72D6-4AF9-8080-105B971CF1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5795" y="516164"/>
            <a:ext cx="143301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3200" u="sng" dirty="0" err="1">
                <a:solidFill>
                  <a:srgbClr val="0000FF"/>
                </a:solidFill>
                <a:latin typeface="UTM Aptima" panose="02040603050506020204" pitchFamily="18" charset="0"/>
                <a:cs typeface="Times New Roman" panose="02020603050405020304" pitchFamily="18" charset="0"/>
              </a:rPr>
              <a:t>Toán</a:t>
            </a:r>
            <a:endParaRPr lang="en-US" altLang="en-US" sz="3200" u="sng" dirty="0">
              <a:solidFill>
                <a:srgbClr val="0000FF"/>
              </a:solidFill>
              <a:latin typeface="UTM Aptima" panose="02040603050506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WordArt 16">
            <a:extLst>
              <a:ext uri="{FF2B5EF4-FFF2-40B4-BE49-F238E27FC236}">
                <a16:creationId xmlns:a16="http://schemas.microsoft.com/office/drawing/2014/main" id="{476E2A6A-B42F-4E34-A660-065473D9285A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2407444" y="1228501"/>
            <a:ext cx="4329113" cy="83343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vi-VN" sz="3600" b="1" kern="10" dirty="0"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UTM Aptima" panose="02040603050506020204" pitchFamily="18" charset="0"/>
                <a:cs typeface="Times New Roman" panose="02020603050405020304" pitchFamily="18" charset="0"/>
              </a:rPr>
              <a:t>Khởi Động</a:t>
            </a:r>
            <a:endParaRPr lang="en-GB" sz="3600" b="1" kern="10" dirty="0">
              <a:ln w="9525">
                <a:solidFill>
                  <a:srgbClr val="FF0000"/>
                </a:solidFill>
                <a:round/>
                <a:headEnd/>
                <a:tailEnd/>
              </a:ln>
              <a:effectLst>
                <a:outerShdw dist="45791" dir="2021404" algn="ctr" rotWithShape="0">
                  <a:srgbClr val="B2B2B2">
                    <a:alpha val="79999"/>
                  </a:srgbClr>
                </a:outerShdw>
              </a:effectLst>
              <a:latin typeface="UTM Aptima" panose="02040603050506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CCEAD9-F82A-48D2-93DE-8F39420AB8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2214" y="3239869"/>
            <a:ext cx="227498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3600">
                <a:solidFill>
                  <a:srgbClr val="0000FF"/>
                </a:solidFill>
                <a:cs typeface="Arial" panose="020B0604020202020204" pitchFamily="34" charset="0"/>
              </a:rPr>
              <a:t>30 + 5 : 5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47E17C-0EB3-423E-8EF0-9D09CE31F0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62251" y="3239869"/>
            <a:ext cx="117174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3600">
                <a:solidFill>
                  <a:srgbClr val="0000FF"/>
                </a:solidFill>
                <a:cs typeface="Arial" panose="020B0604020202020204" pitchFamily="34" charset="0"/>
              </a:rPr>
              <a:t>= 30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A85D7F-470F-4A7E-B658-73FDE40584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5795" y="3886200"/>
            <a:ext cx="21177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600">
                <a:solidFill>
                  <a:srgbClr val="0000FF"/>
                </a:solidFill>
                <a:cs typeface="Arial" panose="020B0604020202020204" pitchFamily="34" charset="0"/>
              </a:rPr>
              <a:t>= </a:t>
            </a:r>
            <a:r>
              <a:rPr lang="en-US" altLang="en-US" sz="3600">
                <a:solidFill>
                  <a:srgbClr val="FF0000"/>
                </a:solidFill>
                <a:cs typeface="Arial" panose="020B0604020202020204" pitchFamily="34" charset="0"/>
              </a:rPr>
              <a:t>31</a:t>
            </a:r>
          </a:p>
        </p:txBody>
      </p:sp>
      <p:sp>
        <p:nvSpPr>
          <p:cNvPr id="11" name="TextBox 11">
            <a:extLst>
              <a:ext uri="{FF2B5EF4-FFF2-40B4-BE49-F238E27FC236}">
                <a16:creationId xmlns:a16="http://schemas.microsoft.com/office/drawing/2014/main" id="{4362976C-B3B1-4643-A2B9-C5D6B185C5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188" y="2327738"/>
            <a:ext cx="458651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600" u="sng">
                <a:latin typeface="UTM Aptima" panose="02040603050506020204" pitchFamily="18" charset="0"/>
                <a:cs typeface="Times New Roman" panose="02020603050405020304" pitchFamily="18" charset="0"/>
              </a:rPr>
              <a:t>Tính giá trị biểu thức: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38B60D-1E14-4B36-B53C-D0109A0022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8058" y="3239869"/>
            <a:ext cx="97971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3600">
                <a:solidFill>
                  <a:srgbClr val="0000FF"/>
                </a:solidFill>
                <a:cs typeface="Arial" panose="020B0604020202020204" pitchFamily="34" charset="0"/>
              </a:rPr>
              <a:t> + 1</a:t>
            </a:r>
          </a:p>
        </p:txBody>
      </p:sp>
    </p:spTree>
    <p:extLst>
      <p:ext uri="{BB962C8B-B14F-4D97-AF65-F5344CB8AC3E}">
        <p14:creationId xmlns:p14="http://schemas.microsoft.com/office/powerpoint/2010/main" val="271363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5">
            <a:extLst>
              <a:ext uri="{FF2B5EF4-FFF2-40B4-BE49-F238E27FC236}">
                <a16:creationId xmlns:a16="http://schemas.microsoft.com/office/drawing/2014/main" id="{56F58833-21A0-4720-A95C-28D81140E8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38165"/>
            <a:ext cx="91440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3200" u="sng" dirty="0" err="1">
                <a:solidFill>
                  <a:srgbClr val="0000FF"/>
                </a:solidFill>
                <a:latin typeface="UTM Aptima" panose="02040603050506020204" pitchFamily="18" charset="0"/>
                <a:cs typeface="Times New Roman" panose="02020603050405020304" pitchFamily="18" charset="0"/>
              </a:rPr>
              <a:t>Toán</a:t>
            </a:r>
            <a:endParaRPr lang="en-US" altLang="en-US" sz="3200" u="sng" dirty="0">
              <a:solidFill>
                <a:srgbClr val="0000FF"/>
              </a:solidFill>
              <a:latin typeface="UTM Aptima" panose="02040603050506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55BC01-1982-4F28-B451-F89C67527C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3557" y="1924628"/>
            <a:ext cx="2296887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3000">
                <a:solidFill>
                  <a:srgbClr val="0000FF"/>
                </a:solidFill>
                <a:cs typeface="Arial" panose="020B0604020202020204" pitchFamily="34" charset="0"/>
              </a:rPr>
              <a:t> </a:t>
            </a:r>
            <a:r>
              <a:rPr lang="en-US" altLang="en-US" sz="3000">
                <a:solidFill>
                  <a:srgbClr val="FF0000"/>
                </a:solidFill>
                <a:cs typeface="Arial" panose="020B0604020202020204" pitchFamily="34" charset="0"/>
              </a:rPr>
              <a:t>(</a:t>
            </a:r>
            <a:r>
              <a:rPr lang="en-US" altLang="en-US" sz="3000">
                <a:solidFill>
                  <a:srgbClr val="0000FF"/>
                </a:solidFill>
                <a:cs typeface="Arial" panose="020B0604020202020204" pitchFamily="34" charset="0"/>
              </a:rPr>
              <a:t>30 + 5</a:t>
            </a:r>
            <a:r>
              <a:rPr lang="en-US" altLang="en-US" sz="3000">
                <a:solidFill>
                  <a:srgbClr val="FF0000"/>
                </a:solidFill>
                <a:cs typeface="Arial" panose="020B0604020202020204" pitchFamily="34" charset="0"/>
              </a:rPr>
              <a:t>)</a:t>
            </a:r>
            <a:r>
              <a:rPr lang="en-US" altLang="en-US" sz="3000">
                <a:solidFill>
                  <a:srgbClr val="0000FF"/>
                </a:solidFill>
                <a:cs typeface="Arial" panose="020B0604020202020204" pitchFamily="34" charset="0"/>
              </a:rPr>
              <a:t> : 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4395E25-AD8F-4967-B921-630BF67CFD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4411" y="2632200"/>
            <a:ext cx="2535178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3000">
                <a:solidFill>
                  <a:srgbClr val="0000FF"/>
                </a:solidFill>
                <a:cs typeface="Arial" panose="020B0604020202020204" pitchFamily="34" charset="0"/>
              </a:rPr>
              <a:t> 3 x </a:t>
            </a:r>
            <a:r>
              <a:rPr lang="en-US" altLang="en-US" sz="3000">
                <a:solidFill>
                  <a:srgbClr val="FF0000"/>
                </a:solidFill>
                <a:cs typeface="Arial" panose="020B0604020202020204" pitchFamily="34" charset="0"/>
              </a:rPr>
              <a:t>(</a:t>
            </a:r>
            <a:r>
              <a:rPr lang="en-US" altLang="en-US" sz="3000">
                <a:solidFill>
                  <a:srgbClr val="0000FF"/>
                </a:solidFill>
                <a:cs typeface="Arial" panose="020B0604020202020204" pitchFamily="34" charset="0"/>
              </a:rPr>
              <a:t>20 – 10</a:t>
            </a:r>
            <a:r>
              <a:rPr lang="en-US" altLang="en-US" sz="3000">
                <a:solidFill>
                  <a:srgbClr val="FF0000"/>
                </a:solidFill>
                <a:cs typeface="Arial" panose="020B0604020202020204" pitchFamily="34" charset="0"/>
              </a:rPr>
              <a:t>)</a:t>
            </a:r>
          </a:p>
        </p:txBody>
      </p:sp>
      <p:sp>
        <p:nvSpPr>
          <p:cNvPr id="16" name="WordArt 10">
            <a:extLst>
              <a:ext uri="{FF2B5EF4-FFF2-40B4-BE49-F238E27FC236}">
                <a16:creationId xmlns:a16="http://schemas.microsoft.com/office/drawing/2014/main" id="{8291211F-8900-4A46-99A3-5CEE25E6B869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692000" y="1122501"/>
            <a:ext cx="5760000" cy="504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GB" sz="3600" b="1" kern="10">
                <a:ln w="9525">
                  <a:solidFill>
                    <a:srgbClr val="FF00FF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UTM Aptima" panose="02040603050506020204" pitchFamily="18" charset="0"/>
                <a:cs typeface="Times New Roman" panose="02020603050405020304" pitchFamily="18" charset="0"/>
              </a:rPr>
              <a:t>Tính giá trị biểu th</a:t>
            </a:r>
            <a:r>
              <a:rPr lang="en-US" sz="3600" b="1" kern="10">
                <a:ln w="9525">
                  <a:solidFill>
                    <a:srgbClr val="FF00FF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UTM Aptima" panose="02040603050506020204" pitchFamily="18" charset="0"/>
                <a:cs typeface="Times New Roman" panose="02020603050405020304" pitchFamily="18" charset="0"/>
              </a:rPr>
              <a:t>ức</a:t>
            </a:r>
            <a:r>
              <a:rPr lang="en-GB" sz="3600" b="1" kern="10">
                <a:ln w="9525">
                  <a:solidFill>
                    <a:srgbClr val="FF00FF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UTM Aptima" panose="02040603050506020204" pitchFamily="18" charset="0"/>
                <a:cs typeface="Times New Roman" panose="02020603050405020304" pitchFamily="18" charset="0"/>
              </a:rPr>
              <a:t> (tiếp theo)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670794C-F48B-47B8-A3B0-2199D03037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4411" y="3339772"/>
            <a:ext cx="2535178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3000">
                <a:solidFill>
                  <a:srgbClr val="0000FF"/>
                </a:solidFill>
                <a:cs typeface="Arial" panose="020B0604020202020204" pitchFamily="34" charset="0"/>
              </a:rPr>
              <a:t> 72 x </a:t>
            </a:r>
            <a:r>
              <a:rPr lang="en-US" altLang="en-US" sz="3000">
                <a:solidFill>
                  <a:srgbClr val="FF0000"/>
                </a:solidFill>
                <a:cs typeface="Arial" panose="020B0604020202020204" pitchFamily="34" charset="0"/>
              </a:rPr>
              <a:t>(</a:t>
            </a:r>
            <a:r>
              <a:rPr lang="en-US" altLang="en-US" sz="3000">
                <a:solidFill>
                  <a:srgbClr val="0000FF"/>
                </a:solidFill>
                <a:cs typeface="Arial" panose="020B0604020202020204" pitchFamily="34" charset="0"/>
              </a:rPr>
              <a:t>12 + 8</a:t>
            </a:r>
            <a:r>
              <a:rPr lang="en-US" altLang="en-US" sz="3000">
                <a:solidFill>
                  <a:srgbClr val="FF0000"/>
                </a:solidFill>
                <a:cs typeface="Arial" panose="020B0604020202020204" pitchFamily="34" charset="0"/>
              </a:rPr>
              <a:t>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D5A215C-9245-4AC3-B7C3-7033B5189A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4411" y="4047344"/>
            <a:ext cx="2535178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3000">
                <a:solidFill>
                  <a:srgbClr val="0000FF"/>
                </a:solidFill>
                <a:cs typeface="Arial" panose="020B0604020202020204" pitchFamily="34" charset="0"/>
              </a:rPr>
              <a:t> 66 : </a:t>
            </a:r>
            <a:r>
              <a:rPr lang="en-US" altLang="en-US" sz="3000">
                <a:solidFill>
                  <a:srgbClr val="FF0000"/>
                </a:solidFill>
                <a:cs typeface="Arial" panose="020B0604020202020204" pitchFamily="34" charset="0"/>
              </a:rPr>
              <a:t>(</a:t>
            </a:r>
            <a:r>
              <a:rPr lang="en-US" altLang="en-US" sz="3000">
                <a:solidFill>
                  <a:srgbClr val="0000FF"/>
                </a:solidFill>
                <a:cs typeface="Arial" panose="020B0604020202020204" pitchFamily="34" charset="0"/>
              </a:rPr>
              <a:t>3 x 2</a:t>
            </a:r>
            <a:r>
              <a:rPr lang="en-US" altLang="en-US" sz="3000">
                <a:solidFill>
                  <a:srgbClr val="FF0000"/>
                </a:solidFill>
                <a:cs typeface="Arial" panose="020B0604020202020204" pitchFamily="34" charset="0"/>
              </a:rPr>
              <a:t>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8E5A92D-A174-445A-9AEF-A4ED8F8C5E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2750" y="4754916"/>
            <a:ext cx="323850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3000">
                <a:solidFill>
                  <a:srgbClr val="0000FF"/>
                </a:solidFill>
                <a:cs typeface="Arial" panose="020B0604020202020204" pitchFamily="34" charset="0"/>
              </a:rPr>
              <a:t> 189 – </a:t>
            </a:r>
            <a:r>
              <a:rPr lang="en-US" altLang="en-US" sz="3000">
                <a:solidFill>
                  <a:srgbClr val="FF0000"/>
                </a:solidFill>
                <a:cs typeface="Arial" panose="020B0604020202020204" pitchFamily="34" charset="0"/>
              </a:rPr>
              <a:t>(</a:t>
            </a:r>
            <a:r>
              <a:rPr lang="en-US" altLang="en-US" sz="3000">
                <a:solidFill>
                  <a:srgbClr val="0000FF"/>
                </a:solidFill>
                <a:cs typeface="Arial" panose="020B0604020202020204" pitchFamily="34" charset="0"/>
              </a:rPr>
              <a:t>55 + 30</a:t>
            </a:r>
            <a:r>
              <a:rPr lang="en-US" altLang="en-US" sz="3000">
                <a:solidFill>
                  <a:srgbClr val="FF0000"/>
                </a:solidFill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87224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5" grpId="0"/>
      <p:bldP spid="16" grpId="0"/>
      <p:bldP spid="20" grpId="0"/>
      <p:bldP spid="22" grpId="0"/>
      <p:bldP spid="2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5">
            <a:extLst>
              <a:ext uri="{FF2B5EF4-FFF2-40B4-BE49-F238E27FC236}">
                <a16:creationId xmlns:a16="http://schemas.microsoft.com/office/drawing/2014/main" id="{56F58833-21A0-4720-A95C-28D81140E8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38165"/>
            <a:ext cx="91440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3200" u="sng" dirty="0" err="1">
                <a:solidFill>
                  <a:srgbClr val="0000FF"/>
                </a:solidFill>
                <a:latin typeface="UTM Aptima" panose="02040603050506020204" pitchFamily="18" charset="0"/>
                <a:cs typeface="Times New Roman" panose="02020603050405020304" pitchFamily="18" charset="0"/>
              </a:rPr>
              <a:t>Toán</a:t>
            </a:r>
            <a:endParaRPr lang="en-US" altLang="en-US" sz="3200" u="sng" dirty="0">
              <a:solidFill>
                <a:srgbClr val="0000FF"/>
              </a:solidFill>
              <a:latin typeface="UTM Aptima" panose="02040603050506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55BC01-1982-4F28-B451-F89C67527C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188666"/>
            <a:ext cx="2296887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3000">
                <a:solidFill>
                  <a:srgbClr val="0000FF"/>
                </a:solidFill>
                <a:latin typeface="UTM Aptima" panose="02040603050506020204" pitchFamily="18" charset="0"/>
                <a:cs typeface="Arial" panose="020B0604020202020204" pitchFamily="34" charset="0"/>
              </a:rPr>
              <a:t> </a:t>
            </a:r>
            <a:r>
              <a:rPr lang="en-US" altLang="en-US" sz="3000">
                <a:solidFill>
                  <a:srgbClr val="FF0000"/>
                </a:solidFill>
                <a:latin typeface="UTM Aptima" panose="02040603050506020204" pitchFamily="18" charset="0"/>
                <a:cs typeface="Arial" panose="020B0604020202020204" pitchFamily="34" charset="0"/>
              </a:rPr>
              <a:t>(</a:t>
            </a:r>
            <a:r>
              <a:rPr lang="en-US" altLang="en-US" sz="3000">
                <a:solidFill>
                  <a:srgbClr val="0000FF"/>
                </a:solidFill>
                <a:latin typeface="UTM Aptima" panose="02040603050506020204" pitchFamily="18" charset="0"/>
                <a:cs typeface="Arial" panose="020B0604020202020204" pitchFamily="34" charset="0"/>
              </a:rPr>
              <a:t>30 + 5</a:t>
            </a:r>
            <a:r>
              <a:rPr lang="en-US" altLang="en-US" sz="3000">
                <a:solidFill>
                  <a:srgbClr val="FF0000"/>
                </a:solidFill>
                <a:latin typeface="UTM Aptima" panose="02040603050506020204" pitchFamily="18" charset="0"/>
                <a:cs typeface="Arial" panose="020B0604020202020204" pitchFamily="34" charset="0"/>
              </a:rPr>
              <a:t>)</a:t>
            </a:r>
            <a:r>
              <a:rPr lang="en-US" altLang="en-US" sz="3000">
                <a:solidFill>
                  <a:srgbClr val="0000FF"/>
                </a:solidFill>
                <a:latin typeface="UTM Aptima" panose="02040603050506020204" pitchFamily="18" charset="0"/>
                <a:cs typeface="Arial" panose="020B0604020202020204" pitchFamily="34" charset="0"/>
              </a:rPr>
              <a:t> : 5</a:t>
            </a:r>
          </a:p>
        </p:txBody>
      </p:sp>
      <p:sp>
        <p:nvSpPr>
          <p:cNvPr id="12" name="Text Box 14">
            <a:extLst>
              <a:ext uri="{FF2B5EF4-FFF2-40B4-BE49-F238E27FC236}">
                <a16:creationId xmlns:a16="http://schemas.microsoft.com/office/drawing/2014/main" id="{0B8F2DFA-26E1-4373-8D50-88EABA1F79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5657" y="2188666"/>
            <a:ext cx="1683093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000">
                <a:solidFill>
                  <a:srgbClr val="0000FF"/>
                </a:solidFill>
                <a:latin typeface="UTM Aptima" panose="02040603050506020204" pitchFamily="18" charset="0"/>
              </a:rPr>
              <a:t>: 5</a:t>
            </a:r>
          </a:p>
        </p:txBody>
      </p:sp>
      <p:sp>
        <p:nvSpPr>
          <p:cNvPr id="13" name="Text Box 15">
            <a:extLst>
              <a:ext uri="{FF2B5EF4-FFF2-40B4-BE49-F238E27FC236}">
                <a16:creationId xmlns:a16="http://schemas.microsoft.com/office/drawing/2014/main" id="{23DC78A8-2691-410C-BC2E-FFD2CD606F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1616" y="2855663"/>
            <a:ext cx="1388022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000">
                <a:solidFill>
                  <a:srgbClr val="0000FF"/>
                </a:solidFill>
                <a:latin typeface="UTM Aptima" panose="02040603050506020204" pitchFamily="18" charset="0"/>
              </a:rPr>
              <a:t>= </a:t>
            </a:r>
            <a:r>
              <a:rPr lang="en-US" altLang="en-US" sz="3000">
                <a:solidFill>
                  <a:srgbClr val="FF0000"/>
                </a:solidFill>
                <a:latin typeface="UTM Aptima" panose="02040603050506020204" pitchFamily="18" charset="0"/>
              </a:rPr>
              <a:t>7</a:t>
            </a:r>
          </a:p>
        </p:txBody>
      </p:sp>
      <p:sp>
        <p:nvSpPr>
          <p:cNvPr id="14" name="Text Box 20">
            <a:extLst>
              <a:ext uri="{FF2B5EF4-FFF2-40B4-BE49-F238E27FC236}">
                <a16:creationId xmlns:a16="http://schemas.microsoft.com/office/drawing/2014/main" id="{924E95B2-C830-4199-830B-3BF029F782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9107" y="2190611"/>
            <a:ext cx="521818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n-US" altLang="en-US" sz="3000">
                <a:solidFill>
                  <a:srgbClr val="0000FF"/>
                </a:solidFill>
                <a:latin typeface="UTM Aptima" panose="02040603050506020204" pitchFamily="18" charset="0"/>
              </a:rPr>
              <a:t>=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4395E25-AD8F-4967-B921-630BF67CFD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5206" y="2187675"/>
            <a:ext cx="275216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3000">
                <a:solidFill>
                  <a:srgbClr val="0000FF"/>
                </a:solidFill>
                <a:latin typeface="UTM Aptima" panose="02040603050506020204" pitchFamily="18" charset="0"/>
                <a:cs typeface="Arial" panose="020B0604020202020204" pitchFamily="34" charset="0"/>
              </a:rPr>
              <a:t> 3 x </a:t>
            </a:r>
            <a:r>
              <a:rPr lang="en-US" altLang="en-US" sz="3000">
                <a:solidFill>
                  <a:srgbClr val="FF0000"/>
                </a:solidFill>
                <a:latin typeface="UTM Aptima" panose="02040603050506020204" pitchFamily="18" charset="0"/>
                <a:cs typeface="Arial" panose="020B0604020202020204" pitchFamily="34" charset="0"/>
              </a:rPr>
              <a:t>(</a:t>
            </a:r>
            <a:r>
              <a:rPr lang="en-US" altLang="en-US" sz="3000">
                <a:solidFill>
                  <a:srgbClr val="0000FF"/>
                </a:solidFill>
                <a:latin typeface="UTM Aptima" panose="02040603050506020204" pitchFamily="18" charset="0"/>
                <a:cs typeface="Arial" panose="020B0604020202020204" pitchFamily="34" charset="0"/>
              </a:rPr>
              <a:t>20 – 10</a:t>
            </a:r>
            <a:r>
              <a:rPr lang="en-US" altLang="en-US" sz="3000">
                <a:solidFill>
                  <a:srgbClr val="FF0000"/>
                </a:solidFill>
                <a:latin typeface="UTM Aptima" panose="02040603050506020204" pitchFamily="18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1" name="Text Box 7">
            <a:extLst>
              <a:ext uri="{FF2B5EF4-FFF2-40B4-BE49-F238E27FC236}">
                <a16:creationId xmlns:a16="http://schemas.microsoft.com/office/drawing/2014/main" id="{028EAC39-915E-449F-ADC6-08F559A446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942" y="4004257"/>
            <a:ext cx="8642117" cy="19409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n-US" altLang="en-US" sz="3600">
                <a:solidFill>
                  <a:srgbClr val="0000FF"/>
                </a:solidFill>
                <a:latin typeface="UTM Aptima" panose="020406030505060202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3600" i="1">
                <a:solidFill>
                  <a:srgbClr val="0000FF"/>
                </a:solidFill>
                <a:latin typeface="UTM Aptima" panose="02040603050506020204" pitchFamily="18" charset="0"/>
                <a:cs typeface="Times New Roman" panose="02020603050405020304" pitchFamily="18" charset="0"/>
              </a:rPr>
              <a:t>Khi </a:t>
            </a:r>
            <a:r>
              <a:rPr lang="en-US" altLang="en-US" sz="3600" i="1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  <a:latin typeface="UTM Aptima" panose="02040603050506020204" pitchFamily="18" charset="0"/>
                <a:cs typeface="Times New Roman" panose="02020603050405020304" pitchFamily="18" charset="0"/>
              </a:rPr>
              <a:t>tính giá trị của biểu thức có dấu ngoặc ( ) </a:t>
            </a:r>
            <a:r>
              <a:rPr lang="en-US" altLang="en-US" sz="3600" i="1">
                <a:solidFill>
                  <a:srgbClr val="0000FF"/>
                </a:solidFill>
                <a:latin typeface="UTM Aptima" panose="02040603050506020204" pitchFamily="18" charset="0"/>
                <a:cs typeface="Times New Roman" panose="02020603050405020304" pitchFamily="18" charset="0"/>
              </a:rPr>
              <a:t>thì trước tiên ta </a:t>
            </a:r>
            <a:r>
              <a:rPr lang="en-US" altLang="en-US" sz="3600" i="1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  <a:latin typeface="UTM Aptima" panose="02040603050506020204" pitchFamily="18" charset="0"/>
                <a:cs typeface="Times New Roman" panose="02020603050405020304" pitchFamily="18" charset="0"/>
              </a:rPr>
              <a:t>thực hiện các phép tính trong ngoặc</a:t>
            </a:r>
            <a:r>
              <a:rPr lang="en-US" altLang="en-US" sz="3600" i="1">
                <a:solidFill>
                  <a:srgbClr val="0000FF"/>
                </a:solidFill>
                <a:latin typeface="UTM Aptima" panose="020406030505060202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6" name="WordArt 10">
            <a:extLst>
              <a:ext uri="{FF2B5EF4-FFF2-40B4-BE49-F238E27FC236}">
                <a16:creationId xmlns:a16="http://schemas.microsoft.com/office/drawing/2014/main" id="{80E48D1B-76B6-4EE8-A6FD-A4359E935A5C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692000" y="1122501"/>
            <a:ext cx="5760000" cy="504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GB" sz="3600" b="1" kern="10">
                <a:ln w="9525">
                  <a:solidFill>
                    <a:srgbClr val="FF00FF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UTM Aptima" panose="02040603050506020204" pitchFamily="18" charset="0"/>
                <a:cs typeface="Times New Roman" panose="02020603050405020304" pitchFamily="18" charset="0"/>
              </a:rPr>
              <a:t>Tính giá trị biểu th</a:t>
            </a:r>
            <a:r>
              <a:rPr lang="en-US" sz="3600" b="1" kern="10">
                <a:ln w="9525">
                  <a:solidFill>
                    <a:srgbClr val="FF00FF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UTM Aptima" panose="02040603050506020204" pitchFamily="18" charset="0"/>
                <a:cs typeface="Times New Roman" panose="02020603050405020304" pitchFamily="18" charset="0"/>
              </a:rPr>
              <a:t>ức</a:t>
            </a:r>
            <a:r>
              <a:rPr lang="en-GB" sz="3600" b="1" kern="10">
                <a:ln w="9525">
                  <a:solidFill>
                    <a:srgbClr val="FF00FF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UTM Aptima" panose="02040603050506020204" pitchFamily="18" charset="0"/>
                <a:cs typeface="Times New Roman" panose="02020603050405020304" pitchFamily="18" charset="0"/>
              </a:rPr>
              <a:t> (tiếp theo)</a:t>
            </a:r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A1D731CA-921C-4B86-A48B-6450A80AFFEA}"/>
              </a:ext>
            </a:extLst>
          </p:cNvPr>
          <p:cNvSpPr/>
          <p:nvPr/>
        </p:nvSpPr>
        <p:spPr>
          <a:xfrm rot="5400000">
            <a:off x="847456" y="2125135"/>
            <a:ext cx="180000" cy="1260000"/>
          </a:xfrm>
          <a:prstGeom prst="rightBrace">
            <a:avLst>
              <a:gd name="adj1" fmla="val 87500"/>
              <a:gd name="adj2" fmla="val 50000"/>
            </a:avLst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 Box 20">
            <a:extLst>
              <a:ext uri="{FF2B5EF4-FFF2-40B4-BE49-F238E27FC236}">
                <a16:creationId xmlns:a16="http://schemas.microsoft.com/office/drawing/2014/main" id="{35513301-F54A-4B8C-B225-7C359504FC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6616" y="2850426"/>
            <a:ext cx="641679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n-US" altLang="en-US" sz="3000">
                <a:solidFill>
                  <a:srgbClr val="0000FF"/>
                </a:solidFill>
                <a:latin typeface="UTM Aptima" panose="02040603050506020204" pitchFamily="18" charset="0"/>
              </a:rPr>
              <a:t>35 </a:t>
            </a:r>
          </a:p>
        </p:txBody>
      </p:sp>
      <p:sp>
        <p:nvSpPr>
          <p:cNvPr id="23" name="Text Box 14">
            <a:extLst>
              <a:ext uri="{FF2B5EF4-FFF2-40B4-BE49-F238E27FC236}">
                <a16:creationId xmlns:a16="http://schemas.microsoft.com/office/drawing/2014/main" id="{2D52822A-9694-4BE9-ABFA-9282EEC776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13227" y="2187675"/>
            <a:ext cx="98029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000">
                <a:solidFill>
                  <a:srgbClr val="0000FF"/>
                </a:solidFill>
                <a:latin typeface="UTM Aptima" panose="02040603050506020204" pitchFamily="18" charset="0"/>
              </a:rPr>
              <a:t>3 x</a:t>
            </a:r>
          </a:p>
        </p:txBody>
      </p:sp>
      <p:sp>
        <p:nvSpPr>
          <p:cNvPr id="24" name="Text Box 15">
            <a:extLst>
              <a:ext uri="{FF2B5EF4-FFF2-40B4-BE49-F238E27FC236}">
                <a16:creationId xmlns:a16="http://schemas.microsoft.com/office/drawing/2014/main" id="{2F9998C6-B2B2-4BDB-94A0-329750FD45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45318" y="2850426"/>
            <a:ext cx="1388022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000">
                <a:solidFill>
                  <a:srgbClr val="0000FF"/>
                </a:solidFill>
                <a:latin typeface="UTM Aptima" panose="02040603050506020204" pitchFamily="18" charset="0"/>
              </a:rPr>
              <a:t>= </a:t>
            </a:r>
            <a:r>
              <a:rPr lang="en-US" altLang="en-US" sz="3000">
                <a:solidFill>
                  <a:srgbClr val="FF0000"/>
                </a:solidFill>
                <a:latin typeface="UTM Aptima" panose="02040603050506020204" pitchFamily="18" charset="0"/>
              </a:rPr>
              <a:t>30</a:t>
            </a:r>
          </a:p>
        </p:txBody>
      </p:sp>
      <p:sp>
        <p:nvSpPr>
          <p:cNvPr id="25" name="Text Box 20">
            <a:extLst>
              <a:ext uri="{FF2B5EF4-FFF2-40B4-BE49-F238E27FC236}">
                <a16:creationId xmlns:a16="http://schemas.microsoft.com/office/drawing/2014/main" id="{D5C80826-5000-427C-BE25-F8FF0880AB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40075" y="2189620"/>
            <a:ext cx="521818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n-US" altLang="en-US" sz="3000">
                <a:solidFill>
                  <a:srgbClr val="0000FF"/>
                </a:solidFill>
                <a:latin typeface="UTM Aptima" panose="02040603050506020204" pitchFamily="18" charset="0"/>
              </a:rPr>
              <a:t>=</a:t>
            </a:r>
          </a:p>
        </p:txBody>
      </p:sp>
      <p:sp>
        <p:nvSpPr>
          <p:cNvPr id="26" name="Right Brace 25">
            <a:extLst>
              <a:ext uri="{FF2B5EF4-FFF2-40B4-BE49-F238E27FC236}">
                <a16:creationId xmlns:a16="http://schemas.microsoft.com/office/drawing/2014/main" id="{74F5C767-1A87-4923-A836-F25904DD5E77}"/>
              </a:ext>
            </a:extLst>
          </p:cNvPr>
          <p:cNvSpPr/>
          <p:nvPr/>
        </p:nvSpPr>
        <p:spPr>
          <a:xfrm rot="5400000">
            <a:off x="6375530" y="2035135"/>
            <a:ext cx="180000" cy="1440000"/>
          </a:xfrm>
          <a:prstGeom prst="rightBrace">
            <a:avLst>
              <a:gd name="adj1" fmla="val 87500"/>
              <a:gd name="adj2" fmla="val 50000"/>
            </a:avLst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 Box 20">
            <a:extLst>
              <a:ext uri="{FF2B5EF4-FFF2-40B4-BE49-F238E27FC236}">
                <a16:creationId xmlns:a16="http://schemas.microsoft.com/office/drawing/2014/main" id="{36B1B689-4959-4779-BFE6-5B937336C9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4690" y="2850426"/>
            <a:ext cx="641679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n-US" altLang="en-US" sz="3000">
                <a:solidFill>
                  <a:srgbClr val="0000FF"/>
                </a:solidFill>
                <a:latin typeface="UTM Aptima" panose="02040603050506020204" pitchFamily="18" charset="0"/>
              </a:rPr>
              <a:t>10 </a:t>
            </a:r>
          </a:p>
        </p:txBody>
      </p:sp>
    </p:spTree>
    <p:extLst>
      <p:ext uri="{BB962C8B-B14F-4D97-AF65-F5344CB8AC3E}">
        <p14:creationId xmlns:p14="http://schemas.microsoft.com/office/powerpoint/2010/main" val="1728244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4.07407E-6 L 0.20781 -0.09583 " pathEditMode="relative" rAng="0" ptsTypes="AA">
                                      <p:cBhvr>
                                        <p:cTn id="2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382" y="-48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4.07407E-6 L 0.23212 -0.09884 " pathEditMode="relative" rAng="0" ptsTypes="AA">
                                      <p:cBhvr>
                                        <p:cTn id="6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45" y="-5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/>
      <p:bldP spid="14" grpId="0"/>
      <p:bldP spid="15" grpId="0"/>
      <p:bldP spid="21" grpId="0" animBg="1"/>
      <p:bldP spid="20" grpId="0" animBg="1"/>
      <p:bldP spid="20" grpId="1" animBg="1"/>
      <p:bldP spid="22" grpId="0"/>
      <p:bldP spid="22" grpId="1"/>
      <p:bldP spid="23" grpId="0"/>
      <p:bldP spid="24" grpId="0"/>
      <p:bldP spid="25" grpId="0"/>
      <p:bldP spid="26" grpId="0" animBg="1"/>
      <p:bldP spid="26" grpId="1" animBg="1"/>
      <p:bldP spid="27" grpId="0"/>
      <p:bldP spid="27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7">
            <a:extLst>
              <a:ext uri="{FF2B5EF4-FFF2-40B4-BE49-F238E27FC236}">
                <a16:creationId xmlns:a16="http://schemas.microsoft.com/office/drawing/2014/main" id="{54E7B990-E59B-4971-A06D-4BD93D2EDA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828800"/>
            <a:ext cx="868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0"/>
              <a:t> </a:t>
            </a:r>
            <a:endParaRPr lang="en-US" altLang="en-US" b="0" i="1">
              <a:solidFill>
                <a:srgbClr val="0000FF"/>
              </a:solidFill>
            </a:endParaRPr>
          </a:p>
        </p:txBody>
      </p:sp>
      <p:sp>
        <p:nvSpPr>
          <p:cNvPr id="9227" name="TextBox 2">
            <a:extLst>
              <a:ext uri="{FF2B5EF4-FFF2-40B4-BE49-F238E27FC236}">
                <a16:creationId xmlns:a16="http://schemas.microsoft.com/office/drawing/2014/main" id="{D758F97C-37BC-4B88-8CE5-70D3B40A6B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697040"/>
            <a:ext cx="538638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200">
                <a:solidFill>
                  <a:srgbClr val="0000FF"/>
                </a:solidFill>
                <a:latin typeface="UTM Aptima" panose="02040603050506020204" pitchFamily="18" charset="0"/>
                <a:cs typeface="Times New Roman" panose="02020603050405020304" pitchFamily="18" charset="0"/>
              </a:rPr>
              <a:t>Bài 1: Tính giá trị biểu thức: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9AFC76-22F8-4EBB-823E-326C329E31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459040"/>
            <a:ext cx="37242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>
                <a:solidFill>
                  <a:srgbClr val="0000FF"/>
                </a:solidFill>
                <a:latin typeface="UTM Aptima" panose="02040603050506020204" pitchFamily="18" charset="0"/>
              </a:rPr>
              <a:t>a) 25 – (20 – 10)</a:t>
            </a:r>
          </a:p>
        </p:txBody>
      </p:sp>
      <p:sp>
        <p:nvSpPr>
          <p:cNvPr id="8212" name="TextBox 1">
            <a:extLst>
              <a:ext uri="{FF2B5EF4-FFF2-40B4-BE49-F238E27FC236}">
                <a16:creationId xmlns:a16="http://schemas.microsoft.com/office/drawing/2014/main" id="{80EAE3E4-E6D6-4826-98B6-D3A671A61D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893205"/>
            <a:ext cx="307181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800">
                <a:solidFill>
                  <a:srgbClr val="0000FF"/>
                </a:solidFill>
                <a:latin typeface="UTM Aptima" panose="02040603050506020204" pitchFamily="18" charset="0"/>
              </a:rPr>
              <a:t> 80 – (30 + 25)</a:t>
            </a:r>
          </a:p>
        </p:txBody>
      </p:sp>
      <p:sp>
        <p:nvSpPr>
          <p:cNvPr id="8218" name="TextBox 8">
            <a:extLst>
              <a:ext uri="{FF2B5EF4-FFF2-40B4-BE49-F238E27FC236}">
                <a16:creationId xmlns:a16="http://schemas.microsoft.com/office/drawing/2014/main" id="{CBFD23C6-1E1E-4023-AECD-B3E87231A2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3847" y="2455644"/>
            <a:ext cx="33464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800">
                <a:solidFill>
                  <a:srgbClr val="0000FF"/>
                </a:solidFill>
                <a:latin typeface="UTM Aptima" panose="02040603050506020204" pitchFamily="18" charset="0"/>
              </a:rPr>
              <a:t>b) 125 + (13 + 7)</a:t>
            </a:r>
          </a:p>
        </p:txBody>
      </p:sp>
      <p:sp>
        <p:nvSpPr>
          <p:cNvPr id="8221" name="TextBox 11">
            <a:extLst>
              <a:ext uri="{FF2B5EF4-FFF2-40B4-BE49-F238E27FC236}">
                <a16:creationId xmlns:a16="http://schemas.microsoft.com/office/drawing/2014/main" id="{19B057E6-2966-41EF-8CD8-52229D0F43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3847" y="3893205"/>
            <a:ext cx="344918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800">
                <a:solidFill>
                  <a:srgbClr val="0000FF"/>
                </a:solidFill>
                <a:latin typeface="UTM Aptima" panose="02040603050506020204" pitchFamily="18" charset="0"/>
              </a:rPr>
              <a:t>416 – (25 – 11)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DE017DA-CA6C-4E6B-80FB-1D520DAD96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7606" y="2462869"/>
            <a:ext cx="112666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>
                <a:solidFill>
                  <a:schemeClr val="accent1">
                    <a:lumMod val="75000"/>
                  </a:schemeClr>
                </a:solidFill>
                <a:latin typeface="UTM Aptima" panose="02040603050506020204" pitchFamily="18" charset="0"/>
              </a:rPr>
              <a:t> = 25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93AE558-E19D-4B16-ACE3-741CC103EE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8575" y="3042307"/>
            <a:ext cx="9957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>
                <a:solidFill>
                  <a:schemeClr val="accent1">
                    <a:lumMod val="75000"/>
                  </a:schemeClr>
                </a:solidFill>
                <a:latin typeface="UTM Aptima" panose="02040603050506020204" pitchFamily="18" charset="0"/>
              </a:rPr>
              <a:t>= 15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08107E6-F6BD-444E-A44C-4EC296D737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2455644"/>
            <a:ext cx="171064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>
                <a:solidFill>
                  <a:schemeClr val="accent1">
                    <a:lumMod val="75000"/>
                  </a:schemeClr>
                </a:solidFill>
                <a:latin typeface="UTM Aptima" panose="02040603050506020204" pitchFamily="18" charset="0"/>
              </a:rPr>
              <a:t>– 10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64C22C7-D5E0-44E7-8C68-94D06F0B24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2675" y="3900430"/>
            <a:ext cx="112666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>
                <a:solidFill>
                  <a:schemeClr val="accent1">
                    <a:lumMod val="75000"/>
                  </a:schemeClr>
                </a:solidFill>
                <a:latin typeface="UTM Aptima" panose="02040603050506020204" pitchFamily="18" charset="0"/>
              </a:rPr>
              <a:t> = 80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A6CEB3A-EC7E-4E53-B3FA-4CF1623AA0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3644" y="4479868"/>
            <a:ext cx="124063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>
                <a:solidFill>
                  <a:schemeClr val="accent1">
                    <a:lumMod val="75000"/>
                  </a:schemeClr>
                </a:solidFill>
                <a:latin typeface="UTM Aptima" panose="02040603050506020204" pitchFamily="18" charset="0"/>
              </a:rPr>
              <a:t>= 25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8FD791D-2820-458B-A418-C517513690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0269" y="3893205"/>
            <a:ext cx="171064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>
                <a:solidFill>
                  <a:schemeClr val="accent1">
                    <a:lumMod val="75000"/>
                  </a:schemeClr>
                </a:solidFill>
                <a:latin typeface="UTM Aptima" panose="02040603050506020204" pitchFamily="18" charset="0"/>
              </a:rPr>
              <a:t>- 55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2513649-7694-4C26-8E12-715DD236D9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38534" y="2462869"/>
            <a:ext cx="12543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>
                <a:solidFill>
                  <a:schemeClr val="accent1">
                    <a:lumMod val="75000"/>
                  </a:schemeClr>
                </a:solidFill>
                <a:latin typeface="UTM Aptima" panose="02040603050506020204" pitchFamily="18" charset="0"/>
              </a:rPr>
              <a:t> = 125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D2FD99B-1E0F-43DE-AFEE-3BACDED85E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69503" y="3042307"/>
            <a:ext cx="248126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>
                <a:solidFill>
                  <a:schemeClr val="accent1">
                    <a:lumMod val="75000"/>
                  </a:schemeClr>
                </a:solidFill>
                <a:latin typeface="UTM Aptima" panose="02040603050506020204" pitchFamily="18" charset="0"/>
              </a:rPr>
              <a:t>= 145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FA01C40-9BD2-470E-9814-FF75C8BC66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3143" y="2455644"/>
            <a:ext cx="148363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>
                <a:solidFill>
                  <a:schemeClr val="accent1">
                    <a:lumMod val="75000"/>
                  </a:schemeClr>
                </a:solidFill>
                <a:latin typeface="UTM Aptima" panose="02040603050506020204" pitchFamily="18" charset="0"/>
              </a:rPr>
              <a:t>+ 20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778F243-D2F6-4ABC-B61D-AEFC6512C9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01543" y="3907655"/>
            <a:ext cx="12543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>
                <a:solidFill>
                  <a:schemeClr val="accent1">
                    <a:lumMod val="75000"/>
                  </a:schemeClr>
                </a:solidFill>
                <a:latin typeface="UTM Aptima" panose="02040603050506020204" pitchFamily="18" charset="0"/>
              </a:rPr>
              <a:t> = 416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5388093-5ED3-447D-BCF8-57D0105B27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2512" y="4487093"/>
            <a:ext cx="248126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>
                <a:solidFill>
                  <a:schemeClr val="accent1">
                    <a:lumMod val="75000"/>
                  </a:schemeClr>
                </a:solidFill>
                <a:latin typeface="UTM Aptima" panose="02040603050506020204" pitchFamily="18" charset="0"/>
              </a:rPr>
              <a:t>= 402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C2E4B5F-A60A-44A3-A0FC-94A9F1CADE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36152" y="3900430"/>
            <a:ext cx="148363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800">
                <a:solidFill>
                  <a:schemeClr val="accent1">
                    <a:lumMod val="75000"/>
                  </a:schemeClr>
                </a:solidFill>
                <a:latin typeface="UTM Aptima" panose="02040603050506020204" pitchFamily="18" charset="0"/>
              </a:rPr>
              <a:t>– 14</a:t>
            </a:r>
          </a:p>
        </p:txBody>
      </p:sp>
    </p:spTree>
    <p:extLst>
      <p:ext uri="{BB962C8B-B14F-4D97-AF65-F5344CB8AC3E}">
        <p14:creationId xmlns:p14="http://schemas.microsoft.com/office/powerpoint/2010/main" val="159729523"/>
      </p:ext>
    </p:extLst>
  </p:cSld>
  <p:clrMapOvr>
    <a:masterClrMapping/>
  </p:clrMapOvr>
  <p:transition spd="med"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92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92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7" dur="80"/>
                                        <p:tgtEl>
                                          <p:spTgt spid="82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8" dur="80"/>
                                        <p:tgtEl>
                                          <p:spTgt spid="82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80"/>
                                        <p:tgtEl>
                                          <p:spTgt spid="82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2" dur="80"/>
                                        <p:tgtEl>
                                          <p:spTgt spid="82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3" dur="80"/>
                                        <p:tgtEl>
                                          <p:spTgt spid="82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80"/>
                                        <p:tgtEl>
                                          <p:spTgt spid="82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7" dur="80"/>
                                        <p:tgtEl>
                                          <p:spTgt spid="82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8" dur="80"/>
                                        <p:tgtEl>
                                          <p:spTgt spid="82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80"/>
                                        <p:tgtEl>
                                          <p:spTgt spid="82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7" grpId="0"/>
      <p:bldP spid="5" grpId="0"/>
      <p:bldP spid="8212" grpId="0"/>
      <p:bldP spid="8218" grpId="0"/>
      <p:bldP spid="8221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7">
            <a:extLst>
              <a:ext uri="{FF2B5EF4-FFF2-40B4-BE49-F238E27FC236}">
                <a16:creationId xmlns:a16="http://schemas.microsoft.com/office/drawing/2014/main" id="{54E7B990-E59B-4971-A06D-4BD93D2EDA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828800"/>
            <a:ext cx="868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0"/>
              <a:t> </a:t>
            </a:r>
            <a:endParaRPr lang="en-US" altLang="en-US" b="0" i="1">
              <a:solidFill>
                <a:srgbClr val="0000FF"/>
              </a:solidFill>
            </a:endParaRPr>
          </a:p>
        </p:txBody>
      </p:sp>
      <p:sp>
        <p:nvSpPr>
          <p:cNvPr id="9227" name="TextBox 2">
            <a:extLst>
              <a:ext uri="{FF2B5EF4-FFF2-40B4-BE49-F238E27FC236}">
                <a16:creationId xmlns:a16="http://schemas.microsoft.com/office/drawing/2014/main" id="{D758F97C-37BC-4B88-8CE5-70D3B40A6B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697040"/>
            <a:ext cx="538638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200">
                <a:solidFill>
                  <a:srgbClr val="0000FF"/>
                </a:solidFill>
                <a:latin typeface="UTM Aptima" panose="02040603050506020204" pitchFamily="18" charset="0"/>
                <a:cs typeface="Times New Roman" panose="02020603050405020304" pitchFamily="18" charset="0"/>
              </a:rPr>
              <a:t>Bài 2: Tính giá trị biểu thức: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9AFC76-22F8-4EBB-823E-326C329E31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459040"/>
            <a:ext cx="37242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>
                <a:solidFill>
                  <a:srgbClr val="0000FF"/>
                </a:solidFill>
                <a:latin typeface="UTM Aptima" panose="02040603050506020204" pitchFamily="18" charset="0"/>
              </a:rPr>
              <a:t>a) (65 + 15) x 2</a:t>
            </a:r>
          </a:p>
        </p:txBody>
      </p:sp>
      <p:sp>
        <p:nvSpPr>
          <p:cNvPr id="8212" name="TextBox 1">
            <a:extLst>
              <a:ext uri="{FF2B5EF4-FFF2-40B4-BE49-F238E27FC236}">
                <a16:creationId xmlns:a16="http://schemas.microsoft.com/office/drawing/2014/main" id="{80EAE3E4-E6D6-4826-98B6-D3A671A61D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893205"/>
            <a:ext cx="307181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800">
                <a:solidFill>
                  <a:srgbClr val="0000FF"/>
                </a:solidFill>
                <a:latin typeface="UTM Aptima" panose="02040603050506020204" pitchFamily="18" charset="0"/>
              </a:rPr>
              <a:t> 48 : (6 : 3)</a:t>
            </a:r>
          </a:p>
        </p:txBody>
      </p:sp>
      <p:sp>
        <p:nvSpPr>
          <p:cNvPr id="8218" name="TextBox 8">
            <a:extLst>
              <a:ext uri="{FF2B5EF4-FFF2-40B4-BE49-F238E27FC236}">
                <a16:creationId xmlns:a16="http://schemas.microsoft.com/office/drawing/2014/main" id="{CBFD23C6-1E1E-4023-AECD-B3E87231A2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3847" y="2455644"/>
            <a:ext cx="33464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800">
                <a:solidFill>
                  <a:srgbClr val="0000FF"/>
                </a:solidFill>
                <a:latin typeface="UTM Aptima" panose="02040603050506020204" pitchFamily="18" charset="0"/>
              </a:rPr>
              <a:t>b) (74 – 14) : 2</a:t>
            </a:r>
          </a:p>
        </p:txBody>
      </p:sp>
      <p:sp>
        <p:nvSpPr>
          <p:cNvPr id="8221" name="TextBox 11">
            <a:extLst>
              <a:ext uri="{FF2B5EF4-FFF2-40B4-BE49-F238E27FC236}">
                <a16:creationId xmlns:a16="http://schemas.microsoft.com/office/drawing/2014/main" id="{19B057E6-2966-41EF-8CD8-52229D0F43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3847" y="3893205"/>
            <a:ext cx="209073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800">
                <a:solidFill>
                  <a:srgbClr val="0000FF"/>
                </a:solidFill>
                <a:latin typeface="UTM Aptima" panose="02040603050506020204" pitchFamily="18" charset="0"/>
              </a:rPr>
              <a:t>81 : (3 x 3)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DE017DA-CA6C-4E6B-80FB-1D520DAD96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7860" y="2462869"/>
            <a:ext cx="112666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>
                <a:solidFill>
                  <a:schemeClr val="accent1">
                    <a:lumMod val="75000"/>
                  </a:schemeClr>
                </a:solidFill>
                <a:latin typeface="UTM Aptima" panose="02040603050506020204" pitchFamily="18" charset="0"/>
              </a:rPr>
              <a:t> = 80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93AE558-E19D-4B16-ACE3-741CC103EE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8828" y="3042307"/>
            <a:ext cx="126648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>
                <a:solidFill>
                  <a:schemeClr val="accent1">
                    <a:lumMod val="75000"/>
                  </a:schemeClr>
                </a:solidFill>
                <a:latin typeface="UTM Aptima" panose="02040603050506020204" pitchFamily="18" charset="0"/>
              </a:rPr>
              <a:t>= 160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08107E6-F6BD-444E-A44C-4EC296D737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5454" y="2455644"/>
            <a:ext cx="171064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>
                <a:solidFill>
                  <a:schemeClr val="accent1">
                    <a:lumMod val="75000"/>
                  </a:schemeClr>
                </a:solidFill>
                <a:latin typeface="UTM Aptima" panose="02040603050506020204" pitchFamily="18" charset="0"/>
              </a:rPr>
              <a:t>x 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64C22C7-D5E0-44E7-8C68-94D06F0B24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4842" y="3900430"/>
            <a:ext cx="112666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>
                <a:solidFill>
                  <a:schemeClr val="accent1">
                    <a:lumMod val="75000"/>
                  </a:schemeClr>
                </a:solidFill>
                <a:latin typeface="UTM Aptima" panose="02040603050506020204" pitchFamily="18" charset="0"/>
              </a:rPr>
              <a:t> = 48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A6CEB3A-EC7E-4E53-B3FA-4CF1623AA0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5811" y="4479868"/>
            <a:ext cx="124063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>
                <a:solidFill>
                  <a:schemeClr val="accent1">
                    <a:lumMod val="75000"/>
                  </a:schemeClr>
                </a:solidFill>
                <a:latin typeface="UTM Aptima" panose="02040603050506020204" pitchFamily="18" charset="0"/>
              </a:rPr>
              <a:t>= 24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8FD791D-2820-458B-A418-C517513690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2436" y="3893205"/>
            <a:ext cx="171064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>
                <a:solidFill>
                  <a:schemeClr val="accent1">
                    <a:lumMod val="75000"/>
                  </a:schemeClr>
                </a:solidFill>
                <a:latin typeface="UTM Aptima" panose="02040603050506020204" pitchFamily="18" charset="0"/>
              </a:rPr>
              <a:t>: 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2513649-7694-4C26-8E12-715DD236D9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2847" y="2462869"/>
            <a:ext cx="12543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>
                <a:solidFill>
                  <a:schemeClr val="accent1">
                    <a:lumMod val="75000"/>
                  </a:schemeClr>
                </a:solidFill>
                <a:latin typeface="UTM Aptima" panose="02040603050506020204" pitchFamily="18" charset="0"/>
              </a:rPr>
              <a:t> = 60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D2FD99B-1E0F-43DE-AFEE-3BACDED85E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3816" y="3042307"/>
            <a:ext cx="248126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>
                <a:solidFill>
                  <a:schemeClr val="accent1">
                    <a:lumMod val="75000"/>
                  </a:schemeClr>
                </a:solidFill>
                <a:latin typeface="UTM Aptima" panose="02040603050506020204" pitchFamily="18" charset="0"/>
              </a:rPr>
              <a:t>= 30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FA01C40-9BD2-470E-9814-FF75C8BC66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4166" y="2455644"/>
            <a:ext cx="148363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>
                <a:solidFill>
                  <a:schemeClr val="accent1">
                    <a:lumMod val="75000"/>
                  </a:schemeClr>
                </a:solidFill>
                <a:latin typeface="UTM Aptima" panose="02040603050506020204" pitchFamily="18" charset="0"/>
              </a:rPr>
              <a:t>: 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778F243-D2F6-4ABC-B61D-AEFC6512C9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3966" y="3907655"/>
            <a:ext cx="12543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>
                <a:solidFill>
                  <a:schemeClr val="accent1">
                    <a:lumMod val="75000"/>
                  </a:schemeClr>
                </a:solidFill>
                <a:latin typeface="UTM Aptima" panose="02040603050506020204" pitchFamily="18" charset="0"/>
              </a:rPr>
              <a:t> = 81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5388093-5ED3-447D-BCF8-57D0105B27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935" y="4487093"/>
            <a:ext cx="248126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>
                <a:solidFill>
                  <a:schemeClr val="accent1">
                    <a:lumMod val="75000"/>
                  </a:schemeClr>
                </a:solidFill>
                <a:latin typeface="UTM Aptima" panose="02040603050506020204" pitchFamily="18" charset="0"/>
              </a:rPr>
              <a:t>= 9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C2E4B5F-A60A-44A3-A0FC-94A9F1CADE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9087" y="3900430"/>
            <a:ext cx="148363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800">
                <a:solidFill>
                  <a:schemeClr val="accent1">
                    <a:lumMod val="75000"/>
                  </a:schemeClr>
                </a:solidFill>
                <a:latin typeface="UTM Aptima" panose="02040603050506020204" pitchFamily="18" charset="0"/>
              </a:rPr>
              <a:t>: 9</a:t>
            </a:r>
          </a:p>
        </p:txBody>
      </p:sp>
    </p:spTree>
    <p:extLst>
      <p:ext uri="{BB962C8B-B14F-4D97-AF65-F5344CB8AC3E}">
        <p14:creationId xmlns:p14="http://schemas.microsoft.com/office/powerpoint/2010/main" val="3321728738"/>
      </p:ext>
    </p:extLst>
  </p:cSld>
  <p:clrMapOvr>
    <a:masterClrMapping/>
  </p:clrMapOvr>
  <p:transition spd="med"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92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92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7" dur="80"/>
                                        <p:tgtEl>
                                          <p:spTgt spid="82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8" dur="80"/>
                                        <p:tgtEl>
                                          <p:spTgt spid="82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80"/>
                                        <p:tgtEl>
                                          <p:spTgt spid="82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2" dur="80"/>
                                        <p:tgtEl>
                                          <p:spTgt spid="82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3" dur="80"/>
                                        <p:tgtEl>
                                          <p:spTgt spid="82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80"/>
                                        <p:tgtEl>
                                          <p:spTgt spid="82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7" dur="80"/>
                                        <p:tgtEl>
                                          <p:spTgt spid="82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8" dur="80"/>
                                        <p:tgtEl>
                                          <p:spTgt spid="82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80"/>
                                        <p:tgtEl>
                                          <p:spTgt spid="82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7" grpId="0"/>
      <p:bldP spid="5" grpId="0"/>
      <p:bldP spid="8212" grpId="0"/>
      <p:bldP spid="8218" grpId="0"/>
      <p:bldP spid="8221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8" name="Text Box 10">
            <a:extLst>
              <a:ext uri="{FF2B5EF4-FFF2-40B4-BE49-F238E27FC236}">
                <a16:creationId xmlns:a16="http://schemas.microsoft.com/office/drawing/2014/main" id="{C09FA077-858F-451C-8B74-DE50E348BB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7163" y="1692625"/>
            <a:ext cx="9144000" cy="129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n-US" altLang="en-US" sz="2600">
                <a:latin typeface="UTM Aptima" panose="02040603050506020204" pitchFamily="18" charset="0"/>
                <a:cs typeface="Times New Roman" panose="02020603050405020304" pitchFamily="18" charset="0"/>
              </a:rPr>
              <a:t>Bài 3:							 xếp đều vào 							 . 												 , biết rằng mỗi ngăn có số sách như nhau?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A4C648-8BA3-49BC-89F7-5272538496F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33" r="25410"/>
          <a:stretch/>
        </p:blipFill>
        <p:spPr>
          <a:xfrm>
            <a:off x="252000" y="3396345"/>
            <a:ext cx="1394121" cy="283028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02666B5-C563-4F24-A7C7-82A104E2876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33" r="25410"/>
          <a:stretch/>
        </p:blipFill>
        <p:spPr>
          <a:xfrm>
            <a:off x="1696683" y="3396345"/>
            <a:ext cx="1394121" cy="2830285"/>
          </a:xfrm>
          <a:prstGeom prst="rect">
            <a:avLst/>
          </a:prstGeom>
        </p:spPr>
      </p:pic>
      <p:sp>
        <p:nvSpPr>
          <p:cNvPr id="6" name="Right Brace 5">
            <a:extLst>
              <a:ext uri="{FF2B5EF4-FFF2-40B4-BE49-F238E27FC236}">
                <a16:creationId xmlns:a16="http://schemas.microsoft.com/office/drawing/2014/main" id="{F1B833A9-A514-4FB3-B67E-BD8CD63D1B06}"/>
              </a:ext>
            </a:extLst>
          </p:cNvPr>
          <p:cNvSpPr/>
          <p:nvPr/>
        </p:nvSpPr>
        <p:spPr>
          <a:xfrm rot="5400000">
            <a:off x="1493140" y="4768630"/>
            <a:ext cx="360000" cy="2916000"/>
          </a:xfrm>
          <a:prstGeom prst="rightBrace">
            <a:avLst>
              <a:gd name="adj1" fmla="val 87500"/>
              <a:gd name="adj2" fmla="val 50000"/>
            </a:avLst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8">
            <a:extLst>
              <a:ext uri="{FF2B5EF4-FFF2-40B4-BE49-F238E27FC236}">
                <a16:creationId xmlns:a16="http://schemas.microsoft.com/office/drawing/2014/main" id="{06647D5A-2C98-4111-A267-D0A85606F0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58" y="6334780"/>
            <a:ext cx="33464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solidFill>
                  <a:srgbClr val="0000FF"/>
                </a:solidFill>
                <a:latin typeface="UTM Aptima" panose="02040603050506020204" pitchFamily="18" charset="0"/>
              </a:rPr>
              <a:t>240 quyển sách</a:t>
            </a:r>
          </a:p>
        </p:txBody>
      </p:sp>
      <p:sp>
        <p:nvSpPr>
          <p:cNvPr id="10242" name="Text Box 7">
            <a:extLst>
              <a:ext uri="{FF2B5EF4-FFF2-40B4-BE49-F238E27FC236}">
                <a16:creationId xmlns:a16="http://schemas.microsoft.com/office/drawing/2014/main" id="{DDBA1948-E35B-4022-B8CB-933A28DFF1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7894" y="2898248"/>
            <a:ext cx="2222014" cy="461665"/>
          </a:xfrm>
          <a:prstGeom prst="borderCallout1">
            <a:avLst>
              <a:gd name="adj1" fmla="val 52038"/>
              <a:gd name="adj2" fmla="val 278"/>
              <a:gd name="adj3" fmla="val 185319"/>
              <a:gd name="adj4" fmla="val -11875"/>
            </a:avLst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>
                <a:solidFill>
                  <a:srgbClr val="C00000"/>
                </a:solidFill>
                <a:latin typeface="UTM Aptima" panose="02040603050506020204" pitchFamily="18" charset="0"/>
              </a:rPr>
              <a:t>… quyển sách?</a:t>
            </a:r>
          </a:p>
        </p:txBody>
      </p:sp>
      <p:sp>
        <p:nvSpPr>
          <p:cNvPr id="22" name="TextBox 8">
            <a:extLst>
              <a:ext uri="{FF2B5EF4-FFF2-40B4-BE49-F238E27FC236}">
                <a16:creationId xmlns:a16="http://schemas.microsoft.com/office/drawing/2014/main" id="{46081DE7-67CF-4336-B567-7BF70C0773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1565" y="1624235"/>
            <a:ext cx="298552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600">
                <a:latin typeface="UTM Aptima" panose="02040603050506020204" pitchFamily="18" charset="0"/>
              </a:rPr>
              <a:t>Có 240 quyển sách</a:t>
            </a:r>
          </a:p>
        </p:txBody>
      </p:sp>
      <p:sp>
        <p:nvSpPr>
          <p:cNvPr id="23" name="TextBox 8">
            <a:extLst>
              <a:ext uri="{FF2B5EF4-FFF2-40B4-BE49-F238E27FC236}">
                <a16:creationId xmlns:a16="http://schemas.microsoft.com/office/drawing/2014/main" id="{3B31D395-8047-4BC3-B968-4E1B872A12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9133" y="1633153"/>
            <a:ext cx="3714867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600">
                <a:latin typeface="UTM Aptima" panose="02040603050506020204" pitchFamily="18" charset="0"/>
              </a:rPr>
              <a:t>2 tủ, mỗi tủ có 4 ngăn</a:t>
            </a:r>
          </a:p>
        </p:txBody>
      </p:sp>
      <p:sp>
        <p:nvSpPr>
          <p:cNvPr id="24" name="TextBox 8">
            <a:extLst>
              <a:ext uri="{FF2B5EF4-FFF2-40B4-BE49-F238E27FC236}">
                <a16:creationId xmlns:a16="http://schemas.microsoft.com/office/drawing/2014/main" id="{43F89446-5519-4A58-A100-763856C68D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65434" y="2016153"/>
            <a:ext cx="610903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600">
                <a:latin typeface="UTM Aptima" panose="02040603050506020204" pitchFamily="18" charset="0"/>
              </a:rPr>
              <a:t>Hỏi mỗi ngăn có bao nhiêu quyển sách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6605821-2E64-4C25-BFF1-EFF4974094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35342" y="2898248"/>
            <a:ext cx="5416976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en-US" altLang="en-US" sz="2800">
                <a:solidFill>
                  <a:srgbClr val="C00000"/>
                </a:solidFill>
                <a:latin typeface="UTM Aptima" panose="02040603050506020204" pitchFamily="18" charset="0"/>
                <a:cs typeface="Times New Roman" panose="02020603050405020304" pitchFamily="18" charset="0"/>
              </a:rPr>
              <a:t>Cách 1:</a:t>
            </a:r>
          </a:p>
          <a:p>
            <a:pPr marL="457200" indent="-457200" algn="just">
              <a:buFontTx/>
              <a:buChar char="-"/>
            </a:pPr>
            <a:r>
              <a:rPr lang="en-US" altLang="en-US" sz="2800">
                <a:solidFill>
                  <a:srgbClr val="0000FF"/>
                </a:solidFill>
                <a:latin typeface="UTM Aptima" panose="02040603050506020204" pitchFamily="18" charset="0"/>
                <a:cs typeface="Times New Roman" panose="02020603050405020304" pitchFamily="18" charset="0"/>
              </a:rPr>
              <a:t>Tìm tổng số ngăn sách trong cả 2 tủ</a:t>
            </a:r>
          </a:p>
          <a:p>
            <a:pPr marL="457200" indent="-457200" algn="just">
              <a:buFontTx/>
              <a:buChar char="-"/>
            </a:pPr>
            <a:r>
              <a:rPr lang="en-US" altLang="en-US" sz="2800">
                <a:solidFill>
                  <a:srgbClr val="0000FF"/>
                </a:solidFill>
                <a:latin typeface="UTM Aptima" panose="02040603050506020204" pitchFamily="18" charset="0"/>
                <a:cs typeface="Times New Roman" panose="02020603050405020304" pitchFamily="18" charset="0"/>
              </a:rPr>
              <a:t>Tìm số sách trong từng ngăn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02F7FE0-A053-430F-AEB8-773E7F793D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1255" y="4757674"/>
            <a:ext cx="5416976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en-US" altLang="en-US" sz="2800">
                <a:solidFill>
                  <a:srgbClr val="C00000"/>
                </a:solidFill>
                <a:latin typeface="UTM Aptima" panose="02040603050506020204" pitchFamily="18" charset="0"/>
                <a:cs typeface="Times New Roman" panose="02020603050405020304" pitchFamily="18" charset="0"/>
              </a:rPr>
              <a:t>Cách 2:</a:t>
            </a:r>
          </a:p>
          <a:p>
            <a:pPr marL="457200" indent="-457200" algn="just">
              <a:buFontTx/>
              <a:buChar char="-"/>
            </a:pPr>
            <a:r>
              <a:rPr lang="en-US" altLang="en-US" sz="2800">
                <a:solidFill>
                  <a:srgbClr val="0000FF"/>
                </a:solidFill>
                <a:latin typeface="UTM Aptima" panose="02040603050506020204" pitchFamily="18" charset="0"/>
                <a:cs typeface="Times New Roman" panose="02020603050405020304" pitchFamily="18" charset="0"/>
              </a:rPr>
              <a:t>Tìm số sách trong mỗi tủ</a:t>
            </a:r>
          </a:p>
          <a:p>
            <a:pPr marL="457200" indent="-457200" algn="just">
              <a:buFontTx/>
              <a:buChar char="-"/>
            </a:pPr>
            <a:r>
              <a:rPr lang="en-US" altLang="en-US" sz="2800">
                <a:solidFill>
                  <a:srgbClr val="0000FF"/>
                </a:solidFill>
                <a:latin typeface="UTM Aptima" panose="02040603050506020204" pitchFamily="18" charset="0"/>
                <a:cs typeface="Times New Roman" panose="02020603050405020304" pitchFamily="18" charset="0"/>
              </a:rPr>
              <a:t>Tìm số sách trong từng ngăn</a:t>
            </a:r>
          </a:p>
        </p:txBody>
      </p:sp>
    </p:spTree>
  </p:cSld>
  <p:clrMapOvr>
    <a:masterClrMapping/>
  </p:clrMapOvr>
  <p:transition spd="med"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024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24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24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8" grpId="0"/>
      <p:bldP spid="6" grpId="0" animBg="1"/>
      <p:bldP spid="21" grpId="0"/>
      <p:bldP spid="10242" grpId="0" uiExpand="1" build="allAtOnce" animBg="1"/>
      <p:bldP spid="22" grpId="0" build="allAtOnce"/>
      <p:bldP spid="22" grpId="1" build="allAtOnce"/>
      <p:bldP spid="23" grpId="0" build="allAtOnce"/>
      <p:bldP spid="23" grpId="1" build="allAtOnce"/>
      <p:bldP spid="24" grpId="0"/>
      <p:bldP spid="24" grpId="1"/>
      <p:bldP spid="25" grpId="0"/>
      <p:bldP spid="2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8" name="Text Box 10">
            <a:extLst>
              <a:ext uri="{FF2B5EF4-FFF2-40B4-BE49-F238E27FC236}">
                <a16:creationId xmlns:a16="http://schemas.microsoft.com/office/drawing/2014/main" id="{C09FA077-858F-451C-8B74-DE50E348BB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689551"/>
            <a:ext cx="9144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n-US" altLang="en-US">
                <a:latin typeface="UTM Aptima" panose="02040603050506020204" pitchFamily="18" charset="0"/>
                <a:cs typeface="Times New Roman" panose="02020603050405020304" pitchFamily="18" charset="0"/>
              </a:rPr>
              <a:t>Bài 3: </a:t>
            </a:r>
            <a:r>
              <a:rPr lang="en-US" altLang="en-US">
                <a:solidFill>
                  <a:srgbClr val="0000FF"/>
                </a:solidFill>
                <a:latin typeface="UTM Aptima" panose="02040603050506020204" pitchFamily="18" charset="0"/>
                <a:cs typeface="Times New Roman" panose="02020603050405020304" pitchFamily="18" charset="0"/>
              </a:rPr>
              <a:t>Có 240 quyển sách</a:t>
            </a:r>
            <a:r>
              <a:rPr lang="en-US" altLang="en-US">
                <a:latin typeface="UTM Aptima" panose="02040603050506020204" pitchFamily="18" charset="0"/>
                <a:cs typeface="Times New Roman" panose="02020603050405020304" pitchFamily="18" charset="0"/>
              </a:rPr>
              <a:t> xếp đều vào </a:t>
            </a:r>
            <a:r>
              <a:rPr lang="en-US" altLang="en-US">
                <a:solidFill>
                  <a:srgbClr val="0000FF"/>
                </a:solidFill>
                <a:latin typeface="UTM Aptima" panose="02040603050506020204" pitchFamily="18" charset="0"/>
                <a:cs typeface="Times New Roman" panose="02020603050405020304" pitchFamily="18" charset="0"/>
              </a:rPr>
              <a:t>2 tủ, mỗi tủ có 4 ngăn</a:t>
            </a:r>
            <a:r>
              <a:rPr lang="en-US" altLang="en-US">
                <a:latin typeface="UTM Aptima" panose="02040603050506020204" pitchFamily="18" charset="0"/>
                <a:cs typeface="Times New Roman" panose="02020603050405020304" pitchFamily="18" charset="0"/>
              </a:rPr>
              <a:t>. </a:t>
            </a:r>
            <a:r>
              <a:rPr lang="en-US" altLang="en-US">
                <a:solidFill>
                  <a:srgbClr val="FF0000"/>
                </a:solidFill>
                <a:latin typeface="UTM Aptima" panose="02040603050506020204" pitchFamily="18" charset="0"/>
                <a:cs typeface="Times New Roman" panose="02020603050405020304" pitchFamily="18" charset="0"/>
              </a:rPr>
              <a:t>Hỏi mỗi ngăn có bao nhiêu quyển sách</a:t>
            </a:r>
            <a:r>
              <a:rPr lang="en-US" altLang="en-US">
                <a:latin typeface="UTM Aptima" panose="02040603050506020204" pitchFamily="18" charset="0"/>
                <a:cs typeface="Times New Roman" panose="02020603050405020304" pitchFamily="18" charset="0"/>
              </a:rPr>
              <a:t>, biết rằng mỗi ngăn có số sách như nhau?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7D52C8-7EEA-4007-BB5E-61B03420D5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205616"/>
            <a:ext cx="4572000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en-US" altLang="en-US">
                <a:solidFill>
                  <a:srgbClr val="C00000"/>
                </a:solidFill>
                <a:latin typeface="UTM Aptima" panose="02040603050506020204" pitchFamily="18" charset="0"/>
                <a:cs typeface="Times New Roman" panose="02020603050405020304" pitchFamily="18" charset="0"/>
              </a:rPr>
              <a:t>Cách 1:</a:t>
            </a:r>
          </a:p>
          <a:p>
            <a:pPr algn="ctr"/>
            <a:r>
              <a:rPr lang="en-US" altLang="en-US">
                <a:solidFill>
                  <a:srgbClr val="0000FF"/>
                </a:solidFill>
                <a:latin typeface="UTM Aptima" panose="02040603050506020204" pitchFamily="18" charset="0"/>
                <a:cs typeface="Times New Roman" panose="02020603050405020304" pitchFamily="18" charset="0"/>
              </a:rPr>
              <a:t>Bài giải</a:t>
            </a:r>
          </a:p>
          <a:p>
            <a:pPr algn="ctr"/>
            <a:r>
              <a:rPr lang="en-US" altLang="en-US">
                <a:solidFill>
                  <a:srgbClr val="0000FF"/>
                </a:solidFill>
                <a:latin typeface="UTM Aptima" panose="02040603050506020204" pitchFamily="18" charset="0"/>
                <a:cs typeface="Times New Roman" panose="02020603050405020304" pitchFamily="18" charset="0"/>
              </a:rPr>
              <a:t>Hai tủ có số ngăn là:</a:t>
            </a:r>
          </a:p>
          <a:p>
            <a:pPr algn="ctr"/>
            <a:r>
              <a:rPr lang="en-US" altLang="en-US">
                <a:solidFill>
                  <a:srgbClr val="0000FF"/>
                </a:solidFill>
                <a:latin typeface="UTM Aptima" panose="02040603050506020204" pitchFamily="18" charset="0"/>
                <a:cs typeface="Times New Roman" panose="02020603050405020304" pitchFamily="18" charset="0"/>
              </a:rPr>
              <a:t>   4 x 2 = 8 (ngăn)</a:t>
            </a:r>
          </a:p>
          <a:p>
            <a:pPr algn="ctr"/>
            <a:r>
              <a:rPr lang="en-US" altLang="en-US">
                <a:solidFill>
                  <a:srgbClr val="0000FF"/>
                </a:solidFill>
                <a:latin typeface="UTM Aptima" panose="02040603050506020204" pitchFamily="18" charset="0"/>
                <a:cs typeface="Times New Roman" panose="02020603050405020304" pitchFamily="18" charset="0"/>
              </a:rPr>
              <a:t>Mỗi ngăn có số quyển sách là:</a:t>
            </a:r>
          </a:p>
          <a:p>
            <a:pPr algn="ctr"/>
            <a:r>
              <a:rPr lang="en-US" altLang="en-US">
                <a:solidFill>
                  <a:srgbClr val="0000FF"/>
                </a:solidFill>
                <a:latin typeface="UTM Aptima" panose="02040603050506020204" pitchFamily="18" charset="0"/>
                <a:cs typeface="Times New Roman" panose="02020603050405020304" pitchFamily="18" charset="0"/>
              </a:rPr>
              <a:t>   240 : 8 = 30 (quyển)</a:t>
            </a:r>
          </a:p>
          <a:p>
            <a:pPr algn="ctr"/>
            <a:r>
              <a:rPr lang="en-US" altLang="en-US">
                <a:solidFill>
                  <a:srgbClr val="0000FF"/>
                </a:solidFill>
                <a:latin typeface="UTM Aptima" panose="02040603050506020204" pitchFamily="18" charset="0"/>
                <a:cs typeface="Times New Roman" panose="02020603050405020304" pitchFamily="18" charset="0"/>
              </a:rPr>
              <a:t>  		Đáp số: 30 quyển sách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490F113-4D19-422D-B720-F5C63B04C4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6057" y="3205616"/>
            <a:ext cx="4648200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en-US" altLang="en-US">
                <a:solidFill>
                  <a:srgbClr val="C00000"/>
                </a:solidFill>
                <a:latin typeface="UTM Aptima" panose="02040603050506020204" pitchFamily="18" charset="0"/>
                <a:cs typeface="Times New Roman" panose="02020603050405020304" pitchFamily="18" charset="0"/>
              </a:rPr>
              <a:t>Cách 2:</a:t>
            </a:r>
          </a:p>
          <a:p>
            <a:pPr algn="ctr"/>
            <a:r>
              <a:rPr lang="en-US" altLang="en-US">
                <a:solidFill>
                  <a:srgbClr val="0000FF"/>
                </a:solidFill>
                <a:latin typeface="UTM Aptima" panose="02040603050506020204" pitchFamily="18" charset="0"/>
                <a:cs typeface="Times New Roman" panose="02020603050405020304" pitchFamily="18" charset="0"/>
              </a:rPr>
              <a:t>Bài giải</a:t>
            </a:r>
          </a:p>
          <a:p>
            <a:pPr algn="ctr"/>
            <a:r>
              <a:rPr lang="en-US" altLang="en-US">
                <a:solidFill>
                  <a:srgbClr val="0000FF"/>
                </a:solidFill>
                <a:latin typeface="UTM Aptima" panose="02040603050506020204" pitchFamily="18" charset="0"/>
                <a:cs typeface="Times New Roman" panose="02020603050405020304" pitchFamily="18" charset="0"/>
              </a:rPr>
              <a:t>Trong mỗi tủ có số quyển sách là:</a:t>
            </a:r>
          </a:p>
          <a:p>
            <a:pPr algn="ctr"/>
            <a:r>
              <a:rPr lang="en-US" altLang="en-US">
                <a:solidFill>
                  <a:srgbClr val="0000FF"/>
                </a:solidFill>
                <a:latin typeface="UTM Aptima" panose="02040603050506020204" pitchFamily="18" charset="0"/>
                <a:cs typeface="Times New Roman" panose="02020603050405020304" pitchFamily="18" charset="0"/>
              </a:rPr>
              <a:t>   240 : 2 = 120 (quyển)</a:t>
            </a:r>
          </a:p>
          <a:p>
            <a:pPr algn="ctr"/>
            <a:r>
              <a:rPr lang="en-US" altLang="en-US">
                <a:solidFill>
                  <a:srgbClr val="0000FF"/>
                </a:solidFill>
                <a:latin typeface="UTM Aptima" panose="02040603050506020204" pitchFamily="18" charset="0"/>
                <a:cs typeface="Times New Roman" panose="02020603050405020304" pitchFamily="18" charset="0"/>
              </a:rPr>
              <a:t>Mỗi ngăn có số quyển sách là:</a:t>
            </a:r>
          </a:p>
          <a:p>
            <a:pPr algn="ctr"/>
            <a:r>
              <a:rPr lang="en-US" altLang="en-US">
                <a:solidFill>
                  <a:srgbClr val="0000FF"/>
                </a:solidFill>
                <a:latin typeface="UTM Aptima" panose="02040603050506020204" pitchFamily="18" charset="0"/>
                <a:cs typeface="Times New Roman" panose="02020603050405020304" pitchFamily="18" charset="0"/>
              </a:rPr>
              <a:t>   120 : 4 = 30 (quyển)</a:t>
            </a:r>
          </a:p>
          <a:p>
            <a:pPr algn="ctr"/>
            <a:r>
              <a:rPr lang="en-US" altLang="en-US">
                <a:solidFill>
                  <a:srgbClr val="0000FF"/>
                </a:solidFill>
                <a:latin typeface="UTM Aptima" panose="02040603050506020204" pitchFamily="18" charset="0"/>
                <a:cs typeface="Times New Roman" panose="02020603050405020304" pitchFamily="18" charset="0"/>
              </a:rPr>
              <a:t>  		Đáp số: 30 quyển sách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30A6D4B-2307-4258-950E-685945F74C6F}"/>
              </a:ext>
            </a:extLst>
          </p:cNvPr>
          <p:cNvCxnSpPr/>
          <p:nvPr/>
        </p:nvCxnSpPr>
        <p:spPr>
          <a:xfrm>
            <a:off x="4376057" y="3004457"/>
            <a:ext cx="0" cy="3240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Oval 7">
            <a:hlinkClick r:id="" action="ppaction://noaction"/>
            <a:extLst>
              <a:ext uri="{FF2B5EF4-FFF2-40B4-BE49-F238E27FC236}">
                <a16:creationId xmlns:a16="http://schemas.microsoft.com/office/drawing/2014/main" id="{99709749-227E-4BED-8DD6-814356053153}"/>
              </a:ext>
            </a:extLst>
          </p:cNvPr>
          <p:cNvSpPr/>
          <p:nvPr/>
        </p:nvSpPr>
        <p:spPr>
          <a:xfrm>
            <a:off x="8528957" y="6244457"/>
            <a:ext cx="424543" cy="406714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1193069"/>
      </p:ext>
    </p:extLst>
  </p:cSld>
  <p:clrMapOvr>
    <a:masterClrMapping/>
  </p:clrMapOvr>
  <p:transition spd="med"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4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693</TotalTime>
  <Words>564</Words>
  <Application>Microsoft Office PowerPoint</Application>
  <PresentationFormat>On-screen Show (4:3)</PresentationFormat>
  <Paragraphs>105</Paragraphs>
  <Slides>9</Slides>
  <Notes>3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Rockwell</vt:lpstr>
      <vt:lpstr>Rockwell Condensed</vt:lpstr>
      <vt:lpstr>UTM Aptima</vt:lpstr>
      <vt:lpstr>Wingdings</vt:lpstr>
      <vt:lpstr>Wood Type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Bui</dc:creator>
  <cp:lastModifiedBy>Hoàng Nguyễn Tiến</cp:lastModifiedBy>
  <cp:revision>71</cp:revision>
  <dcterms:created xsi:type="dcterms:W3CDTF">2020-12-25T02:16:17Z</dcterms:created>
  <dcterms:modified xsi:type="dcterms:W3CDTF">2021-11-16T07:49:09Z</dcterms:modified>
</cp:coreProperties>
</file>