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8" r:id="rId2"/>
    <p:sldId id="284" r:id="rId3"/>
    <p:sldId id="315" r:id="rId4"/>
    <p:sldId id="271" r:id="rId5"/>
    <p:sldId id="317" r:id="rId6"/>
    <p:sldId id="275" r:id="rId7"/>
    <p:sldId id="294" r:id="rId8"/>
    <p:sldId id="320" r:id="rId9"/>
    <p:sldId id="300" r:id="rId10"/>
    <p:sldId id="30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.VnTime" panose="020B7200000000000000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CCFF"/>
    <a:srgbClr val="FF0000"/>
    <a:srgbClr val="9999FF"/>
    <a:srgbClr val="99CC00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180" autoAdjust="0"/>
  </p:normalViewPr>
  <p:slideViewPr>
    <p:cSldViewPr>
      <p:cViewPr varScale="1">
        <p:scale>
          <a:sx n="76" d="100"/>
          <a:sy n="76" d="100"/>
        </p:scale>
        <p:origin x="189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9B78F-5DCB-43A2-962F-9326DA2E4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62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A7723-C06A-4F8B-AD8D-DE969C296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40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C4FBE-22F2-4847-84AB-56227D35D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01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E1FF4-A842-4FF1-8E92-3B432B427C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3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2561E-D16F-4539-8C05-7D9CC4C8C5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5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F26C8-1741-4E4B-B9B4-4147BDA3A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39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A40D5-9989-4AA8-B79C-88D3AE2BF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99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51BBD-54E7-4764-A704-5B27B7A40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02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163DA-4B85-4A06-9578-0A4370D7BB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3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64414-710C-4D48-AB27-A4CA16BD6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5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EF871-0B79-445B-9FF8-C0612AE8C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panose="020B0604020202020204" pitchFamily="34" charset="0"/>
              </a:defRPr>
            </a:lvl1pPr>
          </a:lstStyle>
          <a:p>
            <a:fld id="{89B581D3-CBED-4B0D-8EBB-FF9CC02E14A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096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8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E:\lien%20luu\giao%20an%20dien%20tu\giao%20an%20dien%20tu\THT_Chuyen%20de%20Thuc%20hien%20giao%20an%20dien%20tu\GDCD\Yeu%20thuong%20con%20nguoi.ppt#-1,1,Slide 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CCFF33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 descr="Asian lily">
            <a:hlinkClick r:id="rId2" action="ppaction://hlinkpres?slideindex=1&amp;slidetitle=Slide 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1768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Asian lily">
            <a:hlinkClick r:id="rId2" action="ppaction://hlinkpres?slideindex=1&amp;slidetitle=Slide 1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9200"/>
            <a:ext cx="1768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0" y="-50241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0" y="48161"/>
            <a:ext cx="9144000" cy="132343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vi-V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4" name="WordArt 26"/>
          <p:cNvSpPr>
            <a:spLocks noChangeArrowheads="1" noChangeShapeType="1" noTextEdit="1"/>
          </p:cNvSpPr>
          <p:nvPr/>
        </p:nvSpPr>
        <p:spPr bwMode="auto">
          <a:xfrm>
            <a:off x="304800" y="1676400"/>
            <a:ext cx="40862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KIỂM TRA BÀI CŨ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914400" y="2895600"/>
            <a:ext cx="46482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Viết: 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2590800" y="3429000"/>
            <a:ext cx="3048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khúc khuỷu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514600" y="4038600"/>
            <a:ext cx="38862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khẳng khiu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2514600" y="4648200"/>
            <a:ext cx="25146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tiu nghỉu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" grpId="0"/>
      <p:bldP spid="7199" grpId="0"/>
      <p:bldP spid="7200" grpId="0"/>
      <p:bldP spid="72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3716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800" u="sng">
                <a:solidFill>
                  <a:srgbClr val="0000FF"/>
                </a:solidFill>
                <a:latin typeface="Times New Roman" panose="02020603050405020304" pitchFamily="18" charset="0"/>
              </a:rPr>
              <a:t>Bài 3(b)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: Tìm những tiếng có thể ghép với các tiếng sau: </a:t>
            </a:r>
            <a:r>
              <a:rPr lang="en-US" altLang="en-US" sz="2800">
                <a:solidFill>
                  <a:srgbClr val="800000"/>
                </a:solidFill>
                <a:latin typeface="Times New Roman" panose="02020603050405020304" pitchFamily="18" charset="0"/>
              </a:rPr>
              <a:t>vẽ; vẻ, nghỉ; nghĩ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36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- Vẻ: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429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- Vẽ: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21338" y="49530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4300" b="0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175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en-US" sz="4300" b="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43000" y="22860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</a:rPr>
              <a:t>Vẻ mặt, vẻ đẹp, vẻ vang, tỏ vẻ, vui vẻ, văn vẻ, ra vẻ ta đây, . . .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990600" y="35052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</a:rPr>
              <a:t>Vẽ chuyện, vẽ tranh, bản vẽ, vẽ đường cho hươu chạy, vẽ trò,vẽ kiểu, học vẽ, . . 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0" y="457200"/>
            <a:ext cx="9144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0" y="914400"/>
            <a:ext cx="9144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4648200"/>
            <a:ext cx="1630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- Nghỉ: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46482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</a:rPr>
              <a:t>	Nghỉ ngơi, nghỉ học, nghỉ hè, nghỉ hưu, nghỉ tay, đi nghỉ, an nghỉ . . 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867400"/>
            <a:ext cx="1630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- Nghĩ:</a:t>
            </a:r>
            <a:endParaRPr lang="en-US" altLang="en-US" sz="32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5715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0000FF"/>
                </a:solidFill>
                <a:latin typeface="Times New Roman" panose="02020603050405020304" pitchFamily="18" charset="0"/>
              </a:rPr>
              <a:t>	Nghĩ ngợi, ngẫm nghĩ, nghĩ bụng, nghĩ suy,cảm nghĩ, cả nghĩ, . .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/>
      <p:bldP spid="2" grpId="0"/>
      <p:bldP spid="3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12"/>
          <p:cNvSpPr txBox="1">
            <a:spLocks noChangeArrowheads="1"/>
          </p:cNvSpPr>
          <p:nvPr/>
        </p:nvSpPr>
        <p:spPr bwMode="auto">
          <a:xfrm>
            <a:off x="152400" y="20574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00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905000" y="3962400"/>
            <a:ext cx="7143750" cy="2773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Đây con sông xuôi dòng nước chảy            Bốn mùa soi từng mảnh mây trời Từng ngọn dừa gió đưa phe phẩy Bóng lồng trên sóng nước chơi vơi</a:t>
            </a:r>
          </a:p>
          <a:p>
            <a:pPr algn="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Hoài Vũ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38200" y="1752600"/>
            <a:ext cx="6781800" cy="2041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tận sông Hồng, em có biết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 hương anh cũng có dòng sông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mãi gọi với lòng tha thiết: 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Đông! Ơi Vàm Cỏ Đông!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4" grpId="0"/>
      <p:bldP spid="82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8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4" name="Picture 14" descr="20685523_images1286976_HoaiV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457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133600" y="6461125"/>
            <a:ext cx="22860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Nhà thơ Hoài Vũ </a:t>
            </a:r>
          </a:p>
        </p:txBody>
      </p:sp>
      <p:pic>
        <p:nvPicPr>
          <p:cNvPr id="71696" name="Picture 16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971800"/>
            <a:ext cx="4648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334000" y="6461125"/>
            <a:ext cx="34290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Nhạc sĩ Trương Quang Lục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5" descr="j028367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27913" y="1752600"/>
            <a:ext cx="171608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9" descr="Hoa d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29200"/>
            <a:ext cx="1600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0" descr="Hoa 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57800"/>
            <a:ext cx="182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0" y="2057400"/>
            <a:ext cx="7391400" cy="1066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CC99"/>
              </a:buClr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Những câu thơ nào nói về cảnh đẹp của sông Vàm Cỏ Đông? 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0" y="3124200"/>
            <a:ext cx="7239000" cy="15541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Bốn mùa soi từng mảnh mây trời</a:t>
            </a:r>
            <a:br>
              <a:rPr lang="en-US" altLang="en-US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 ngọn dừa gió đưa phe phẩy</a:t>
            </a:r>
            <a:br>
              <a:rPr lang="en-US" altLang="en-US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Bóng lồng trên sóng nước chơi vơi 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Box 12"/>
          <p:cNvSpPr txBox="1">
            <a:spLocks noChangeArrowheads="1"/>
          </p:cNvSpPr>
          <p:nvPr/>
        </p:nvSpPr>
        <p:spPr bwMode="auto">
          <a:xfrm>
            <a:off x="152400" y="20574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876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 descr="2ab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8" name="Picture 16" descr="river[2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9" name="Picture 17" descr="Vam co do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90" name="Picture 18" descr="797812541049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91" name="Picture 19" descr="photo0118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981200"/>
            <a:ext cx="5410200" cy="838200"/>
          </a:xfrm>
        </p:spPr>
        <p:txBody>
          <a:bodyPr/>
          <a:lstStyle/>
          <a:p>
            <a:pPr eaLnBrk="1" hangingPunct="1"/>
            <a:r>
              <a:rPr lang="en-US" altLang="en-US" sz="32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viết từ khó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52400" y="3276600"/>
            <a:ext cx="335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phe phẩy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495800" y="32766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tha thiết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04800" y="396240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mãi gọi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495800" y="4038600"/>
            <a:ext cx="373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nước chảy</a:t>
            </a:r>
          </a:p>
        </p:txBody>
      </p:sp>
      <p:pic>
        <p:nvPicPr>
          <p:cNvPr id="13320" name="Picture 12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593222">
            <a:off x="7978775" y="5265738"/>
            <a:ext cx="1152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3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672117">
            <a:off x="334963" y="5051425"/>
            <a:ext cx="1447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71012" grpId="0"/>
      <p:bldP spid="171013" grpId="0"/>
      <p:bldP spid="171014" grpId="0"/>
      <p:bldP spid="1710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8"/>
          <p:cNvGrpSpPr>
            <a:grpSpLocks/>
          </p:cNvGrpSpPr>
          <p:nvPr/>
        </p:nvGrpSpPr>
        <p:grpSpPr bwMode="auto">
          <a:xfrm>
            <a:off x="-304800" y="4114800"/>
            <a:ext cx="9912350" cy="2743200"/>
            <a:chOff x="0" y="1048"/>
            <a:chExt cx="5760" cy="3272"/>
          </a:xfrm>
        </p:grpSpPr>
        <p:pic>
          <p:nvPicPr>
            <p:cNvPr id="15368" name="Picture 9" descr="8184-003-02-1027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1048"/>
              <a:ext cx="3360" cy="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0" descr="k00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840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11" descr="k00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936"/>
              <a:ext cx="189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12" descr="k00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957"/>
              <a:ext cx="268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3" descr="k00-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4019"/>
              <a:ext cx="223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3" name="Picture 11" descr="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3_hoa_xoay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1600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3_hoa_xoay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1600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WordArt 14"/>
          <p:cNvSpPr>
            <a:spLocks noChangeArrowheads="1" noChangeShapeType="1" noTextEdit="1"/>
          </p:cNvSpPr>
          <p:nvPr/>
        </p:nvSpPr>
        <p:spPr bwMode="auto">
          <a:xfrm>
            <a:off x="990600" y="2209800"/>
            <a:ext cx="5353050" cy="2819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VIẾT CHÍNH TẢ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2"/>
          <p:cNvSpPr txBox="1">
            <a:spLocks noChangeArrowheads="1"/>
          </p:cNvSpPr>
          <p:nvPr/>
        </p:nvSpPr>
        <p:spPr bwMode="auto">
          <a:xfrm>
            <a:off x="152400" y="20574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115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8" descr="8184-003-02-102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943600"/>
            <a:ext cx="129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905000" y="3962400"/>
            <a:ext cx="7143750" cy="2773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Đây con sông xuôi dòng nước chảy            Bốn mùa soi từng mảnh mây trời Từng ngọn dừa gió đưa phe phẩy Bóng lồng trên sóng nước chơi vơi</a:t>
            </a:r>
          </a:p>
          <a:p>
            <a:pPr algn="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</a:rPr>
              <a:t>Hoài Vũ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838200" y="1752600"/>
            <a:ext cx="6781800" cy="2041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tận sông Hồng, em có biết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Quê hương anh cũng có dòng sông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mãi gọi với lòng tha thiết: </a:t>
            </a:r>
          </a:p>
          <a:p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Đông! Ơi Vàm Cỏ Đông!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.VnTime" panose="020B7200000000000000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4300" b="0">
                <a:solidFill>
                  <a:srgbClr val="0000FF"/>
                </a:solidFill>
                <a:latin typeface="Times New Roman" panose="02020603050405020304" pitchFamily="18" charset="0"/>
              </a:rPr>
              <a:t>Bài 2: Điền vào chỗ trống </a:t>
            </a: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it</a:t>
            </a:r>
            <a:r>
              <a:rPr lang="en-US" altLang="en-US" sz="4300" b="0">
                <a:solidFill>
                  <a:srgbClr val="0000FF"/>
                </a:solidFill>
                <a:latin typeface="Times New Roman" panose="02020603050405020304" pitchFamily="18" charset="0"/>
              </a:rPr>
              <a:t> hay </a:t>
            </a: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uyt</a:t>
            </a:r>
            <a:r>
              <a:rPr lang="en-US" altLang="en-US" sz="4300" b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09600" y="2667000"/>
            <a:ext cx="25908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latin typeface="Times New Roman" panose="02020603050405020304" pitchFamily="18" charset="0"/>
              </a:rPr>
              <a:t>H..... sáo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5800" y="4572000"/>
            <a:ext cx="28956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latin typeface="Times New Roman" panose="02020603050405020304" pitchFamily="18" charset="0"/>
              </a:rPr>
              <a:t>S…… ngã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105400" y="2667000"/>
            <a:ext cx="30480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latin typeface="Times New Roman" panose="02020603050405020304" pitchFamily="18" charset="0"/>
              </a:rPr>
              <a:t>H…… thở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886200" y="4495800"/>
            <a:ext cx="47244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latin typeface="Times New Roman" panose="02020603050405020304" pitchFamily="18" charset="0"/>
              </a:rPr>
              <a:t>Đứng s….vào nhau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995988" y="1757363"/>
            <a:ext cx="609600" cy="7477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it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7386638" y="1762125"/>
            <a:ext cx="11430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uyt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986463" y="1762125"/>
            <a:ext cx="6096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it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7391400" y="1762125"/>
            <a:ext cx="11430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 i="1">
                <a:solidFill>
                  <a:srgbClr val="FF0000"/>
                </a:solidFill>
                <a:latin typeface="Times New Roman" panose="02020603050405020304" pitchFamily="18" charset="0"/>
              </a:rPr>
              <a:t>uyt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-762000" y="6110288"/>
            <a:ext cx="228600" cy="7477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-762000" y="5334000"/>
            <a:ext cx="2286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-838200" y="6483350"/>
            <a:ext cx="2286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-762000" y="4572000"/>
            <a:ext cx="228600" cy="747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en-US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0" y="6096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tả (nghe – viết)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0" y="1143000"/>
            <a:ext cx="9144000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Vàm Cỏ Đông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98 0.05526 L -0.04635 0.3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72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0.06705 L -0.04739 0.133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3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02197 L -0.69531 0.399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188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0.01087 L -0.69583 0.1329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3" y="61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5433 L 0.2625 -0.28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11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3.87283E-6 L 0.71666 -0.398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25" y="-199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4532 L 0.25416 -0.233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94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5526 L 0.72084 -0.2994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67" y="-12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2" grpId="0"/>
      <p:bldP spid="16403" grpId="0"/>
      <p:bldP spid="16404" grpId="0"/>
      <p:bldP spid="16405" grpId="0"/>
      <p:bldP spid="16406" grpId="0"/>
      <p:bldP spid="16407" grpId="0"/>
      <p:bldP spid="16408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458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.VnTime</vt:lpstr>
      <vt:lpstr>Arial</vt:lpstr>
      <vt:lpstr>Times New Roman</vt:lpstr>
      <vt:lpstr>Wingdings</vt:lpstr>
      <vt:lpstr>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Hướng dẫn viết từ khó</vt:lpstr>
      <vt:lpstr>PowerPoint Presentation</vt:lpstr>
      <vt:lpstr>PowerPoint Presentation</vt:lpstr>
      <vt:lpstr>PowerPoint Presentation</vt:lpstr>
      <vt:lpstr>PowerPoint Presentation</vt:lpstr>
    </vt:vector>
  </TitlesOfParts>
  <Company>Truc Dao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Chóc mõng n¨m míi !</dc:title>
  <dc:creator>hp</dc:creator>
  <cp:lastModifiedBy>Hoàng Nguyễn Tiến</cp:lastModifiedBy>
  <cp:revision>483</cp:revision>
  <dcterms:created xsi:type="dcterms:W3CDTF">2008-01-17T00:56:22Z</dcterms:created>
  <dcterms:modified xsi:type="dcterms:W3CDTF">2021-11-16T11:56:11Z</dcterms:modified>
</cp:coreProperties>
</file>