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618E-C731-E244-B26B-1935BD945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17E7E-5E01-8B44-A674-7183A411A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CDFCA-EEDB-4140-BCDF-480E1A0D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9131-E3B4-2540-BA4D-D852FF73CECE}" type="datetimeFigureOut">
              <a:rPr lang="en-VN" smtClean="0"/>
              <a:t>06/12/2022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F342B-6698-A843-8FC6-BD86C249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E952-67F6-4E4D-BF58-8CFD9DED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F79-49C0-1347-8BFD-5FAC1F19D67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866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7680-CA60-AD4C-92B4-1A46C5E2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88C7A-3848-944F-917A-817EDB8F9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C835-829D-EE4B-B3C4-734B5A3F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9131-E3B4-2540-BA4D-D852FF73CECE}" type="datetimeFigureOut">
              <a:rPr lang="en-VN" smtClean="0"/>
              <a:t>06/12/2022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9B84-9841-A14C-8072-450552D4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1E666-D3C3-A648-8AF3-0430366F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F79-49C0-1347-8BFD-5FAC1F19D67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921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2A51E-B9B2-574F-95F1-A50BC03A3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1BD40-D23E-C640-A2C8-E5F0FB9CD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B25E-866C-AA45-9824-D2380961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9131-E3B4-2540-BA4D-D852FF73CECE}" type="datetimeFigureOut">
              <a:rPr lang="en-VN" smtClean="0"/>
              <a:t>06/12/2022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D406-7680-3549-8E93-A6193735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B956C-E8C7-4F4D-9AB5-EEDC3CC9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F79-49C0-1347-8BFD-5FAC1F19D67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613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370B-CC36-8A41-9352-344C4CA9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E3B1-A726-4D4F-9537-AE219306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86E9C-E83D-CC4F-8486-07F0CC45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9131-E3B4-2540-BA4D-D852FF73CECE}" type="datetimeFigureOut">
              <a:rPr lang="en-VN" smtClean="0"/>
              <a:t>06/12/2022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DFA8-DC1F-F64B-853B-419C63C9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E1A08-2619-AC48-B923-A48276E1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F79-49C0-1347-8BFD-5FAC1F19D67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5423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0EE1-C456-BC4D-A70E-400D1070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D3259-ABFA-A14C-BBAA-D8BE0F19B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A38D-0574-814C-9AD7-965809EE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9131-E3B4-2540-BA4D-D852FF73CECE}" type="datetimeFigureOut">
              <a:rPr lang="en-VN" smtClean="0"/>
              <a:t>06/12/2022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6E3D8-AEB0-354D-B63F-1C20B058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01A1-6494-CD45-827D-FB275311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F79-49C0-1347-8BFD-5FAC1F19D67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878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4CC0-B27C-6346-B654-DE7CC9E0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4C97-1898-2A42-AE6A-83D6D6FC3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F99C4-3208-7249-96F7-4134F63B9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24904-F452-744D-889A-F392C299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9131-E3B4-2540-BA4D-D852FF73CECE}" type="datetimeFigureOut">
              <a:rPr lang="en-VN" smtClean="0"/>
              <a:t>06/12/2022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22C71-99D1-2A42-8053-090D358D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479CB-6D78-0D41-8F64-06DCB592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F79-49C0-1347-8BFD-5FAC1F19D67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5480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B2F8-5246-DD4B-B54A-401982D7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E65FB-65BD-AB4D-92B4-94A6A8C2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9DC32-A416-B442-BA74-EA4309C0E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EE647-3D81-304B-8CE5-820BF8369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DBE90-D57C-C246-9349-EC8B8070D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41751-3950-774C-ABB2-8D9C1319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9131-E3B4-2540-BA4D-D852FF73CECE}" type="datetimeFigureOut">
              <a:rPr lang="en-VN" smtClean="0"/>
              <a:t>06/12/2022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90860-59BD-8146-ABAC-D4CE96F8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72509-F4FA-AB48-901D-FE92218B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F79-49C0-1347-8BFD-5FAC1F19D67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424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1EB0-C6B4-4648-925A-91649367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CC90-229C-5742-B3BC-2357EB28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9131-E3B4-2540-BA4D-D852FF73CECE}" type="datetimeFigureOut">
              <a:rPr lang="en-VN" smtClean="0"/>
              <a:t>06/12/2022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869C5-9C81-5349-9655-18477B62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DF190-8ABC-1943-A87A-D8236809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F79-49C0-1347-8BFD-5FAC1F19D67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5246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2A266-B5F8-1B4B-99E8-BBF941F4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9131-E3B4-2540-BA4D-D852FF73CECE}" type="datetimeFigureOut">
              <a:rPr lang="en-VN" smtClean="0"/>
              <a:t>06/12/2022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7B582-46F0-0549-94A9-53B68F48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F4AB9-B055-8E47-BE75-BFE05AAD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F79-49C0-1347-8BFD-5FAC1F19D67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4408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B1F2-4CE7-EA45-9560-B37E2A9B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CC79-D592-0A49-8426-303D71BF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3E13D-72BA-E247-805E-814ED6421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F6430-1E1D-BC42-82DB-B0E2A1BE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9131-E3B4-2540-BA4D-D852FF73CECE}" type="datetimeFigureOut">
              <a:rPr lang="en-VN" smtClean="0"/>
              <a:t>06/12/2022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5D6A1-761C-2648-8128-C33651C1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A684-F97A-6A4C-952C-424FB97C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F79-49C0-1347-8BFD-5FAC1F19D67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685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61DA-DF09-8643-AA36-A3CEC73A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22A86-0105-CC47-8A1E-2E2C38CA3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D809C-3FD4-CA4E-8743-20DC86A87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6F0F7-D9D2-914E-ABAD-DD333364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9131-E3B4-2540-BA4D-D852FF73CECE}" type="datetimeFigureOut">
              <a:rPr lang="en-VN" smtClean="0"/>
              <a:t>06/12/2022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1A663-977F-2947-B33B-4C08396A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0AE93-54F5-A943-A016-B209B39B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F79-49C0-1347-8BFD-5FAC1F19D67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3610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E3BBF-1894-404A-AA1A-8453E1AC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6C62-36D5-DC4D-9447-AF6F3F43A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CC4F-74EF-9C4E-9C74-6288FA56C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D9131-E3B4-2540-BA4D-D852FF73CECE}" type="datetimeFigureOut">
              <a:rPr lang="en-VN" smtClean="0"/>
              <a:t>06/12/2022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751E-B03B-E34F-AB3F-6AB92F0A6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A438-2FF7-C54B-B339-D0AC8FB23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9F79-49C0-1347-8BFD-5FAC1F19D67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114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DCD268-C13C-6B48-9DB5-C51CA9D0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7" y="896411"/>
            <a:ext cx="2692400" cy="2607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3EA3FD-8BB1-674B-97EE-33C19E161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17" y="3815668"/>
            <a:ext cx="2864638" cy="2822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7A68C-0996-8E43-9177-CABEBB4C5D2F}"/>
              </a:ext>
            </a:extLst>
          </p:cNvPr>
          <p:cNvSpPr txBox="1"/>
          <p:nvPr/>
        </p:nvSpPr>
        <p:spPr>
          <a:xfrm>
            <a:off x="762000" y="372533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Problem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D76699-74DF-9E4D-9980-D94B37FD7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4" y="741865"/>
            <a:ext cx="3390900" cy="250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1B57A6-48CC-174F-AFE0-AB06EA66F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481" y="4195921"/>
            <a:ext cx="2692400" cy="1752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5D18E0-02B7-CA45-B0C7-AE8784B0ACD6}"/>
              </a:ext>
            </a:extLst>
          </p:cNvPr>
          <p:cNvSpPr txBox="1"/>
          <p:nvPr/>
        </p:nvSpPr>
        <p:spPr>
          <a:xfrm>
            <a:off x="9808634" y="1487987"/>
            <a:ext cx="26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VN" dirty="0"/>
              <a:t>est embedding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468C6-77C7-214D-9EB2-2E5365703D6C}"/>
              </a:ext>
            </a:extLst>
          </p:cNvPr>
          <p:cNvSpPr txBox="1"/>
          <p:nvPr/>
        </p:nvSpPr>
        <p:spPr>
          <a:xfrm>
            <a:off x="9808634" y="5060921"/>
            <a:ext cx="26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</a:t>
            </a:r>
            <a:r>
              <a:rPr lang="en-VN" dirty="0"/>
              <a:t> embedding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467FC-341E-1945-B7D9-B1964DF266C7}"/>
              </a:ext>
            </a:extLst>
          </p:cNvPr>
          <p:cNvSpPr txBox="1"/>
          <p:nvPr/>
        </p:nvSpPr>
        <p:spPr>
          <a:xfrm>
            <a:off x="3520017" y="1487987"/>
            <a:ext cx="264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of cliques</a:t>
            </a:r>
            <a:br>
              <a:rPr lang="en-US" dirty="0"/>
            </a:br>
            <a:r>
              <a:rPr lang="en-US" dirty="0"/>
              <a:t>l = 20</a:t>
            </a:r>
            <a:br>
              <a:rPr lang="en-US" dirty="0"/>
            </a:br>
            <a:r>
              <a:rPr lang="en-US" dirty="0"/>
              <a:t>s = 3</a:t>
            </a:r>
            <a:endParaRPr lang="en-V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02A37-63EA-7E40-A482-378E1F0039B7}"/>
              </a:ext>
            </a:extLst>
          </p:cNvPr>
          <p:cNvSpPr txBox="1"/>
          <p:nvPr/>
        </p:nvSpPr>
        <p:spPr>
          <a:xfrm>
            <a:off x="3639609" y="4887555"/>
            <a:ext cx="26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63250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9FA588-059D-4D49-B9DD-94FFFB3EB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210" y="297572"/>
            <a:ext cx="3949700" cy="2819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284654-A4AE-C546-BADD-DA93E7048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" y="111276"/>
            <a:ext cx="5455678" cy="5383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7A68C-0996-8E43-9177-CABEBB4C5D2F}"/>
              </a:ext>
            </a:extLst>
          </p:cNvPr>
          <p:cNvSpPr txBox="1"/>
          <p:nvPr/>
        </p:nvSpPr>
        <p:spPr>
          <a:xfrm>
            <a:off x="370114" y="111276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Problem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D18E0-02B7-CA45-B0C7-AE8784B0ACD6}"/>
              </a:ext>
            </a:extLst>
          </p:cNvPr>
          <p:cNvSpPr txBox="1"/>
          <p:nvPr/>
        </p:nvSpPr>
        <p:spPr>
          <a:xfrm>
            <a:off x="10199008" y="1337940"/>
            <a:ext cx="26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VN" dirty="0"/>
              <a:t>est embedding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468C6-77C7-214D-9EB2-2E5365703D6C}"/>
              </a:ext>
            </a:extLst>
          </p:cNvPr>
          <p:cNvSpPr txBox="1"/>
          <p:nvPr/>
        </p:nvSpPr>
        <p:spPr>
          <a:xfrm>
            <a:off x="10245574" y="4298097"/>
            <a:ext cx="26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</a:t>
            </a:r>
            <a:r>
              <a:rPr lang="en-VN" dirty="0"/>
              <a:t> embedding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D3E23A-0669-F54D-82DD-EEAF5B8D6D9A}"/>
              </a:ext>
            </a:extLst>
          </p:cNvPr>
          <p:cNvSpPr txBox="1"/>
          <p:nvPr/>
        </p:nvSpPr>
        <p:spPr>
          <a:xfrm>
            <a:off x="1925865" y="5771813"/>
            <a:ext cx="26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graph</a:t>
            </a:r>
            <a:endParaRPr lang="en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9A96F-2C22-6541-8F94-641B83BEA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210" y="3219629"/>
            <a:ext cx="38227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NAVER VIETNAM5</dc:creator>
  <cp:lastModifiedBy>NAVER VIETNAM5</cp:lastModifiedBy>
  <cp:revision>3</cp:revision>
  <dcterms:created xsi:type="dcterms:W3CDTF">2022-12-06T03:10:03Z</dcterms:created>
  <dcterms:modified xsi:type="dcterms:W3CDTF">2022-12-06T09:42:12Z</dcterms:modified>
</cp:coreProperties>
</file>