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9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792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1FC29-3E2F-4B19-B293-E0400D0F5B54}" type="doc">
      <dgm:prSet loTypeId="urn:diagrams.loki3.com/Bracket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8BB5735C-86C4-49F0-B29C-979F4DA738B7}">
      <dgm:prSet phldrT="[Text]" custT="1"/>
      <dgm:spPr/>
      <dgm:t>
        <a:bodyPr/>
        <a:lstStyle/>
        <a:p>
          <a:r>
            <a:rPr lang="en-IN" sz="2400" b="1" dirty="0"/>
            <a:t>Person Registration</a:t>
          </a:r>
        </a:p>
      </dgm:t>
    </dgm:pt>
    <dgm:pt modelId="{B93EDD1A-3BDA-4E1E-AD9F-BBC411F79259}" type="parTrans" cxnId="{7377A9BF-ACAD-4204-8596-FD00BA2A8E80}">
      <dgm:prSet/>
      <dgm:spPr/>
      <dgm:t>
        <a:bodyPr/>
        <a:lstStyle/>
        <a:p>
          <a:endParaRPr lang="en-IN" sz="1500"/>
        </a:p>
      </dgm:t>
    </dgm:pt>
    <dgm:pt modelId="{41605363-3827-42BE-A6E6-94BA84B3F704}" type="sibTrans" cxnId="{7377A9BF-ACAD-4204-8596-FD00BA2A8E80}">
      <dgm:prSet/>
      <dgm:spPr/>
      <dgm:t>
        <a:bodyPr/>
        <a:lstStyle/>
        <a:p>
          <a:endParaRPr lang="en-IN" sz="1500"/>
        </a:p>
      </dgm:t>
    </dgm:pt>
    <dgm:pt modelId="{FCD6EC63-3A71-42CA-A204-A54C22ECAE6B}">
      <dgm:prSet phldrT="[Text]" custT="1"/>
      <dgm:spPr/>
      <dgm:t>
        <a:bodyPr/>
        <a:lstStyle/>
        <a:p>
          <a:r>
            <a:rPr lang="en-IN" sz="1800" dirty="0">
              <a:solidFill>
                <a:schemeClr val="tx1"/>
              </a:solidFill>
            </a:rPr>
            <a:t>Collect samples pictures of person to register</a:t>
          </a:r>
        </a:p>
      </dgm:t>
    </dgm:pt>
    <dgm:pt modelId="{E4ABE9B0-65FC-4522-A700-77894B882D63}" type="parTrans" cxnId="{A56E1A32-C338-4E7F-B8F2-3C0A64B34984}">
      <dgm:prSet/>
      <dgm:spPr/>
      <dgm:t>
        <a:bodyPr/>
        <a:lstStyle/>
        <a:p>
          <a:endParaRPr lang="en-IN" sz="1500"/>
        </a:p>
      </dgm:t>
    </dgm:pt>
    <dgm:pt modelId="{902653B2-C090-4D24-91C5-D777AB5290AA}" type="sibTrans" cxnId="{A56E1A32-C338-4E7F-B8F2-3C0A64B34984}">
      <dgm:prSet/>
      <dgm:spPr/>
      <dgm:t>
        <a:bodyPr/>
        <a:lstStyle/>
        <a:p>
          <a:endParaRPr lang="en-IN" sz="1500"/>
        </a:p>
      </dgm:t>
    </dgm:pt>
    <dgm:pt modelId="{6421170D-1665-4978-B41C-3C5C7266A6D1}">
      <dgm:prSet phldrT="[Text]" custT="1"/>
      <dgm:spPr/>
      <dgm:t>
        <a:bodyPr/>
        <a:lstStyle/>
        <a:p>
          <a:r>
            <a:rPr lang="en-IN" sz="1800" dirty="0">
              <a:solidFill>
                <a:schemeClr val="tx1"/>
              </a:solidFill>
            </a:rPr>
            <a:t>Store in persons sample Database.</a:t>
          </a:r>
        </a:p>
      </dgm:t>
    </dgm:pt>
    <dgm:pt modelId="{C60BD2EC-89A8-4A0E-AC79-93AACAF5DF9A}" type="parTrans" cxnId="{EBB46EA6-9DEA-44FB-9752-2DDF49C6B443}">
      <dgm:prSet/>
      <dgm:spPr/>
      <dgm:t>
        <a:bodyPr/>
        <a:lstStyle/>
        <a:p>
          <a:endParaRPr lang="en-IN" sz="1500"/>
        </a:p>
      </dgm:t>
    </dgm:pt>
    <dgm:pt modelId="{4B808D87-58A2-4D79-8685-A112B8B56CA7}" type="sibTrans" cxnId="{EBB46EA6-9DEA-44FB-9752-2DDF49C6B443}">
      <dgm:prSet/>
      <dgm:spPr/>
      <dgm:t>
        <a:bodyPr/>
        <a:lstStyle/>
        <a:p>
          <a:endParaRPr lang="en-IN" sz="1500"/>
        </a:p>
      </dgm:t>
    </dgm:pt>
    <dgm:pt modelId="{69332B8B-AA7C-42BB-AB7D-8C88287DE67F}">
      <dgm:prSet phldrT="[Text]" custT="1"/>
      <dgm:spPr/>
      <dgm:t>
        <a:bodyPr/>
        <a:lstStyle/>
        <a:p>
          <a:r>
            <a:rPr lang="en-IN" sz="2400" b="1" dirty="0"/>
            <a:t>Person Inference</a:t>
          </a:r>
        </a:p>
      </dgm:t>
    </dgm:pt>
    <dgm:pt modelId="{05844E6C-A7A2-47CB-B26C-5D0E2535B844}" type="parTrans" cxnId="{7FC753D4-D207-462E-9AD8-9631B0FD8CBD}">
      <dgm:prSet/>
      <dgm:spPr/>
      <dgm:t>
        <a:bodyPr/>
        <a:lstStyle/>
        <a:p>
          <a:endParaRPr lang="en-IN" sz="1500"/>
        </a:p>
      </dgm:t>
    </dgm:pt>
    <dgm:pt modelId="{53B0918A-D0D0-4407-A14A-298DA052B89D}" type="sibTrans" cxnId="{7FC753D4-D207-462E-9AD8-9631B0FD8CBD}">
      <dgm:prSet/>
      <dgm:spPr/>
      <dgm:t>
        <a:bodyPr/>
        <a:lstStyle/>
        <a:p>
          <a:endParaRPr lang="en-IN" sz="1500"/>
        </a:p>
      </dgm:t>
    </dgm:pt>
    <dgm:pt modelId="{455445EF-2743-46B8-877E-D6660BCF8690}">
      <dgm:prSet phldrT="[Text]" custT="1"/>
      <dgm:spPr/>
      <dgm:t>
        <a:bodyPr/>
        <a:lstStyle/>
        <a:p>
          <a:r>
            <a:rPr lang="en-IN" sz="1800" dirty="0"/>
            <a:t>In real-time, camera output feedback to database. </a:t>
          </a:r>
        </a:p>
      </dgm:t>
    </dgm:pt>
    <dgm:pt modelId="{27F3CA6F-9F75-424B-9495-58DC2A805288}" type="parTrans" cxnId="{51591A8B-DD60-490A-B47F-8FFF67BC66F2}">
      <dgm:prSet/>
      <dgm:spPr/>
      <dgm:t>
        <a:bodyPr/>
        <a:lstStyle/>
        <a:p>
          <a:endParaRPr lang="en-IN" sz="1500"/>
        </a:p>
      </dgm:t>
    </dgm:pt>
    <dgm:pt modelId="{3877BF89-91DF-4A01-8ADA-9C24F87A13F0}" type="sibTrans" cxnId="{51591A8B-DD60-490A-B47F-8FFF67BC66F2}">
      <dgm:prSet/>
      <dgm:spPr/>
      <dgm:t>
        <a:bodyPr/>
        <a:lstStyle/>
        <a:p>
          <a:endParaRPr lang="en-IN" sz="1500"/>
        </a:p>
      </dgm:t>
    </dgm:pt>
    <dgm:pt modelId="{5EE5F762-53A4-4907-9FC8-601D515719D6}">
      <dgm:prSet phldrT="[Text]" custT="1"/>
      <dgm:spPr/>
      <dgm:t>
        <a:bodyPr/>
        <a:lstStyle/>
        <a:p>
          <a:r>
            <a:rPr lang="en-IN" sz="1800" dirty="0"/>
            <a:t>Compare camera frames with database samples.</a:t>
          </a:r>
        </a:p>
      </dgm:t>
    </dgm:pt>
    <dgm:pt modelId="{A11E3AD3-E85D-413A-BD4D-5FEAAFD8E12D}" type="parTrans" cxnId="{989CB7AF-0B6D-4E66-9A05-DA174420730B}">
      <dgm:prSet/>
      <dgm:spPr/>
      <dgm:t>
        <a:bodyPr/>
        <a:lstStyle/>
        <a:p>
          <a:endParaRPr lang="en-IN"/>
        </a:p>
      </dgm:t>
    </dgm:pt>
    <dgm:pt modelId="{A3657110-71A1-475D-86C2-DBB9EEB9C2D0}" type="sibTrans" cxnId="{989CB7AF-0B6D-4E66-9A05-DA174420730B}">
      <dgm:prSet/>
      <dgm:spPr/>
      <dgm:t>
        <a:bodyPr/>
        <a:lstStyle/>
        <a:p>
          <a:endParaRPr lang="en-IN"/>
        </a:p>
      </dgm:t>
    </dgm:pt>
    <dgm:pt modelId="{FDF57C32-1138-4864-9E7E-88C859E45A2F}">
      <dgm:prSet phldrT="[Text]" custT="1"/>
      <dgm:spPr/>
      <dgm:t>
        <a:bodyPr/>
        <a:lstStyle/>
        <a:p>
          <a:r>
            <a:rPr lang="en-IN" sz="1800" dirty="0"/>
            <a:t>If person find in database then return the person name else return “Unknown”</a:t>
          </a:r>
        </a:p>
      </dgm:t>
    </dgm:pt>
    <dgm:pt modelId="{113F82DA-20D9-4D19-8428-7EE95789DA79}" type="parTrans" cxnId="{A85DD905-B6A1-4027-A590-D7F0D782DA9E}">
      <dgm:prSet/>
      <dgm:spPr/>
      <dgm:t>
        <a:bodyPr/>
        <a:lstStyle/>
        <a:p>
          <a:endParaRPr lang="en-IN"/>
        </a:p>
      </dgm:t>
    </dgm:pt>
    <dgm:pt modelId="{68311B77-224D-4A0A-AEAD-7D37D043E520}" type="sibTrans" cxnId="{A85DD905-B6A1-4027-A590-D7F0D782DA9E}">
      <dgm:prSet/>
      <dgm:spPr/>
      <dgm:t>
        <a:bodyPr/>
        <a:lstStyle/>
        <a:p>
          <a:endParaRPr lang="en-IN"/>
        </a:p>
      </dgm:t>
    </dgm:pt>
    <dgm:pt modelId="{888C6B66-95E1-4749-B1F5-22F791F04831}">
      <dgm:prSet phldrT="[Text]" custT="1"/>
      <dgm:spPr/>
      <dgm:t>
        <a:bodyPr/>
        <a:lstStyle/>
        <a:p>
          <a:r>
            <a:rPr lang="en-IN" sz="1800" dirty="0">
              <a:solidFill>
                <a:schemeClr val="tx1"/>
              </a:solidFill>
            </a:rPr>
            <a:t>Here we are using </a:t>
          </a:r>
          <a:r>
            <a:rPr lang="en-IN" sz="1800" b="1" dirty="0">
              <a:solidFill>
                <a:schemeClr val="tx1"/>
              </a:solidFill>
            </a:rPr>
            <a:t>Redis database </a:t>
          </a:r>
          <a:r>
            <a:rPr lang="en-IN" sz="1800" dirty="0">
              <a:solidFill>
                <a:schemeClr val="tx1"/>
              </a:solidFill>
            </a:rPr>
            <a:t>to store the samples</a:t>
          </a:r>
        </a:p>
      </dgm:t>
    </dgm:pt>
    <dgm:pt modelId="{C19B335A-A19D-48F2-A6BD-C96DEB06D504}" type="parTrans" cxnId="{D580090F-746B-4E90-A03A-BC025F8AAE0C}">
      <dgm:prSet/>
      <dgm:spPr/>
      <dgm:t>
        <a:bodyPr/>
        <a:lstStyle/>
        <a:p>
          <a:endParaRPr lang="en-IN"/>
        </a:p>
      </dgm:t>
    </dgm:pt>
    <dgm:pt modelId="{367496AA-9C7B-47EE-BD43-9E8A78E77109}" type="sibTrans" cxnId="{D580090F-746B-4E90-A03A-BC025F8AAE0C}">
      <dgm:prSet/>
      <dgm:spPr/>
      <dgm:t>
        <a:bodyPr/>
        <a:lstStyle/>
        <a:p>
          <a:endParaRPr lang="en-IN"/>
        </a:p>
      </dgm:t>
    </dgm:pt>
    <dgm:pt modelId="{56B225A5-C5E0-4BA4-8554-921B60B0585A}" type="pres">
      <dgm:prSet presAssocID="{78A1FC29-3E2F-4B19-B293-E0400D0F5B54}" presName="Name0" presStyleCnt="0">
        <dgm:presLayoutVars>
          <dgm:dir/>
          <dgm:animLvl val="lvl"/>
          <dgm:resizeHandles val="exact"/>
        </dgm:presLayoutVars>
      </dgm:prSet>
      <dgm:spPr/>
    </dgm:pt>
    <dgm:pt modelId="{73C2703B-990C-4328-9974-25BAC4400CE2}" type="pres">
      <dgm:prSet presAssocID="{8BB5735C-86C4-49F0-B29C-979F4DA738B7}" presName="linNode" presStyleCnt="0"/>
      <dgm:spPr/>
    </dgm:pt>
    <dgm:pt modelId="{3665BFFB-C700-4D33-8517-2EC99D582F60}" type="pres">
      <dgm:prSet presAssocID="{8BB5735C-86C4-49F0-B29C-979F4DA738B7}" presName="parTx" presStyleLbl="revTx" presStyleIdx="0" presStyleCnt="2">
        <dgm:presLayoutVars>
          <dgm:chMax val="1"/>
          <dgm:bulletEnabled val="1"/>
        </dgm:presLayoutVars>
      </dgm:prSet>
      <dgm:spPr/>
    </dgm:pt>
    <dgm:pt modelId="{0336FD86-9929-43FF-BEF7-AB50D93F08FE}" type="pres">
      <dgm:prSet presAssocID="{8BB5735C-86C4-49F0-B29C-979F4DA738B7}" presName="bracket" presStyleLbl="parChTrans1D1" presStyleIdx="0" presStyleCnt="2"/>
      <dgm:spPr>
        <a:ln w="38100"/>
      </dgm:spPr>
    </dgm:pt>
    <dgm:pt modelId="{FAC8613D-4CC4-45A2-B2D4-3DB8C17997B6}" type="pres">
      <dgm:prSet presAssocID="{8BB5735C-86C4-49F0-B29C-979F4DA738B7}" presName="spH" presStyleCnt="0"/>
      <dgm:spPr/>
    </dgm:pt>
    <dgm:pt modelId="{352176CF-F180-403A-A98C-0CC5CF787070}" type="pres">
      <dgm:prSet presAssocID="{8BB5735C-86C4-49F0-B29C-979F4DA738B7}" presName="desTx" presStyleLbl="node1" presStyleIdx="0" presStyleCnt="2">
        <dgm:presLayoutVars>
          <dgm:bulletEnabled val="1"/>
        </dgm:presLayoutVars>
      </dgm:prSet>
      <dgm:spPr/>
    </dgm:pt>
    <dgm:pt modelId="{5E34C49A-E659-49C6-BD9B-2F0DD65B7845}" type="pres">
      <dgm:prSet presAssocID="{41605363-3827-42BE-A6E6-94BA84B3F704}" presName="spV" presStyleCnt="0"/>
      <dgm:spPr/>
    </dgm:pt>
    <dgm:pt modelId="{89946266-43EB-430A-A678-919CDE02B56D}" type="pres">
      <dgm:prSet presAssocID="{69332B8B-AA7C-42BB-AB7D-8C88287DE67F}" presName="linNode" presStyleCnt="0"/>
      <dgm:spPr/>
    </dgm:pt>
    <dgm:pt modelId="{B80E21D5-D185-495C-B976-CA6F0D22B779}" type="pres">
      <dgm:prSet presAssocID="{69332B8B-AA7C-42BB-AB7D-8C88287DE67F}" presName="parTx" presStyleLbl="revTx" presStyleIdx="1" presStyleCnt="2">
        <dgm:presLayoutVars>
          <dgm:chMax val="1"/>
          <dgm:bulletEnabled val="1"/>
        </dgm:presLayoutVars>
      </dgm:prSet>
      <dgm:spPr/>
    </dgm:pt>
    <dgm:pt modelId="{7ABB744D-C500-43A9-BD91-8ED45A1BB6C3}" type="pres">
      <dgm:prSet presAssocID="{69332B8B-AA7C-42BB-AB7D-8C88287DE67F}" presName="bracket" presStyleLbl="parChTrans1D1" presStyleIdx="1" presStyleCnt="2"/>
      <dgm:spPr>
        <a:ln w="38100">
          <a:solidFill>
            <a:schemeClr val="tx1"/>
          </a:solidFill>
        </a:ln>
      </dgm:spPr>
    </dgm:pt>
    <dgm:pt modelId="{E0F4CE3E-63E9-4DDD-AB85-6ECEA1C217B9}" type="pres">
      <dgm:prSet presAssocID="{69332B8B-AA7C-42BB-AB7D-8C88287DE67F}" presName="spH" presStyleCnt="0"/>
      <dgm:spPr/>
    </dgm:pt>
    <dgm:pt modelId="{B04C44C9-C4BA-4CC1-806A-B19E0C6B4886}" type="pres">
      <dgm:prSet presAssocID="{69332B8B-AA7C-42BB-AB7D-8C88287DE67F}" presName="desTx" presStyleLbl="node1" presStyleIdx="1" presStyleCnt="2">
        <dgm:presLayoutVars>
          <dgm:bulletEnabled val="1"/>
        </dgm:presLayoutVars>
      </dgm:prSet>
      <dgm:spPr/>
    </dgm:pt>
  </dgm:ptLst>
  <dgm:cxnLst>
    <dgm:cxn modelId="{A85DD905-B6A1-4027-A590-D7F0D782DA9E}" srcId="{69332B8B-AA7C-42BB-AB7D-8C88287DE67F}" destId="{FDF57C32-1138-4864-9E7E-88C859E45A2F}" srcOrd="2" destOrd="0" parTransId="{113F82DA-20D9-4D19-8428-7EE95789DA79}" sibTransId="{68311B77-224D-4A0A-AEAD-7D37D043E520}"/>
    <dgm:cxn modelId="{D580090F-746B-4E90-A03A-BC025F8AAE0C}" srcId="{8BB5735C-86C4-49F0-B29C-979F4DA738B7}" destId="{888C6B66-95E1-4749-B1F5-22F791F04831}" srcOrd="2" destOrd="0" parTransId="{C19B335A-A19D-48F2-A6BD-C96DEB06D504}" sibTransId="{367496AA-9C7B-47EE-BD43-9E8A78E77109}"/>
    <dgm:cxn modelId="{9AD50E19-A47D-405C-B267-AD30411F08A3}" type="presOf" srcId="{78A1FC29-3E2F-4B19-B293-E0400D0F5B54}" destId="{56B225A5-C5E0-4BA4-8554-921B60B0585A}" srcOrd="0" destOrd="0" presId="urn:diagrams.loki3.com/BracketList"/>
    <dgm:cxn modelId="{A0FC8B1B-40BB-4D7A-9F95-A3C04E53270D}" type="presOf" srcId="{FCD6EC63-3A71-42CA-A204-A54C22ECAE6B}" destId="{352176CF-F180-403A-A98C-0CC5CF787070}" srcOrd="0" destOrd="0" presId="urn:diagrams.loki3.com/BracketList"/>
    <dgm:cxn modelId="{51A6CB2C-32F7-4D4E-B4D2-119DF0F34433}" type="presOf" srcId="{888C6B66-95E1-4749-B1F5-22F791F04831}" destId="{352176CF-F180-403A-A98C-0CC5CF787070}" srcOrd="0" destOrd="2" presId="urn:diagrams.loki3.com/BracketList"/>
    <dgm:cxn modelId="{CE2FF82E-A31D-4721-9AD3-32C198241498}" type="presOf" srcId="{8BB5735C-86C4-49F0-B29C-979F4DA738B7}" destId="{3665BFFB-C700-4D33-8517-2EC99D582F60}" srcOrd="0" destOrd="0" presId="urn:diagrams.loki3.com/BracketList"/>
    <dgm:cxn modelId="{A56E1A32-C338-4E7F-B8F2-3C0A64B34984}" srcId="{8BB5735C-86C4-49F0-B29C-979F4DA738B7}" destId="{FCD6EC63-3A71-42CA-A204-A54C22ECAE6B}" srcOrd="0" destOrd="0" parTransId="{E4ABE9B0-65FC-4522-A700-77894B882D63}" sibTransId="{902653B2-C090-4D24-91C5-D777AB5290AA}"/>
    <dgm:cxn modelId="{743F5232-7BB6-4C93-A59E-D009153F74F6}" type="presOf" srcId="{6421170D-1665-4978-B41C-3C5C7266A6D1}" destId="{352176CF-F180-403A-A98C-0CC5CF787070}" srcOrd="0" destOrd="1" presId="urn:diagrams.loki3.com/BracketList"/>
    <dgm:cxn modelId="{D8F77836-03C3-4FD0-BF5A-BF513A3C96E0}" type="presOf" srcId="{5EE5F762-53A4-4907-9FC8-601D515719D6}" destId="{B04C44C9-C4BA-4CC1-806A-B19E0C6B4886}" srcOrd="0" destOrd="1" presId="urn:diagrams.loki3.com/BracketList"/>
    <dgm:cxn modelId="{9CED266B-6814-4A4A-9B8A-AE084BD5D419}" type="presOf" srcId="{FDF57C32-1138-4864-9E7E-88C859E45A2F}" destId="{B04C44C9-C4BA-4CC1-806A-B19E0C6B4886}" srcOrd="0" destOrd="2" presId="urn:diagrams.loki3.com/BracketList"/>
    <dgm:cxn modelId="{51591A8B-DD60-490A-B47F-8FFF67BC66F2}" srcId="{69332B8B-AA7C-42BB-AB7D-8C88287DE67F}" destId="{455445EF-2743-46B8-877E-D6660BCF8690}" srcOrd="0" destOrd="0" parTransId="{27F3CA6F-9F75-424B-9495-58DC2A805288}" sibTransId="{3877BF89-91DF-4A01-8ADA-9C24F87A13F0}"/>
    <dgm:cxn modelId="{1139A28B-653A-48E8-A09C-A3BDADA9CD70}" type="presOf" srcId="{455445EF-2743-46B8-877E-D6660BCF8690}" destId="{B04C44C9-C4BA-4CC1-806A-B19E0C6B4886}" srcOrd="0" destOrd="0" presId="urn:diagrams.loki3.com/BracketList"/>
    <dgm:cxn modelId="{EBB46EA6-9DEA-44FB-9752-2DDF49C6B443}" srcId="{8BB5735C-86C4-49F0-B29C-979F4DA738B7}" destId="{6421170D-1665-4978-B41C-3C5C7266A6D1}" srcOrd="1" destOrd="0" parTransId="{C60BD2EC-89A8-4A0E-AC79-93AACAF5DF9A}" sibTransId="{4B808D87-58A2-4D79-8685-A112B8B56CA7}"/>
    <dgm:cxn modelId="{BE7794AF-0722-4CD8-81C9-79D61B284F7E}" type="presOf" srcId="{69332B8B-AA7C-42BB-AB7D-8C88287DE67F}" destId="{B80E21D5-D185-495C-B976-CA6F0D22B779}" srcOrd="0" destOrd="0" presId="urn:diagrams.loki3.com/BracketList"/>
    <dgm:cxn modelId="{989CB7AF-0B6D-4E66-9A05-DA174420730B}" srcId="{69332B8B-AA7C-42BB-AB7D-8C88287DE67F}" destId="{5EE5F762-53A4-4907-9FC8-601D515719D6}" srcOrd="1" destOrd="0" parTransId="{A11E3AD3-E85D-413A-BD4D-5FEAAFD8E12D}" sibTransId="{A3657110-71A1-475D-86C2-DBB9EEB9C2D0}"/>
    <dgm:cxn modelId="{7377A9BF-ACAD-4204-8596-FD00BA2A8E80}" srcId="{78A1FC29-3E2F-4B19-B293-E0400D0F5B54}" destId="{8BB5735C-86C4-49F0-B29C-979F4DA738B7}" srcOrd="0" destOrd="0" parTransId="{B93EDD1A-3BDA-4E1E-AD9F-BBC411F79259}" sibTransId="{41605363-3827-42BE-A6E6-94BA84B3F704}"/>
    <dgm:cxn modelId="{7FC753D4-D207-462E-9AD8-9631B0FD8CBD}" srcId="{78A1FC29-3E2F-4B19-B293-E0400D0F5B54}" destId="{69332B8B-AA7C-42BB-AB7D-8C88287DE67F}" srcOrd="1" destOrd="0" parTransId="{05844E6C-A7A2-47CB-B26C-5D0E2535B844}" sibTransId="{53B0918A-D0D0-4407-A14A-298DA052B89D}"/>
    <dgm:cxn modelId="{DBFAADF6-2450-4F80-A0D1-DC37D1DCAAE1}" type="presParOf" srcId="{56B225A5-C5E0-4BA4-8554-921B60B0585A}" destId="{73C2703B-990C-4328-9974-25BAC4400CE2}" srcOrd="0" destOrd="0" presId="urn:diagrams.loki3.com/BracketList"/>
    <dgm:cxn modelId="{C561E2F0-C897-448C-902B-89734C5413DD}" type="presParOf" srcId="{73C2703B-990C-4328-9974-25BAC4400CE2}" destId="{3665BFFB-C700-4D33-8517-2EC99D582F60}" srcOrd="0" destOrd="0" presId="urn:diagrams.loki3.com/BracketList"/>
    <dgm:cxn modelId="{E27EDE1D-C6E8-4038-8510-12AACF43FD60}" type="presParOf" srcId="{73C2703B-990C-4328-9974-25BAC4400CE2}" destId="{0336FD86-9929-43FF-BEF7-AB50D93F08FE}" srcOrd="1" destOrd="0" presId="urn:diagrams.loki3.com/BracketList"/>
    <dgm:cxn modelId="{E8798B6C-96F9-4AF9-A90F-E069DD495CFD}" type="presParOf" srcId="{73C2703B-990C-4328-9974-25BAC4400CE2}" destId="{FAC8613D-4CC4-45A2-B2D4-3DB8C17997B6}" srcOrd="2" destOrd="0" presId="urn:diagrams.loki3.com/BracketList"/>
    <dgm:cxn modelId="{30FF0E74-B923-4035-8454-32C2D6FD1799}" type="presParOf" srcId="{73C2703B-990C-4328-9974-25BAC4400CE2}" destId="{352176CF-F180-403A-A98C-0CC5CF787070}" srcOrd="3" destOrd="0" presId="urn:diagrams.loki3.com/BracketList"/>
    <dgm:cxn modelId="{6AD6EC99-2189-457C-AAEB-100FBC59B8D3}" type="presParOf" srcId="{56B225A5-C5E0-4BA4-8554-921B60B0585A}" destId="{5E34C49A-E659-49C6-BD9B-2F0DD65B7845}" srcOrd="1" destOrd="0" presId="urn:diagrams.loki3.com/BracketList"/>
    <dgm:cxn modelId="{CC6A68F6-5929-400A-85E6-E6630F27DE87}" type="presParOf" srcId="{56B225A5-C5E0-4BA4-8554-921B60B0585A}" destId="{89946266-43EB-430A-A678-919CDE02B56D}" srcOrd="2" destOrd="0" presId="urn:diagrams.loki3.com/BracketList"/>
    <dgm:cxn modelId="{85DE04A3-544F-4A6C-AEA5-F811A20CCAE6}" type="presParOf" srcId="{89946266-43EB-430A-A678-919CDE02B56D}" destId="{B80E21D5-D185-495C-B976-CA6F0D22B779}" srcOrd="0" destOrd="0" presId="urn:diagrams.loki3.com/BracketList"/>
    <dgm:cxn modelId="{323599EC-AF0B-43ED-BDC3-4D5554FF2E7C}" type="presParOf" srcId="{89946266-43EB-430A-A678-919CDE02B56D}" destId="{7ABB744D-C500-43A9-BD91-8ED45A1BB6C3}" srcOrd="1" destOrd="0" presId="urn:diagrams.loki3.com/BracketList"/>
    <dgm:cxn modelId="{660A7A1F-3C32-4F50-ABBD-EC51A17A5ABA}" type="presParOf" srcId="{89946266-43EB-430A-A678-919CDE02B56D}" destId="{E0F4CE3E-63E9-4DDD-AB85-6ECEA1C217B9}" srcOrd="2" destOrd="0" presId="urn:diagrams.loki3.com/BracketList"/>
    <dgm:cxn modelId="{BA561480-A804-4561-8938-BE1BBA1EFA98}" type="presParOf" srcId="{89946266-43EB-430A-A678-919CDE02B56D}" destId="{B04C44C9-C4BA-4CC1-806A-B19E0C6B488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65BFFB-C700-4D33-8517-2EC99D582F60}">
      <dsp:nvSpPr>
        <dsp:cNvPr id="0" name=""/>
        <dsp:cNvSpPr/>
      </dsp:nvSpPr>
      <dsp:spPr>
        <a:xfrm>
          <a:off x="0" y="662731"/>
          <a:ext cx="2691881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Person Registration</a:t>
          </a:r>
        </a:p>
      </dsp:txBody>
      <dsp:txXfrm>
        <a:off x="0" y="662731"/>
        <a:ext cx="2691881" cy="1287000"/>
      </dsp:txXfrm>
    </dsp:sp>
    <dsp:sp modelId="{0336FD86-9929-43FF-BEF7-AB50D93F08FE}">
      <dsp:nvSpPr>
        <dsp:cNvPr id="0" name=""/>
        <dsp:cNvSpPr/>
      </dsp:nvSpPr>
      <dsp:spPr>
        <a:xfrm>
          <a:off x="2691881" y="662731"/>
          <a:ext cx="538376" cy="1287000"/>
        </a:xfrm>
        <a:prstGeom prst="leftBrace">
          <a:avLst>
            <a:gd name="adj1" fmla="val 35000"/>
            <a:gd name="adj2" fmla="val 50000"/>
          </a:avLst>
        </a:pr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2176CF-F180-403A-A98C-0CC5CF787070}">
      <dsp:nvSpPr>
        <dsp:cNvPr id="0" name=""/>
        <dsp:cNvSpPr/>
      </dsp:nvSpPr>
      <dsp:spPr>
        <a:xfrm>
          <a:off x="3445608" y="662731"/>
          <a:ext cx="7321917" cy="1287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solidFill>
                <a:schemeClr val="tx1"/>
              </a:solidFill>
            </a:rPr>
            <a:t>Collect samples pictures of person to register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solidFill>
                <a:schemeClr val="tx1"/>
              </a:solidFill>
            </a:rPr>
            <a:t>Store in persons sample Database.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solidFill>
                <a:schemeClr val="tx1"/>
              </a:solidFill>
            </a:rPr>
            <a:t>Here we are using </a:t>
          </a:r>
          <a:r>
            <a:rPr lang="en-IN" sz="1800" b="1" kern="1200" dirty="0">
              <a:solidFill>
                <a:schemeClr val="tx1"/>
              </a:solidFill>
            </a:rPr>
            <a:t>Redis database </a:t>
          </a:r>
          <a:r>
            <a:rPr lang="en-IN" sz="1800" kern="1200" dirty="0">
              <a:solidFill>
                <a:schemeClr val="tx1"/>
              </a:solidFill>
            </a:rPr>
            <a:t>to store the samples</a:t>
          </a:r>
        </a:p>
      </dsp:txBody>
      <dsp:txXfrm>
        <a:off x="3445608" y="662731"/>
        <a:ext cx="7321917" cy="1287000"/>
      </dsp:txXfrm>
    </dsp:sp>
    <dsp:sp modelId="{B80E21D5-D185-495C-B976-CA6F0D22B779}">
      <dsp:nvSpPr>
        <dsp:cNvPr id="0" name=""/>
        <dsp:cNvSpPr/>
      </dsp:nvSpPr>
      <dsp:spPr>
        <a:xfrm>
          <a:off x="0" y="2183731"/>
          <a:ext cx="2691881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Person Inference</a:t>
          </a:r>
        </a:p>
      </dsp:txBody>
      <dsp:txXfrm>
        <a:off x="0" y="2183731"/>
        <a:ext cx="2691881" cy="1287000"/>
      </dsp:txXfrm>
    </dsp:sp>
    <dsp:sp modelId="{7ABB744D-C500-43A9-BD91-8ED45A1BB6C3}">
      <dsp:nvSpPr>
        <dsp:cNvPr id="0" name=""/>
        <dsp:cNvSpPr/>
      </dsp:nvSpPr>
      <dsp:spPr>
        <a:xfrm>
          <a:off x="2691881" y="2183731"/>
          <a:ext cx="538376" cy="1287000"/>
        </a:xfrm>
        <a:prstGeom prst="leftBrace">
          <a:avLst>
            <a:gd name="adj1" fmla="val 35000"/>
            <a:gd name="adj2" fmla="val 50000"/>
          </a:avLst>
        </a:pr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4C44C9-C4BA-4CC1-806A-B19E0C6B4886}">
      <dsp:nvSpPr>
        <dsp:cNvPr id="0" name=""/>
        <dsp:cNvSpPr/>
      </dsp:nvSpPr>
      <dsp:spPr>
        <a:xfrm>
          <a:off x="3445608" y="2183731"/>
          <a:ext cx="7321917" cy="1287000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In real-time, camera output feedback to database.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Compare camera frames with database samples.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If person find in database then return the person name else return “Unknown”</a:t>
          </a:r>
        </a:p>
      </dsp:txBody>
      <dsp:txXfrm>
        <a:off x="3445608" y="2183731"/>
        <a:ext cx="7321917" cy="1287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366" units="cm"/>
          <inkml:channel name="Y" type="integer" max="1081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6.01036" units="1/cm"/>
          <inkml:channelProperty channel="T" name="resolution" value="1" units="1/dev"/>
        </inkml:channelProperties>
      </inkml:inkSource>
      <inkml:timestamp xml:id="ts0" timeString="2022-11-12T12:06:25.9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 8184 0,'0'0'0,"0"-17"16,0-1-1,0-17 1,0 17 0,0 36 31,0 17-47,0 0 15,0 177 16,35 88-15,-17-212 31,-18-105-16</inkml:trace>
  <inkml:trace contextRef="#ctx0" brushRef="#br0" timeOffset="1030.55">2099 7761 0,'0'0'0,"0"-18"31,-35 18-15,-1 0-1,19 0 1,-18 36-16,-36 70 31,-35 229 1,71 0-1,105 53 0,-17-229-15,-17-106-16,140 70 31,-141-123-31,195 35 31,-177-35-15,70-88-1,-88 53 1,53-89 0,-52 71-1,-1-123 1,0-71 15,-35 141-15,-17-70-1,-19 123-15,-52-123 32,71 140-32,-107-69 31,36 69-31,17 36 31,-52 0-15,17 18-1,0 17 1,0-17 0,71 17-1,35 0 1,-18 1 0,18-19 15</inkml:trace>
  <inkml:trace contextRef="#ctx0" brushRef="#br0" timeOffset="3710.09">2011 13070 0,'0'0'0,"0"-17"15,-35 17 1,35-35-16,0-1 16,0 1-1,35 35-15,-35-18 16,70 1 15,-34 34 0,-1 177 1,-70-105-32,-71 87 31,35-141-15,71 0 15,36-35 16,16-17-32,-16 17 1,52-18 0,-35-17-16,35 0 15,-53 17 1,1 18-1,-36-18 17,-36 18-17</inkml:trace>
  <inkml:trace contextRef="#ctx0" brushRef="#br0" timeOffset="4620.18">1958 12647 0,'0'0'0,"-71"0"32,18 0-17,-17 35 17,35-17-32,-1 53 15,36-36 1,-53 53-16,36 36 31,17-1-15,0 53-16,106 1 31,-36-54-15,54-17 15,-54-71-31,1-35 15,17 36 1,0-54 0,0-35-1,18-35 17,-53 0-17,0 17 1,0-35-16,-53-52 31,0-36-15,-18 105-16,1 19 31,-19 17-15,-52-18-1,53 36 1,-18 0-1,-71 17 1,72 18 15,34 0-31,-70 0 16,35 0 0,18 18 15,-18 35-16,17-36 1,1-17 0,17 36-16</inkml:trace>
  <inkml:trace contextRef="#ctx0" brushRef="#br0" timeOffset="35840.28">6597 9578 0,'0'0'15,"-53"0"-15,71 0 110,17 0-110,-17 0 15,105 0 1,1 0 0,34 0-1,19 0 1,-36 0 0,-18 0-1,107 0 1,-107-35 15,-35 35-31,124 0 16,-124-36 15,0 36-31,-17-17 31,-36 17-31,36 0 0,-18 0 31,17-36-15,18 36 0,-35 0-1,0 0 1,-35-17 0,-1 17 15,-17-18 47</inkml:trace>
  <inkml:trace contextRef="#ctx0" brushRef="#br0" timeOffset="39099.98">11501 7197 0,'-18'0'15,"18"-18"1,18 36 47,-18 17-48,35 0-15,-18 36 16,72 52 15,-19-70 16,-52-53-47,17-17 31,53-54-15,-35 53-1,18-35-15,88-35 16,17-35 0,0 17-1,-105 53 1,-1 0 0,-17 18 15,-35 35-31,-18-18 31,-18 18 0</inkml:trace>
  <inkml:trace contextRef="#ctx0" brushRef="#br0" timeOffset="52689.84">14870 7920 0,'35'0'188,"-18"0"-188,19 0 0,17 0 16,-18 0-16,0 0 31,106 0-31,-88 0 15,159 0 32,-53-35-15,105-18-1,-17 53 0,-212-36-15,89 36-1,-53 0 1,34 0 15,-87 0-31,17 0 16,18 0 15,-35 0-31,17 0 31,-35-17-15,18 17 0,-36 0 62</inkml:trace>
  <inkml:trace contextRef="#ctx0" brushRef="#br0" timeOffset="54050.05">17057 5256 0,'0'-17'16,"0"34"62,0 1-63,0 0-15,0 17 16,17 0 0,-17 71 15</inkml:trace>
  <inkml:trace contextRef="#ctx0" brushRef="#br0" timeOffset="54200.05">17022 5098 0,'0'-18'0</inkml:trace>
  <inkml:trace contextRef="#ctx0" brushRef="#br0" timeOffset="54845.01">17198 5239 0,'35'88'16,"-35"-53"0,18 71 15,-18-71-31,0-70 62,0 0-62,0-18 16,0 35 0,0-17-16,17 0 46,19 35-30,-19 17 0,36 36-16,-35 18 31,-18-36-15,0-53 15,0-34 0,0 16-31,18-34 16,17 52-1,-18 18 1,1-35 0,35 52 15,-53 36-16,35-35 1,-35 17-16,18 1 16,0-36-1,17-18 1</inkml:trace>
  <inkml:trace contextRef="#ctx0" brushRef="#br0" timeOffset="56166.25">17727 5239 0,'0'0'15,"0"-36"-15,0 54 47,-18 17-47,18-17 32,-35 35-32,35 0 31,18-53-31,-1 0 31,19-18-15,-36-35-16,0 36 15,0-19 1,35 1 0,-35 17-1,18 36 32,17 17-31,-17 1-1,-1-19 1,18-17 0,-17 0-1,17-17 1,-17-54-1,0 36 1,-1 0 0,19 35-1,-19 0 1,-17-18 0,18 18-1,-18-18 16,-18 18 1,-17 0-17,35 36-15,-18-36 16,18 52 0,0 1-1,0-17 1,18-1-1,0-35 1,-1-18 0,19-52-1,-36 34 1,0 19 0,0 34 30,17 19-30,-17-19-16,35 36 31,-17 36-31,17-19 16,-35 54 15,0-89-15,-17-18-1,-19-17 1,-34 0 0,70-35-1,-35-18 1,35 0 0,88-17 15,-71 35-31,1 17 15,53-53 1,-18 1 0,-18-1-1,0 36 1,-35-18 0,0 35-1,-35 36 32,35 53-31,0-54-1,17 54 1,19-71 0,-1 0-1,18-53 1,-18 53-1,-35-35-15</inkml:trace>
  <inkml:trace contextRef="#ctx0" brushRef="#br0" timeOffset="56730.17">18609 4992 0,'0'0'0,"0"-18"0,-18 18 78,18 35-62,0 1 0,0-1-1,0-17 1,36-18 0,-1 35-1,-17-35-15,-18 18 16,17-18-1,-17 17-15,0 1 16,-17 35 15,-36-36-31,-36 54 16,37-36-16</inkml:trace>
  <inkml:trace contextRef="#ctx0" brushRef="#br0" timeOffset="58109.89">17357 6032 0,'0'-17'16,"0"-1"-16,0-17 15,-36 53 32,36-1-47,-17 18 16,17 18 0,0 106 15,53 123 0,0-193-15</inkml:trace>
  <inkml:trace contextRef="#ctx0" brushRef="#br0" timeOffset="58275.23">17233 6544 0,'35'-71'32,"18"36"-32,-17 18 15,34-19 1,-35 36-1</inkml:trace>
  <inkml:trace contextRef="#ctx0" brushRef="#br0" timeOffset="58550.15">17480 6350 0,'0'-18'31,"35"18"-15,1 0-1,-1 0-15,0 18 16,1 17-1,-36-17-15,17 35 16,-17-71 47,-35-17-48,35 0 1,35-18-1,0 17-15,18 1 16</inkml:trace>
  <inkml:trace contextRef="#ctx0" brushRef="#br0" timeOffset="59800">17798 6227 0,'0'17'47,"0"1"-31,0 52-1,-18-17 1,18 0 0,18-35-1,-1-18-15,1 0 16,17-71 15,-35 18-15,0 18-16,18 35 31,-18 18 0,35 17-15,-35-17 0,18 17-1,-1-35 1,19-53 15,-36 18-31,17-1 16,-17 19-1,18 17-15,17 0 32,1 35-1,-36 0-31,17-35 15,-17 36 1,0-54 31,0-53-31,0 54-1,35-54 16,1 71-15,-19 0-16,1 0 16,17 36 15,-17-1-15,17 0-16,-17-35 31,35 0-16,-53-35 1,17 17-16,-17 1 16,0-54 15,0 89 47,0 17-78,0 0 16,36-17-1,17-18 17,-36 0-17,36-88 1,-18 35-1,-17-53 1,-18 88 0,-35 36 46,35-1-46,0 19-16,17 17 15,36-36 1,-17 1 0,-1-18-16,-35 35 31,0 1-15,-53-1 15,-18 18-31,36-36 15</inkml:trace>
  <inkml:trace contextRef="#ctx0" brushRef="#br0" timeOffset="61279.96">19297 6121 0,'-35'0'0,"35"17"94,35-17-94,0 0 15,18 0-15,247-88 47,-124 0-31,-158 70 31,-53-17-47,-18 35 31,0 0-16,35 0 1,36 0 62,0 0-62,17 0-16,-18 0 0,1 0 15,17 53 17,-35-18-17,0-17 1,-17-1 0,-1 36-16,0-17 31,18-19-16</inkml:trace>
  <inkml:trace contextRef="#ctx0" brushRef="#br0" timeOffset="63279.92">20179 5768 0,'0'0'0,"0"35"47,0 0-31,35 18-1,0 18-15,-35-36 16,36-35-16,-36 35 16,17-35 15,36-123-15,-35 17 15,17 124 16,-17 35-32,17-18 1,-17 18 0,-1-53-1,19 0 1,-36-35-1,17-54 1,-17 72 0,0-36-1,0 71 1,18-18 0,17 35 15,1 0-31,-1-17 15,-18-18 1,36 0 0,-17-36-1,-36-16 1,17-1 0,-17 35-1,-17 18 16,17 35-31,0 1 16,0 16 0,17-16-1,19-36 1,-1 0 0,18-71 15,-36-35-16,-17 18 1,0 71 0,0 34 15,36 54-15,-36 17-1,17-53 1,-17 0-1,0-52 17,0-18-32,0-1 31,36 1-31,-36 17 16,17 1-16,1 17 31,17 0-16,18 53 1,-53 0 0,-18-18-1,18-18-15,-70-17 32,-1 0-17,-35 0 1,89 0-1</inkml:trace>
  <inkml:trace contextRef="#ctx0" brushRef="#br0" timeOffset="67065.02">21361 5592 0,'-18'0'437,"-17"17"-421,17 18 0,18 1-1,0-19-15,0 1 16,0 35-1,18-18 1,52-35 0,89-53 15,-124 36-15,54-142 15,-54 106-16,0 0 1,-70 53 15,0 53-15,35-35 0,-18 87-1,18-87 1,0 0-16,0 17 15,18-53 17,17-17-17,0 0-15,-35-18 32,0 35-17,0 54 32,0-19-31,18 18-1,17-35 17,-17 0-17,-18-17-15,17-36 16,19 18-1,-19 35 32,-17 17-31,0 1-16,0 0 16,36 17-1,-36-53 32,17-35-31,-17 18-1,18 17 1,17 18 15,-17 0-15,17 53-1,-35-35 1,0 17-16,0-17 31,0-53 16,0-1-47,18 1 16,-18 17-1,17-17 1,19 0-16,-19 35 47,1 17-31,-18 19-16,35-1 15,0 0 1,1-35 15,-1-17-15,-17-1-16,17-53 31,-35 36-31,0 18 31,-18 34 0,18 36-15,-17-18 0,17-17-16,0 17 15,0-17 17,17-18-17,18 0-15,-35-35 16,18 17-1,-18-53 17,18 54-17,-1 17 1,19 0 15,-19 17-31,19 36 16,-19 0-1,-17-35 1,0-36 15,0-35-15,0-17 0,35 17-1,18 18 16,-17 17-15,-19 18 0</inkml:trace>
  <inkml:trace contextRef="#ctx0" brushRef="#br0" timeOffset="67407.92">22648 5292 0,'0'17'47,"0"36"-31,0-17-1,0 16 1,0-16 0,18-36 15,-18-18-15,35-17-16,-35 0 31,0-1-16,18 36 17,0 18-17,-18 0-15,35 34 32,0-52-32,18 18 15,-18-18 1</inkml:trace>
  <inkml:trace contextRef="#ctx0" brushRef="#br0" timeOffset="68670.22">20144 6597 0,'0'-53'16,"17"53"-1,-17-18-15,-17 36 63,-1 17-63,-17-17 15,-18 53 17,53-1-17,17-70 1,107 0 15,17-53 0,-123 18-31</inkml:trace>
  <inkml:trace contextRef="#ctx0" brushRef="#br0" timeOffset="68990.19">20549 6421 0,'0'0'0,"0"-18"0,-17 18 31,-19 0 0,19 70-15,-19-17 0,36-35-1,0 17 1,0-17-16,53-18 15,18 0 1,-18-18 0,-35 1-1,17-1 1,-18 18 0</inkml:trace>
  <inkml:trace contextRef="#ctx0" brushRef="#br0" timeOffset="69229.86">20814 6350 0,'0'-18'15,"18"18"1,-18 18 0,0 0-1,70 52 1,-52-17-1,-18-18 1,0-52 31</inkml:trace>
  <inkml:trace contextRef="#ctx0" brushRef="#br0" timeOffset="69394.89">20779 6350 0,'0'-18'15,"0"1"1,35 17 0,-17-36-16,34 36 15,-16-17 1</inkml:trace>
  <inkml:trace contextRef="#ctx0" brushRef="#br0" timeOffset="69720.19">20990 6279 0,'0'36'16,"18"-36"-1,-18 35-15,18-35 16,34 53-1,-16 0 1,-19-36 0,-17 19-16,36-54 47,-36-17-32,0-36 1,0 1-1,0 34 1,0-16 0,17 52-1</inkml:trace>
  <inkml:trace contextRef="#ctx0" brushRef="#br0" timeOffset="74433.2">11553 8502 0,'0'0'0,"0"-18"31,0 1-15,0-1-1,0 53 79,18-35-94,-18 36 0,35-36 16,-17 35-1,0 0 1,-18 0 0,17-35-16,36 0 31,-17-53 0,16-17-15,-34-1-16,35 18 0,159-158 47,-177 176-47,-35-1 15,18 19 1,-36 17 31</inkml:trace>
  <inkml:trace contextRef="#ctx0" brushRef="#br0" timeOffset="100049.71">17604 9754 0,'17'0'125,"1"0"-125,0 0 15,17 0 1,0 0-16,36 0 16,140 0 15,-70 0 0,1 0 0,-54 0-15,35 0 0,-35-35-1,1 17 1,-1 18 0,18-35-1,-1 35 1,1 0-1,-18-35 1,18 35 15,-35 0-15,-18 0-16,17 0 16,36 0-1,-35 0 16,17 0-15,-18 0-16,36 0 31,-18 0-15,18 0 0,-35 0-1,-18 0 1,17 0-1,54-18 1,-89 18 0,71 0-1,-18 0 1,-17-17 15,-1 17-31,54 0 31,-54 0-15,-34 0-16,34 0 31,-17 0-15,53 0 15,-71 0-15,18 0-1,18 0 1,-18 17 15,-18-17-31,18 0 16,-18 0 15,36 0-31,-19 35 31,-16-35-15,-19 0-16,19 0 31,-19 0-15,1 0 15,0 0 32,-18 18-63,35-18 31,-17 18 0,-1-18-15,18 0 15,-17 0-31,0 0 31,-1 0-15,-34 0 62</inkml:trace>
  <inkml:trace contextRef="#ctx0" brushRef="#br0" timeOffset="135449.57">7056 14111 0,'0'-35'234,"52"35"-234,54-35 0,0 35 16,0-53-16,88 17 16,-88 36-1,211-70 17,-52 52-1,-106-17 0,-124 35 0,-53 0 79</inkml:trace>
  <inkml:trace contextRef="#ctx0" brushRef="#br0" timeOffset="-193547.07">22913 11871 0,'18'0'109,"34"0"-93,-16 0-16,-1 0 15,71 0 17,-71 0-17,53 0 1,-52 0-16,34 0 16,1 0-1,-1 0 1,18 0-1,18 0 1,-18 0 0,-17 0-1,17 0 1,18 0 15,-18 0-31,-17 0 31,-1 0-15,54 0 0,-54 0-1,1 0 1,0 0 0,-1 0-1,36 0 1,-36 0-1,19 0 1,-19 0 0,1 0-1,35 0 1,-53-35 15,-1 35-31,1 0 31,18-18-15,-36 18-16,0 0 31,1 0-15,17 0 0,-18-35-1,-17 35 1,-1 0-1,19 0 1,-19 0 0,1-18-1,-36-17 95,1 35-95</inkml:trace>
  <inkml:trace contextRef="#ctx0" brushRef="#br0" timeOffset="-184536.95">20373 12647 0,'35'0'157,"0"0"-142,18 0 1,-17 0-16,-19 0 16,1 0-1,0 0-15,17 0 0,-17 0 16,105 0 15,0 0 0,19 0 1,-107 0-32,35-18 31,54 18-16,-54 0 1,1-17 0,52 17-1,-52 0 1,-36 0 0,71 0 15,-18 0-31,-17 0 15,-1 0 1,54 0 0,-54-35 15,1 35-15,52 0-1,-52-18 1,-36 18-1,124 0 1,-71 0 0,36 0-1,-54 0 1,-17 0 0,0 0-1,0 0 1,18 0-1,-36 0 1,35 0 0,-34 0-1,-1 0 17,0 0-17,36 35 1,-54-35 15,1 0-15,17 0 46</inkml:trace>
  <inkml:trace contextRef="#ctx0" brushRef="#br0" timeOffset="-179787.28">23689 13564 0,'18'0'63,"-1"0"-47,1 0-1,17 0-15,0 0 0,107 0 31,-54 0-15,106-17 15,-71 17-31,18-18 32,1 18-17,16 0 1,-105 0-16,18 0 15,70 0 1,-18 0 0,1 0-1,52 0 1,-17 0 0,-18 0-1,0 0 16,-17 0-31,52 0 32,-70 0-17,0 0 1,-18 0 0,53-35 15,-53 35-31,-17 0 15,35 0 1,-71 0 0,18 0-1,-18 0 1,-17 0 0,52-36-1,-52 36 16,-18-17 1,-35-36-17</inkml:trace>
  <inkml:trace contextRef="#ctx0" brushRef="#br0" timeOffset="-177707.42">27658 12224 0,'0'17'47,"0"36"-47,0-35 16,0 17 0,0-17-16,0-1 15,0 36 1</inkml:trace>
  <inkml:trace contextRef="#ctx0" brushRef="#br0" timeOffset="-177557.27">27640 12083 0,'0'-18'16,"0"36"-16</inkml:trace>
  <inkml:trace contextRef="#ctx0" brushRef="#br0" timeOffset="-176987.28">27746 12065 0,'53'35'32,"-53"1"-32,35-1 0,-35 0 15,18 18 1,-18-18-16,35 1 31,-53-36 16,1 0-16,-1 0-31,-17 0 32,35 17-32,-18 18 31,18 18-31,18-35 15,0-18 1,17-18 0,0-35-1,-35 36 1,0-18 0,0 17 15,0 36 0,0 17-15,18-18-1,17 19 17,0-36-32,1 0 15,-19-36 1</inkml:trace>
  <inkml:trace contextRef="#ctx0" brushRef="#br0" timeOffset="-173346.9">14023 14005 0,'0'36'32,"-18"-54"171,18 0-188</inkml:trace>
  <inkml:trace contextRef="#ctx0" brushRef="#br0" timeOffset="-171687.12">12823 14111 0,'-35'0'16,"70"0"15,54 0 1,-36 0-32,0 0 0,17 0 15,230 0 16,159-18 1,34-17-1,-351 35-15,-19 0-1,-52 18 16,-54-18-31,18 0 16,1 0 0,17 0-1,-36 0 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366" units="cm"/>
          <inkml:channel name="Y" type="integer" max="1081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6.01036" units="1/cm"/>
          <inkml:channelProperty channel="T" name="resolution" value="1" units="1/dev"/>
        </inkml:channelProperties>
      </inkml:inkSource>
      <inkml:timestamp xml:id="ts0" timeString="2022-11-12T12:11:01.7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2858 8943 0,'17'0'47,"1"-35"-32,-1 35-15,19 0 16,-1 0-16,0-18 16,1 18-16,16 0 0,1 0 15,300-35 16,-18-1 1,-176 36-17,-18-17 1,-35 17 0,-53 0-16,35 0 31,18-35-16,0 35-15,-36-36 32,-34 36-32,16 0 31,-16 0-15,-1 0-1,-17-17 1,-18 52 156,0-17-157,0 17 1,0 18-16,0 53 16,17-1-1,-17 37 1,0-54-1,0-18-15,0 89 16,0 88 0,-35-106-1,35 0 1,0-35 0,0 53 15,-35-53-16,35-1 1,0-34 0,0 0-16,0 17 31,0-18-15,0 1-1,0-1 1,0 19-1,0-72 1,0 18 0,17 1-1,-17-89 48</inkml:trace>
  <inkml:trace contextRef="#ctx0" brushRef="#br0" timeOffset="1830.13">2716 9031 0,'0'-35'32,"18"35"-1,-18 17 0,18-17-31,-18 36 16,53-1-16,17 300 31,-35-17 0,1-213-31,-1 142 32,-35-17-32,35 17 31,-35 70-16,36-140-15,-36-36 32,35 35-17,-35-105 1,17 17 0,-17-53-1,36 18 1,-36-18-1,0 1 1,17-36 93,-17-18-93,36 18 0,17-18-1,17-17 1,54 17 0,52-17-1,-17 35 1,-89-35-16,71 35 15,-35 0 1,53 17 15,-106-17-31,0 0 16,53 0 0,-1 0-1,-52 0 1,18 0-1,-18 0 1,-18 0 0,18 0-1,-18 0 17,-17 0-32,17 0 31,-35-17 47,0-1-62,-17 1-1,17-36-15,-18 17 16,-17-34-1,-1-18-15,19-54 32,17 107-17,0 0-15,0-18 16</inkml:trace>
  <inkml:trace contextRef="#ctx0" brushRef="#br0" timeOffset="7459.98">7108 5997 0,'0'35'15,"0"1"1,0-1 0,18 0-16,-18-17 15,0 0-15,0 17 16,0 0 0,0 36 30,0-36-46,0-53 32,-35-17-32</inkml:trace>
  <inkml:trace contextRef="#ctx0" brushRef="#br0" timeOffset="7620.07">7179 5786 0,'0'0'0,"0"-36"31,0 54-15,0 0-1,0-1-15</inkml:trace>
  <inkml:trace contextRef="#ctx0" brushRef="#br0" timeOffset="8289.71">7320 6050 0,'0'0'0,"0"18"0,0 35 15,0-36 1,0 54 0,0-53-1,0 17 1,0-53 31,0-17-32,0-18 1,0 18-16,35-1 31,18 36-31,-17-35 16,-19 35 0,19 35-1,-36 36 1,17 0-1,-17-36 1,0-53 31,0-17-47,0 0 31,35-18-31,-35 17 31,18 19-15,0 17-16,17 0 31,0 17-15,-35 36 0,18-35-1,-18 17 1,0 1-1,35-36-15</inkml:trace>
  <inkml:trace contextRef="#ctx0" brushRef="#br0" timeOffset="9669.94">7885 5997 0,'0'0'0,"-36"0"31,1 35 0,35-17-31,-18 17 16,18-17-16,0 17 16,0 1 15,18-36-16,17-18 1,1 18-16,-1-71 16,-35 54 15,0-19-31,0 1 31,0 53 16,0 35-47,18-18 31,17-17-15,18-18 0,0 0-1,-18-36 1,0 1-1,0-18 1,-35 36-16,36 17 16,17-18 15,-36 18-31,1 0 31,-53 0 32,-1 0-63,19 0 15,-19 0 1,19 0 0,17 53-1,0 0 1,0-18-1,17-35 1,19 0 0,-1-35-1,-17-36 1,-18 54 15,0-19-31,0 54 63,35 17-48,-35 0-15,0-17 16,18 53 0,-18-36-16,0 18 15,0-18 1,0-17-1,0 17 1,-36-35 0,-17 0 15,53-53-15,18 36-1,17-36-15,53-18 31,-35 18-15,18-35 0,-53 53-1,-18 17 1,-36 18 46,36 18-62,-35-1 0,35 1 32,0 35-32,0-18 31,53 18-31,17-53 31,-17 0-15,-35-18-1,0-70 1</inkml:trace>
  <inkml:trace contextRef="#ctx0" brushRef="#br0" timeOffset="11579.73">7214 6985 0,'0'0'0,"0"-35"15,36 35 17,-36 17-17,17 1 1,-17 17-16,88 89 31,-70-36 0,17-53-15,-35-52 15,18-54-15,-18 36-16,35-36 16,-35-17-1,18 17 1,-18 36-1,0 53 32</inkml:trace>
  <inkml:trace contextRef="#ctx0" brushRef="#br0" timeOffset="11789.87">7673 6967 0,'0'18'0,"18"0"16,-18 35 0,17-1-1,-17-16 1</inkml:trace>
  <inkml:trace contextRef="#ctx0" brushRef="#br0" timeOffset="11940.34">7708 6773 0,'0'0'0</inkml:trace>
  <inkml:trace contextRef="#ctx0" brushRef="#br0" timeOffset="12899.83">7885 7091 0,'17'0'31,"19"-18"-31,-1 18 16,-18-17-16,19-19 31,-36 1-15,35-18-1,-70 53 1,-1 0 15,1 35-31,0-17 32,35 17-32,0 1 31,0-1-31,0 0 15,35-17 1,-17-18 0,17 0 15,-17-18-31,-18-17 16,0-18-1,35-18 1,-35 18-1,0 18 1,0-35 0,0 87 62,0 19-78,0-1 15,0 0-15,18 36 32,17-1-32,-17-35 31,17-35-31,0 0 31,0-17-15,1-18-1,34-36 1,-35 18 0,-35 35-1,0 1 1,0-1 0,-17 18 15,-18 0-16,17 53-15,18 0 16,-18 0 0,18-35-16,0-1 31,71 36-31,-36-53 31,36-35-15,-54-18-1</inkml:trace>
  <inkml:trace contextRef="#ctx0" brushRef="#br0" timeOffset="13260.07">8537 6950 0,'0'-18'31,"0"53"-31,0-52 0,0-19 16,0 54 46,0 35-46,0-35 0,0-1-16,0 19 15,0-19 1,18-17 0,17 0-1,0-35 1,1-18-1,-36 18 1,0-18 0,0 35-1,-18 18-15,-35 0 16,18 0 0,0 35-1,17 1 1</inkml:trace>
  <inkml:trace contextRef="#ctx0" brushRef="#br0" timeOffset="21699.99">9066 8520 0,'-35'-18'16,"17"18"-1,1 18 16,17 34-15,-35 19 0,35 70 15,0-106-31,17 124 31,-17-106 0,18-35-31,-89-54 47</inkml:trace>
  <inkml:trace contextRef="#ctx0" brushRef="#br0" timeOffset="23319.8">8819 8978 0,'0'-35'16,"18"35"-16,17-18 15,18 1 1,-17-19 0,16 19-1,-34-19 16,0 19-31,17 17 16,18 0 15,-18 0-15,-35 17 0,18 36-1,17 0 1,-35-17-1,0-19-15,0-34 47,-17-19-47,17 19 16,0-1-16,0-17 31,17-1-31,18 19 31,-17 17-31,0-35 16,-18 70 47,0-18-48,-18 36 1,18-17-1,0-19 1,0 19-16,35-36 47,-35-18-47,18-17 16,-18-1-1,0 1 16,35 35 1,-35 18-17,18 17 1,17 0 0,-17-35-1,17 0 16,-35-17-31,18-19 16,-18 1 0,0 17-1,35 18 1,-17 0 15,17 18-31,-17 35 31,-18-18-31,0-17 16,0-36 47,0 1-63,0-36 15,17 35 1,18 0-1,-17 18 1,0 0 0,17 0-1,-35 53 1,18-17 0,-18-19-1,0-34 32,0-1-31,35-35-1,-35 18-15,18 17 32,-1 18-17,1 0 1,-18 18-1,35 35 1,-17-18 0,-1-35-16,19 0 15,-1 0 1,0-18 0,-17-52 15,-18 35-16,35-1 1,-52 36-16,-19 18 31,19 52 1,17-34-17,0-1 1,17-35-1,1 0-15,35-18 16,-36-35 0,19 36-16</inkml:trace>
  <inkml:trace contextRef="#ctx0" brushRef="#br0" timeOffset="25139.79">9049 9737 0,'0'-18'15,"17"36"32,-17 17-47,0-17 16,18-1-16,-18 18 15,0-17-15,0 0 16</inkml:trace>
  <inkml:trace contextRef="#ctx0" brushRef="#br0" timeOffset="25230.1">9084 9613 0,'0'0'0</inkml:trace>
  <inkml:trace contextRef="#ctx0" brushRef="#br0" timeOffset="26839.82">9260 9684 0,'0'17'16,"36"19"-1,-36-19-15,17 36 31,-17-18-15,0-52 15,0-1-15,0-35 0,0 18-1,0 0 1,36-1-1,17 36 17,-53 18-32,17 53 31,1-18-15,-18-36-1,0-34 32,0-36-47,0 17 31,35-17-15,-17 36 0,-1 17-1,19 0 1,-19 53-1,19-36 1,-19 19 0,1-1-16,17-35 31,0-35-31,-17-1 31,-18-17-31,35 1 31,-35 69 16,-35 1-47,17 35 16,18 0 0,0-36-1,0 19 1,36-36-1,-36-18 1,35-35 0,-35 35-1,18-52 17,-1 70 46,-17 35-63,18-35 1,17-18 0,-35 1-1,18 17 1,-18-18-16,-36 18 78,19 35-78,17 1 16,0-19-1,0 1-15,0 17 16,35-35 31,-35-53-32,0 36 1,35-19-16,-35 19 16,0 34 46,0 1-62,0 17 16,18-17-16,-18 17 15,35 1-15,-17 69 32,-18-34-17,35-18-15,-35-18 31,-53 0-15,18 1 0,0-36-1,-1 0 1,36-53 0,0 18-1,53-89 1,-17 89-1,34-53 17,-17 52-32,-53 1 31</inkml:trace>
  <inkml:trace contextRef="#ctx0" brushRef="#br0" timeOffset="38084.83">16404 11430 0,'-35'0'15,"35"-18"1,0 36 15,0 17-15,0 53 0,0 1 15,18-54-31,-1 88 31,-17-87-15</inkml:trace>
  <inkml:trace contextRef="#ctx0" brushRef="#br0" timeOffset="38449.85">16298 11501 0,'0'0'16,"18"-36"-1,17 1-15,-17 35 16,70-18-1,-35 18 1,-35 0-16,17 0 16,0 71-1,-17 17 1,-18-17 0,-35-1-1,-36-17 16,0 18-15,54-71-16,-18 0 31</inkml:trace>
  <inkml:trace contextRef="#ctx0" brushRef="#br0" timeOffset="39169.86">16792 11659 0,'88'-53'32,"-52"53"-32,-19-17 15,-17-36 16,0 18-31,0 17 16,-35 18 15,0 0-15,0 0 0,17 70-16,18-34 31,0 52-16,0-70-15,18 35 16,-1-53 0,36 0-1,71-71 1,-89 18 0,18 18-1,-36-1 16,1 19-31,-18-1 16,-18 18 78,1 18-79,17-1-15,0 19 16,-36-1 0,36 18-1,18-35 1,53-18 0,-18 0-1,17-53 1,-35 17-1,-17-17 1,-18 18-16</inkml:trace>
  <inkml:trace contextRef="#ctx0" brushRef="#br0" timeOffset="39659.57">17357 11448 0,'0'0'0,"0"35"63,0-17-63,0 17 15,35 71 1,-35-36-16,35 54 16,-17-36-1,-18-18 1,17-70 0,-17-35 30,-35-35-46,18-107 16,-19 36 15,36 71-15,0 34 0,0 1-1,36 17 1,-1 18-1,0 0 1,-17 36 0,-18-1-16,0 0 31,-18 18-31,-35-35 31,18-18-31,-36 17 31</inkml:trace>
  <inkml:trace contextRef="#ctx0" brushRef="#br0" timeOffset="40669.97">17762 11324 0,'0'-17'0,"36"34"32,-36 89-17,35 0 1,-35-36 15,18 19 0</inkml:trace>
  <inkml:trace contextRef="#ctx0" brushRef="#br0" timeOffset="40989.98">17903 11695 0,'18'0'16,"-36"0"-16,54 0 16,-1-18-1,0 0-15,1-35 16,-19 0-1,-17 18 1,0 0 0,0 17 15,-53 18-15,0 71-1,36-18 16,17-36-31,0 36 16,0-35-16,106-18 31,-18 0-15,-53-35 0,0 17-16</inkml:trace>
  <inkml:trace contextRef="#ctx0" brushRef="#br0" timeOffset="41230.04">18274 11518 0,'0'18'16,"0"-36"0,0-17-16,-18 53 15,-35 17 1,36 18 0,17-18-1,0 0 16,0 1-31,70-36 16,-52 0 0,17 0-1,-35-71 1,0 18 0</inkml:trace>
  <inkml:trace contextRef="#ctx0" brushRef="#br0" timeOffset="41530.03">18309 11518 0,'0'-17'31,"0"34"-15,71-17 15,-36 71-15,-17-18 0,-18-36-1,0 19 1,0-54 31,35-35-32,0-70 1,-35 105 0,35-17-16,1 17 15,17 0 1</inkml:trace>
  <inkml:trace contextRef="#ctx0" brushRef="#br0" timeOffset="42429.8">18627 11465 0,'35'18'32,"-17"52"-17,-18-34-15,0-1 16,0-17-16,0 17 15,0-53 32,0 1-31,35-19-16,-35 1 16,17-35-1,19 52 1,-1-17-1,36 35 1,-54 35 0,1 35-1,17 19 17,-17-89-32,17 0 15,36-36 1,-54-69 15,19 69-15,-36 19-1,17 17 1,1 0 0,-18 88-1,0-71 1,0 19-1</inkml:trace>
  <inkml:trace contextRef="#ctx0" brushRef="#br0" timeOffset="42559.66">19156 11307 0,'0'-18'16,"0"36"-16,35-36 31,-35 36-15</inkml:trace>
  <inkml:trace contextRef="#ctx0" brushRef="#br0" timeOffset="43389.59">19244 11377 0,'0'53'16,"0"-106"-16,0 124 15,0-18-15,0-36 31,18-34 1,-18-1-17,53-35 17,-36 18-32,19 35 15,-1 0 1,-18 0-1,1 17 1,35 19 0,53-36 15,-89-18-15,19-17-1,-36 17 1,0 0-1,-18 18 1,-17 0 0,-18 53-1,53-17-15,-18-1 32,18 0-32,36-35 31,-19 0-16,-17-17-15,71-54 32,-71 53-32,0-17 31,0 70 16,0 1-47,35 52 15,-17 18 1,-18 0 0,35-1-1,-35 1 1,0-88 0,-18-1-16,-17 1 31,0-18-31,-18 0 15,0-88 17,53 17-17,0 36 1,106-88 0,0 34-1,35-34 1</inkml:trace>
  <inkml:trace contextRef="#ctx0" brushRef="#br0" timeOffset="45249.89">17639 12453 0,'0'0'0,"0"-53"15,0 35-15,0 1 16,0-1-1,0 36 17,18 17-17,-18 0-15,0 18 16,52 53 0,-34-53-16,0-18 31,-18-105 16,0-71-16,53 88 0,-36 53-15,19 17-1,-1 36 1,-18-35-16,-17 17 16,36-17-1,-36-36 17,0-35-1,17 0-31,1 36 15,17-19 17,-35 19-32,18 17 15,0 17 1,17 19 0,-17-1-1,70 0 1,-53-35-1,-17-53 17,-18 18-32,0-18 15,0 18 17,0 70-1,0 18-16,35 0 1,-17-53-16,-1 35 16,1-35-1,17 0 1,-17-35 0,-18-18-1,0 0 1,0 36-1,-36-19 1,-16 54 0,-1 17-1,53 0 17,0-17-32,88-18 31</inkml:trace>
  <inkml:trace contextRef="#ctx0" brushRef="#br0" timeOffset="46259.78">18609 12136 0,'0'-18'0,"0"36"0,18-36 16,-18 53-1,35 18 1,0 53-1,-17-53 17,-18-71 15,-18 18-47,18-53 0,-35 53 31,-18 0-31,18 36 15,17-1 17,18 18-32,0-36 15,0 1 1,0 17 0,53-35-1,0-17 1,-18-54-1,0-17 1,-35 70 0,0 1-1,18 34 32,-18 19-31,53 16-1,0-52 17,-18 0-32,18-35 31,-35-35-31,35 52 16,-36-53-1,-17 36 1,-17 35 15,-1 0-31,-35 0 16,36 53-1,17 0 17,0 0-32,35-18 31,35-17-16,-17-36-15,-17-52 16,-36 17 0,0-71 15,0 71-15,-18 18-1,0 0 1,18 88 15,18-18-15,0 36-1,17 17 1,-35-53 0,17 18-16,-17-18 31</inkml:trace>
  <inkml:trace contextRef="#ctx0" brushRef="#br0" timeOffset="48854.67">18732 7302 0,'0'0'0,"0"-35"31,18 35-31,70-17 16,-17-36-1,17 17-15,-17 19 16,176-124 15,-336 158 32,1 71-32,35-52-31,-70 52 15,35 0 1,70-70 0,18 17-1,18-35 1,35 0 0,70-71-1,-88 36 1,53-18-1,-52 18 1,-72 35 15,1 18-15,-71 52 0,71-35-1,17-17 16,36-18-31,53 0 32,-36-70-32,35 34 31,1-17-31</inkml:trace>
  <inkml:trace contextRef="#ctx0" brushRef="#br0" timeOffset="69449.53">21290 8520 0,'-18'0'0,"18"-18"32,-17 18-1,34 0 94,1 0-125,0 0 15,52 0 1,-34 0-16,17 0 0,-1 0 16,-16 0-1,70 0 1,17-35 0,106-1-1,-158 36 1,123-35-1,-88 17 1,0 18 0,-18 0-1,18-35 1,-71 35 0,88 0 15,-52 0-16,-53 0 1,34 0-16,-16 0 31,-19 0-15,-17-17 0,-35-1 30,17 18-14,18-35-32,-17 35 15,-18-18 1,17 0 0,-17-17-1,35 17 16,-18 18-31,0 0 32,18-17-17,-17 17 17,52 17 46,0-17-63,-17 36-15,0-36 16,17 17-16,-18-17 16,19 36-1,-19-36 1,-17 17 78,0 19-79,0-19 1,-35 18-16,0-17 0,17 17 15,-17-17-15,17 35 16,1-18 0</inkml:trace>
  <inkml:trace contextRef="#ctx0" brushRef="#br0" timeOffset="80360.03">7373 13829 0,'0'-18'15,"0"-17"1,0 17 15,0 36 1,0 17-17,0 1 1,0 122-1,-53-122 1,53-1-16,-35 18 16,17-36 15,18-34-15</inkml:trace>
  <inkml:trace contextRef="#ctx0" brushRef="#br0" timeOffset="80699.48">7655 13317 0,'0'0'0,"0"36"63,18-19-48,-18 19-15,0-1 16,35 71-1,-35-89 1,0 19 0,-17-36-1</inkml:trace>
  <inkml:trace contextRef="#ctx0" brushRef="#br0" timeOffset="80939.67">7497 13353 0,'0'0'0,"0"-36"0,35 19 31,-18 17-31,54-36 16,-18 19-1,17 17 1</inkml:trace>
  <inkml:trace contextRef="#ctx0" brushRef="#br0" timeOffset="81149.81">7585 13670 0,'0'0'0,"17"0"31,1 0-15,17 0-16,1 0 16,52-53-1,-71 18-15,19 17 16,-36-17-16</inkml:trace>
  <inkml:trace contextRef="#ctx0" brushRef="#br0" timeOffset="81364.92">7920 13300 0,'35'17'31,"-35"1"-15,18 17-16,-18 1 16,35 52-1,-17-18 1,-18-52 0</inkml:trace>
  <inkml:trace contextRef="#ctx0" brushRef="#br0" timeOffset="81639.8">8026 13335 0,'0'0'0,"0"-35"16,0 17 0,35 18-16,0 0 31,18 0-31,0 35 15,-53 1 1,18 52 0,-18-18-16,-106 1 31,88-36-15,-52-35-1,17-35 16</inkml:trace>
  <inkml:trace contextRef="#ctx0" brushRef="#br0" timeOffset="87789.75">24642 7726 0,'0'-18'31,"-18"18"32,0 0-63,1 0 15,-107 0 16,89 0-31,-159 71 32,-35-1-1,-54-17 0,160-35 0,-1-18-15,107 0 0,-19 0-1,1 0 79,35 35-78,-17-35-1,17 18 1,-36 17-16,36 0 16,-17 18-1,17 18 1,-36-18-1,36 17 1,-17 1-16,17 35 31,-36 52-15,36-52 0,0 0-1,0 0 1,0 35-1,0 88 1,0-105 0,0-18-1,0-1 1,0-16 0,18-1-1,-18-18 1,18-17-1,-18 0 17,35 18-17,-35-54-15,18-17 32,-1 0-1,19 0-16,16 0-15,1 0 16,71-17 0,52-18-1,142-1 1,-71 36 15,0-35-15,17 35-16,-17-35 15,88-1 1,-88 36 15,0-35-31,194 0 32,-159 35-17,-141-35 1,124 35-1,88 0 1,17 0 0,-123 0-1,-17 0 1,-19 0 0,36 0-1,35 0 16,-141 0-15,-17 0 0,-18 0-1,-18 0 1,-35 0-16,53 0 16,-18 17-1,-35-17 1,0 0-1,-36 18 1,-17-53 62,0-1-78,-35 1 16,35-36-16,-53-17 0,0-53 15,18-18 1,-18 1 15,18-72-31,35 19 32,0-1-17,-35 106 1,-1-105-1,19 105 1,-19 0 0,19 35-1,17-35 1,-36 18 0,19 35-1,-19 0 1,19 36 15,-1-1-15,-52-17-1,17 35 1,0-18 0,-88 18-1,0 0 1,-18 0-1,-106 0 1,177 0 0,-247 0 15,35 0-31,-53-53 16,-123 53 15,159-35-16,34 35 1,1 0-16,18 88 31,-1-17-31,-158 35 32,158-36-17,18 1 1,71-36-1,17 18 1,53-35 0,53 17-1,36-35 1,-19 18 15,1-1-15,17 18-1,-17-35 1,-18 18 0,88-18 62,18 0-63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366" units="cm"/>
          <inkml:channel name="Y" type="integer" max="1081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6.01036" units="1/cm"/>
          <inkml:channelProperty channel="T" name="resolution" value="1" units="1/dev"/>
        </inkml:channelProperties>
      </inkml:inkSource>
      <inkml:timestamp xml:id="ts0" timeString="2022-11-12T12:12:57.7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5133 3881 0,'0'0'0,"35"0"62,0 0-46,1 0-16,211 17 31,-71-17 1,-52 0-32,493 35 31,-264-35-31,-1 36 15,248 17 17,-194-53-17,17 35 1,195 0 0,-319-35-1,-140 0 1,159 36-1,-142-36 1,-35 0 0,-70 0-1,-18 0 1,-36 0 0,-17-53 30</inkml:trace>
  <inkml:trace contextRef="#ctx0" brushRef="#br0" timeOffset="14570.4">3034 8837 0,'-35'0'32,"52"0"61,54 0-93,-36 0 16,0 0-16,124 0 31,212 0 1,-230 0-17,0 0 1,0 0-1,35 0 1,-105-35 0,17 35-16,71 0 31,-89 0-15,1 0-1,35 0 1,-89 0-1,19 0 1,-1 0 0,-17 0-1,34-18 1,-34 18 0,17 0-1,-35-35 1,0 53 93,0 34-93,0-16-1,0-1-15,-17 36 16,17-1-16,0-17 16,0 18-16,0 34 15,0 19 1,0-18 0,-36 0-1,36 70 1,0-53-1,-17 19 1,17-1 0,0-36 15,0-16-15,0 17-1,-35-18 1,35 0-16,0 35 31,0-52-15,-18-1-1,18-34 1,0 34 0,0-17 15,0-35-31,0 17 15,0-88 48,0 18-63</inkml:trace>
  <inkml:trace contextRef="#ctx0" brushRef="#br0" timeOffset="17000.18">3281 8784 0,'0'18'125,"0"17"-78,0 0-47,0 1 16,0 105 0,0 0 15,0 0-31,0 35 15,0 54 17,0 105-32,0-88 31,0 0-15,0-159-16,0 71 15,0-18 1,0 141-1,0-176 1,0 105 0,0-140-1,0-18 1,0-35 0,35-36 109,18 18-110,18-53-15,123-18 31,-71 36-31,1 0 0,193-36 16,-193 71-16,70-53 16,-89 18-1,142 18 1,-158 17 15,-1 0-15,-53 0-1,53 0 17,-70 0-32,17 0 31,0 0-15,-35-36-1,0 1 16,-17 35-31,17-18 16,-18-35-16,-17-17 31,35-1-15,0 18 0,0-52 15,0-37-31</inkml:trace>
  <inkml:trace contextRef="#ctx0" brushRef="#br0" timeOffset="22589.99">7920 6914 0,'0'-35'15,"-18"35"48,1 0-32,-1 0-31,-53 18 16,-34 70 15,87-53-15,-17 142 15,35-107-15,17-17-1,54-18 1,17-35-1,18-70 1,-71 52 0,0-52-1,-17 34 1</inkml:trace>
  <inkml:trace contextRef="#ctx0" brushRef="#br0" timeOffset="24570.1">8273 6950 0,'0'-18'32,"0"0"-32,-36 18 31,1 0-16,17 18 1,-34 53-16,16 34 31,36-69-31,0 17 16,0-18 0,53-35-1,-18-53 1,18-35-1,-17 0 1,-19 52 15,-17 54 1,0 17-17,36 18-15,-19-35 31,1-18-31,17 0 16,18-35 0,-35-1-1,-18-17 1,17 53 0,19 36 15,-36-19-16,0 1-15,0 52 16,0-52 0,17-71 46,18 0-62,-35 18 31,18 17-15,0 18 0,17 0-1,-17 53 1,-1 0 0,-17-35-16,0-1 15,0-69 32,0 34-31,36-53-1,-19 36 1,1 35 15,17 0-31,-17 0 31,-1 35-31,19 1 32,-1-1-17,-17-35 1,17 0-16,0-53 16,-17 18 15,-18-1-31,-18 36 47,1 36-32,17 17 1,0-36-16,0 1 31,0 17-31,0-70 47,17 17-47,18-35 0,-17 0 31,17 53 32,-35 36-48,18-36 1,0 0 0,-18-18-1,35 0 17,-17-17-17,-1 35-15,19 0 16,-19 0 15,-17 18-31,18-1 31,-18-34 32,35-18-63,-35-1 0,18 19 15,-1-36 1,19 70 31</inkml:trace>
  <inkml:trace contextRef="#ctx0" brushRef="#br0" timeOffset="24949.97">9472 6791 0,'-35'0'0,"0"0"32,35 53-32,0-35 15,-18 34 1,18-34-1,0 35 1,18-53 0,34-53-1,-34 0 1,0 36 0,-18-1-1,35 36 16,-35-1-15,18 36-16,-18-35 31,35 35-31,-35-36 32</inkml:trace>
  <inkml:trace contextRef="#ctx0" brushRef="#br0" timeOffset="28720.07">9155 8361 0,'0'0'0,"0"-18"0,-36 18 32,1 18-1,35-1-31,-18 36 0,18-17 16,-35 17-1,35-1-15,0 1 16,0 159 15,18-106-15,-1-71-1,-17-17 1,-35-18 15</inkml:trace>
  <inkml:trace contextRef="#ctx0" brushRef="#br0" timeOffset="29143.62">8908 8890 0,'0'0'0,"0"-35"31,35-1-15,53 1-1,89-53 1,-142 53-1,0 17 1,0 18 0,-17 0-1,0 0 17,-18 18-32,35 35 15,-17 0 1,-18-1-1,0-69 48,0-36-63,0 0 31,0 18-31,17 17 31,18 18-31,-17 0 0</inkml:trace>
  <inkml:trace contextRef="#ctx0" brushRef="#br0" timeOffset="30280.04">9613 8590 0,'-35'0'31,"17"71"-16,18-54-15,0 19 16,0 17 0,0-18 15,36-35-15,-19-35-1,-17-1 1,35-17-1,-35 36 1,0 34 15,0 36-15,18-35 0,17 35-1,-17-53 1,0-18-1,17-17 1,-35 0 0,18 17-1,17-17 1,-18 35 15,-17 35-15,0 0-16,0-17 31,0 0-15,0-54 31,18 1-32,-18 0 1,35 35-16,-17-36 15,0 36 1,17 0 0,0 36 15,-17-19-31,-18-52 62,18 17-46,17-35 0,-18 18-1,1 35 17,17 0-17,-35 35 1,18-17-16,0 35 15,17-53 1,-17 0 0,17-18 15,0-17-31,-35 0 16,0 0-1,0 17 1,-18 36 15,18 34-15,-17 1-1,17-17 1,0-1 15,70-35-15,-34 0-16,17-35 15,0-1 1,-53-17 0</inkml:trace>
  <inkml:trace contextRef="#ctx0" brushRef="#br0" timeOffset="34780.07">16492 11483 0,'0'18'47,"0"17"-31,0-18-1,0 125 17,0 52-17,0-106 1,36-71-1,-36 1 1</inkml:trace>
  <inkml:trace contextRef="#ctx0" brushRef="#br0" timeOffset="35099.89">16404 11695 0,'0'0'0,"53"-36"47,-18 19-47,1 17 16,-1 0-16,0 0 16,36 0-1,-54 70 1,36 71-1,-53-35 1,-106 0 0,71-106-1,-71 35 1,53-35 0,36-53-1</inkml:trace>
  <inkml:trace contextRef="#ctx0" brushRef="#br0" timeOffset="36189.83">16633 11959 0,'106'0'31,"-53"0"-15,-17 0-16,16-70 15,-16 17-15,-36 17 32,17-16-17,-17 34 1,-35 18 15,0 18-31,0 17 16,35 0-16,-18 36 31,18-1-31,0-17 16,53-35-1,0 17 17,53-53-17,-36 1 1,-52-71-1,52 52 1,-70-17 0,18 18-1,-18 17 1,-35 18 31,35 36-47,-18-1 15,18 0 1,0 18 0,0-35-1,0 17-15,88-17 32,-17-18-17,-1-53 1,-34 18-1,-19-107 1,18 90 0,-35 87 31,0 18-47,18 53 15,17-1 1,-35 1-1,18-53 1,-18 0-16,0-18 31,0-52 1,0-19-32,-35-34 15,35-18 1,0-1-1,0 19 1,0 17 0,88 0-1,-53 53 1,18 0 0,-53 18-1,0-1-15,0 54 16,-17-53-1,-54 52 1,18-70 15,18 18-31</inkml:trace>
  <inkml:trace contextRef="#ctx0" brushRef="#br0" timeOffset="37550.65">18027 11501 0,'0'0'0,"0"17"31,0 18-15,0 1-16,0 17 0,0 0 31,0 0-31,0-1 0,0 1 16,18 53 0,35-106 30,-36 0-14,18 0-32,1 0 15,34-17 1,-52 17 0,35-106-1,-36 35 16,-17 36-15,-17 35 15,-54 18-31,36 17 16,35 0 0,-18 53-16,18 0 31,71-52-16,17-36 1,0-53 0,-52 18-16</inkml:trace>
  <inkml:trace contextRef="#ctx0" brushRef="#br0" timeOffset="38451.65">18591 11765 0,'18'-35'16,"-36"105"-1,18-105-15,18-35 0,-71 105 47,18-17-31,35 17-1,-18 53 1,18-53 0,0 1-16,71-36 31,-36-18-31,-17-17 15,17-18 1,-35 17 0,18 36 46,-18 18-46,17-18-1,1 0-15,17 0 16,-17 0 0,-1-18 15,36 18-15,-35 0-16,0 0 15,-18 18 1,35 17-1,-35 18-15,0-88 63,0 17-63,0-17 16,18 0-16,17-71 31,18 106-31,-36-18 15,1 18 32,-18 36-31,35-1 0,-35 18-1,0-36 1,18 19-16,-18-19 15,0-34 17,0-1-17,18-35 1,-18 18 0,35 0-1,0 35 1,0 0-1,-17 35 1,0 18 0,17 17-1</inkml:trace>
  <inkml:trace contextRef="#ctx0" brushRef="#br0" timeOffset="38852.37">19262 11695 0,'0'0'0,"35"17"15,-35 19 1,18-1 0,17 0-1,-35 0 1,0-52 15</inkml:trace>
  <inkml:trace contextRef="#ctx0" brushRef="#br0" timeOffset="39120.01">19368 11483 0,'0'18'78,"17"-18"-62,-17 17 15</inkml:trace>
  <inkml:trace contextRef="#ctx0" brushRef="#br0" timeOffset="40269.89">19456 11659 0,'0'18'31,"0"0"-31,35 35 31,-17-1-31,-18-34 16,0 17-16,0-70 63,0 0-48,17 0 1,19-36-1,-19 53 1,18 18-16,18 0 16,0 53 15,-17 0-15,-1-35-1,-18-18 1,19 0-1,-1 0-15,0-53 32,-17 0-17,17 18-15,-35 17 32,-17 18 14,-36 0-46,35 18 16,18-1 0,-35 72-1,35-1 1,0-71 0,0 1-1,35-18 1,18-18-16,-35-52 15,-18-1 1,35 18 15,-35 18-15,0 53 15,0 52-15,0-17-1,17 106 1,-17-53 0,0 0-1,0-36 1,0-35-16,0-17 31,0 0-31,-35-18 31,-53 0-15,53-53-16,17-53 31,18 18-31,71 0 32,17-1-17,35-16 1,-70 52-1,-53 35-15</inkml:trace>
  <inkml:trace contextRef="#ctx0" brushRef="#br0" timeOffset="42889.99">19438 6862 0,'0'0'0,"0"-18"0,0 36 63,-35 34-63,17-16 15,-35 70 1,-88 105 0,71-123 15,34-52-31,1-1 31,123-70 0,0-54-31</inkml:trace>
  <inkml:trace contextRef="#ctx0" brushRef="#br0" timeOffset="43269.88">19808 6756 0,'0'0'15,"-35"0"16,18 35-31,-72 53 16,1 36 0,0-1 15,35-88-31,35-17 0,-17 17 31,70-70-15,36 0 15,-18-18-31,-35 18 16,-1 17-1,-34 53 17,-1 0-17,-88 54 1,88-36-1,-17-53 1</inkml:trace>
  <inkml:trace contextRef="#ctx0" brushRef="#br0" timeOffset="47362.15">19297 7144 0,'35'-36'110,"1"36"-95,-1-17-15,18 17 16,0-35-16,194-18 31,88-18 1,-282 71-32,88 71 31,-53 105 0,0-17 0,-53 70-15,-17-105 0,17-1-1,1-35 1,17 36-1,-53-36 1,35-53 0,-18 53-1,19-17 17,-1-18-17,0-36 1,18 19-1,-35-1 1,70-17 0,-70-18 15,17 0-31,18 0 16,53 0-1,-1 0 1,1-36-1,0 36 1,-18 0 0,1-35-1,-37 35 17,-16 0-32,-19 0 46,-17-18 1,-17 18-47,-19-17 16,1-36 0,18 35-1,-19 18-15,19-17 16,17-1 15,-18 18-31,53 18 63,-17-18-48,35 35 1,0 0-1,-36 0 1,-17-17 0,0 0 15,0-1-15,-53 19-1,1-36 1</inkml:trace>
  <inkml:trace contextRef="#ctx0" brushRef="#br0" timeOffset="48969.99">25453 5733 0,'-18'0'16,"18"-36"-16,-17 54 78,17 17-78,0 300 31,0-105-15,0-107-1,0 107 1,0 34 0,0 1-1,0-54 16,0-140-31,0-53 16,0-36 31,0-17-31,-36-54-1</inkml:trace>
  <inkml:trace contextRef="#ctx0" brushRef="#br0" timeOffset="49320.03">25329 7161 0,'0'0'0,"18"36"78,-18-1-78,18 0 16,-18 0-16,35 54 16,-17-72-1,-18 19 1,17-36 15,19-18-15,16-53-1,-34 18-15,123-229 32,-105 176-32,-36 71 15</inkml:trace>
  <inkml:trace contextRef="#ctx0" brushRef="#br0" timeOffset="56499.89">28487 10442 0,'0'0'0,"17"0"110,19 0-110,17 0 0,17 0 15,159 0 17,-52 0-17,-142 0-15,-17 0 31,-18-35-15,0 17 15,-35 1-31,-18 17 32,17-36-17,19 36 1,17 18 46,17 0-46,36 17 0,-35-35-16,17 0 15,0 18 1,-35-1 46,-17 36-46,17-35 0,-35-1-16,35 36 15,0-17 1,17-36-16</inkml:trace>
  <inkml:trace contextRef="#ctx0" brushRef="#br0" timeOffset="57440.06">29616 10266 0,'0'-18'15,"0"53"48,0 1-63,35 17 16,-35 53-1,18 70 32,17-176-31</inkml:trace>
  <inkml:trace contextRef="#ctx0" brushRef="#br0" timeOffset="58010.14">29686 10354 0,'0'-18'0,"0"36"0,0-18 32,0 18-17,53 35 1,-53-36-16,53-17 31,-35 36-31,35-36 16,-18-18-16,35-123 31,-34 88-31,-36 35 31,0 36 1,-53 35-17,53 0 1,-35-18-16,-1 18 15,36-18 17,18-70-1,0 0-31,17-18 16,-35 35-1,17 18-15,1-35 31,-18-1-15,35 72 15,-35 17-31,18 35 32,-18-70-32,0 34 31,35-34-31,1-18 15</inkml:trace>
  <inkml:trace contextRef="#ctx0" brushRef="#br0" timeOffset="59319.88">30286 10336 0,'0'0'0,"-18"0"31,-17 18-15,35 17 0,-35-17-16,17 35 15,18-35 1,0-1 0,35-17 15,-35-17-31,18-19 15,0 19 1,-18-19 0,0 1-1,35 35 17,-35 18-17,0 35-15,35-18 31,-35-17-15,71-18 0,-36 0-1,-17-71 1,-18 53 0,17 18-16,-17-17 15,36 17 1,-19 0 15,-17-36 0,0 19 1,0-1-1,-35 18 0,17 35-15,18 1-1,0-1-15,0 0 16,0 18 0,71-53 15,-53-17-31,17-36 15,18-71 17,-53 18-32,0 53 31,0 89 16,0-1-47,0 0 15,0 36 1,35 17 0,-35-53-1,18 1 1,-18-72 15,35-17-15,-35 18-1,0-18-15,18 35 32,-1 18-17,19 18 1,-1 35 15,-18-35-31,19-1 16,-19 36-1,1-88 17,17 0-17,-35-18 1,0 35-16,0 0 16,18 18 30,-18 36-30,0-1 0,0 0-1</inkml:trace>
  <inkml:trace contextRef="#ctx0" brushRef="#br0" timeOffset="60013.63">30992 10178 0,'0'0'0,"35"0"31,-18 0-15,-17 17-16,18 19 31,-18-19-31,0 71 15,0-52 17,0-89 30,0 35-62,35 0 16,-35-34-1,18 52-15,17 0 32,1 0-17,-19 70 1,1-52 0,17 17-1,0-35 1,18 0-1,-17-35 17,-1-1-32,-35-52 31,0 71-31,0-19 16,-35 36 15,17 53-16,18 18 1,0-1 0,0-52-16,35 0 15,0 17 1,18-53 0,18-35 15,-36 18-31,-17-18 15</inkml:trace>
  <inkml:trace contextRef="#ctx0" brushRef="#br0" timeOffset="61026.68">29968 10971 0,'0'-17'0,"0"34"62,0 19-62,18-1 16,35 141 0,0-17 15,0-124 0</inkml:trace>
  <inkml:trace contextRef="#ctx0" brushRef="#br0" timeOffset="62090.2">30162 11359 0,'18'0'15,"-18"-35"1,35 35-1,18-35 1,-17-18 0,-36 35-16,0-35 15,0 18 17,0 17-32,-18 18 31,18 36-16,-35-1-15,35 89 32,0-72-32,53-16 31,0-36-15,35 0-1,-18-71 1,1 18-1,-54 18 1,19-36 0,-36 36 15,-53 88 16,35-35-32,18 35-15,0-36 32,0 19-17,18-1 1,-1-35-16,36 0 16,-35-35-1,17-1 1,-35-52-1,-35 53 1,17-1 0,36 36 62,35 0-78,-35 18 15,17-18-15,-17 71 16,-18-36 0,0-70 46,0 17-62,0-17 16,0 17-1,0-17 1,88 0 15,-71 35-31,19 0 16,-19 0 15,1 17 0,-18 1 1,35-18-32,-35 35 0,0 0 31</inkml:trace>
  <inkml:trace contextRef="#ctx0" brushRef="#br0" timeOffset="63029.94">31009 11007 0,'0'-36'15,"18"36"1,-1 36 0,1-36 15,-18 53-31,35-18 0,-35 18 31,18-106 32,-18 35-63,35-17 15,-17 0 1,17 35-1,18 0 1,0 0 0,0 0-1,0 0 1,-18 0 0,36-36-16,-18-34 31,-18 35-31,-35-1 15,0 19 17,-53 17-1,0 53-31,35-1 31,18 1-15,0-17-1,53-36 1,-17-18 0,-1-35-1,-35 0 1,18 18 0,-18 53 46,35-1-46,-35 18-16,17 18 15,19 36 1,-36-19-16,17 54 31,-17-89-15,-17 0-1,-1 0-15,-17-35 16,-36 0 0,1-17-1,52-54 17,53-88-32,1 107 31,158-72-31,-124 54 15,-35 34 1</inkml:trace>
  <inkml:trace contextRef="#ctx0" brushRef="#br0" timeOffset="75449.95">27270 14358 0,'0'18'47,"0"17"-47,0 0 15,0 1-15,-36-1 16,-16 124 15,-1-89 1</inkml:trace>
  <inkml:trace contextRef="#ctx0" brushRef="#br0" timeOffset="76459.66">27940 13952 0,'0'-17'32,"35"52"15,-35-17-32,0 52 1,0 107 15,0-36 0,18-106-15,-18-53 0</inkml:trace>
  <inkml:trace contextRef="#ctx0" brushRef="#br0" timeOffset="76739.69">27746 14146 0,'0'0'0,"0"-35"31,18 35-31,35-35 16,-18 17 0,53-17-1,-70 35 1,17 0 0,-35 18 15</inkml:trace>
  <inkml:trace contextRef="#ctx0" brushRef="#br0" timeOffset="76959.98">27764 14499 0,'0'0'0,"35"0"31,0 0-15,18 0-16,0 0 15,0 0-15,123-106 16,-140 89 0</inkml:trace>
  <inkml:trace contextRef="#ctx0" brushRef="#br0" timeOffset="77209.62">28293 14093 0,'0'36'31,"0"-19"-31,0 19 16,0-1-16,0 18 16,0 0-1,0-18 1,0 0-16</inkml:trace>
  <inkml:trace contextRef="#ctx0" brushRef="#br0" timeOffset="77749.95">28258 14164 0,'0'-18'16,"0"36"-16,0-71 0,0 35 16,17 18-1,18-17 1,-17 17-16,0 0 15,88 0 1,-36 35 0,-35 36-1,-35-36 1,-35 88 0,-71-17 15,71-106-31,0 18 15,-18-18 1,35 0 15,18-18 32,35 18-48,-17 0 64</inkml:trace>
  <inkml:trace contextRef="#ctx0" brushRef="#br0" timeOffset="81989.73">24395 16140 0,'0'0'0,"0"-18"16,0 0 0,0 36 30,0 0-46,0 34 16,0 19 0,0 53-16,0-36 31,53-35-31,-36-53 16,18 0-1,89-18 1,-36-53-1,-17-52 1,-18-71 0,-53 159-1,0-1 1,0 54 31,-18-18-47</inkml:trace>
  <inkml:trace contextRef="#ctx0" brushRef="#br0" timeOffset="82409.92">24941 16122 0,'0'35'16,"0"-17"-16,36 17 15,-19 18 1,-17 0 0,18-53-16,-18 18 15,0-36 17,0-53-1,0 1-31,35-1 15,-17 54 1,-1 17 0,19 0-16,-1 0 31,18 53-15,-35 17-1,17 18 1,-17-70-1</inkml:trace>
  <inkml:trace contextRef="#ctx0" brushRef="#br0" timeOffset="82879.78">25418 16104 0,'35'36'46,"-35"16"-46,0 1 16,18 0-16,-18-35 16,0 17-1,0-52 17,0-36-1,0 0-16,0 17 1,0 19-16,35-18 16,-35 87 62,-18-52-78,18 18 15</inkml:trace>
  <inkml:trace contextRef="#ctx0" brushRef="#br0" timeOffset="83279.62">25665 16034 0,'0'17'31,"0"1"-31,-18 17 16,-35 1-1,35 16 1,-17-16-16,0-36 31,70 0 0,18 0-15,0 0 0,0 0-1,0-18 1,17 18-1,-52 0 17</inkml:trace>
  <inkml:trace contextRef="#ctx0" brushRef="#br0" timeOffset="84029.86">25894 16069 0,'0'18'47,"0"-1"-47,0 1 15,35 17-15,-35 18 16,0-18 0,0-70 15,0 17-16,0 1-15,18-71 32,-18 52-32,17 36 15,36-17 1,-17 17 0,-1 0-1,0 0 1,-17 88-1,17-70 1,-17 17 0,-1-53-1,19 18 1,-19-88 15,-17 53-15,0 52 15,0 1-15,0 0-16,0 17 0,0 0 31,0 18-15,0-35-1,53-18 1,18-36-1,-36-16 1,-17-19 15,-18 36-31,0-1 32,-36 36-17,-17 0 1,36 0-1,-54 36-15</inkml:trace>
  <inkml:trace contextRef="#ctx0" brushRef="#br0" timeOffset="84510.13">26511 16034 0,'0'17'0,"36"54"32,-36-36-32,35-17 15,0-18 1,0 0 0,18 0-1,-35-71 1,-18-17-1,18 88-15,-18 18 63,0 17-47,0 36-1,0-54 1,70 18-1,-35-35 1,18-52 0,-53-19-1,0 0 1,0 54 0,0-18-1,-17 35 1</inkml:trace>
  <inkml:trace contextRef="#ctx0" brushRef="#br0" timeOffset="84920.08">27040 16034 0,'0'35'16,"0"18"-16,0-35 15,18 17 1,-18-18-16,0-34 47,0-54-31,53-35 15,-18 89-16,1 17-15,-1 0 32,18 0-32,-53 35 15,17 18 1,1 18 0,17-19-1,-35-69 48,-17 17-48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3F4E0-BD34-464A-8DF3-06561F8287E0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DAFAC-1B84-41D7-8EAA-58D4B59FF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76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AFAC-1B84-41D7-8EAA-58D4B59FFD7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926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AFAC-1B84-41D7-8EAA-58D4B59FFD7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649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AFAC-1B84-41D7-8EAA-58D4B59FFD7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035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647BF-7F3E-EF7A-1785-3D0DC8E7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760C7-40D0-7205-A727-1B2A84269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F81BE-B7ED-D5B6-5BC1-314A0166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395E6-7502-E287-0960-CC985D6C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BC7AD-CF57-7B19-036F-8A3E296B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118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B5E9-68D4-7662-12D0-BB12931A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45EA6-9270-D341-85E7-C3D4660D5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D0C6E-1E4C-BD42-419F-7A6F5D32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A69E1-E660-027D-2DB2-8F995EBC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9FCC4-0AD0-F60C-988D-02341AB65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81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56A11-6BED-17D0-7957-38DEC3F17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46CDB-B909-2830-271C-386C4770D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9B384-0DA5-1A0A-D007-5EFE3F9A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A7C83-2D09-3110-1062-45C276D8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CA1B1-1FDF-EC05-C526-4F4F9A5B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7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9EFE-1124-F413-FF06-23D95021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4986-2974-D88F-1CAE-2756016F8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C2C5C-3798-6500-7C3E-3DB19F8C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6F75B-1958-7E99-F452-525863D3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96463-9B17-158E-5B98-C63371AA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36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367E7-740D-B082-609D-A426F9B0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135BB-60E4-2139-FC04-3D451CB2F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D177E-E6BE-752B-DFA8-F06648E4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ED8FD-54AB-DEEC-1E89-58362B06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133A2-716D-24DD-2BEB-03EBF6E1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555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43EA-3F5E-3C38-AA9D-F58E085C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A6B45-1D98-0DA9-C2C6-709F50CE1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1329A-FB6B-1EE9-E6E8-35F70CE81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6D75D-DC55-CC0F-9535-204930B8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76BF2-88D1-A8F6-53E6-9D4B6DB5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30D1E-8BEB-14D7-2FFA-A408BE7D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35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DE04-C1C2-E403-4FA7-5696A39AA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5206B-5C82-890D-D99E-0A0F7A36E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C48D1-D1F3-4FCE-6161-C6E04E125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6F9C9-6822-9C10-3013-4930C3C0F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CF0A9-F056-5501-035E-87449DC36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73FEEE-7F59-E09E-B64F-28EE70E0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FEF72F-5465-799E-776C-105DA4DC3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BF8D96-F680-6676-B80E-5881D078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71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2F9D-71A3-45EB-FDD8-929B7620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506C3-9E86-01E6-E3E3-9CF8BB2A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67ABE-36AE-0B1B-26D2-0C010867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469C1-82D5-F388-6660-E878DCCDC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645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D3F75E-53D6-3954-6E0A-6F292EDD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0F0AD-C8A6-AA64-F9EB-271BA09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650FD-43A6-A4E6-3313-583A9B07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937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B882B-D546-86B5-5872-53F9C9FA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50F42-BBC4-F25C-7595-5876A5308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7A579-AC14-DE72-E668-6500569E9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0D710-3B72-92CE-08AD-5F6526E4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2655E-0CF3-5EFA-6C58-4ECCCE0CC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C97A6-A782-D5AA-5B62-76DC9F5E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56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3A78-F182-9EA6-77D8-60A676BD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D4C42F-67C7-DDFE-F560-B0C2B2D4D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81B00-1F5E-FF9C-C982-EC0162CBD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1740D-11E7-CDD2-D76C-D13A7AE4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977E9-70BE-91B0-D46A-852F01C6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C1D78-1608-677A-E00E-6D46C91E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47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A565ED-21A8-895E-27C2-B5D47778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DE71A-D810-4A71-5D2E-2297BBFE3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79A18-805A-43AD-94D9-92CEAFAE2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7FA9F-72D1-4034-8450-E39124A32BE5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E2D4E-F316-7CBC-3202-F6776B6F1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56756-00A6-B5A7-3D39-C15568124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9AA77C00-FE0E-460D-529E-40D90FAFC12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11764894"/>
              </p:ext>
            </p:extLst>
          </p:nvPr>
        </p:nvGraphicFramePr>
        <p:xfrm>
          <a:off x="0" y="0"/>
          <a:ext cx="12191992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176">
                  <a:extLst>
                    <a:ext uri="{9D8B030D-6E8A-4147-A177-3AD203B41FA5}">
                      <a16:colId xmlns:a16="http://schemas.microsoft.com/office/drawing/2014/main" val="24953911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086135537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6584385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17767598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387861892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007349186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417911167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4214135930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027485872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253973392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564526791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64111017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84628369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4267786127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785149331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36665064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7766022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96053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52404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881771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0499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829438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66820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646915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465372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973330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9604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29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8655C-8145-37DA-4A91-C9E62EEAE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Attendance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3D00A-4390-EC66-1F6D-2485576E12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Using Face Recognition Flow Diagram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EF8609-9EE0-1632-2B9F-0DB5CAD37663}"/>
              </a:ext>
            </a:extLst>
          </p:cNvPr>
          <p:cNvCxnSpPr/>
          <p:nvPr/>
        </p:nvCxnSpPr>
        <p:spPr>
          <a:xfrm>
            <a:off x="7315200" y="7277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50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4E1F2-8348-C838-6F57-21279E142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Attendance System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F3B54F-B0AC-3AA7-2E50-11F8B04A6A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428293"/>
              </p:ext>
            </p:extLst>
          </p:nvPr>
        </p:nvGraphicFramePr>
        <p:xfrm>
          <a:off x="718458" y="1698170"/>
          <a:ext cx="10767526" cy="4133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CC22EC5-DBBF-A5F0-5A4F-6A2BF96354A4}"/>
                  </a:ext>
                </a:extLst>
              </p14:cNvPr>
              <p14:cNvContentPartPr/>
              <p14:nvPr/>
            </p14:nvContentPartPr>
            <p14:xfrm>
              <a:off x="584280" y="1790640"/>
              <a:ext cx="9506160" cy="3289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CC22EC5-DBBF-A5F0-5A4F-6A2BF96354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4920" y="1781280"/>
                <a:ext cx="9524880" cy="330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44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7F7D5AC-3D64-6A68-BE8C-285A984920D7}"/>
              </a:ext>
            </a:extLst>
          </p:cNvPr>
          <p:cNvSpPr/>
          <p:nvPr/>
        </p:nvSpPr>
        <p:spPr>
          <a:xfrm>
            <a:off x="3997449" y="2727472"/>
            <a:ext cx="914400" cy="1217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BC75D-3A27-2841-D6C5-72DAC573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Person Registration</a:t>
            </a:r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6DBF7F52-B46A-B433-2384-7469D57C3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4229" y="3156849"/>
            <a:ext cx="914400" cy="914400"/>
          </a:xfrm>
          <a:prstGeom prst="rect">
            <a:avLst/>
          </a:prstGeom>
        </p:spPr>
      </p:pic>
      <p:pic>
        <p:nvPicPr>
          <p:cNvPr id="8" name="Graphic 7" descr="Security camera with solid fill">
            <a:extLst>
              <a:ext uri="{FF2B5EF4-FFF2-40B4-BE49-F238E27FC236}">
                <a16:creationId xmlns:a16="http://schemas.microsoft.com/office/drawing/2014/main" id="{A38F7229-4B88-7524-AE00-808D89BA86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2224379" y="2880624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B1F882-E384-4569-6E58-DFA5C305AFC3}"/>
              </a:ext>
            </a:extLst>
          </p:cNvPr>
          <p:cNvSpPr txBox="1"/>
          <p:nvPr/>
        </p:nvSpPr>
        <p:spPr>
          <a:xfrm>
            <a:off x="1024229" y="4710495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Person Name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FCAFAD-9F0E-AC84-E9AC-164ABCE617AE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3138779" y="3335978"/>
            <a:ext cx="830677" cy="18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dis - Wikipedia">
            <a:extLst>
              <a:ext uri="{FF2B5EF4-FFF2-40B4-BE49-F238E27FC236}">
                <a16:creationId xmlns:a16="http://schemas.microsoft.com/office/drawing/2014/main" id="{AFBA9D15-A5C3-A48D-5E6F-8E74562A8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65" y="2967236"/>
            <a:ext cx="2207797" cy="73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DE71B67-73E1-4972-F057-FA6506F145E7}"/>
              </a:ext>
            </a:extLst>
          </p:cNvPr>
          <p:cNvCxnSpPr>
            <a:cxnSpLocks/>
            <a:endCxn id="1026" idx="2"/>
          </p:cNvCxnSpPr>
          <p:nvPr/>
        </p:nvCxnSpPr>
        <p:spPr>
          <a:xfrm flipV="1">
            <a:off x="2849575" y="3705008"/>
            <a:ext cx="6482389" cy="1279954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91D51C2-AA1C-E5BA-31D1-7710B8A161C4}"/>
              </a:ext>
            </a:extLst>
          </p:cNvPr>
          <p:cNvSpPr/>
          <p:nvPr/>
        </p:nvSpPr>
        <p:spPr>
          <a:xfrm>
            <a:off x="5921805" y="2727472"/>
            <a:ext cx="1104148" cy="1217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C3377E4-B1E8-FE39-4AAA-B5099AD1648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7917" r="30757" b="23774"/>
          <a:stretch/>
        </p:blipFill>
        <p:spPr>
          <a:xfrm>
            <a:off x="4143065" y="2769762"/>
            <a:ext cx="604004" cy="11140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04C48C-E957-79FC-E2F4-C83AFCF3DDEB}"/>
              </a:ext>
            </a:extLst>
          </p:cNvPr>
          <p:cNvSpPr txBox="1"/>
          <p:nvPr/>
        </p:nvSpPr>
        <p:spPr>
          <a:xfrm>
            <a:off x="3688633" y="2155728"/>
            <a:ext cx="15856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Data</a:t>
            </a:r>
          </a:p>
          <a:p>
            <a:pPr algn="ctr"/>
            <a:r>
              <a:rPr lang="en-IN" sz="1500" b="1" dirty="0"/>
              <a:t>Pre-processing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11C665-8CF5-5C3A-84EA-47A61ED5B336}"/>
              </a:ext>
            </a:extLst>
          </p:cNvPr>
          <p:cNvCxnSpPr>
            <a:cxnSpLocks/>
            <a:stCxn id="40" idx="3"/>
            <a:endCxn id="5" idx="1"/>
          </p:cNvCxnSpPr>
          <p:nvPr/>
        </p:nvCxnSpPr>
        <p:spPr>
          <a:xfrm>
            <a:off x="4911849" y="3335978"/>
            <a:ext cx="10099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D8C7F5C-C3C5-79EE-6C39-0768CA12839E}"/>
              </a:ext>
            </a:extLst>
          </p:cNvPr>
          <p:cNvSpPr txBox="1"/>
          <p:nvPr/>
        </p:nvSpPr>
        <p:spPr>
          <a:xfrm>
            <a:off x="5987717" y="2149929"/>
            <a:ext cx="9316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Encode </a:t>
            </a:r>
          </a:p>
          <a:p>
            <a:pPr algn="ctr"/>
            <a:r>
              <a:rPr lang="en-IN" sz="1500" b="1" dirty="0"/>
              <a:t>values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27E2E700-731E-BCC1-C6D3-678697838E9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14820" t="5324" r="14069" b="24407"/>
          <a:stretch/>
        </p:blipFill>
        <p:spPr>
          <a:xfrm>
            <a:off x="6040604" y="2888868"/>
            <a:ext cx="905240" cy="894509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C69B6F1-42CD-992B-D8DB-B61D75C64C87}"/>
              </a:ext>
            </a:extLst>
          </p:cNvPr>
          <p:cNvCxnSpPr>
            <a:cxnSpLocks/>
            <a:stCxn id="5" idx="3"/>
            <a:endCxn id="1026" idx="1"/>
          </p:cNvCxnSpPr>
          <p:nvPr/>
        </p:nvCxnSpPr>
        <p:spPr>
          <a:xfrm>
            <a:off x="7025953" y="3335978"/>
            <a:ext cx="1202112" cy="1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EA2A947-2D5A-AB31-B523-CC528421CFD7}"/>
                  </a:ext>
                </a:extLst>
              </p14:cNvPr>
              <p14:cNvContentPartPr/>
              <p14:nvPr/>
            </p14:nvContentPartPr>
            <p14:xfrm>
              <a:off x="977760" y="2070000"/>
              <a:ext cx="9760320" cy="3022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EA2A947-2D5A-AB31-B523-CC528421CFD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8400" y="2060640"/>
                <a:ext cx="9779040" cy="304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726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C75D-3A27-2841-D6C5-72DAC573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Person Inference</a:t>
            </a:r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6DBF7F52-B46A-B433-2384-7469D57C3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4229" y="3156849"/>
            <a:ext cx="914400" cy="914400"/>
          </a:xfrm>
          <a:prstGeom prst="rect">
            <a:avLst/>
          </a:prstGeom>
        </p:spPr>
      </p:pic>
      <p:pic>
        <p:nvPicPr>
          <p:cNvPr id="8" name="Graphic 7" descr="Security camera with solid fill">
            <a:extLst>
              <a:ext uri="{FF2B5EF4-FFF2-40B4-BE49-F238E27FC236}">
                <a16:creationId xmlns:a16="http://schemas.microsoft.com/office/drawing/2014/main" id="{A38F7229-4B88-7524-AE00-808D89BA86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2224379" y="2880624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B1F882-E384-4569-6E58-DFA5C305AFC3}"/>
              </a:ext>
            </a:extLst>
          </p:cNvPr>
          <p:cNvSpPr txBox="1"/>
          <p:nvPr/>
        </p:nvSpPr>
        <p:spPr>
          <a:xfrm>
            <a:off x="8110557" y="4904946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Person Name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FCAFAD-9F0E-AC84-E9AC-164ABCE617AE}"/>
              </a:ext>
            </a:extLst>
          </p:cNvPr>
          <p:cNvCxnSpPr>
            <a:cxnSpLocks/>
            <a:stCxn id="8" idx="1"/>
            <a:endCxn id="7" idx="1"/>
          </p:cNvCxnSpPr>
          <p:nvPr/>
        </p:nvCxnSpPr>
        <p:spPr>
          <a:xfrm flipV="1">
            <a:off x="3138779" y="3335978"/>
            <a:ext cx="858670" cy="18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dis - Wikipedia">
            <a:extLst>
              <a:ext uri="{FF2B5EF4-FFF2-40B4-BE49-F238E27FC236}">
                <a16:creationId xmlns:a16="http://schemas.microsoft.com/office/drawing/2014/main" id="{AFBA9D15-A5C3-A48D-5E6F-8E74562A8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262" y="1253372"/>
            <a:ext cx="2207797" cy="73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1D51C2-AA1C-E5BA-31D1-7710B8A161C4}"/>
              </a:ext>
            </a:extLst>
          </p:cNvPr>
          <p:cNvSpPr/>
          <p:nvPr/>
        </p:nvSpPr>
        <p:spPr>
          <a:xfrm>
            <a:off x="5921805" y="2727472"/>
            <a:ext cx="1104148" cy="1217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84707C-082F-72C2-82FF-9DAFF9941D9B}"/>
              </a:ext>
            </a:extLst>
          </p:cNvPr>
          <p:cNvSpPr/>
          <p:nvPr/>
        </p:nvSpPr>
        <p:spPr>
          <a:xfrm>
            <a:off x="3997449" y="2727472"/>
            <a:ext cx="914400" cy="1217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C3377E4-B1E8-FE39-4AAA-B5099AD1648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7917" r="30757" b="23774"/>
          <a:stretch/>
        </p:blipFill>
        <p:spPr>
          <a:xfrm>
            <a:off x="4143065" y="2769762"/>
            <a:ext cx="604004" cy="11140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04C48C-E957-79FC-E2F4-C83AFCF3DDEB}"/>
              </a:ext>
            </a:extLst>
          </p:cNvPr>
          <p:cNvSpPr txBox="1"/>
          <p:nvPr/>
        </p:nvSpPr>
        <p:spPr>
          <a:xfrm>
            <a:off x="3688633" y="2155728"/>
            <a:ext cx="15856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Data</a:t>
            </a:r>
          </a:p>
          <a:p>
            <a:pPr algn="ctr"/>
            <a:r>
              <a:rPr lang="en-IN" sz="1500" b="1" dirty="0"/>
              <a:t>Pre-processing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11C665-8CF5-5C3A-84EA-47A61ED5B336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4911849" y="3335978"/>
            <a:ext cx="10099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D8C7F5C-C3C5-79EE-6C39-0768CA12839E}"/>
              </a:ext>
            </a:extLst>
          </p:cNvPr>
          <p:cNvSpPr txBox="1"/>
          <p:nvPr/>
        </p:nvSpPr>
        <p:spPr>
          <a:xfrm>
            <a:off x="5987715" y="2149929"/>
            <a:ext cx="9316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Encode </a:t>
            </a:r>
          </a:p>
          <a:p>
            <a:pPr algn="ctr"/>
            <a:r>
              <a:rPr lang="en-IN" sz="1500" b="1" dirty="0"/>
              <a:t>values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27E2E700-731E-BCC1-C6D3-678697838E9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14820" t="5324" r="14069" b="24407"/>
          <a:stretch/>
        </p:blipFill>
        <p:spPr>
          <a:xfrm>
            <a:off x="6040604" y="2888868"/>
            <a:ext cx="905240" cy="894509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C69B6F1-42CD-992B-D8DB-B61D75C64C87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7025953" y="3335978"/>
            <a:ext cx="1084604" cy="759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9">
            <a:extLst>
              <a:ext uri="{FF2B5EF4-FFF2-40B4-BE49-F238E27FC236}">
                <a16:creationId xmlns:a16="http://schemas.microsoft.com/office/drawing/2014/main" id="{6E1B788E-A56E-51A3-DDAE-D14E20A82086}"/>
              </a:ext>
            </a:extLst>
          </p:cNvPr>
          <p:cNvSpPr/>
          <p:nvPr/>
        </p:nvSpPr>
        <p:spPr>
          <a:xfrm>
            <a:off x="8110557" y="2578573"/>
            <a:ext cx="1530000" cy="1530000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BC155E-FCD1-BA44-F96F-A58219D95D30}"/>
              </a:ext>
            </a:extLst>
          </p:cNvPr>
          <p:cNvCxnSpPr>
            <a:stCxn id="1026" idx="2"/>
            <a:endCxn id="10" idx="0"/>
          </p:cNvCxnSpPr>
          <p:nvPr/>
        </p:nvCxnSpPr>
        <p:spPr>
          <a:xfrm>
            <a:off x="8874161" y="1991144"/>
            <a:ext cx="1396" cy="5874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Venn diagram with solid fill">
            <a:extLst>
              <a:ext uri="{FF2B5EF4-FFF2-40B4-BE49-F238E27FC236}">
                <a16:creationId xmlns:a16="http://schemas.microsoft.com/office/drawing/2014/main" id="{B7A8E50B-79CC-FFF0-C60B-5E76FC27EF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18357" y="2868977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51A7AA4-B7E7-B403-3A05-160564CDBB90}"/>
              </a:ext>
            </a:extLst>
          </p:cNvPr>
          <p:cNvSpPr txBox="1"/>
          <p:nvPr/>
        </p:nvSpPr>
        <p:spPr>
          <a:xfrm>
            <a:off x="9659461" y="3156849"/>
            <a:ext cx="10198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Compare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A60D45-D124-48C0-A0BD-D00888BAEE28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875556" y="4108573"/>
            <a:ext cx="1" cy="6728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FA91E9E-C064-F5C6-C159-144AFCA28CAB}"/>
                  </a:ext>
                </a:extLst>
              </p14:cNvPr>
              <p14:cNvContentPartPr/>
              <p14:nvPr/>
            </p14:nvContentPartPr>
            <p14:xfrm>
              <a:off x="1079640" y="1397160"/>
              <a:ext cx="10395000" cy="4553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FA91E9E-C064-F5C6-C159-144AFCA28CA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70280" y="1387800"/>
                <a:ext cx="10413720" cy="45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9062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0706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87</Words>
  <Application>Microsoft Office PowerPoint</Application>
  <PresentationFormat>Widescreen</PresentationFormat>
  <Paragraphs>27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Attendance System</vt:lpstr>
      <vt:lpstr>Attendance System</vt:lpstr>
      <vt:lpstr>Person Registration</vt:lpstr>
      <vt:lpstr>Person Inference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3137</dc:creator>
  <cp:lastModifiedBy>3137</cp:lastModifiedBy>
  <cp:revision>15</cp:revision>
  <dcterms:created xsi:type="dcterms:W3CDTF">2022-11-08T16:17:03Z</dcterms:created>
  <dcterms:modified xsi:type="dcterms:W3CDTF">2023-02-11T08:39:00Z</dcterms:modified>
</cp:coreProperties>
</file>