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6" r:id="rId13"/>
    <p:sldId id="277" r:id="rId14"/>
    <p:sldId id="273" r:id="rId15"/>
    <p:sldId id="278" r:id="rId16"/>
    <p:sldId id="279" r:id="rId17"/>
    <p:sldId id="274" r:id="rId18"/>
    <p:sldId id="280" r:id="rId19"/>
    <p:sldId id="275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FFCCFF"/>
    <a:srgbClr val="FFCDCD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77" autoAdjust="0"/>
  </p:normalViewPr>
  <p:slideViewPr>
    <p:cSldViewPr snapToGrid="0" showGuides="1">
      <p:cViewPr varScale="1">
        <p:scale>
          <a:sx n="99" d="100"/>
          <a:sy n="99" d="100"/>
        </p:scale>
        <p:origin x="91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0DAB5-AC98-4E4F-8CD9-B52E35CA5DA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DC68033C-6E4B-4853-BD14-BFFE7A58A066}">
      <dgm:prSet phldrT="[Text]"/>
      <dgm:spPr/>
      <dgm:t>
        <a:bodyPr/>
        <a:lstStyle/>
        <a:p>
          <a:r>
            <a:rPr lang="en-US" dirty="0"/>
            <a:t>1</a:t>
          </a:r>
          <a:endParaRPr lang="en-IN" dirty="0"/>
        </a:p>
      </dgm:t>
    </dgm:pt>
    <dgm:pt modelId="{1C89ACF8-D0D7-4481-9917-E5C89AD9ED17}" type="parTrans" cxnId="{F481E7BF-7B4C-4333-8C30-2CF0C7626FBF}">
      <dgm:prSet/>
      <dgm:spPr/>
      <dgm:t>
        <a:bodyPr/>
        <a:lstStyle/>
        <a:p>
          <a:endParaRPr lang="en-IN"/>
        </a:p>
      </dgm:t>
    </dgm:pt>
    <dgm:pt modelId="{18D3B170-291E-4F98-A93F-1C175C20FAFA}" type="sibTrans" cxnId="{F481E7BF-7B4C-4333-8C30-2CF0C7626FBF}">
      <dgm:prSet/>
      <dgm:spPr/>
      <dgm:t>
        <a:bodyPr/>
        <a:lstStyle/>
        <a:p>
          <a:endParaRPr lang="en-IN"/>
        </a:p>
      </dgm:t>
    </dgm:pt>
    <dgm:pt modelId="{9D55A2FD-53CF-41C5-870A-46E849D61C02}">
      <dgm:prSet phldrT="[Text]"/>
      <dgm:spPr/>
      <dgm:t>
        <a:bodyPr/>
        <a:lstStyle/>
        <a:p>
          <a:r>
            <a:rPr lang="en-US" dirty="0"/>
            <a:t>All data is stored in memory</a:t>
          </a:r>
          <a:endParaRPr lang="en-IN" dirty="0"/>
        </a:p>
      </dgm:t>
    </dgm:pt>
    <dgm:pt modelId="{18440088-0754-4E95-B6CA-69910DB8AC20}" type="parTrans" cxnId="{FA45C06C-A098-4775-AD5A-B3B723E5BB2A}">
      <dgm:prSet/>
      <dgm:spPr/>
      <dgm:t>
        <a:bodyPr/>
        <a:lstStyle/>
        <a:p>
          <a:endParaRPr lang="en-IN"/>
        </a:p>
      </dgm:t>
    </dgm:pt>
    <dgm:pt modelId="{BCE72370-2128-4FB5-BD83-FCEE55201207}" type="sibTrans" cxnId="{FA45C06C-A098-4775-AD5A-B3B723E5BB2A}">
      <dgm:prSet/>
      <dgm:spPr/>
      <dgm:t>
        <a:bodyPr/>
        <a:lstStyle/>
        <a:p>
          <a:endParaRPr lang="en-IN"/>
        </a:p>
      </dgm:t>
    </dgm:pt>
    <dgm:pt modelId="{1068A630-DFB1-4D1D-88AA-2B32FF30CAB6}">
      <dgm:prSet phldrT="[Text]"/>
      <dgm:spPr/>
      <dgm:t>
        <a:bodyPr/>
        <a:lstStyle/>
        <a:p>
          <a:r>
            <a:rPr lang="en-US" dirty="0"/>
            <a:t>2</a:t>
          </a:r>
          <a:endParaRPr lang="en-IN" dirty="0"/>
        </a:p>
      </dgm:t>
    </dgm:pt>
    <dgm:pt modelId="{A663596B-6035-4685-BB45-2017BFF1BC98}" type="parTrans" cxnId="{C8D5181E-CFF7-4934-A820-B1987C1E13B7}">
      <dgm:prSet/>
      <dgm:spPr/>
      <dgm:t>
        <a:bodyPr/>
        <a:lstStyle/>
        <a:p>
          <a:endParaRPr lang="en-IN"/>
        </a:p>
      </dgm:t>
    </dgm:pt>
    <dgm:pt modelId="{22378096-A2CB-41D8-B0F2-76FAA09DBAC2}" type="sibTrans" cxnId="{C8D5181E-CFF7-4934-A820-B1987C1E13B7}">
      <dgm:prSet/>
      <dgm:spPr/>
      <dgm:t>
        <a:bodyPr/>
        <a:lstStyle/>
        <a:p>
          <a:endParaRPr lang="en-IN"/>
        </a:p>
      </dgm:t>
    </dgm:pt>
    <dgm:pt modelId="{38393510-95F8-44D5-89DF-2BE7BF932A4D}">
      <dgm:prSet phldrT="[Text]"/>
      <dgm:spPr/>
      <dgm:t>
        <a:bodyPr/>
        <a:lstStyle/>
        <a:p>
          <a:r>
            <a:rPr lang="en-US" dirty="0"/>
            <a:t>Data is organized in simple data structure</a:t>
          </a:r>
          <a:endParaRPr lang="en-IN" dirty="0"/>
        </a:p>
      </dgm:t>
    </dgm:pt>
    <dgm:pt modelId="{2DF00AEC-5876-4FC5-8A9B-B9424E54A977}" type="parTrans" cxnId="{0D480EF5-B7BA-4D6B-B19B-8095F7C310E2}">
      <dgm:prSet/>
      <dgm:spPr/>
      <dgm:t>
        <a:bodyPr/>
        <a:lstStyle/>
        <a:p>
          <a:endParaRPr lang="en-IN"/>
        </a:p>
      </dgm:t>
    </dgm:pt>
    <dgm:pt modelId="{C6EA1B30-B39D-4F07-9D35-2565BD64C6E9}" type="sibTrans" cxnId="{0D480EF5-B7BA-4D6B-B19B-8095F7C310E2}">
      <dgm:prSet/>
      <dgm:spPr/>
      <dgm:t>
        <a:bodyPr/>
        <a:lstStyle/>
        <a:p>
          <a:endParaRPr lang="en-IN"/>
        </a:p>
      </dgm:t>
    </dgm:pt>
    <dgm:pt modelId="{63657089-A382-40A2-B28E-0FC348F01D95}">
      <dgm:prSet phldrT="[Text]"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75DB4F92-4D19-42A6-A482-1E36E176CF01}" type="parTrans" cxnId="{B140F5DF-0D0D-4AAF-BC44-25331629FBB1}">
      <dgm:prSet/>
      <dgm:spPr/>
      <dgm:t>
        <a:bodyPr/>
        <a:lstStyle/>
        <a:p>
          <a:endParaRPr lang="en-IN"/>
        </a:p>
      </dgm:t>
    </dgm:pt>
    <dgm:pt modelId="{7FBB4795-0928-4B7D-9D42-6FF2DDE6201E}" type="sibTrans" cxnId="{B140F5DF-0D0D-4AAF-BC44-25331629FBB1}">
      <dgm:prSet/>
      <dgm:spPr/>
      <dgm:t>
        <a:bodyPr/>
        <a:lstStyle/>
        <a:p>
          <a:endParaRPr lang="en-IN"/>
        </a:p>
      </dgm:t>
    </dgm:pt>
    <dgm:pt modelId="{7D74E2A3-DD3D-4B43-88E1-048BAE202E9D}">
      <dgm:prSet phldrT="[Text]"/>
      <dgm:spPr/>
      <dgm:t>
        <a:bodyPr/>
        <a:lstStyle/>
        <a:p>
          <a:r>
            <a:rPr lang="en-US" dirty="0"/>
            <a:t>Redis has simple feature set</a:t>
          </a:r>
          <a:endParaRPr lang="en-IN" dirty="0"/>
        </a:p>
      </dgm:t>
    </dgm:pt>
    <dgm:pt modelId="{F9409EEC-CD47-46A7-864D-3FC3084165A5}" type="parTrans" cxnId="{A8904024-0793-466E-A80F-6281EEEFC105}">
      <dgm:prSet/>
      <dgm:spPr/>
      <dgm:t>
        <a:bodyPr/>
        <a:lstStyle/>
        <a:p>
          <a:endParaRPr lang="en-IN"/>
        </a:p>
      </dgm:t>
    </dgm:pt>
    <dgm:pt modelId="{25BFB3DA-5CBE-4FA6-8268-93861A7838E2}" type="sibTrans" cxnId="{A8904024-0793-466E-A80F-6281EEEFC105}">
      <dgm:prSet/>
      <dgm:spPr/>
      <dgm:t>
        <a:bodyPr/>
        <a:lstStyle/>
        <a:p>
          <a:endParaRPr lang="en-IN"/>
        </a:p>
      </dgm:t>
    </dgm:pt>
    <dgm:pt modelId="{AB323844-49A6-4609-B681-7F6C491097AF}" type="pres">
      <dgm:prSet presAssocID="{3EA0DAB5-AC98-4E4F-8CD9-B52E35CA5DA3}" presName="vert0" presStyleCnt="0">
        <dgm:presLayoutVars>
          <dgm:dir/>
          <dgm:animOne val="branch"/>
          <dgm:animLvl val="lvl"/>
        </dgm:presLayoutVars>
      </dgm:prSet>
      <dgm:spPr/>
    </dgm:pt>
    <dgm:pt modelId="{9351FAA6-FEBD-4A6E-88FD-87E88E38713D}" type="pres">
      <dgm:prSet presAssocID="{DC68033C-6E4B-4853-BD14-BFFE7A58A066}" presName="thickLine" presStyleLbl="alignNode1" presStyleIdx="0" presStyleCnt="3"/>
      <dgm:spPr/>
    </dgm:pt>
    <dgm:pt modelId="{6B415BE1-6363-43B3-B565-D61B6BDBC57B}" type="pres">
      <dgm:prSet presAssocID="{DC68033C-6E4B-4853-BD14-BFFE7A58A066}" presName="horz1" presStyleCnt="0"/>
      <dgm:spPr/>
    </dgm:pt>
    <dgm:pt modelId="{9C99D373-998A-497F-A7AE-8F16507D6FDA}" type="pres">
      <dgm:prSet presAssocID="{DC68033C-6E4B-4853-BD14-BFFE7A58A066}" presName="tx1" presStyleLbl="revTx" presStyleIdx="0" presStyleCnt="6"/>
      <dgm:spPr/>
    </dgm:pt>
    <dgm:pt modelId="{F7522DF3-FAF9-4A38-9149-BD1A008AAD82}" type="pres">
      <dgm:prSet presAssocID="{DC68033C-6E4B-4853-BD14-BFFE7A58A066}" presName="vert1" presStyleCnt="0"/>
      <dgm:spPr/>
    </dgm:pt>
    <dgm:pt modelId="{F238C82F-8993-4C66-9D82-B90F1A34C4EF}" type="pres">
      <dgm:prSet presAssocID="{9D55A2FD-53CF-41C5-870A-46E849D61C02}" presName="vertSpace2a" presStyleCnt="0"/>
      <dgm:spPr/>
    </dgm:pt>
    <dgm:pt modelId="{616F5325-38CE-4F53-8FEB-FBFAF797F724}" type="pres">
      <dgm:prSet presAssocID="{9D55A2FD-53CF-41C5-870A-46E849D61C02}" presName="horz2" presStyleCnt="0"/>
      <dgm:spPr/>
    </dgm:pt>
    <dgm:pt modelId="{705767B1-D5FD-4923-8F34-F05F46B018CD}" type="pres">
      <dgm:prSet presAssocID="{9D55A2FD-53CF-41C5-870A-46E849D61C02}" presName="horzSpace2" presStyleCnt="0"/>
      <dgm:spPr/>
    </dgm:pt>
    <dgm:pt modelId="{5F069E96-1D2D-4F08-965E-F1B3C2267548}" type="pres">
      <dgm:prSet presAssocID="{9D55A2FD-53CF-41C5-870A-46E849D61C02}" presName="tx2" presStyleLbl="revTx" presStyleIdx="1" presStyleCnt="6"/>
      <dgm:spPr/>
    </dgm:pt>
    <dgm:pt modelId="{EDF998FE-F6CB-4FC1-959C-8B4549393A1D}" type="pres">
      <dgm:prSet presAssocID="{9D55A2FD-53CF-41C5-870A-46E849D61C02}" presName="vert2" presStyleCnt="0"/>
      <dgm:spPr/>
    </dgm:pt>
    <dgm:pt modelId="{63F4ECAB-8E2E-4CDA-8972-2D3F3726BAEA}" type="pres">
      <dgm:prSet presAssocID="{9D55A2FD-53CF-41C5-870A-46E849D61C02}" presName="thinLine2b" presStyleLbl="callout" presStyleIdx="0" presStyleCnt="3"/>
      <dgm:spPr/>
    </dgm:pt>
    <dgm:pt modelId="{342D5663-027A-43ED-B205-937724D39CEC}" type="pres">
      <dgm:prSet presAssocID="{9D55A2FD-53CF-41C5-870A-46E849D61C02}" presName="vertSpace2b" presStyleCnt="0"/>
      <dgm:spPr/>
    </dgm:pt>
    <dgm:pt modelId="{DA6688FB-B84A-401E-8FF8-AA70AD3315F1}" type="pres">
      <dgm:prSet presAssocID="{1068A630-DFB1-4D1D-88AA-2B32FF30CAB6}" presName="thickLine" presStyleLbl="alignNode1" presStyleIdx="1" presStyleCnt="3"/>
      <dgm:spPr/>
    </dgm:pt>
    <dgm:pt modelId="{60B1C6E7-1601-4537-A5D0-2EE869DDC95B}" type="pres">
      <dgm:prSet presAssocID="{1068A630-DFB1-4D1D-88AA-2B32FF30CAB6}" presName="horz1" presStyleCnt="0"/>
      <dgm:spPr/>
    </dgm:pt>
    <dgm:pt modelId="{101A331D-46DF-4C20-A77B-C9CB508F0F4C}" type="pres">
      <dgm:prSet presAssocID="{1068A630-DFB1-4D1D-88AA-2B32FF30CAB6}" presName="tx1" presStyleLbl="revTx" presStyleIdx="2" presStyleCnt="6"/>
      <dgm:spPr/>
    </dgm:pt>
    <dgm:pt modelId="{F1686C8B-E14B-4969-A14C-CC9E22E96236}" type="pres">
      <dgm:prSet presAssocID="{1068A630-DFB1-4D1D-88AA-2B32FF30CAB6}" presName="vert1" presStyleCnt="0"/>
      <dgm:spPr/>
    </dgm:pt>
    <dgm:pt modelId="{5BD45A35-89B4-47B3-BF9B-B38E798F05AE}" type="pres">
      <dgm:prSet presAssocID="{38393510-95F8-44D5-89DF-2BE7BF932A4D}" presName="vertSpace2a" presStyleCnt="0"/>
      <dgm:spPr/>
    </dgm:pt>
    <dgm:pt modelId="{87201EC7-4E48-41A5-935A-1FC1F1E234C2}" type="pres">
      <dgm:prSet presAssocID="{38393510-95F8-44D5-89DF-2BE7BF932A4D}" presName="horz2" presStyleCnt="0"/>
      <dgm:spPr/>
    </dgm:pt>
    <dgm:pt modelId="{6F831B63-4506-4F8D-989D-078A54A7C409}" type="pres">
      <dgm:prSet presAssocID="{38393510-95F8-44D5-89DF-2BE7BF932A4D}" presName="horzSpace2" presStyleCnt="0"/>
      <dgm:spPr/>
    </dgm:pt>
    <dgm:pt modelId="{65D3C045-BDCE-48B3-854E-C16B4FCF7EC2}" type="pres">
      <dgm:prSet presAssocID="{38393510-95F8-44D5-89DF-2BE7BF932A4D}" presName="tx2" presStyleLbl="revTx" presStyleIdx="3" presStyleCnt="6"/>
      <dgm:spPr/>
    </dgm:pt>
    <dgm:pt modelId="{C45E5073-282C-4841-8AED-D3C5B36C1BD0}" type="pres">
      <dgm:prSet presAssocID="{38393510-95F8-44D5-89DF-2BE7BF932A4D}" presName="vert2" presStyleCnt="0"/>
      <dgm:spPr/>
    </dgm:pt>
    <dgm:pt modelId="{90C47299-7262-49A8-836D-D24669C2DA4B}" type="pres">
      <dgm:prSet presAssocID="{38393510-95F8-44D5-89DF-2BE7BF932A4D}" presName="thinLine2b" presStyleLbl="callout" presStyleIdx="1" presStyleCnt="3"/>
      <dgm:spPr/>
    </dgm:pt>
    <dgm:pt modelId="{0A7BF129-CE1C-480B-84AB-DA1F59704BE5}" type="pres">
      <dgm:prSet presAssocID="{38393510-95F8-44D5-89DF-2BE7BF932A4D}" presName="vertSpace2b" presStyleCnt="0"/>
      <dgm:spPr/>
    </dgm:pt>
    <dgm:pt modelId="{5897FB93-A10D-4E6F-AB2A-ECA3C2769F9C}" type="pres">
      <dgm:prSet presAssocID="{63657089-A382-40A2-B28E-0FC348F01D95}" presName="thickLine" presStyleLbl="alignNode1" presStyleIdx="2" presStyleCnt="3"/>
      <dgm:spPr/>
    </dgm:pt>
    <dgm:pt modelId="{B4A6D7E7-1A75-42E2-8562-44C3DB31B52C}" type="pres">
      <dgm:prSet presAssocID="{63657089-A382-40A2-B28E-0FC348F01D95}" presName="horz1" presStyleCnt="0"/>
      <dgm:spPr/>
    </dgm:pt>
    <dgm:pt modelId="{44D08239-CDC7-4D56-89CC-DB4678BCD874}" type="pres">
      <dgm:prSet presAssocID="{63657089-A382-40A2-B28E-0FC348F01D95}" presName="tx1" presStyleLbl="revTx" presStyleIdx="4" presStyleCnt="6"/>
      <dgm:spPr/>
    </dgm:pt>
    <dgm:pt modelId="{B390D251-9B57-4F81-9B4B-714252327791}" type="pres">
      <dgm:prSet presAssocID="{63657089-A382-40A2-B28E-0FC348F01D95}" presName="vert1" presStyleCnt="0"/>
      <dgm:spPr/>
    </dgm:pt>
    <dgm:pt modelId="{3E20D2E9-F450-4441-AEFF-7C1D70FF11EB}" type="pres">
      <dgm:prSet presAssocID="{7D74E2A3-DD3D-4B43-88E1-048BAE202E9D}" presName="vertSpace2a" presStyleCnt="0"/>
      <dgm:spPr/>
    </dgm:pt>
    <dgm:pt modelId="{B3A5F49E-B035-4139-8130-539CD0CA8FAA}" type="pres">
      <dgm:prSet presAssocID="{7D74E2A3-DD3D-4B43-88E1-048BAE202E9D}" presName="horz2" presStyleCnt="0"/>
      <dgm:spPr/>
    </dgm:pt>
    <dgm:pt modelId="{C39E7761-3F03-4E49-BEF7-AAA2398CC6C9}" type="pres">
      <dgm:prSet presAssocID="{7D74E2A3-DD3D-4B43-88E1-048BAE202E9D}" presName="horzSpace2" presStyleCnt="0"/>
      <dgm:spPr/>
    </dgm:pt>
    <dgm:pt modelId="{217A2496-695E-4BFF-BEAD-07829F4E2228}" type="pres">
      <dgm:prSet presAssocID="{7D74E2A3-DD3D-4B43-88E1-048BAE202E9D}" presName="tx2" presStyleLbl="revTx" presStyleIdx="5" presStyleCnt="6"/>
      <dgm:spPr/>
    </dgm:pt>
    <dgm:pt modelId="{1770F63D-6883-4D93-8E0D-80FD104EA6EE}" type="pres">
      <dgm:prSet presAssocID="{7D74E2A3-DD3D-4B43-88E1-048BAE202E9D}" presName="vert2" presStyleCnt="0"/>
      <dgm:spPr/>
    </dgm:pt>
    <dgm:pt modelId="{0B25888E-333A-48CE-A986-CC086F7AB843}" type="pres">
      <dgm:prSet presAssocID="{7D74E2A3-DD3D-4B43-88E1-048BAE202E9D}" presName="thinLine2b" presStyleLbl="callout" presStyleIdx="2" presStyleCnt="3"/>
      <dgm:spPr/>
    </dgm:pt>
    <dgm:pt modelId="{ADA4C62F-4336-4989-A8F9-F91F0056AABC}" type="pres">
      <dgm:prSet presAssocID="{7D74E2A3-DD3D-4B43-88E1-048BAE202E9D}" presName="vertSpace2b" presStyleCnt="0"/>
      <dgm:spPr/>
    </dgm:pt>
  </dgm:ptLst>
  <dgm:cxnLst>
    <dgm:cxn modelId="{6BDE2415-EA72-4A2C-BA86-DDDD17646A2F}" type="presOf" srcId="{7D74E2A3-DD3D-4B43-88E1-048BAE202E9D}" destId="{217A2496-695E-4BFF-BEAD-07829F4E2228}" srcOrd="0" destOrd="0" presId="urn:microsoft.com/office/officeart/2008/layout/LinedList"/>
    <dgm:cxn modelId="{C8D5181E-CFF7-4934-A820-B1987C1E13B7}" srcId="{3EA0DAB5-AC98-4E4F-8CD9-B52E35CA5DA3}" destId="{1068A630-DFB1-4D1D-88AA-2B32FF30CAB6}" srcOrd="1" destOrd="0" parTransId="{A663596B-6035-4685-BB45-2017BFF1BC98}" sibTransId="{22378096-A2CB-41D8-B0F2-76FAA09DBAC2}"/>
    <dgm:cxn modelId="{A8904024-0793-466E-A80F-6281EEEFC105}" srcId="{63657089-A382-40A2-B28E-0FC348F01D95}" destId="{7D74E2A3-DD3D-4B43-88E1-048BAE202E9D}" srcOrd="0" destOrd="0" parTransId="{F9409EEC-CD47-46A7-864D-3FC3084165A5}" sibTransId="{25BFB3DA-5CBE-4FA6-8268-93861A7838E2}"/>
    <dgm:cxn modelId="{28EF7B4C-A459-4CE1-B920-4CDA78E39D39}" type="presOf" srcId="{63657089-A382-40A2-B28E-0FC348F01D95}" destId="{44D08239-CDC7-4D56-89CC-DB4678BCD874}" srcOrd="0" destOrd="0" presId="urn:microsoft.com/office/officeart/2008/layout/LinedList"/>
    <dgm:cxn modelId="{FA45C06C-A098-4775-AD5A-B3B723E5BB2A}" srcId="{DC68033C-6E4B-4853-BD14-BFFE7A58A066}" destId="{9D55A2FD-53CF-41C5-870A-46E849D61C02}" srcOrd="0" destOrd="0" parTransId="{18440088-0754-4E95-B6CA-69910DB8AC20}" sibTransId="{BCE72370-2128-4FB5-BD83-FCEE55201207}"/>
    <dgm:cxn modelId="{0C56629B-13CE-4C45-B74E-06213AAB2CCC}" type="presOf" srcId="{DC68033C-6E4B-4853-BD14-BFFE7A58A066}" destId="{9C99D373-998A-497F-A7AE-8F16507D6FDA}" srcOrd="0" destOrd="0" presId="urn:microsoft.com/office/officeart/2008/layout/LinedList"/>
    <dgm:cxn modelId="{34B35BB3-2F76-4FE7-AA6B-3A088152A672}" type="presOf" srcId="{9D55A2FD-53CF-41C5-870A-46E849D61C02}" destId="{5F069E96-1D2D-4F08-965E-F1B3C2267548}" srcOrd="0" destOrd="0" presId="urn:microsoft.com/office/officeart/2008/layout/LinedList"/>
    <dgm:cxn modelId="{BB1700BB-2B5F-4485-A2C8-F65488B1715D}" type="presOf" srcId="{3EA0DAB5-AC98-4E4F-8CD9-B52E35CA5DA3}" destId="{AB323844-49A6-4609-B681-7F6C491097AF}" srcOrd="0" destOrd="0" presId="urn:microsoft.com/office/officeart/2008/layout/LinedList"/>
    <dgm:cxn modelId="{F481E7BF-7B4C-4333-8C30-2CF0C7626FBF}" srcId="{3EA0DAB5-AC98-4E4F-8CD9-B52E35CA5DA3}" destId="{DC68033C-6E4B-4853-BD14-BFFE7A58A066}" srcOrd="0" destOrd="0" parTransId="{1C89ACF8-D0D7-4481-9917-E5C89AD9ED17}" sibTransId="{18D3B170-291E-4F98-A93F-1C175C20FAFA}"/>
    <dgm:cxn modelId="{B140F5DF-0D0D-4AAF-BC44-25331629FBB1}" srcId="{3EA0DAB5-AC98-4E4F-8CD9-B52E35CA5DA3}" destId="{63657089-A382-40A2-B28E-0FC348F01D95}" srcOrd="2" destOrd="0" parTransId="{75DB4F92-4D19-42A6-A482-1E36E176CF01}" sibTransId="{7FBB4795-0928-4B7D-9D42-6FF2DDE6201E}"/>
    <dgm:cxn modelId="{0D456AE1-412F-4816-B1DE-11A40153176E}" type="presOf" srcId="{38393510-95F8-44D5-89DF-2BE7BF932A4D}" destId="{65D3C045-BDCE-48B3-854E-C16B4FCF7EC2}" srcOrd="0" destOrd="0" presId="urn:microsoft.com/office/officeart/2008/layout/LinedList"/>
    <dgm:cxn modelId="{879B2EE6-8872-481A-A059-F81B2EFE4401}" type="presOf" srcId="{1068A630-DFB1-4D1D-88AA-2B32FF30CAB6}" destId="{101A331D-46DF-4C20-A77B-C9CB508F0F4C}" srcOrd="0" destOrd="0" presId="urn:microsoft.com/office/officeart/2008/layout/LinedList"/>
    <dgm:cxn modelId="{0D480EF5-B7BA-4D6B-B19B-8095F7C310E2}" srcId="{1068A630-DFB1-4D1D-88AA-2B32FF30CAB6}" destId="{38393510-95F8-44D5-89DF-2BE7BF932A4D}" srcOrd="0" destOrd="0" parTransId="{2DF00AEC-5876-4FC5-8A9B-B9424E54A977}" sibTransId="{C6EA1B30-B39D-4F07-9D35-2565BD64C6E9}"/>
    <dgm:cxn modelId="{89D04004-07C5-4725-AE02-CA7F0C821BD2}" type="presParOf" srcId="{AB323844-49A6-4609-B681-7F6C491097AF}" destId="{9351FAA6-FEBD-4A6E-88FD-87E88E38713D}" srcOrd="0" destOrd="0" presId="urn:microsoft.com/office/officeart/2008/layout/LinedList"/>
    <dgm:cxn modelId="{F8B7DEDB-B02F-455C-9887-14E37A038650}" type="presParOf" srcId="{AB323844-49A6-4609-B681-7F6C491097AF}" destId="{6B415BE1-6363-43B3-B565-D61B6BDBC57B}" srcOrd="1" destOrd="0" presId="urn:microsoft.com/office/officeart/2008/layout/LinedList"/>
    <dgm:cxn modelId="{E7E55584-9CE0-49F7-AC73-FEF24108C73C}" type="presParOf" srcId="{6B415BE1-6363-43B3-B565-D61B6BDBC57B}" destId="{9C99D373-998A-497F-A7AE-8F16507D6FDA}" srcOrd="0" destOrd="0" presId="urn:microsoft.com/office/officeart/2008/layout/LinedList"/>
    <dgm:cxn modelId="{12F0BD8D-7F82-4AD5-A992-B50A5DA2ADA2}" type="presParOf" srcId="{6B415BE1-6363-43B3-B565-D61B6BDBC57B}" destId="{F7522DF3-FAF9-4A38-9149-BD1A008AAD82}" srcOrd="1" destOrd="0" presId="urn:microsoft.com/office/officeart/2008/layout/LinedList"/>
    <dgm:cxn modelId="{0F589E73-73E5-4F60-9A59-3845733EF83D}" type="presParOf" srcId="{F7522DF3-FAF9-4A38-9149-BD1A008AAD82}" destId="{F238C82F-8993-4C66-9D82-B90F1A34C4EF}" srcOrd="0" destOrd="0" presId="urn:microsoft.com/office/officeart/2008/layout/LinedList"/>
    <dgm:cxn modelId="{DB4F9202-07AA-4FA4-89B9-3BE7D452456C}" type="presParOf" srcId="{F7522DF3-FAF9-4A38-9149-BD1A008AAD82}" destId="{616F5325-38CE-4F53-8FEB-FBFAF797F724}" srcOrd="1" destOrd="0" presId="urn:microsoft.com/office/officeart/2008/layout/LinedList"/>
    <dgm:cxn modelId="{3D6B286B-143D-4549-8F25-8C111F249A75}" type="presParOf" srcId="{616F5325-38CE-4F53-8FEB-FBFAF797F724}" destId="{705767B1-D5FD-4923-8F34-F05F46B018CD}" srcOrd="0" destOrd="0" presId="urn:microsoft.com/office/officeart/2008/layout/LinedList"/>
    <dgm:cxn modelId="{71591646-D13D-4ABC-AAC1-2D06CF294434}" type="presParOf" srcId="{616F5325-38CE-4F53-8FEB-FBFAF797F724}" destId="{5F069E96-1D2D-4F08-965E-F1B3C2267548}" srcOrd="1" destOrd="0" presId="urn:microsoft.com/office/officeart/2008/layout/LinedList"/>
    <dgm:cxn modelId="{E45AD09A-2958-409E-8F77-F193A9AD3A12}" type="presParOf" srcId="{616F5325-38CE-4F53-8FEB-FBFAF797F724}" destId="{EDF998FE-F6CB-4FC1-959C-8B4549393A1D}" srcOrd="2" destOrd="0" presId="urn:microsoft.com/office/officeart/2008/layout/LinedList"/>
    <dgm:cxn modelId="{59BADCC6-A1E1-4BB0-971A-B35AA2092C04}" type="presParOf" srcId="{F7522DF3-FAF9-4A38-9149-BD1A008AAD82}" destId="{63F4ECAB-8E2E-4CDA-8972-2D3F3726BAEA}" srcOrd="2" destOrd="0" presId="urn:microsoft.com/office/officeart/2008/layout/LinedList"/>
    <dgm:cxn modelId="{EBBE6BBD-7B9B-4E8C-B757-DAE5EC6B9BF3}" type="presParOf" srcId="{F7522DF3-FAF9-4A38-9149-BD1A008AAD82}" destId="{342D5663-027A-43ED-B205-937724D39CEC}" srcOrd="3" destOrd="0" presId="urn:microsoft.com/office/officeart/2008/layout/LinedList"/>
    <dgm:cxn modelId="{25C001B2-1231-4DA5-9070-A26C2AA5AD35}" type="presParOf" srcId="{AB323844-49A6-4609-B681-7F6C491097AF}" destId="{DA6688FB-B84A-401E-8FF8-AA70AD3315F1}" srcOrd="2" destOrd="0" presId="urn:microsoft.com/office/officeart/2008/layout/LinedList"/>
    <dgm:cxn modelId="{D28FA56C-79EB-4D21-98E9-C42576A7EC84}" type="presParOf" srcId="{AB323844-49A6-4609-B681-7F6C491097AF}" destId="{60B1C6E7-1601-4537-A5D0-2EE869DDC95B}" srcOrd="3" destOrd="0" presId="urn:microsoft.com/office/officeart/2008/layout/LinedList"/>
    <dgm:cxn modelId="{80314962-B864-43E7-AFCE-74063FE25531}" type="presParOf" srcId="{60B1C6E7-1601-4537-A5D0-2EE869DDC95B}" destId="{101A331D-46DF-4C20-A77B-C9CB508F0F4C}" srcOrd="0" destOrd="0" presId="urn:microsoft.com/office/officeart/2008/layout/LinedList"/>
    <dgm:cxn modelId="{1B9EB4FB-973B-43F5-975A-CD5865B25B03}" type="presParOf" srcId="{60B1C6E7-1601-4537-A5D0-2EE869DDC95B}" destId="{F1686C8B-E14B-4969-A14C-CC9E22E96236}" srcOrd="1" destOrd="0" presId="urn:microsoft.com/office/officeart/2008/layout/LinedList"/>
    <dgm:cxn modelId="{19B877A8-4163-450A-99D1-11D389A20DE1}" type="presParOf" srcId="{F1686C8B-E14B-4969-A14C-CC9E22E96236}" destId="{5BD45A35-89B4-47B3-BF9B-B38E798F05AE}" srcOrd="0" destOrd="0" presId="urn:microsoft.com/office/officeart/2008/layout/LinedList"/>
    <dgm:cxn modelId="{CEA87C3E-8F83-4294-BE63-C16E84595EAA}" type="presParOf" srcId="{F1686C8B-E14B-4969-A14C-CC9E22E96236}" destId="{87201EC7-4E48-41A5-935A-1FC1F1E234C2}" srcOrd="1" destOrd="0" presId="urn:microsoft.com/office/officeart/2008/layout/LinedList"/>
    <dgm:cxn modelId="{964CDDF3-EE3E-4597-88ED-4DDB8E8386B8}" type="presParOf" srcId="{87201EC7-4E48-41A5-935A-1FC1F1E234C2}" destId="{6F831B63-4506-4F8D-989D-078A54A7C409}" srcOrd="0" destOrd="0" presId="urn:microsoft.com/office/officeart/2008/layout/LinedList"/>
    <dgm:cxn modelId="{3A91522C-2617-4E79-B313-9710A0591ADB}" type="presParOf" srcId="{87201EC7-4E48-41A5-935A-1FC1F1E234C2}" destId="{65D3C045-BDCE-48B3-854E-C16B4FCF7EC2}" srcOrd="1" destOrd="0" presId="urn:microsoft.com/office/officeart/2008/layout/LinedList"/>
    <dgm:cxn modelId="{E90790EC-48FC-4A5D-BF76-DC40B00C9437}" type="presParOf" srcId="{87201EC7-4E48-41A5-935A-1FC1F1E234C2}" destId="{C45E5073-282C-4841-8AED-D3C5B36C1BD0}" srcOrd="2" destOrd="0" presId="urn:microsoft.com/office/officeart/2008/layout/LinedList"/>
    <dgm:cxn modelId="{F8FF34F9-742F-4249-AB5D-B4EEFD0DC0AB}" type="presParOf" srcId="{F1686C8B-E14B-4969-A14C-CC9E22E96236}" destId="{90C47299-7262-49A8-836D-D24669C2DA4B}" srcOrd="2" destOrd="0" presId="urn:microsoft.com/office/officeart/2008/layout/LinedList"/>
    <dgm:cxn modelId="{56B58443-D42F-4B7A-B5DD-DE4F9AD2C81D}" type="presParOf" srcId="{F1686C8B-E14B-4969-A14C-CC9E22E96236}" destId="{0A7BF129-CE1C-480B-84AB-DA1F59704BE5}" srcOrd="3" destOrd="0" presId="urn:microsoft.com/office/officeart/2008/layout/LinedList"/>
    <dgm:cxn modelId="{23DB9367-282C-445D-AB7E-91FF1869317B}" type="presParOf" srcId="{AB323844-49A6-4609-B681-7F6C491097AF}" destId="{5897FB93-A10D-4E6F-AB2A-ECA3C2769F9C}" srcOrd="4" destOrd="0" presId="urn:microsoft.com/office/officeart/2008/layout/LinedList"/>
    <dgm:cxn modelId="{6EDADCBD-1C75-4CE0-A2F9-695B05BCCF56}" type="presParOf" srcId="{AB323844-49A6-4609-B681-7F6C491097AF}" destId="{B4A6D7E7-1A75-42E2-8562-44C3DB31B52C}" srcOrd="5" destOrd="0" presId="urn:microsoft.com/office/officeart/2008/layout/LinedList"/>
    <dgm:cxn modelId="{4D99BDA6-8A2A-4A68-8B64-97AFDFC1AB8E}" type="presParOf" srcId="{B4A6D7E7-1A75-42E2-8562-44C3DB31B52C}" destId="{44D08239-CDC7-4D56-89CC-DB4678BCD874}" srcOrd="0" destOrd="0" presId="urn:microsoft.com/office/officeart/2008/layout/LinedList"/>
    <dgm:cxn modelId="{69E26AF1-68C0-4F0E-AD41-7E50B3E9D550}" type="presParOf" srcId="{B4A6D7E7-1A75-42E2-8562-44C3DB31B52C}" destId="{B390D251-9B57-4F81-9B4B-714252327791}" srcOrd="1" destOrd="0" presId="urn:microsoft.com/office/officeart/2008/layout/LinedList"/>
    <dgm:cxn modelId="{C0D906D0-11D9-489C-ACEC-FF902002DA5F}" type="presParOf" srcId="{B390D251-9B57-4F81-9B4B-714252327791}" destId="{3E20D2E9-F450-4441-AEFF-7C1D70FF11EB}" srcOrd="0" destOrd="0" presId="urn:microsoft.com/office/officeart/2008/layout/LinedList"/>
    <dgm:cxn modelId="{4755661F-587B-4A09-BBC8-17DC76A939FF}" type="presParOf" srcId="{B390D251-9B57-4F81-9B4B-714252327791}" destId="{B3A5F49E-B035-4139-8130-539CD0CA8FAA}" srcOrd="1" destOrd="0" presId="urn:microsoft.com/office/officeart/2008/layout/LinedList"/>
    <dgm:cxn modelId="{A2EDCF3D-D936-440B-A256-2BB4A5C00763}" type="presParOf" srcId="{B3A5F49E-B035-4139-8130-539CD0CA8FAA}" destId="{C39E7761-3F03-4E49-BEF7-AAA2398CC6C9}" srcOrd="0" destOrd="0" presId="urn:microsoft.com/office/officeart/2008/layout/LinedList"/>
    <dgm:cxn modelId="{BA0AC6CC-CEF0-475C-B071-5A6BC0404045}" type="presParOf" srcId="{B3A5F49E-B035-4139-8130-539CD0CA8FAA}" destId="{217A2496-695E-4BFF-BEAD-07829F4E2228}" srcOrd="1" destOrd="0" presId="urn:microsoft.com/office/officeart/2008/layout/LinedList"/>
    <dgm:cxn modelId="{BB2AD674-F353-43B3-AA06-D6C052C63050}" type="presParOf" srcId="{B3A5F49E-B035-4139-8130-539CD0CA8FAA}" destId="{1770F63D-6883-4D93-8E0D-80FD104EA6EE}" srcOrd="2" destOrd="0" presId="urn:microsoft.com/office/officeart/2008/layout/LinedList"/>
    <dgm:cxn modelId="{CDB7CAB4-3C39-45B7-8E0E-3B16E1469381}" type="presParOf" srcId="{B390D251-9B57-4F81-9B4B-714252327791}" destId="{0B25888E-333A-48CE-A986-CC086F7AB843}" srcOrd="2" destOrd="0" presId="urn:microsoft.com/office/officeart/2008/layout/LinedList"/>
    <dgm:cxn modelId="{A3BD232C-39D4-47FA-AA86-821EC1B2FC0D}" type="presParOf" srcId="{B390D251-9B57-4F81-9B4B-714252327791}" destId="{ADA4C62F-4336-4989-A8F9-F91F0056AABC}" srcOrd="3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A0DAB5-AC98-4E4F-8CD9-B52E35CA5DA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DC68033C-6E4B-4853-BD14-BFFE7A58A066}">
      <dgm:prSet phldrT="[Text]"/>
      <dgm:spPr/>
      <dgm:t>
        <a:bodyPr/>
        <a:lstStyle/>
        <a:p>
          <a:r>
            <a:rPr lang="en-US" dirty="0"/>
            <a:t>1</a:t>
          </a:r>
          <a:endParaRPr lang="en-IN" dirty="0"/>
        </a:p>
      </dgm:t>
    </dgm:pt>
    <dgm:pt modelId="{1C89ACF8-D0D7-4481-9917-E5C89AD9ED17}" type="parTrans" cxnId="{F481E7BF-7B4C-4333-8C30-2CF0C7626FBF}">
      <dgm:prSet/>
      <dgm:spPr/>
      <dgm:t>
        <a:bodyPr/>
        <a:lstStyle/>
        <a:p>
          <a:endParaRPr lang="en-IN"/>
        </a:p>
      </dgm:t>
    </dgm:pt>
    <dgm:pt modelId="{18D3B170-291E-4F98-A93F-1C175C20FAFA}" type="sibTrans" cxnId="{F481E7BF-7B4C-4333-8C30-2CF0C7626FBF}">
      <dgm:prSet/>
      <dgm:spPr/>
      <dgm:t>
        <a:bodyPr/>
        <a:lstStyle/>
        <a:p>
          <a:endParaRPr lang="en-IN"/>
        </a:p>
      </dgm:t>
    </dgm:pt>
    <dgm:pt modelId="{9D55A2FD-53CF-41C5-870A-46E849D61C02}">
      <dgm:prSet phldrT="[Text]"/>
      <dgm:spPr/>
      <dgm:t>
        <a:bodyPr/>
        <a:lstStyle/>
        <a:p>
          <a:r>
            <a:rPr lang="en-US" dirty="0"/>
            <a:t>All data is stored in memory</a:t>
          </a:r>
          <a:endParaRPr lang="en-IN" dirty="0"/>
        </a:p>
      </dgm:t>
    </dgm:pt>
    <dgm:pt modelId="{18440088-0754-4E95-B6CA-69910DB8AC20}" type="parTrans" cxnId="{FA45C06C-A098-4775-AD5A-B3B723E5BB2A}">
      <dgm:prSet/>
      <dgm:spPr/>
      <dgm:t>
        <a:bodyPr/>
        <a:lstStyle/>
        <a:p>
          <a:endParaRPr lang="en-IN"/>
        </a:p>
      </dgm:t>
    </dgm:pt>
    <dgm:pt modelId="{BCE72370-2128-4FB5-BD83-FCEE55201207}" type="sibTrans" cxnId="{FA45C06C-A098-4775-AD5A-B3B723E5BB2A}">
      <dgm:prSet/>
      <dgm:spPr/>
      <dgm:t>
        <a:bodyPr/>
        <a:lstStyle/>
        <a:p>
          <a:endParaRPr lang="en-IN"/>
        </a:p>
      </dgm:t>
    </dgm:pt>
    <dgm:pt modelId="{1068A630-DFB1-4D1D-88AA-2B32FF30CAB6}">
      <dgm:prSet phldrT="[Text]"/>
      <dgm:spPr/>
      <dgm:t>
        <a:bodyPr/>
        <a:lstStyle/>
        <a:p>
          <a:r>
            <a:rPr lang="en-US" dirty="0"/>
            <a:t>2</a:t>
          </a:r>
          <a:endParaRPr lang="en-IN" dirty="0"/>
        </a:p>
      </dgm:t>
    </dgm:pt>
    <dgm:pt modelId="{A663596B-6035-4685-BB45-2017BFF1BC98}" type="parTrans" cxnId="{C8D5181E-CFF7-4934-A820-B1987C1E13B7}">
      <dgm:prSet/>
      <dgm:spPr/>
      <dgm:t>
        <a:bodyPr/>
        <a:lstStyle/>
        <a:p>
          <a:endParaRPr lang="en-IN"/>
        </a:p>
      </dgm:t>
    </dgm:pt>
    <dgm:pt modelId="{22378096-A2CB-41D8-B0F2-76FAA09DBAC2}" type="sibTrans" cxnId="{C8D5181E-CFF7-4934-A820-B1987C1E13B7}">
      <dgm:prSet/>
      <dgm:spPr/>
      <dgm:t>
        <a:bodyPr/>
        <a:lstStyle/>
        <a:p>
          <a:endParaRPr lang="en-IN"/>
        </a:p>
      </dgm:t>
    </dgm:pt>
    <dgm:pt modelId="{38393510-95F8-44D5-89DF-2BE7BF932A4D}">
      <dgm:prSet phldrT="[Text]"/>
      <dgm:spPr/>
      <dgm:t>
        <a:bodyPr/>
        <a:lstStyle/>
        <a:p>
          <a:r>
            <a:rPr lang="en-US" dirty="0"/>
            <a:t>Data is organized in simple data structure</a:t>
          </a:r>
          <a:endParaRPr lang="en-IN" dirty="0"/>
        </a:p>
      </dgm:t>
    </dgm:pt>
    <dgm:pt modelId="{2DF00AEC-5876-4FC5-8A9B-B9424E54A977}" type="parTrans" cxnId="{0D480EF5-B7BA-4D6B-B19B-8095F7C310E2}">
      <dgm:prSet/>
      <dgm:spPr/>
      <dgm:t>
        <a:bodyPr/>
        <a:lstStyle/>
        <a:p>
          <a:endParaRPr lang="en-IN"/>
        </a:p>
      </dgm:t>
    </dgm:pt>
    <dgm:pt modelId="{C6EA1B30-B39D-4F07-9D35-2565BD64C6E9}" type="sibTrans" cxnId="{0D480EF5-B7BA-4D6B-B19B-8095F7C310E2}">
      <dgm:prSet/>
      <dgm:spPr/>
      <dgm:t>
        <a:bodyPr/>
        <a:lstStyle/>
        <a:p>
          <a:endParaRPr lang="en-IN"/>
        </a:p>
      </dgm:t>
    </dgm:pt>
    <dgm:pt modelId="{63657089-A382-40A2-B28E-0FC348F01D95}">
      <dgm:prSet phldrT="[Text]"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75DB4F92-4D19-42A6-A482-1E36E176CF01}" type="parTrans" cxnId="{B140F5DF-0D0D-4AAF-BC44-25331629FBB1}">
      <dgm:prSet/>
      <dgm:spPr/>
      <dgm:t>
        <a:bodyPr/>
        <a:lstStyle/>
        <a:p>
          <a:endParaRPr lang="en-IN"/>
        </a:p>
      </dgm:t>
    </dgm:pt>
    <dgm:pt modelId="{7FBB4795-0928-4B7D-9D42-6FF2DDE6201E}" type="sibTrans" cxnId="{B140F5DF-0D0D-4AAF-BC44-25331629FBB1}">
      <dgm:prSet/>
      <dgm:spPr/>
      <dgm:t>
        <a:bodyPr/>
        <a:lstStyle/>
        <a:p>
          <a:endParaRPr lang="en-IN"/>
        </a:p>
      </dgm:t>
    </dgm:pt>
    <dgm:pt modelId="{7D74E2A3-DD3D-4B43-88E1-048BAE202E9D}">
      <dgm:prSet phldrT="[Text]"/>
      <dgm:spPr/>
      <dgm:t>
        <a:bodyPr/>
        <a:lstStyle/>
        <a:p>
          <a:r>
            <a:rPr lang="en-US" dirty="0"/>
            <a:t>Redis has simple feature set</a:t>
          </a:r>
          <a:endParaRPr lang="en-IN" dirty="0"/>
        </a:p>
      </dgm:t>
    </dgm:pt>
    <dgm:pt modelId="{F9409EEC-CD47-46A7-864D-3FC3084165A5}" type="parTrans" cxnId="{A8904024-0793-466E-A80F-6281EEEFC105}">
      <dgm:prSet/>
      <dgm:spPr/>
      <dgm:t>
        <a:bodyPr/>
        <a:lstStyle/>
        <a:p>
          <a:endParaRPr lang="en-IN"/>
        </a:p>
      </dgm:t>
    </dgm:pt>
    <dgm:pt modelId="{25BFB3DA-5CBE-4FA6-8268-93861A7838E2}" type="sibTrans" cxnId="{A8904024-0793-466E-A80F-6281EEEFC105}">
      <dgm:prSet/>
      <dgm:spPr/>
      <dgm:t>
        <a:bodyPr/>
        <a:lstStyle/>
        <a:p>
          <a:endParaRPr lang="en-IN"/>
        </a:p>
      </dgm:t>
    </dgm:pt>
    <dgm:pt modelId="{AB323844-49A6-4609-B681-7F6C491097AF}" type="pres">
      <dgm:prSet presAssocID="{3EA0DAB5-AC98-4E4F-8CD9-B52E35CA5DA3}" presName="vert0" presStyleCnt="0">
        <dgm:presLayoutVars>
          <dgm:dir/>
          <dgm:animOne val="branch"/>
          <dgm:animLvl val="lvl"/>
        </dgm:presLayoutVars>
      </dgm:prSet>
      <dgm:spPr/>
    </dgm:pt>
    <dgm:pt modelId="{9351FAA6-FEBD-4A6E-88FD-87E88E38713D}" type="pres">
      <dgm:prSet presAssocID="{DC68033C-6E4B-4853-BD14-BFFE7A58A066}" presName="thickLine" presStyleLbl="alignNode1" presStyleIdx="0" presStyleCnt="3"/>
      <dgm:spPr/>
    </dgm:pt>
    <dgm:pt modelId="{6B415BE1-6363-43B3-B565-D61B6BDBC57B}" type="pres">
      <dgm:prSet presAssocID="{DC68033C-6E4B-4853-BD14-BFFE7A58A066}" presName="horz1" presStyleCnt="0"/>
      <dgm:spPr/>
    </dgm:pt>
    <dgm:pt modelId="{9C99D373-998A-497F-A7AE-8F16507D6FDA}" type="pres">
      <dgm:prSet presAssocID="{DC68033C-6E4B-4853-BD14-BFFE7A58A066}" presName="tx1" presStyleLbl="revTx" presStyleIdx="0" presStyleCnt="6"/>
      <dgm:spPr/>
    </dgm:pt>
    <dgm:pt modelId="{F7522DF3-FAF9-4A38-9149-BD1A008AAD82}" type="pres">
      <dgm:prSet presAssocID="{DC68033C-6E4B-4853-BD14-BFFE7A58A066}" presName="vert1" presStyleCnt="0"/>
      <dgm:spPr/>
    </dgm:pt>
    <dgm:pt modelId="{F238C82F-8993-4C66-9D82-B90F1A34C4EF}" type="pres">
      <dgm:prSet presAssocID="{9D55A2FD-53CF-41C5-870A-46E849D61C02}" presName="vertSpace2a" presStyleCnt="0"/>
      <dgm:spPr/>
    </dgm:pt>
    <dgm:pt modelId="{616F5325-38CE-4F53-8FEB-FBFAF797F724}" type="pres">
      <dgm:prSet presAssocID="{9D55A2FD-53CF-41C5-870A-46E849D61C02}" presName="horz2" presStyleCnt="0"/>
      <dgm:spPr/>
    </dgm:pt>
    <dgm:pt modelId="{705767B1-D5FD-4923-8F34-F05F46B018CD}" type="pres">
      <dgm:prSet presAssocID="{9D55A2FD-53CF-41C5-870A-46E849D61C02}" presName="horzSpace2" presStyleCnt="0"/>
      <dgm:spPr/>
    </dgm:pt>
    <dgm:pt modelId="{5F069E96-1D2D-4F08-965E-F1B3C2267548}" type="pres">
      <dgm:prSet presAssocID="{9D55A2FD-53CF-41C5-870A-46E849D61C02}" presName="tx2" presStyleLbl="revTx" presStyleIdx="1" presStyleCnt="6"/>
      <dgm:spPr/>
    </dgm:pt>
    <dgm:pt modelId="{EDF998FE-F6CB-4FC1-959C-8B4549393A1D}" type="pres">
      <dgm:prSet presAssocID="{9D55A2FD-53CF-41C5-870A-46E849D61C02}" presName="vert2" presStyleCnt="0"/>
      <dgm:spPr/>
    </dgm:pt>
    <dgm:pt modelId="{63F4ECAB-8E2E-4CDA-8972-2D3F3726BAEA}" type="pres">
      <dgm:prSet presAssocID="{9D55A2FD-53CF-41C5-870A-46E849D61C02}" presName="thinLine2b" presStyleLbl="callout" presStyleIdx="0" presStyleCnt="3"/>
      <dgm:spPr/>
    </dgm:pt>
    <dgm:pt modelId="{342D5663-027A-43ED-B205-937724D39CEC}" type="pres">
      <dgm:prSet presAssocID="{9D55A2FD-53CF-41C5-870A-46E849D61C02}" presName="vertSpace2b" presStyleCnt="0"/>
      <dgm:spPr/>
    </dgm:pt>
    <dgm:pt modelId="{DA6688FB-B84A-401E-8FF8-AA70AD3315F1}" type="pres">
      <dgm:prSet presAssocID="{1068A630-DFB1-4D1D-88AA-2B32FF30CAB6}" presName="thickLine" presStyleLbl="alignNode1" presStyleIdx="1" presStyleCnt="3"/>
      <dgm:spPr/>
    </dgm:pt>
    <dgm:pt modelId="{60B1C6E7-1601-4537-A5D0-2EE869DDC95B}" type="pres">
      <dgm:prSet presAssocID="{1068A630-DFB1-4D1D-88AA-2B32FF30CAB6}" presName="horz1" presStyleCnt="0"/>
      <dgm:spPr/>
    </dgm:pt>
    <dgm:pt modelId="{101A331D-46DF-4C20-A77B-C9CB508F0F4C}" type="pres">
      <dgm:prSet presAssocID="{1068A630-DFB1-4D1D-88AA-2B32FF30CAB6}" presName="tx1" presStyleLbl="revTx" presStyleIdx="2" presStyleCnt="6"/>
      <dgm:spPr/>
    </dgm:pt>
    <dgm:pt modelId="{F1686C8B-E14B-4969-A14C-CC9E22E96236}" type="pres">
      <dgm:prSet presAssocID="{1068A630-DFB1-4D1D-88AA-2B32FF30CAB6}" presName="vert1" presStyleCnt="0"/>
      <dgm:spPr/>
    </dgm:pt>
    <dgm:pt modelId="{5BD45A35-89B4-47B3-BF9B-B38E798F05AE}" type="pres">
      <dgm:prSet presAssocID="{38393510-95F8-44D5-89DF-2BE7BF932A4D}" presName="vertSpace2a" presStyleCnt="0"/>
      <dgm:spPr/>
    </dgm:pt>
    <dgm:pt modelId="{87201EC7-4E48-41A5-935A-1FC1F1E234C2}" type="pres">
      <dgm:prSet presAssocID="{38393510-95F8-44D5-89DF-2BE7BF932A4D}" presName="horz2" presStyleCnt="0"/>
      <dgm:spPr/>
    </dgm:pt>
    <dgm:pt modelId="{6F831B63-4506-4F8D-989D-078A54A7C409}" type="pres">
      <dgm:prSet presAssocID="{38393510-95F8-44D5-89DF-2BE7BF932A4D}" presName="horzSpace2" presStyleCnt="0"/>
      <dgm:spPr/>
    </dgm:pt>
    <dgm:pt modelId="{65D3C045-BDCE-48B3-854E-C16B4FCF7EC2}" type="pres">
      <dgm:prSet presAssocID="{38393510-95F8-44D5-89DF-2BE7BF932A4D}" presName="tx2" presStyleLbl="revTx" presStyleIdx="3" presStyleCnt="6"/>
      <dgm:spPr/>
    </dgm:pt>
    <dgm:pt modelId="{C45E5073-282C-4841-8AED-D3C5B36C1BD0}" type="pres">
      <dgm:prSet presAssocID="{38393510-95F8-44D5-89DF-2BE7BF932A4D}" presName="vert2" presStyleCnt="0"/>
      <dgm:spPr/>
    </dgm:pt>
    <dgm:pt modelId="{90C47299-7262-49A8-836D-D24669C2DA4B}" type="pres">
      <dgm:prSet presAssocID="{38393510-95F8-44D5-89DF-2BE7BF932A4D}" presName="thinLine2b" presStyleLbl="callout" presStyleIdx="1" presStyleCnt="3"/>
      <dgm:spPr/>
    </dgm:pt>
    <dgm:pt modelId="{0A7BF129-CE1C-480B-84AB-DA1F59704BE5}" type="pres">
      <dgm:prSet presAssocID="{38393510-95F8-44D5-89DF-2BE7BF932A4D}" presName="vertSpace2b" presStyleCnt="0"/>
      <dgm:spPr/>
    </dgm:pt>
    <dgm:pt modelId="{5897FB93-A10D-4E6F-AB2A-ECA3C2769F9C}" type="pres">
      <dgm:prSet presAssocID="{63657089-A382-40A2-B28E-0FC348F01D95}" presName="thickLine" presStyleLbl="alignNode1" presStyleIdx="2" presStyleCnt="3"/>
      <dgm:spPr/>
    </dgm:pt>
    <dgm:pt modelId="{B4A6D7E7-1A75-42E2-8562-44C3DB31B52C}" type="pres">
      <dgm:prSet presAssocID="{63657089-A382-40A2-B28E-0FC348F01D95}" presName="horz1" presStyleCnt="0"/>
      <dgm:spPr/>
    </dgm:pt>
    <dgm:pt modelId="{44D08239-CDC7-4D56-89CC-DB4678BCD874}" type="pres">
      <dgm:prSet presAssocID="{63657089-A382-40A2-B28E-0FC348F01D95}" presName="tx1" presStyleLbl="revTx" presStyleIdx="4" presStyleCnt="6"/>
      <dgm:spPr/>
    </dgm:pt>
    <dgm:pt modelId="{B390D251-9B57-4F81-9B4B-714252327791}" type="pres">
      <dgm:prSet presAssocID="{63657089-A382-40A2-B28E-0FC348F01D95}" presName="vert1" presStyleCnt="0"/>
      <dgm:spPr/>
    </dgm:pt>
    <dgm:pt modelId="{3E20D2E9-F450-4441-AEFF-7C1D70FF11EB}" type="pres">
      <dgm:prSet presAssocID="{7D74E2A3-DD3D-4B43-88E1-048BAE202E9D}" presName="vertSpace2a" presStyleCnt="0"/>
      <dgm:spPr/>
    </dgm:pt>
    <dgm:pt modelId="{B3A5F49E-B035-4139-8130-539CD0CA8FAA}" type="pres">
      <dgm:prSet presAssocID="{7D74E2A3-DD3D-4B43-88E1-048BAE202E9D}" presName="horz2" presStyleCnt="0"/>
      <dgm:spPr/>
    </dgm:pt>
    <dgm:pt modelId="{C39E7761-3F03-4E49-BEF7-AAA2398CC6C9}" type="pres">
      <dgm:prSet presAssocID="{7D74E2A3-DD3D-4B43-88E1-048BAE202E9D}" presName="horzSpace2" presStyleCnt="0"/>
      <dgm:spPr/>
    </dgm:pt>
    <dgm:pt modelId="{217A2496-695E-4BFF-BEAD-07829F4E2228}" type="pres">
      <dgm:prSet presAssocID="{7D74E2A3-DD3D-4B43-88E1-048BAE202E9D}" presName="tx2" presStyleLbl="revTx" presStyleIdx="5" presStyleCnt="6"/>
      <dgm:spPr/>
    </dgm:pt>
    <dgm:pt modelId="{1770F63D-6883-4D93-8E0D-80FD104EA6EE}" type="pres">
      <dgm:prSet presAssocID="{7D74E2A3-DD3D-4B43-88E1-048BAE202E9D}" presName="vert2" presStyleCnt="0"/>
      <dgm:spPr/>
    </dgm:pt>
    <dgm:pt modelId="{0B25888E-333A-48CE-A986-CC086F7AB843}" type="pres">
      <dgm:prSet presAssocID="{7D74E2A3-DD3D-4B43-88E1-048BAE202E9D}" presName="thinLine2b" presStyleLbl="callout" presStyleIdx="2" presStyleCnt="3"/>
      <dgm:spPr/>
    </dgm:pt>
    <dgm:pt modelId="{ADA4C62F-4336-4989-A8F9-F91F0056AABC}" type="pres">
      <dgm:prSet presAssocID="{7D74E2A3-DD3D-4B43-88E1-048BAE202E9D}" presName="vertSpace2b" presStyleCnt="0"/>
      <dgm:spPr/>
    </dgm:pt>
  </dgm:ptLst>
  <dgm:cxnLst>
    <dgm:cxn modelId="{6BDE2415-EA72-4A2C-BA86-DDDD17646A2F}" type="presOf" srcId="{7D74E2A3-DD3D-4B43-88E1-048BAE202E9D}" destId="{217A2496-695E-4BFF-BEAD-07829F4E2228}" srcOrd="0" destOrd="0" presId="urn:microsoft.com/office/officeart/2008/layout/LinedList"/>
    <dgm:cxn modelId="{C8D5181E-CFF7-4934-A820-B1987C1E13B7}" srcId="{3EA0DAB5-AC98-4E4F-8CD9-B52E35CA5DA3}" destId="{1068A630-DFB1-4D1D-88AA-2B32FF30CAB6}" srcOrd="1" destOrd="0" parTransId="{A663596B-6035-4685-BB45-2017BFF1BC98}" sibTransId="{22378096-A2CB-41D8-B0F2-76FAA09DBAC2}"/>
    <dgm:cxn modelId="{A8904024-0793-466E-A80F-6281EEEFC105}" srcId="{63657089-A382-40A2-B28E-0FC348F01D95}" destId="{7D74E2A3-DD3D-4B43-88E1-048BAE202E9D}" srcOrd="0" destOrd="0" parTransId="{F9409EEC-CD47-46A7-864D-3FC3084165A5}" sibTransId="{25BFB3DA-5CBE-4FA6-8268-93861A7838E2}"/>
    <dgm:cxn modelId="{28EF7B4C-A459-4CE1-B920-4CDA78E39D39}" type="presOf" srcId="{63657089-A382-40A2-B28E-0FC348F01D95}" destId="{44D08239-CDC7-4D56-89CC-DB4678BCD874}" srcOrd="0" destOrd="0" presId="urn:microsoft.com/office/officeart/2008/layout/LinedList"/>
    <dgm:cxn modelId="{FA45C06C-A098-4775-AD5A-B3B723E5BB2A}" srcId="{DC68033C-6E4B-4853-BD14-BFFE7A58A066}" destId="{9D55A2FD-53CF-41C5-870A-46E849D61C02}" srcOrd="0" destOrd="0" parTransId="{18440088-0754-4E95-B6CA-69910DB8AC20}" sibTransId="{BCE72370-2128-4FB5-BD83-FCEE55201207}"/>
    <dgm:cxn modelId="{0C56629B-13CE-4C45-B74E-06213AAB2CCC}" type="presOf" srcId="{DC68033C-6E4B-4853-BD14-BFFE7A58A066}" destId="{9C99D373-998A-497F-A7AE-8F16507D6FDA}" srcOrd="0" destOrd="0" presId="urn:microsoft.com/office/officeart/2008/layout/LinedList"/>
    <dgm:cxn modelId="{34B35BB3-2F76-4FE7-AA6B-3A088152A672}" type="presOf" srcId="{9D55A2FD-53CF-41C5-870A-46E849D61C02}" destId="{5F069E96-1D2D-4F08-965E-F1B3C2267548}" srcOrd="0" destOrd="0" presId="urn:microsoft.com/office/officeart/2008/layout/LinedList"/>
    <dgm:cxn modelId="{BB1700BB-2B5F-4485-A2C8-F65488B1715D}" type="presOf" srcId="{3EA0DAB5-AC98-4E4F-8CD9-B52E35CA5DA3}" destId="{AB323844-49A6-4609-B681-7F6C491097AF}" srcOrd="0" destOrd="0" presId="urn:microsoft.com/office/officeart/2008/layout/LinedList"/>
    <dgm:cxn modelId="{F481E7BF-7B4C-4333-8C30-2CF0C7626FBF}" srcId="{3EA0DAB5-AC98-4E4F-8CD9-B52E35CA5DA3}" destId="{DC68033C-6E4B-4853-BD14-BFFE7A58A066}" srcOrd="0" destOrd="0" parTransId="{1C89ACF8-D0D7-4481-9917-E5C89AD9ED17}" sibTransId="{18D3B170-291E-4F98-A93F-1C175C20FAFA}"/>
    <dgm:cxn modelId="{B140F5DF-0D0D-4AAF-BC44-25331629FBB1}" srcId="{3EA0DAB5-AC98-4E4F-8CD9-B52E35CA5DA3}" destId="{63657089-A382-40A2-B28E-0FC348F01D95}" srcOrd="2" destOrd="0" parTransId="{75DB4F92-4D19-42A6-A482-1E36E176CF01}" sibTransId="{7FBB4795-0928-4B7D-9D42-6FF2DDE6201E}"/>
    <dgm:cxn modelId="{0D456AE1-412F-4816-B1DE-11A40153176E}" type="presOf" srcId="{38393510-95F8-44D5-89DF-2BE7BF932A4D}" destId="{65D3C045-BDCE-48B3-854E-C16B4FCF7EC2}" srcOrd="0" destOrd="0" presId="urn:microsoft.com/office/officeart/2008/layout/LinedList"/>
    <dgm:cxn modelId="{879B2EE6-8872-481A-A059-F81B2EFE4401}" type="presOf" srcId="{1068A630-DFB1-4D1D-88AA-2B32FF30CAB6}" destId="{101A331D-46DF-4C20-A77B-C9CB508F0F4C}" srcOrd="0" destOrd="0" presId="urn:microsoft.com/office/officeart/2008/layout/LinedList"/>
    <dgm:cxn modelId="{0D480EF5-B7BA-4D6B-B19B-8095F7C310E2}" srcId="{1068A630-DFB1-4D1D-88AA-2B32FF30CAB6}" destId="{38393510-95F8-44D5-89DF-2BE7BF932A4D}" srcOrd="0" destOrd="0" parTransId="{2DF00AEC-5876-4FC5-8A9B-B9424E54A977}" sibTransId="{C6EA1B30-B39D-4F07-9D35-2565BD64C6E9}"/>
    <dgm:cxn modelId="{89D04004-07C5-4725-AE02-CA7F0C821BD2}" type="presParOf" srcId="{AB323844-49A6-4609-B681-7F6C491097AF}" destId="{9351FAA6-FEBD-4A6E-88FD-87E88E38713D}" srcOrd="0" destOrd="0" presId="urn:microsoft.com/office/officeart/2008/layout/LinedList"/>
    <dgm:cxn modelId="{F8B7DEDB-B02F-455C-9887-14E37A038650}" type="presParOf" srcId="{AB323844-49A6-4609-B681-7F6C491097AF}" destId="{6B415BE1-6363-43B3-B565-D61B6BDBC57B}" srcOrd="1" destOrd="0" presId="urn:microsoft.com/office/officeart/2008/layout/LinedList"/>
    <dgm:cxn modelId="{E7E55584-9CE0-49F7-AC73-FEF24108C73C}" type="presParOf" srcId="{6B415BE1-6363-43B3-B565-D61B6BDBC57B}" destId="{9C99D373-998A-497F-A7AE-8F16507D6FDA}" srcOrd="0" destOrd="0" presId="urn:microsoft.com/office/officeart/2008/layout/LinedList"/>
    <dgm:cxn modelId="{12F0BD8D-7F82-4AD5-A992-B50A5DA2ADA2}" type="presParOf" srcId="{6B415BE1-6363-43B3-B565-D61B6BDBC57B}" destId="{F7522DF3-FAF9-4A38-9149-BD1A008AAD82}" srcOrd="1" destOrd="0" presId="urn:microsoft.com/office/officeart/2008/layout/LinedList"/>
    <dgm:cxn modelId="{0F589E73-73E5-4F60-9A59-3845733EF83D}" type="presParOf" srcId="{F7522DF3-FAF9-4A38-9149-BD1A008AAD82}" destId="{F238C82F-8993-4C66-9D82-B90F1A34C4EF}" srcOrd="0" destOrd="0" presId="urn:microsoft.com/office/officeart/2008/layout/LinedList"/>
    <dgm:cxn modelId="{DB4F9202-07AA-4FA4-89B9-3BE7D452456C}" type="presParOf" srcId="{F7522DF3-FAF9-4A38-9149-BD1A008AAD82}" destId="{616F5325-38CE-4F53-8FEB-FBFAF797F724}" srcOrd="1" destOrd="0" presId="urn:microsoft.com/office/officeart/2008/layout/LinedList"/>
    <dgm:cxn modelId="{3D6B286B-143D-4549-8F25-8C111F249A75}" type="presParOf" srcId="{616F5325-38CE-4F53-8FEB-FBFAF797F724}" destId="{705767B1-D5FD-4923-8F34-F05F46B018CD}" srcOrd="0" destOrd="0" presId="urn:microsoft.com/office/officeart/2008/layout/LinedList"/>
    <dgm:cxn modelId="{71591646-D13D-4ABC-AAC1-2D06CF294434}" type="presParOf" srcId="{616F5325-38CE-4F53-8FEB-FBFAF797F724}" destId="{5F069E96-1D2D-4F08-965E-F1B3C2267548}" srcOrd="1" destOrd="0" presId="urn:microsoft.com/office/officeart/2008/layout/LinedList"/>
    <dgm:cxn modelId="{E45AD09A-2958-409E-8F77-F193A9AD3A12}" type="presParOf" srcId="{616F5325-38CE-4F53-8FEB-FBFAF797F724}" destId="{EDF998FE-F6CB-4FC1-959C-8B4549393A1D}" srcOrd="2" destOrd="0" presId="urn:microsoft.com/office/officeart/2008/layout/LinedList"/>
    <dgm:cxn modelId="{59BADCC6-A1E1-4BB0-971A-B35AA2092C04}" type="presParOf" srcId="{F7522DF3-FAF9-4A38-9149-BD1A008AAD82}" destId="{63F4ECAB-8E2E-4CDA-8972-2D3F3726BAEA}" srcOrd="2" destOrd="0" presId="urn:microsoft.com/office/officeart/2008/layout/LinedList"/>
    <dgm:cxn modelId="{EBBE6BBD-7B9B-4E8C-B757-DAE5EC6B9BF3}" type="presParOf" srcId="{F7522DF3-FAF9-4A38-9149-BD1A008AAD82}" destId="{342D5663-027A-43ED-B205-937724D39CEC}" srcOrd="3" destOrd="0" presId="urn:microsoft.com/office/officeart/2008/layout/LinedList"/>
    <dgm:cxn modelId="{25C001B2-1231-4DA5-9070-A26C2AA5AD35}" type="presParOf" srcId="{AB323844-49A6-4609-B681-7F6C491097AF}" destId="{DA6688FB-B84A-401E-8FF8-AA70AD3315F1}" srcOrd="2" destOrd="0" presId="urn:microsoft.com/office/officeart/2008/layout/LinedList"/>
    <dgm:cxn modelId="{D28FA56C-79EB-4D21-98E9-C42576A7EC84}" type="presParOf" srcId="{AB323844-49A6-4609-B681-7F6C491097AF}" destId="{60B1C6E7-1601-4537-A5D0-2EE869DDC95B}" srcOrd="3" destOrd="0" presId="urn:microsoft.com/office/officeart/2008/layout/LinedList"/>
    <dgm:cxn modelId="{80314962-B864-43E7-AFCE-74063FE25531}" type="presParOf" srcId="{60B1C6E7-1601-4537-A5D0-2EE869DDC95B}" destId="{101A331D-46DF-4C20-A77B-C9CB508F0F4C}" srcOrd="0" destOrd="0" presId="urn:microsoft.com/office/officeart/2008/layout/LinedList"/>
    <dgm:cxn modelId="{1B9EB4FB-973B-43F5-975A-CD5865B25B03}" type="presParOf" srcId="{60B1C6E7-1601-4537-A5D0-2EE869DDC95B}" destId="{F1686C8B-E14B-4969-A14C-CC9E22E96236}" srcOrd="1" destOrd="0" presId="urn:microsoft.com/office/officeart/2008/layout/LinedList"/>
    <dgm:cxn modelId="{19B877A8-4163-450A-99D1-11D389A20DE1}" type="presParOf" srcId="{F1686C8B-E14B-4969-A14C-CC9E22E96236}" destId="{5BD45A35-89B4-47B3-BF9B-B38E798F05AE}" srcOrd="0" destOrd="0" presId="urn:microsoft.com/office/officeart/2008/layout/LinedList"/>
    <dgm:cxn modelId="{CEA87C3E-8F83-4294-BE63-C16E84595EAA}" type="presParOf" srcId="{F1686C8B-E14B-4969-A14C-CC9E22E96236}" destId="{87201EC7-4E48-41A5-935A-1FC1F1E234C2}" srcOrd="1" destOrd="0" presId="urn:microsoft.com/office/officeart/2008/layout/LinedList"/>
    <dgm:cxn modelId="{964CDDF3-EE3E-4597-88ED-4DDB8E8386B8}" type="presParOf" srcId="{87201EC7-4E48-41A5-935A-1FC1F1E234C2}" destId="{6F831B63-4506-4F8D-989D-078A54A7C409}" srcOrd="0" destOrd="0" presId="urn:microsoft.com/office/officeart/2008/layout/LinedList"/>
    <dgm:cxn modelId="{3A91522C-2617-4E79-B313-9710A0591ADB}" type="presParOf" srcId="{87201EC7-4E48-41A5-935A-1FC1F1E234C2}" destId="{65D3C045-BDCE-48B3-854E-C16B4FCF7EC2}" srcOrd="1" destOrd="0" presId="urn:microsoft.com/office/officeart/2008/layout/LinedList"/>
    <dgm:cxn modelId="{E90790EC-48FC-4A5D-BF76-DC40B00C9437}" type="presParOf" srcId="{87201EC7-4E48-41A5-935A-1FC1F1E234C2}" destId="{C45E5073-282C-4841-8AED-D3C5B36C1BD0}" srcOrd="2" destOrd="0" presId="urn:microsoft.com/office/officeart/2008/layout/LinedList"/>
    <dgm:cxn modelId="{F8FF34F9-742F-4249-AB5D-B4EEFD0DC0AB}" type="presParOf" srcId="{F1686C8B-E14B-4969-A14C-CC9E22E96236}" destId="{90C47299-7262-49A8-836D-D24669C2DA4B}" srcOrd="2" destOrd="0" presId="urn:microsoft.com/office/officeart/2008/layout/LinedList"/>
    <dgm:cxn modelId="{56B58443-D42F-4B7A-B5DD-DE4F9AD2C81D}" type="presParOf" srcId="{F1686C8B-E14B-4969-A14C-CC9E22E96236}" destId="{0A7BF129-CE1C-480B-84AB-DA1F59704BE5}" srcOrd="3" destOrd="0" presId="urn:microsoft.com/office/officeart/2008/layout/LinedList"/>
    <dgm:cxn modelId="{23DB9367-282C-445D-AB7E-91FF1869317B}" type="presParOf" srcId="{AB323844-49A6-4609-B681-7F6C491097AF}" destId="{5897FB93-A10D-4E6F-AB2A-ECA3C2769F9C}" srcOrd="4" destOrd="0" presId="urn:microsoft.com/office/officeart/2008/layout/LinedList"/>
    <dgm:cxn modelId="{6EDADCBD-1C75-4CE0-A2F9-695B05BCCF56}" type="presParOf" srcId="{AB323844-49A6-4609-B681-7F6C491097AF}" destId="{B4A6D7E7-1A75-42E2-8562-44C3DB31B52C}" srcOrd="5" destOrd="0" presId="urn:microsoft.com/office/officeart/2008/layout/LinedList"/>
    <dgm:cxn modelId="{4D99BDA6-8A2A-4A68-8B64-97AFDFC1AB8E}" type="presParOf" srcId="{B4A6D7E7-1A75-42E2-8562-44C3DB31B52C}" destId="{44D08239-CDC7-4D56-89CC-DB4678BCD874}" srcOrd="0" destOrd="0" presId="urn:microsoft.com/office/officeart/2008/layout/LinedList"/>
    <dgm:cxn modelId="{69E26AF1-68C0-4F0E-AD41-7E50B3E9D550}" type="presParOf" srcId="{B4A6D7E7-1A75-42E2-8562-44C3DB31B52C}" destId="{B390D251-9B57-4F81-9B4B-714252327791}" srcOrd="1" destOrd="0" presId="urn:microsoft.com/office/officeart/2008/layout/LinedList"/>
    <dgm:cxn modelId="{C0D906D0-11D9-489C-ACEC-FF902002DA5F}" type="presParOf" srcId="{B390D251-9B57-4F81-9B4B-714252327791}" destId="{3E20D2E9-F450-4441-AEFF-7C1D70FF11EB}" srcOrd="0" destOrd="0" presId="urn:microsoft.com/office/officeart/2008/layout/LinedList"/>
    <dgm:cxn modelId="{4755661F-587B-4A09-BBC8-17DC76A939FF}" type="presParOf" srcId="{B390D251-9B57-4F81-9B4B-714252327791}" destId="{B3A5F49E-B035-4139-8130-539CD0CA8FAA}" srcOrd="1" destOrd="0" presId="urn:microsoft.com/office/officeart/2008/layout/LinedList"/>
    <dgm:cxn modelId="{A2EDCF3D-D936-440B-A256-2BB4A5C00763}" type="presParOf" srcId="{B3A5F49E-B035-4139-8130-539CD0CA8FAA}" destId="{C39E7761-3F03-4E49-BEF7-AAA2398CC6C9}" srcOrd="0" destOrd="0" presId="urn:microsoft.com/office/officeart/2008/layout/LinedList"/>
    <dgm:cxn modelId="{BA0AC6CC-CEF0-475C-B071-5A6BC0404045}" type="presParOf" srcId="{B3A5F49E-B035-4139-8130-539CD0CA8FAA}" destId="{217A2496-695E-4BFF-BEAD-07829F4E2228}" srcOrd="1" destOrd="0" presId="urn:microsoft.com/office/officeart/2008/layout/LinedList"/>
    <dgm:cxn modelId="{BB2AD674-F353-43B3-AA06-D6C052C63050}" type="presParOf" srcId="{B3A5F49E-B035-4139-8130-539CD0CA8FAA}" destId="{1770F63D-6883-4D93-8E0D-80FD104EA6EE}" srcOrd="2" destOrd="0" presId="urn:microsoft.com/office/officeart/2008/layout/LinedList"/>
    <dgm:cxn modelId="{CDB7CAB4-3C39-45B7-8E0E-3B16E1469381}" type="presParOf" srcId="{B390D251-9B57-4F81-9B4B-714252327791}" destId="{0B25888E-333A-48CE-A986-CC086F7AB843}" srcOrd="2" destOrd="0" presId="urn:microsoft.com/office/officeart/2008/layout/LinedList"/>
    <dgm:cxn modelId="{A3BD232C-39D4-47FA-AA86-821EC1B2FC0D}" type="presParOf" srcId="{B390D251-9B57-4F81-9B4B-714252327791}" destId="{ADA4C62F-4336-4989-A8F9-F91F0056AABC}" srcOrd="3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2D7AE6-B096-4874-A6A9-18F0E3911207}" type="doc">
      <dgm:prSet loTypeId="urn:microsoft.com/office/officeart/2011/layout/CircleProcess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C4A1D649-B403-4073-AD93-C7013A10983A}">
      <dgm:prSet phldrT="[Text]"/>
      <dgm:spPr>
        <a:ln>
          <a:noFill/>
        </a:ln>
      </dgm:spPr>
      <dgm:t>
        <a:bodyPr/>
        <a:lstStyle/>
        <a:p>
          <a:r>
            <a:rPr lang="en-US" dirty="0"/>
            <a:t>Key Value pair</a:t>
          </a:r>
          <a:endParaRPr lang="en-IN" dirty="0"/>
        </a:p>
      </dgm:t>
    </dgm:pt>
    <dgm:pt modelId="{0D9D782D-6008-4B3F-88E1-2B450472797F}" type="parTrans" cxnId="{EED66DC3-6EA2-4344-950C-B6CABAE30D96}">
      <dgm:prSet/>
      <dgm:spPr/>
      <dgm:t>
        <a:bodyPr/>
        <a:lstStyle/>
        <a:p>
          <a:endParaRPr lang="en-IN"/>
        </a:p>
      </dgm:t>
    </dgm:pt>
    <dgm:pt modelId="{0CD02F6F-72F8-46E9-8441-E762F9B08C22}" type="sibTrans" cxnId="{EED66DC3-6EA2-4344-950C-B6CABAE30D96}">
      <dgm:prSet/>
      <dgm:spPr/>
      <dgm:t>
        <a:bodyPr/>
        <a:lstStyle/>
        <a:p>
          <a:endParaRPr lang="en-IN"/>
        </a:p>
      </dgm:t>
    </dgm:pt>
    <dgm:pt modelId="{CE79AD71-6B46-4DC1-A3CE-040A67759EA7}">
      <dgm:prSet phldrT="[Text]"/>
      <dgm:spPr>
        <a:ln>
          <a:noFill/>
        </a:ln>
      </dgm:spPr>
      <dgm:t>
        <a:bodyPr/>
        <a:lstStyle/>
        <a:p>
          <a:r>
            <a:rPr lang="en-US" dirty="0"/>
            <a:t>Link List</a:t>
          </a:r>
          <a:endParaRPr lang="en-IN" dirty="0"/>
        </a:p>
      </dgm:t>
    </dgm:pt>
    <dgm:pt modelId="{7FA09306-7A61-4876-A8E6-7F647E715A8A}" type="parTrans" cxnId="{0F0230EE-6C7B-4CFA-9E9C-300D486FEC10}">
      <dgm:prSet/>
      <dgm:spPr/>
      <dgm:t>
        <a:bodyPr/>
        <a:lstStyle/>
        <a:p>
          <a:endParaRPr lang="en-IN"/>
        </a:p>
      </dgm:t>
    </dgm:pt>
    <dgm:pt modelId="{84C5173F-9BD6-46F0-9FCD-E3A91BC255D3}" type="sibTrans" cxnId="{0F0230EE-6C7B-4CFA-9E9C-300D486FEC10}">
      <dgm:prSet/>
      <dgm:spPr/>
      <dgm:t>
        <a:bodyPr/>
        <a:lstStyle/>
        <a:p>
          <a:endParaRPr lang="en-IN"/>
        </a:p>
      </dgm:t>
    </dgm:pt>
    <dgm:pt modelId="{81AE34E4-9D63-462F-A177-4020736BDCF7}">
      <dgm:prSet phldrT="[Text]"/>
      <dgm:spPr>
        <a:ln>
          <a:noFill/>
        </a:ln>
      </dgm:spPr>
      <dgm:t>
        <a:bodyPr/>
        <a:lstStyle/>
        <a:p>
          <a:r>
            <a:rPr lang="en-US" dirty="0"/>
            <a:t>Double Linked List</a:t>
          </a:r>
          <a:endParaRPr lang="en-IN" dirty="0"/>
        </a:p>
      </dgm:t>
    </dgm:pt>
    <dgm:pt modelId="{126DD9F3-74F1-4015-BFC4-6055AF9F1D60}" type="parTrans" cxnId="{22498C0A-A434-4C6D-8671-0AEF702AA6C9}">
      <dgm:prSet/>
      <dgm:spPr/>
      <dgm:t>
        <a:bodyPr/>
        <a:lstStyle/>
        <a:p>
          <a:endParaRPr lang="en-IN"/>
        </a:p>
      </dgm:t>
    </dgm:pt>
    <dgm:pt modelId="{F56BE9B5-87F7-4C75-BF43-61DA8EDE5C77}" type="sibTrans" cxnId="{22498C0A-A434-4C6D-8671-0AEF702AA6C9}">
      <dgm:prSet/>
      <dgm:spPr/>
      <dgm:t>
        <a:bodyPr/>
        <a:lstStyle/>
        <a:p>
          <a:endParaRPr lang="en-IN"/>
        </a:p>
      </dgm:t>
    </dgm:pt>
    <dgm:pt modelId="{4B933B0A-E3D1-4192-B9A9-F98789247146}">
      <dgm:prSet phldrT="[Text]"/>
      <dgm:spPr>
        <a:ln>
          <a:noFill/>
        </a:ln>
      </dgm:spPr>
      <dgm:t>
        <a:bodyPr/>
        <a:lstStyle/>
        <a:p>
          <a:r>
            <a:rPr lang="en-US" dirty="0"/>
            <a:t>Sorted Sets</a:t>
          </a:r>
          <a:endParaRPr lang="en-IN" dirty="0"/>
        </a:p>
      </dgm:t>
    </dgm:pt>
    <dgm:pt modelId="{513846A5-D6CA-4A21-B13E-524EEBBB14E5}" type="parTrans" cxnId="{460FBC2D-5BA6-4DA8-9AAA-B6F6AD2F22FF}">
      <dgm:prSet/>
      <dgm:spPr/>
      <dgm:t>
        <a:bodyPr/>
        <a:lstStyle/>
        <a:p>
          <a:endParaRPr lang="en-IN"/>
        </a:p>
      </dgm:t>
    </dgm:pt>
    <dgm:pt modelId="{ECECAEEB-7BE2-4F80-9F04-C4C118F31474}" type="sibTrans" cxnId="{460FBC2D-5BA6-4DA8-9AAA-B6F6AD2F22FF}">
      <dgm:prSet/>
      <dgm:spPr/>
      <dgm:t>
        <a:bodyPr/>
        <a:lstStyle/>
        <a:p>
          <a:endParaRPr lang="en-IN"/>
        </a:p>
      </dgm:t>
    </dgm:pt>
    <dgm:pt modelId="{9CC56080-D62B-424F-B17D-AE687985B321}">
      <dgm:prSet phldrT="[Text]"/>
      <dgm:spPr>
        <a:ln>
          <a:noFill/>
        </a:ln>
      </dgm:spPr>
      <dgm:t>
        <a:bodyPr/>
        <a:lstStyle/>
        <a:p>
          <a:r>
            <a:rPr lang="en-US" dirty="0"/>
            <a:t>Hash maps</a:t>
          </a:r>
          <a:endParaRPr lang="en-IN" dirty="0"/>
        </a:p>
      </dgm:t>
    </dgm:pt>
    <dgm:pt modelId="{D91D020D-EC08-497D-AFD1-CC9DED4651BD}" type="parTrans" cxnId="{6A3B4C74-4312-457C-9FC3-0993F93B6E78}">
      <dgm:prSet/>
      <dgm:spPr/>
      <dgm:t>
        <a:bodyPr/>
        <a:lstStyle/>
        <a:p>
          <a:endParaRPr lang="en-IN"/>
        </a:p>
      </dgm:t>
    </dgm:pt>
    <dgm:pt modelId="{89E6AEED-6764-4B6C-B865-1B92E3A8DEFE}" type="sibTrans" cxnId="{6A3B4C74-4312-457C-9FC3-0993F93B6E78}">
      <dgm:prSet/>
      <dgm:spPr/>
      <dgm:t>
        <a:bodyPr/>
        <a:lstStyle/>
        <a:p>
          <a:endParaRPr lang="en-IN"/>
        </a:p>
      </dgm:t>
    </dgm:pt>
    <dgm:pt modelId="{961625B3-DB57-45F0-9584-387BE5248B1E}" type="pres">
      <dgm:prSet presAssocID="{A42D7AE6-B096-4874-A6A9-18F0E391120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3D3E7C2-1B59-4E6F-AF6C-E4FAB76DDB26}" type="pres">
      <dgm:prSet presAssocID="{81AE34E4-9D63-462F-A177-4020736BDCF7}" presName="Accent5" presStyleCnt="0"/>
      <dgm:spPr/>
    </dgm:pt>
    <dgm:pt modelId="{833866CC-6E00-4C38-A54B-CC32D4130AB3}" type="pres">
      <dgm:prSet presAssocID="{81AE34E4-9D63-462F-A177-4020736BDCF7}" presName="Accent" presStyleLbl="node1" presStyleIdx="0" presStyleCnt="5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</dgm:pt>
    <dgm:pt modelId="{60DF1994-23E8-44FC-B75F-5937A0BB407F}" type="pres">
      <dgm:prSet presAssocID="{81AE34E4-9D63-462F-A177-4020736BDCF7}" presName="ParentBackground5" presStyleCnt="0"/>
      <dgm:spPr/>
    </dgm:pt>
    <dgm:pt modelId="{F34FFF37-040B-4234-A6E9-6E9D75087C34}" type="pres">
      <dgm:prSet presAssocID="{81AE34E4-9D63-462F-A177-4020736BDCF7}" presName="ParentBackground" presStyleLbl="fgAcc1" presStyleIdx="0" presStyleCnt="5"/>
      <dgm:spPr/>
    </dgm:pt>
    <dgm:pt modelId="{5AF05318-3C73-4D3A-A020-33AFAB3BC243}" type="pres">
      <dgm:prSet presAssocID="{81AE34E4-9D63-462F-A177-4020736BDCF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C239584-E6DD-4856-AA26-E291ED55B271}" type="pres">
      <dgm:prSet presAssocID="{CE79AD71-6B46-4DC1-A3CE-040A67759EA7}" presName="Accent4" presStyleCnt="0"/>
      <dgm:spPr/>
    </dgm:pt>
    <dgm:pt modelId="{184439D4-463E-492B-AF8C-30C68D721ED3}" type="pres">
      <dgm:prSet presAssocID="{CE79AD71-6B46-4DC1-A3CE-040A67759EA7}" presName="Accent" presStyleLbl="node1" presStyleIdx="1" presStyleCnt="5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</dgm:pt>
    <dgm:pt modelId="{68B6A12F-DBC1-4EF2-BB15-896CA291EDC8}" type="pres">
      <dgm:prSet presAssocID="{CE79AD71-6B46-4DC1-A3CE-040A67759EA7}" presName="ParentBackground4" presStyleCnt="0"/>
      <dgm:spPr/>
    </dgm:pt>
    <dgm:pt modelId="{BE2AE1C3-9709-42BF-8D8C-957669FBA184}" type="pres">
      <dgm:prSet presAssocID="{CE79AD71-6B46-4DC1-A3CE-040A67759EA7}" presName="ParentBackground" presStyleLbl="fgAcc1" presStyleIdx="1" presStyleCnt="5"/>
      <dgm:spPr/>
    </dgm:pt>
    <dgm:pt modelId="{C7535874-4FAB-4ADF-8A9E-7674CC6098F1}" type="pres">
      <dgm:prSet presAssocID="{CE79AD71-6B46-4DC1-A3CE-040A67759EA7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D159F96-20EC-4720-9758-C4341588DC1E}" type="pres">
      <dgm:prSet presAssocID="{9CC56080-D62B-424F-B17D-AE687985B321}" presName="Accent3" presStyleCnt="0"/>
      <dgm:spPr/>
    </dgm:pt>
    <dgm:pt modelId="{EE52D65A-BA8A-4741-B3AC-E371397851E8}" type="pres">
      <dgm:prSet presAssocID="{9CC56080-D62B-424F-B17D-AE687985B321}" presName="Accent" presStyleLbl="node1" presStyleIdx="2" presStyleCnt="5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</dgm:pt>
    <dgm:pt modelId="{4E467D30-A8DB-4FD8-802E-69036B89A569}" type="pres">
      <dgm:prSet presAssocID="{9CC56080-D62B-424F-B17D-AE687985B321}" presName="ParentBackground3" presStyleCnt="0"/>
      <dgm:spPr/>
    </dgm:pt>
    <dgm:pt modelId="{6E9E2A1D-D51B-42BD-832C-F8B003FAABB4}" type="pres">
      <dgm:prSet presAssocID="{9CC56080-D62B-424F-B17D-AE687985B321}" presName="ParentBackground" presStyleLbl="fgAcc1" presStyleIdx="2" presStyleCnt="5"/>
      <dgm:spPr/>
    </dgm:pt>
    <dgm:pt modelId="{52437993-409A-4AB6-B58A-4F8780A2B96E}" type="pres">
      <dgm:prSet presAssocID="{9CC56080-D62B-424F-B17D-AE687985B32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06B53D3-1754-4DB4-9964-C0C5E6A4D578}" type="pres">
      <dgm:prSet presAssocID="{4B933B0A-E3D1-4192-B9A9-F98789247146}" presName="Accent2" presStyleCnt="0"/>
      <dgm:spPr/>
    </dgm:pt>
    <dgm:pt modelId="{8F46CDE6-858F-4988-8BB9-6CD6D9637FDD}" type="pres">
      <dgm:prSet presAssocID="{4B933B0A-E3D1-4192-B9A9-F98789247146}" presName="Accent" presStyleLbl="node1" presStyleIdx="3" presStyleCnt="5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</dgm:pt>
    <dgm:pt modelId="{F4CAAE2A-6B48-4418-956F-B3876B792F92}" type="pres">
      <dgm:prSet presAssocID="{4B933B0A-E3D1-4192-B9A9-F98789247146}" presName="ParentBackground2" presStyleCnt="0"/>
      <dgm:spPr/>
    </dgm:pt>
    <dgm:pt modelId="{753657A7-6278-43DD-8948-BAFE75B8CB45}" type="pres">
      <dgm:prSet presAssocID="{4B933B0A-E3D1-4192-B9A9-F98789247146}" presName="ParentBackground" presStyleLbl="fgAcc1" presStyleIdx="3" presStyleCnt="5"/>
      <dgm:spPr/>
    </dgm:pt>
    <dgm:pt modelId="{62B48258-4BBB-436C-8BE3-58366676E86C}" type="pres">
      <dgm:prSet presAssocID="{4B933B0A-E3D1-4192-B9A9-F9878924714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23D6C2D-4367-47A0-BDEE-08F347EE2081}" type="pres">
      <dgm:prSet presAssocID="{C4A1D649-B403-4073-AD93-C7013A10983A}" presName="Accent1" presStyleCnt="0"/>
      <dgm:spPr/>
    </dgm:pt>
    <dgm:pt modelId="{5566E7B4-B239-4AA3-8B1D-33DD39B31969}" type="pres">
      <dgm:prSet presAssocID="{C4A1D649-B403-4073-AD93-C7013A10983A}" presName="Accent" presStyleLbl="node1" presStyleIdx="4" presStyleCnt="5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</dgm:pt>
    <dgm:pt modelId="{FB7A30B7-67CD-4B37-971E-A957FEAEA972}" type="pres">
      <dgm:prSet presAssocID="{C4A1D649-B403-4073-AD93-C7013A10983A}" presName="ParentBackground1" presStyleCnt="0"/>
      <dgm:spPr/>
    </dgm:pt>
    <dgm:pt modelId="{A5A4ADAE-C226-4FDB-9523-5EB0621BB9BE}" type="pres">
      <dgm:prSet presAssocID="{C4A1D649-B403-4073-AD93-C7013A10983A}" presName="ParentBackground" presStyleLbl="fgAcc1" presStyleIdx="4" presStyleCnt="5"/>
      <dgm:spPr/>
    </dgm:pt>
    <dgm:pt modelId="{45F8AEA0-C456-488B-A4C9-5C6E3BE95158}" type="pres">
      <dgm:prSet presAssocID="{C4A1D649-B403-4073-AD93-C7013A10983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1C3AB09-413F-4D3C-9BA4-0888117BE471}" type="presOf" srcId="{4B933B0A-E3D1-4192-B9A9-F98789247146}" destId="{753657A7-6278-43DD-8948-BAFE75B8CB45}" srcOrd="0" destOrd="0" presId="urn:microsoft.com/office/officeart/2011/layout/CircleProcess"/>
    <dgm:cxn modelId="{22498C0A-A434-4C6D-8671-0AEF702AA6C9}" srcId="{A42D7AE6-B096-4874-A6A9-18F0E3911207}" destId="{81AE34E4-9D63-462F-A177-4020736BDCF7}" srcOrd="4" destOrd="0" parTransId="{126DD9F3-74F1-4015-BFC4-6055AF9F1D60}" sibTransId="{F56BE9B5-87F7-4C75-BF43-61DA8EDE5C77}"/>
    <dgm:cxn modelId="{52097421-19C7-45D9-B06F-1F7001853A49}" type="presOf" srcId="{C4A1D649-B403-4073-AD93-C7013A10983A}" destId="{A5A4ADAE-C226-4FDB-9523-5EB0621BB9BE}" srcOrd="0" destOrd="0" presId="urn:microsoft.com/office/officeart/2011/layout/CircleProcess"/>
    <dgm:cxn modelId="{31213B24-0332-400C-9DD2-09C989E3A49F}" type="presOf" srcId="{4B933B0A-E3D1-4192-B9A9-F98789247146}" destId="{62B48258-4BBB-436C-8BE3-58366676E86C}" srcOrd="1" destOrd="0" presId="urn:microsoft.com/office/officeart/2011/layout/CircleProcess"/>
    <dgm:cxn modelId="{460FBC2D-5BA6-4DA8-9AAA-B6F6AD2F22FF}" srcId="{A42D7AE6-B096-4874-A6A9-18F0E3911207}" destId="{4B933B0A-E3D1-4192-B9A9-F98789247146}" srcOrd="1" destOrd="0" parTransId="{513846A5-D6CA-4A21-B13E-524EEBBB14E5}" sibTransId="{ECECAEEB-7BE2-4F80-9F04-C4C118F31474}"/>
    <dgm:cxn modelId="{60FCA732-3DCF-4840-9531-74619DF965BA}" type="presOf" srcId="{CE79AD71-6B46-4DC1-A3CE-040A67759EA7}" destId="{C7535874-4FAB-4ADF-8A9E-7674CC6098F1}" srcOrd="1" destOrd="0" presId="urn:microsoft.com/office/officeart/2011/layout/CircleProcess"/>
    <dgm:cxn modelId="{B2BADD41-673C-4D7E-97C7-4168A10CB63C}" type="presOf" srcId="{9CC56080-D62B-424F-B17D-AE687985B321}" destId="{6E9E2A1D-D51B-42BD-832C-F8B003FAABB4}" srcOrd="0" destOrd="0" presId="urn:microsoft.com/office/officeart/2011/layout/CircleProcess"/>
    <dgm:cxn modelId="{6E241566-34F9-4E5A-93F7-DC934BF1C78D}" type="presOf" srcId="{C4A1D649-B403-4073-AD93-C7013A10983A}" destId="{45F8AEA0-C456-488B-A4C9-5C6E3BE95158}" srcOrd="1" destOrd="0" presId="urn:microsoft.com/office/officeart/2011/layout/CircleProcess"/>
    <dgm:cxn modelId="{DEB6DC6B-BA37-4595-BC02-5BCCB4AFF6F9}" type="presOf" srcId="{81AE34E4-9D63-462F-A177-4020736BDCF7}" destId="{5AF05318-3C73-4D3A-A020-33AFAB3BC243}" srcOrd="1" destOrd="0" presId="urn:microsoft.com/office/officeart/2011/layout/CircleProcess"/>
    <dgm:cxn modelId="{6A3B4C74-4312-457C-9FC3-0993F93B6E78}" srcId="{A42D7AE6-B096-4874-A6A9-18F0E3911207}" destId="{9CC56080-D62B-424F-B17D-AE687985B321}" srcOrd="2" destOrd="0" parTransId="{D91D020D-EC08-497D-AFD1-CC9DED4651BD}" sibTransId="{89E6AEED-6764-4B6C-B865-1B92E3A8DEFE}"/>
    <dgm:cxn modelId="{DEFDBEA5-D2ED-4B23-B604-EE83C8EC92C0}" type="presOf" srcId="{CE79AD71-6B46-4DC1-A3CE-040A67759EA7}" destId="{BE2AE1C3-9709-42BF-8D8C-957669FBA184}" srcOrd="0" destOrd="0" presId="urn:microsoft.com/office/officeart/2011/layout/CircleProcess"/>
    <dgm:cxn modelId="{AA812BAE-5396-47F8-B06E-6859D42C0514}" type="presOf" srcId="{A42D7AE6-B096-4874-A6A9-18F0E3911207}" destId="{961625B3-DB57-45F0-9584-387BE5248B1E}" srcOrd="0" destOrd="0" presId="urn:microsoft.com/office/officeart/2011/layout/CircleProcess"/>
    <dgm:cxn modelId="{EED66DC3-6EA2-4344-950C-B6CABAE30D96}" srcId="{A42D7AE6-B096-4874-A6A9-18F0E3911207}" destId="{C4A1D649-B403-4073-AD93-C7013A10983A}" srcOrd="0" destOrd="0" parTransId="{0D9D782D-6008-4B3F-88E1-2B450472797F}" sibTransId="{0CD02F6F-72F8-46E9-8441-E762F9B08C22}"/>
    <dgm:cxn modelId="{ECD7B4E1-F085-42D0-BA21-51826EA244FF}" type="presOf" srcId="{9CC56080-D62B-424F-B17D-AE687985B321}" destId="{52437993-409A-4AB6-B58A-4F8780A2B96E}" srcOrd="1" destOrd="0" presId="urn:microsoft.com/office/officeart/2011/layout/CircleProcess"/>
    <dgm:cxn modelId="{0F0230EE-6C7B-4CFA-9E9C-300D486FEC10}" srcId="{A42D7AE6-B096-4874-A6A9-18F0E3911207}" destId="{CE79AD71-6B46-4DC1-A3CE-040A67759EA7}" srcOrd="3" destOrd="0" parTransId="{7FA09306-7A61-4876-A8E6-7F647E715A8A}" sibTransId="{84C5173F-9BD6-46F0-9FCD-E3A91BC255D3}"/>
    <dgm:cxn modelId="{03FEA4F2-75A4-4336-84A8-F198573C425E}" type="presOf" srcId="{81AE34E4-9D63-462F-A177-4020736BDCF7}" destId="{F34FFF37-040B-4234-A6E9-6E9D75087C34}" srcOrd="0" destOrd="0" presId="urn:microsoft.com/office/officeart/2011/layout/CircleProcess"/>
    <dgm:cxn modelId="{5792EB57-7E0A-4D06-AD08-C5839773DFBB}" type="presParOf" srcId="{961625B3-DB57-45F0-9584-387BE5248B1E}" destId="{83D3E7C2-1B59-4E6F-AF6C-E4FAB76DDB26}" srcOrd="0" destOrd="0" presId="urn:microsoft.com/office/officeart/2011/layout/CircleProcess"/>
    <dgm:cxn modelId="{025E5F6C-BEF5-4D23-93FB-9D9D7D257663}" type="presParOf" srcId="{83D3E7C2-1B59-4E6F-AF6C-E4FAB76DDB26}" destId="{833866CC-6E00-4C38-A54B-CC32D4130AB3}" srcOrd="0" destOrd="0" presId="urn:microsoft.com/office/officeart/2011/layout/CircleProcess"/>
    <dgm:cxn modelId="{C943978F-BDFE-4C9C-8034-0C05FF0CF088}" type="presParOf" srcId="{961625B3-DB57-45F0-9584-387BE5248B1E}" destId="{60DF1994-23E8-44FC-B75F-5937A0BB407F}" srcOrd="1" destOrd="0" presId="urn:microsoft.com/office/officeart/2011/layout/CircleProcess"/>
    <dgm:cxn modelId="{573E247C-BD49-46E1-9254-4E2C7EE9F0B5}" type="presParOf" srcId="{60DF1994-23E8-44FC-B75F-5937A0BB407F}" destId="{F34FFF37-040B-4234-A6E9-6E9D75087C34}" srcOrd="0" destOrd="0" presId="urn:microsoft.com/office/officeart/2011/layout/CircleProcess"/>
    <dgm:cxn modelId="{BE0AEA5F-C978-44B4-85E7-EC5D7F3178A6}" type="presParOf" srcId="{961625B3-DB57-45F0-9584-387BE5248B1E}" destId="{5AF05318-3C73-4D3A-A020-33AFAB3BC243}" srcOrd="2" destOrd="0" presId="urn:microsoft.com/office/officeart/2011/layout/CircleProcess"/>
    <dgm:cxn modelId="{8AADEE94-9E36-42D4-968D-3F4F8092C9D9}" type="presParOf" srcId="{961625B3-DB57-45F0-9584-387BE5248B1E}" destId="{FC239584-E6DD-4856-AA26-E291ED55B271}" srcOrd="3" destOrd="0" presId="urn:microsoft.com/office/officeart/2011/layout/CircleProcess"/>
    <dgm:cxn modelId="{40994D0A-51B1-4D62-8A2A-BDFE3444074D}" type="presParOf" srcId="{FC239584-E6DD-4856-AA26-E291ED55B271}" destId="{184439D4-463E-492B-AF8C-30C68D721ED3}" srcOrd="0" destOrd="0" presId="urn:microsoft.com/office/officeart/2011/layout/CircleProcess"/>
    <dgm:cxn modelId="{489B9AC0-3807-4464-BEA9-8F0C6E9FA150}" type="presParOf" srcId="{961625B3-DB57-45F0-9584-387BE5248B1E}" destId="{68B6A12F-DBC1-4EF2-BB15-896CA291EDC8}" srcOrd="4" destOrd="0" presId="urn:microsoft.com/office/officeart/2011/layout/CircleProcess"/>
    <dgm:cxn modelId="{67307BC8-DEF4-47CB-AE03-E652A2782779}" type="presParOf" srcId="{68B6A12F-DBC1-4EF2-BB15-896CA291EDC8}" destId="{BE2AE1C3-9709-42BF-8D8C-957669FBA184}" srcOrd="0" destOrd="0" presId="urn:microsoft.com/office/officeart/2011/layout/CircleProcess"/>
    <dgm:cxn modelId="{2D54642D-8EE9-4482-A25E-3C4CB2C772D3}" type="presParOf" srcId="{961625B3-DB57-45F0-9584-387BE5248B1E}" destId="{C7535874-4FAB-4ADF-8A9E-7674CC6098F1}" srcOrd="5" destOrd="0" presId="urn:microsoft.com/office/officeart/2011/layout/CircleProcess"/>
    <dgm:cxn modelId="{443EA044-D73E-407E-BD29-12825C909963}" type="presParOf" srcId="{961625B3-DB57-45F0-9584-387BE5248B1E}" destId="{1D159F96-20EC-4720-9758-C4341588DC1E}" srcOrd="6" destOrd="0" presId="urn:microsoft.com/office/officeart/2011/layout/CircleProcess"/>
    <dgm:cxn modelId="{F8C458BA-3A1F-498E-9CE6-365A6F6994E4}" type="presParOf" srcId="{1D159F96-20EC-4720-9758-C4341588DC1E}" destId="{EE52D65A-BA8A-4741-B3AC-E371397851E8}" srcOrd="0" destOrd="0" presId="urn:microsoft.com/office/officeart/2011/layout/CircleProcess"/>
    <dgm:cxn modelId="{DDECCF7E-A987-4DA5-833F-C8A19942B07F}" type="presParOf" srcId="{961625B3-DB57-45F0-9584-387BE5248B1E}" destId="{4E467D30-A8DB-4FD8-802E-69036B89A569}" srcOrd="7" destOrd="0" presId="urn:microsoft.com/office/officeart/2011/layout/CircleProcess"/>
    <dgm:cxn modelId="{E1BB4980-07E7-4B32-A240-1D67C24EFAD8}" type="presParOf" srcId="{4E467D30-A8DB-4FD8-802E-69036B89A569}" destId="{6E9E2A1D-D51B-42BD-832C-F8B003FAABB4}" srcOrd="0" destOrd="0" presId="urn:microsoft.com/office/officeart/2011/layout/CircleProcess"/>
    <dgm:cxn modelId="{6324B5FE-68FE-4562-8244-F80EC9496B47}" type="presParOf" srcId="{961625B3-DB57-45F0-9584-387BE5248B1E}" destId="{52437993-409A-4AB6-B58A-4F8780A2B96E}" srcOrd="8" destOrd="0" presId="urn:microsoft.com/office/officeart/2011/layout/CircleProcess"/>
    <dgm:cxn modelId="{BBD9AEB5-6D4F-45A9-92D2-1C9312A58ACD}" type="presParOf" srcId="{961625B3-DB57-45F0-9584-387BE5248B1E}" destId="{F06B53D3-1754-4DB4-9964-C0C5E6A4D578}" srcOrd="9" destOrd="0" presId="urn:microsoft.com/office/officeart/2011/layout/CircleProcess"/>
    <dgm:cxn modelId="{48CC5802-0650-47AD-B24D-2A9944C4B240}" type="presParOf" srcId="{F06B53D3-1754-4DB4-9964-C0C5E6A4D578}" destId="{8F46CDE6-858F-4988-8BB9-6CD6D9637FDD}" srcOrd="0" destOrd="0" presId="urn:microsoft.com/office/officeart/2011/layout/CircleProcess"/>
    <dgm:cxn modelId="{7C0E6D00-4BF4-45EE-9874-DE154676C288}" type="presParOf" srcId="{961625B3-DB57-45F0-9584-387BE5248B1E}" destId="{F4CAAE2A-6B48-4418-956F-B3876B792F92}" srcOrd="10" destOrd="0" presId="urn:microsoft.com/office/officeart/2011/layout/CircleProcess"/>
    <dgm:cxn modelId="{6087DA5E-397A-44E5-A298-7081F1DE3891}" type="presParOf" srcId="{F4CAAE2A-6B48-4418-956F-B3876B792F92}" destId="{753657A7-6278-43DD-8948-BAFE75B8CB45}" srcOrd="0" destOrd="0" presId="urn:microsoft.com/office/officeart/2011/layout/CircleProcess"/>
    <dgm:cxn modelId="{62F511DE-1F6D-453E-9762-0581370B0693}" type="presParOf" srcId="{961625B3-DB57-45F0-9584-387BE5248B1E}" destId="{62B48258-4BBB-436C-8BE3-58366676E86C}" srcOrd="11" destOrd="0" presId="urn:microsoft.com/office/officeart/2011/layout/CircleProcess"/>
    <dgm:cxn modelId="{C3BE9335-E164-4D62-A67F-80CB1A2A6A54}" type="presParOf" srcId="{961625B3-DB57-45F0-9584-387BE5248B1E}" destId="{423D6C2D-4367-47A0-BDEE-08F347EE2081}" srcOrd="12" destOrd="0" presId="urn:microsoft.com/office/officeart/2011/layout/CircleProcess"/>
    <dgm:cxn modelId="{003B944C-BF38-492D-A144-65DD60F07D97}" type="presParOf" srcId="{423D6C2D-4367-47A0-BDEE-08F347EE2081}" destId="{5566E7B4-B239-4AA3-8B1D-33DD39B31969}" srcOrd="0" destOrd="0" presId="urn:microsoft.com/office/officeart/2011/layout/CircleProcess"/>
    <dgm:cxn modelId="{9FBE9285-8E47-4059-AEBA-06497DD7E471}" type="presParOf" srcId="{961625B3-DB57-45F0-9584-387BE5248B1E}" destId="{FB7A30B7-67CD-4B37-971E-A957FEAEA972}" srcOrd="13" destOrd="0" presId="urn:microsoft.com/office/officeart/2011/layout/CircleProcess"/>
    <dgm:cxn modelId="{1392B4C6-3185-43BD-8563-99A1EB187C64}" type="presParOf" srcId="{FB7A30B7-67CD-4B37-971E-A957FEAEA972}" destId="{A5A4ADAE-C226-4FDB-9523-5EB0621BB9BE}" srcOrd="0" destOrd="0" presId="urn:microsoft.com/office/officeart/2011/layout/CircleProcess"/>
    <dgm:cxn modelId="{456530C4-B058-4FD3-8E9D-5EE6610A324E}" type="presParOf" srcId="{961625B3-DB57-45F0-9584-387BE5248B1E}" destId="{45F8AEA0-C456-488B-A4C9-5C6E3BE95158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A0DAB5-AC98-4E4F-8CD9-B52E35CA5DA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DC68033C-6E4B-4853-BD14-BFFE7A58A066}">
      <dgm:prSet phldrT="[Text]"/>
      <dgm:spPr/>
      <dgm:t>
        <a:bodyPr/>
        <a:lstStyle/>
        <a:p>
          <a:r>
            <a:rPr lang="en-US" dirty="0"/>
            <a:t>1</a:t>
          </a:r>
          <a:endParaRPr lang="en-IN" dirty="0"/>
        </a:p>
      </dgm:t>
    </dgm:pt>
    <dgm:pt modelId="{1C89ACF8-D0D7-4481-9917-E5C89AD9ED17}" type="parTrans" cxnId="{F481E7BF-7B4C-4333-8C30-2CF0C7626FBF}">
      <dgm:prSet/>
      <dgm:spPr/>
      <dgm:t>
        <a:bodyPr/>
        <a:lstStyle/>
        <a:p>
          <a:endParaRPr lang="en-IN"/>
        </a:p>
      </dgm:t>
    </dgm:pt>
    <dgm:pt modelId="{18D3B170-291E-4F98-A93F-1C175C20FAFA}" type="sibTrans" cxnId="{F481E7BF-7B4C-4333-8C30-2CF0C7626FBF}">
      <dgm:prSet/>
      <dgm:spPr/>
      <dgm:t>
        <a:bodyPr/>
        <a:lstStyle/>
        <a:p>
          <a:endParaRPr lang="en-IN"/>
        </a:p>
      </dgm:t>
    </dgm:pt>
    <dgm:pt modelId="{9D55A2FD-53CF-41C5-870A-46E849D61C02}">
      <dgm:prSet phldrT="[Text]"/>
      <dgm:spPr/>
      <dgm:t>
        <a:bodyPr/>
        <a:lstStyle/>
        <a:p>
          <a:r>
            <a:rPr lang="en-US" dirty="0"/>
            <a:t>All data is stored in memory</a:t>
          </a:r>
          <a:endParaRPr lang="en-IN" dirty="0"/>
        </a:p>
      </dgm:t>
    </dgm:pt>
    <dgm:pt modelId="{18440088-0754-4E95-B6CA-69910DB8AC20}" type="parTrans" cxnId="{FA45C06C-A098-4775-AD5A-B3B723E5BB2A}">
      <dgm:prSet/>
      <dgm:spPr/>
      <dgm:t>
        <a:bodyPr/>
        <a:lstStyle/>
        <a:p>
          <a:endParaRPr lang="en-IN"/>
        </a:p>
      </dgm:t>
    </dgm:pt>
    <dgm:pt modelId="{BCE72370-2128-4FB5-BD83-FCEE55201207}" type="sibTrans" cxnId="{FA45C06C-A098-4775-AD5A-B3B723E5BB2A}">
      <dgm:prSet/>
      <dgm:spPr/>
      <dgm:t>
        <a:bodyPr/>
        <a:lstStyle/>
        <a:p>
          <a:endParaRPr lang="en-IN"/>
        </a:p>
      </dgm:t>
    </dgm:pt>
    <dgm:pt modelId="{1068A630-DFB1-4D1D-88AA-2B32FF30CAB6}">
      <dgm:prSet phldrT="[Text]"/>
      <dgm:spPr/>
      <dgm:t>
        <a:bodyPr/>
        <a:lstStyle/>
        <a:p>
          <a:r>
            <a:rPr lang="en-US" dirty="0"/>
            <a:t>2</a:t>
          </a:r>
          <a:endParaRPr lang="en-IN" dirty="0"/>
        </a:p>
      </dgm:t>
    </dgm:pt>
    <dgm:pt modelId="{A663596B-6035-4685-BB45-2017BFF1BC98}" type="parTrans" cxnId="{C8D5181E-CFF7-4934-A820-B1987C1E13B7}">
      <dgm:prSet/>
      <dgm:spPr/>
      <dgm:t>
        <a:bodyPr/>
        <a:lstStyle/>
        <a:p>
          <a:endParaRPr lang="en-IN"/>
        </a:p>
      </dgm:t>
    </dgm:pt>
    <dgm:pt modelId="{22378096-A2CB-41D8-B0F2-76FAA09DBAC2}" type="sibTrans" cxnId="{C8D5181E-CFF7-4934-A820-B1987C1E13B7}">
      <dgm:prSet/>
      <dgm:spPr/>
      <dgm:t>
        <a:bodyPr/>
        <a:lstStyle/>
        <a:p>
          <a:endParaRPr lang="en-IN"/>
        </a:p>
      </dgm:t>
    </dgm:pt>
    <dgm:pt modelId="{38393510-95F8-44D5-89DF-2BE7BF932A4D}">
      <dgm:prSet phldrT="[Text]"/>
      <dgm:spPr/>
      <dgm:t>
        <a:bodyPr/>
        <a:lstStyle/>
        <a:p>
          <a:r>
            <a:rPr lang="en-US" dirty="0"/>
            <a:t>Data is organized in simple data structure</a:t>
          </a:r>
          <a:endParaRPr lang="en-IN" dirty="0"/>
        </a:p>
      </dgm:t>
    </dgm:pt>
    <dgm:pt modelId="{2DF00AEC-5876-4FC5-8A9B-B9424E54A977}" type="parTrans" cxnId="{0D480EF5-B7BA-4D6B-B19B-8095F7C310E2}">
      <dgm:prSet/>
      <dgm:spPr/>
      <dgm:t>
        <a:bodyPr/>
        <a:lstStyle/>
        <a:p>
          <a:endParaRPr lang="en-IN"/>
        </a:p>
      </dgm:t>
    </dgm:pt>
    <dgm:pt modelId="{C6EA1B30-B39D-4F07-9D35-2565BD64C6E9}" type="sibTrans" cxnId="{0D480EF5-B7BA-4D6B-B19B-8095F7C310E2}">
      <dgm:prSet/>
      <dgm:spPr/>
      <dgm:t>
        <a:bodyPr/>
        <a:lstStyle/>
        <a:p>
          <a:endParaRPr lang="en-IN"/>
        </a:p>
      </dgm:t>
    </dgm:pt>
    <dgm:pt modelId="{63657089-A382-40A2-B28E-0FC348F01D95}">
      <dgm:prSet phldrT="[Text]"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75DB4F92-4D19-42A6-A482-1E36E176CF01}" type="parTrans" cxnId="{B140F5DF-0D0D-4AAF-BC44-25331629FBB1}">
      <dgm:prSet/>
      <dgm:spPr/>
      <dgm:t>
        <a:bodyPr/>
        <a:lstStyle/>
        <a:p>
          <a:endParaRPr lang="en-IN"/>
        </a:p>
      </dgm:t>
    </dgm:pt>
    <dgm:pt modelId="{7FBB4795-0928-4B7D-9D42-6FF2DDE6201E}" type="sibTrans" cxnId="{B140F5DF-0D0D-4AAF-BC44-25331629FBB1}">
      <dgm:prSet/>
      <dgm:spPr/>
      <dgm:t>
        <a:bodyPr/>
        <a:lstStyle/>
        <a:p>
          <a:endParaRPr lang="en-IN"/>
        </a:p>
      </dgm:t>
    </dgm:pt>
    <dgm:pt modelId="{7D74E2A3-DD3D-4B43-88E1-048BAE202E9D}">
      <dgm:prSet phldrT="[Text]"/>
      <dgm:spPr/>
      <dgm:t>
        <a:bodyPr/>
        <a:lstStyle/>
        <a:p>
          <a:r>
            <a:rPr lang="en-US" dirty="0"/>
            <a:t>Redis has simple feature set</a:t>
          </a:r>
          <a:endParaRPr lang="en-IN" dirty="0"/>
        </a:p>
      </dgm:t>
    </dgm:pt>
    <dgm:pt modelId="{F9409EEC-CD47-46A7-864D-3FC3084165A5}" type="parTrans" cxnId="{A8904024-0793-466E-A80F-6281EEEFC105}">
      <dgm:prSet/>
      <dgm:spPr/>
      <dgm:t>
        <a:bodyPr/>
        <a:lstStyle/>
        <a:p>
          <a:endParaRPr lang="en-IN"/>
        </a:p>
      </dgm:t>
    </dgm:pt>
    <dgm:pt modelId="{25BFB3DA-5CBE-4FA6-8268-93861A7838E2}" type="sibTrans" cxnId="{A8904024-0793-466E-A80F-6281EEEFC105}">
      <dgm:prSet/>
      <dgm:spPr/>
      <dgm:t>
        <a:bodyPr/>
        <a:lstStyle/>
        <a:p>
          <a:endParaRPr lang="en-IN"/>
        </a:p>
      </dgm:t>
    </dgm:pt>
    <dgm:pt modelId="{AB323844-49A6-4609-B681-7F6C491097AF}" type="pres">
      <dgm:prSet presAssocID="{3EA0DAB5-AC98-4E4F-8CD9-B52E35CA5DA3}" presName="vert0" presStyleCnt="0">
        <dgm:presLayoutVars>
          <dgm:dir/>
          <dgm:animOne val="branch"/>
          <dgm:animLvl val="lvl"/>
        </dgm:presLayoutVars>
      </dgm:prSet>
      <dgm:spPr/>
    </dgm:pt>
    <dgm:pt modelId="{9351FAA6-FEBD-4A6E-88FD-87E88E38713D}" type="pres">
      <dgm:prSet presAssocID="{DC68033C-6E4B-4853-BD14-BFFE7A58A066}" presName="thickLine" presStyleLbl="alignNode1" presStyleIdx="0" presStyleCnt="3"/>
      <dgm:spPr/>
    </dgm:pt>
    <dgm:pt modelId="{6B415BE1-6363-43B3-B565-D61B6BDBC57B}" type="pres">
      <dgm:prSet presAssocID="{DC68033C-6E4B-4853-BD14-BFFE7A58A066}" presName="horz1" presStyleCnt="0"/>
      <dgm:spPr/>
    </dgm:pt>
    <dgm:pt modelId="{9C99D373-998A-497F-A7AE-8F16507D6FDA}" type="pres">
      <dgm:prSet presAssocID="{DC68033C-6E4B-4853-BD14-BFFE7A58A066}" presName="tx1" presStyleLbl="revTx" presStyleIdx="0" presStyleCnt="6"/>
      <dgm:spPr/>
    </dgm:pt>
    <dgm:pt modelId="{F7522DF3-FAF9-4A38-9149-BD1A008AAD82}" type="pres">
      <dgm:prSet presAssocID="{DC68033C-6E4B-4853-BD14-BFFE7A58A066}" presName="vert1" presStyleCnt="0"/>
      <dgm:spPr/>
    </dgm:pt>
    <dgm:pt modelId="{F238C82F-8993-4C66-9D82-B90F1A34C4EF}" type="pres">
      <dgm:prSet presAssocID="{9D55A2FD-53CF-41C5-870A-46E849D61C02}" presName="vertSpace2a" presStyleCnt="0"/>
      <dgm:spPr/>
    </dgm:pt>
    <dgm:pt modelId="{616F5325-38CE-4F53-8FEB-FBFAF797F724}" type="pres">
      <dgm:prSet presAssocID="{9D55A2FD-53CF-41C5-870A-46E849D61C02}" presName="horz2" presStyleCnt="0"/>
      <dgm:spPr/>
    </dgm:pt>
    <dgm:pt modelId="{705767B1-D5FD-4923-8F34-F05F46B018CD}" type="pres">
      <dgm:prSet presAssocID="{9D55A2FD-53CF-41C5-870A-46E849D61C02}" presName="horzSpace2" presStyleCnt="0"/>
      <dgm:spPr/>
    </dgm:pt>
    <dgm:pt modelId="{5F069E96-1D2D-4F08-965E-F1B3C2267548}" type="pres">
      <dgm:prSet presAssocID="{9D55A2FD-53CF-41C5-870A-46E849D61C02}" presName="tx2" presStyleLbl="revTx" presStyleIdx="1" presStyleCnt="6"/>
      <dgm:spPr/>
    </dgm:pt>
    <dgm:pt modelId="{EDF998FE-F6CB-4FC1-959C-8B4549393A1D}" type="pres">
      <dgm:prSet presAssocID="{9D55A2FD-53CF-41C5-870A-46E849D61C02}" presName="vert2" presStyleCnt="0"/>
      <dgm:spPr/>
    </dgm:pt>
    <dgm:pt modelId="{63F4ECAB-8E2E-4CDA-8972-2D3F3726BAEA}" type="pres">
      <dgm:prSet presAssocID="{9D55A2FD-53CF-41C5-870A-46E849D61C02}" presName="thinLine2b" presStyleLbl="callout" presStyleIdx="0" presStyleCnt="3"/>
      <dgm:spPr/>
    </dgm:pt>
    <dgm:pt modelId="{342D5663-027A-43ED-B205-937724D39CEC}" type="pres">
      <dgm:prSet presAssocID="{9D55A2FD-53CF-41C5-870A-46E849D61C02}" presName="vertSpace2b" presStyleCnt="0"/>
      <dgm:spPr/>
    </dgm:pt>
    <dgm:pt modelId="{DA6688FB-B84A-401E-8FF8-AA70AD3315F1}" type="pres">
      <dgm:prSet presAssocID="{1068A630-DFB1-4D1D-88AA-2B32FF30CAB6}" presName="thickLine" presStyleLbl="alignNode1" presStyleIdx="1" presStyleCnt="3"/>
      <dgm:spPr/>
    </dgm:pt>
    <dgm:pt modelId="{60B1C6E7-1601-4537-A5D0-2EE869DDC95B}" type="pres">
      <dgm:prSet presAssocID="{1068A630-DFB1-4D1D-88AA-2B32FF30CAB6}" presName="horz1" presStyleCnt="0"/>
      <dgm:spPr/>
    </dgm:pt>
    <dgm:pt modelId="{101A331D-46DF-4C20-A77B-C9CB508F0F4C}" type="pres">
      <dgm:prSet presAssocID="{1068A630-DFB1-4D1D-88AA-2B32FF30CAB6}" presName="tx1" presStyleLbl="revTx" presStyleIdx="2" presStyleCnt="6"/>
      <dgm:spPr/>
    </dgm:pt>
    <dgm:pt modelId="{F1686C8B-E14B-4969-A14C-CC9E22E96236}" type="pres">
      <dgm:prSet presAssocID="{1068A630-DFB1-4D1D-88AA-2B32FF30CAB6}" presName="vert1" presStyleCnt="0"/>
      <dgm:spPr/>
    </dgm:pt>
    <dgm:pt modelId="{5BD45A35-89B4-47B3-BF9B-B38E798F05AE}" type="pres">
      <dgm:prSet presAssocID="{38393510-95F8-44D5-89DF-2BE7BF932A4D}" presName="vertSpace2a" presStyleCnt="0"/>
      <dgm:spPr/>
    </dgm:pt>
    <dgm:pt modelId="{87201EC7-4E48-41A5-935A-1FC1F1E234C2}" type="pres">
      <dgm:prSet presAssocID="{38393510-95F8-44D5-89DF-2BE7BF932A4D}" presName="horz2" presStyleCnt="0"/>
      <dgm:spPr/>
    </dgm:pt>
    <dgm:pt modelId="{6F831B63-4506-4F8D-989D-078A54A7C409}" type="pres">
      <dgm:prSet presAssocID="{38393510-95F8-44D5-89DF-2BE7BF932A4D}" presName="horzSpace2" presStyleCnt="0"/>
      <dgm:spPr/>
    </dgm:pt>
    <dgm:pt modelId="{65D3C045-BDCE-48B3-854E-C16B4FCF7EC2}" type="pres">
      <dgm:prSet presAssocID="{38393510-95F8-44D5-89DF-2BE7BF932A4D}" presName="tx2" presStyleLbl="revTx" presStyleIdx="3" presStyleCnt="6"/>
      <dgm:spPr/>
    </dgm:pt>
    <dgm:pt modelId="{C45E5073-282C-4841-8AED-D3C5B36C1BD0}" type="pres">
      <dgm:prSet presAssocID="{38393510-95F8-44D5-89DF-2BE7BF932A4D}" presName="vert2" presStyleCnt="0"/>
      <dgm:spPr/>
    </dgm:pt>
    <dgm:pt modelId="{90C47299-7262-49A8-836D-D24669C2DA4B}" type="pres">
      <dgm:prSet presAssocID="{38393510-95F8-44D5-89DF-2BE7BF932A4D}" presName="thinLine2b" presStyleLbl="callout" presStyleIdx="1" presStyleCnt="3"/>
      <dgm:spPr/>
    </dgm:pt>
    <dgm:pt modelId="{0A7BF129-CE1C-480B-84AB-DA1F59704BE5}" type="pres">
      <dgm:prSet presAssocID="{38393510-95F8-44D5-89DF-2BE7BF932A4D}" presName="vertSpace2b" presStyleCnt="0"/>
      <dgm:spPr/>
    </dgm:pt>
    <dgm:pt modelId="{5897FB93-A10D-4E6F-AB2A-ECA3C2769F9C}" type="pres">
      <dgm:prSet presAssocID="{63657089-A382-40A2-B28E-0FC348F01D95}" presName="thickLine" presStyleLbl="alignNode1" presStyleIdx="2" presStyleCnt="3"/>
      <dgm:spPr/>
    </dgm:pt>
    <dgm:pt modelId="{B4A6D7E7-1A75-42E2-8562-44C3DB31B52C}" type="pres">
      <dgm:prSet presAssocID="{63657089-A382-40A2-B28E-0FC348F01D95}" presName="horz1" presStyleCnt="0"/>
      <dgm:spPr/>
    </dgm:pt>
    <dgm:pt modelId="{44D08239-CDC7-4D56-89CC-DB4678BCD874}" type="pres">
      <dgm:prSet presAssocID="{63657089-A382-40A2-B28E-0FC348F01D95}" presName="tx1" presStyleLbl="revTx" presStyleIdx="4" presStyleCnt="6"/>
      <dgm:spPr/>
    </dgm:pt>
    <dgm:pt modelId="{B390D251-9B57-4F81-9B4B-714252327791}" type="pres">
      <dgm:prSet presAssocID="{63657089-A382-40A2-B28E-0FC348F01D95}" presName="vert1" presStyleCnt="0"/>
      <dgm:spPr/>
    </dgm:pt>
    <dgm:pt modelId="{3E20D2E9-F450-4441-AEFF-7C1D70FF11EB}" type="pres">
      <dgm:prSet presAssocID="{7D74E2A3-DD3D-4B43-88E1-048BAE202E9D}" presName="vertSpace2a" presStyleCnt="0"/>
      <dgm:spPr/>
    </dgm:pt>
    <dgm:pt modelId="{B3A5F49E-B035-4139-8130-539CD0CA8FAA}" type="pres">
      <dgm:prSet presAssocID="{7D74E2A3-DD3D-4B43-88E1-048BAE202E9D}" presName="horz2" presStyleCnt="0"/>
      <dgm:spPr/>
    </dgm:pt>
    <dgm:pt modelId="{C39E7761-3F03-4E49-BEF7-AAA2398CC6C9}" type="pres">
      <dgm:prSet presAssocID="{7D74E2A3-DD3D-4B43-88E1-048BAE202E9D}" presName="horzSpace2" presStyleCnt="0"/>
      <dgm:spPr/>
    </dgm:pt>
    <dgm:pt modelId="{217A2496-695E-4BFF-BEAD-07829F4E2228}" type="pres">
      <dgm:prSet presAssocID="{7D74E2A3-DD3D-4B43-88E1-048BAE202E9D}" presName="tx2" presStyleLbl="revTx" presStyleIdx="5" presStyleCnt="6"/>
      <dgm:spPr/>
    </dgm:pt>
    <dgm:pt modelId="{1770F63D-6883-4D93-8E0D-80FD104EA6EE}" type="pres">
      <dgm:prSet presAssocID="{7D74E2A3-DD3D-4B43-88E1-048BAE202E9D}" presName="vert2" presStyleCnt="0"/>
      <dgm:spPr/>
    </dgm:pt>
    <dgm:pt modelId="{0B25888E-333A-48CE-A986-CC086F7AB843}" type="pres">
      <dgm:prSet presAssocID="{7D74E2A3-DD3D-4B43-88E1-048BAE202E9D}" presName="thinLine2b" presStyleLbl="callout" presStyleIdx="2" presStyleCnt="3"/>
      <dgm:spPr/>
    </dgm:pt>
    <dgm:pt modelId="{ADA4C62F-4336-4989-A8F9-F91F0056AABC}" type="pres">
      <dgm:prSet presAssocID="{7D74E2A3-DD3D-4B43-88E1-048BAE202E9D}" presName="vertSpace2b" presStyleCnt="0"/>
      <dgm:spPr/>
    </dgm:pt>
  </dgm:ptLst>
  <dgm:cxnLst>
    <dgm:cxn modelId="{6BDE2415-EA72-4A2C-BA86-DDDD17646A2F}" type="presOf" srcId="{7D74E2A3-DD3D-4B43-88E1-048BAE202E9D}" destId="{217A2496-695E-4BFF-BEAD-07829F4E2228}" srcOrd="0" destOrd="0" presId="urn:microsoft.com/office/officeart/2008/layout/LinedList"/>
    <dgm:cxn modelId="{C8D5181E-CFF7-4934-A820-B1987C1E13B7}" srcId="{3EA0DAB5-AC98-4E4F-8CD9-B52E35CA5DA3}" destId="{1068A630-DFB1-4D1D-88AA-2B32FF30CAB6}" srcOrd="1" destOrd="0" parTransId="{A663596B-6035-4685-BB45-2017BFF1BC98}" sibTransId="{22378096-A2CB-41D8-B0F2-76FAA09DBAC2}"/>
    <dgm:cxn modelId="{A8904024-0793-466E-A80F-6281EEEFC105}" srcId="{63657089-A382-40A2-B28E-0FC348F01D95}" destId="{7D74E2A3-DD3D-4B43-88E1-048BAE202E9D}" srcOrd="0" destOrd="0" parTransId="{F9409EEC-CD47-46A7-864D-3FC3084165A5}" sibTransId="{25BFB3DA-5CBE-4FA6-8268-93861A7838E2}"/>
    <dgm:cxn modelId="{28EF7B4C-A459-4CE1-B920-4CDA78E39D39}" type="presOf" srcId="{63657089-A382-40A2-B28E-0FC348F01D95}" destId="{44D08239-CDC7-4D56-89CC-DB4678BCD874}" srcOrd="0" destOrd="0" presId="urn:microsoft.com/office/officeart/2008/layout/LinedList"/>
    <dgm:cxn modelId="{FA45C06C-A098-4775-AD5A-B3B723E5BB2A}" srcId="{DC68033C-6E4B-4853-BD14-BFFE7A58A066}" destId="{9D55A2FD-53CF-41C5-870A-46E849D61C02}" srcOrd="0" destOrd="0" parTransId="{18440088-0754-4E95-B6CA-69910DB8AC20}" sibTransId="{BCE72370-2128-4FB5-BD83-FCEE55201207}"/>
    <dgm:cxn modelId="{0C56629B-13CE-4C45-B74E-06213AAB2CCC}" type="presOf" srcId="{DC68033C-6E4B-4853-BD14-BFFE7A58A066}" destId="{9C99D373-998A-497F-A7AE-8F16507D6FDA}" srcOrd="0" destOrd="0" presId="urn:microsoft.com/office/officeart/2008/layout/LinedList"/>
    <dgm:cxn modelId="{34B35BB3-2F76-4FE7-AA6B-3A088152A672}" type="presOf" srcId="{9D55A2FD-53CF-41C5-870A-46E849D61C02}" destId="{5F069E96-1D2D-4F08-965E-F1B3C2267548}" srcOrd="0" destOrd="0" presId="urn:microsoft.com/office/officeart/2008/layout/LinedList"/>
    <dgm:cxn modelId="{BB1700BB-2B5F-4485-A2C8-F65488B1715D}" type="presOf" srcId="{3EA0DAB5-AC98-4E4F-8CD9-B52E35CA5DA3}" destId="{AB323844-49A6-4609-B681-7F6C491097AF}" srcOrd="0" destOrd="0" presId="urn:microsoft.com/office/officeart/2008/layout/LinedList"/>
    <dgm:cxn modelId="{F481E7BF-7B4C-4333-8C30-2CF0C7626FBF}" srcId="{3EA0DAB5-AC98-4E4F-8CD9-B52E35CA5DA3}" destId="{DC68033C-6E4B-4853-BD14-BFFE7A58A066}" srcOrd="0" destOrd="0" parTransId="{1C89ACF8-D0D7-4481-9917-E5C89AD9ED17}" sibTransId="{18D3B170-291E-4F98-A93F-1C175C20FAFA}"/>
    <dgm:cxn modelId="{B140F5DF-0D0D-4AAF-BC44-25331629FBB1}" srcId="{3EA0DAB5-AC98-4E4F-8CD9-B52E35CA5DA3}" destId="{63657089-A382-40A2-B28E-0FC348F01D95}" srcOrd="2" destOrd="0" parTransId="{75DB4F92-4D19-42A6-A482-1E36E176CF01}" sibTransId="{7FBB4795-0928-4B7D-9D42-6FF2DDE6201E}"/>
    <dgm:cxn modelId="{0D456AE1-412F-4816-B1DE-11A40153176E}" type="presOf" srcId="{38393510-95F8-44D5-89DF-2BE7BF932A4D}" destId="{65D3C045-BDCE-48B3-854E-C16B4FCF7EC2}" srcOrd="0" destOrd="0" presId="urn:microsoft.com/office/officeart/2008/layout/LinedList"/>
    <dgm:cxn modelId="{879B2EE6-8872-481A-A059-F81B2EFE4401}" type="presOf" srcId="{1068A630-DFB1-4D1D-88AA-2B32FF30CAB6}" destId="{101A331D-46DF-4C20-A77B-C9CB508F0F4C}" srcOrd="0" destOrd="0" presId="urn:microsoft.com/office/officeart/2008/layout/LinedList"/>
    <dgm:cxn modelId="{0D480EF5-B7BA-4D6B-B19B-8095F7C310E2}" srcId="{1068A630-DFB1-4D1D-88AA-2B32FF30CAB6}" destId="{38393510-95F8-44D5-89DF-2BE7BF932A4D}" srcOrd="0" destOrd="0" parTransId="{2DF00AEC-5876-4FC5-8A9B-B9424E54A977}" sibTransId="{C6EA1B30-B39D-4F07-9D35-2565BD64C6E9}"/>
    <dgm:cxn modelId="{89D04004-07C5-4725-AE02-CA7F0C821BD2}" type="presParOf" srcId="{AB323844-49A6-4609-B681-7F6C491097AF}" destId="{9351FAA6-FEBD-4A6E-88FD-87E88E38713D}" srcOrd="0" destOrd="0" presId="urn:microsoft.com/office/officeart/2008/layout/LinedList"/>
    <dgm:cxn modelId="{F8B7DEDB-B02F-455C-9887-14E37A038650}" type="presParOf" srcId="{AB323844-49A6-4609-B681-7F6C491097AF}" destId="{6B415BE1-6363-43B3-B565-D61B6BDBC57B}" srcOrd="1" destOrd="0" presId="urn:microsoft.com/office/officeart/2008/layout/LinedList"/>
    <dgm:cxn modelId="{E7E55584-9CE0-49F7-AC73-FEF24108C73C}" type="presParOf" srcId="{6B415BE1-6363-43B3-B565-D61B6BDBC57B}" destId="{9C99D373-998A-497F-A7AE-8F16507D6FDA}" srcOrd="0" destOrd="0" presId="urn:microsoft.com/office/officeart/2008/layout/LinedList"/>
    <dgm:cxn modelId="{12F0BD8D-7F82-4AD5-A992-B50A5DA2ADA2}" type="presParOf" srcId="{6B415BE1-6363-43B3-B565-D61B6BDBC57B}" destId="{F7522DF3-FAF9-4A38-9149-BD1A008AAD82}" srcOrd="1" destOrd="0" presId="urn:microsoft.com/office/officeart/2008/layout/LinedList"/>
    <dgm:cxn modelId="{0F589E73-73E5-4F60-9A59-3845733EF83D}" type="presParOf" srcId="{F7522DF3-FAF9-4A38-9149-BD1A008AAD82}" destId="{F238C82F-8993-4C66-9D82-B90F1A34C4EF}" srcOrd="0" destOrd="0" presId="urn:microsoft.com/office/officeart/2008/layout/LinedList"/>
    <dgm:cxn modelId="{DB4F9202-07AA-4FA4-89B9-3BE7D452456C}" type="presParOf" srcId="{F7522DF3-FAF9-4A38-9149-BD1A008AAD82}" destId="{616F5325-38CE-4F53-8FEB-FBFAF797F724}" srcOrd="1" destOrd="0" presId="urn:microsoft.com/office/officeart/2008/layout/LinedList"/>
    <dgm:cxn modelId="{3D6B286B-143D-4549-8F25-8C111F249A75}" type="presParOf" srcId="{616F5325-38CE-4F53-8FEB-FBFAF797F724}" destId="{705767B1-D5FD-4923-8F34-F05F46B018CD}" srcOrd="0" destOrd="0" presId="urn:microsoft.com/office/officeart/2008/layout/LinedList"/>
    <dgm:cxn modelId="{71591646-D13D-4ABC-AAC1-2D06CF294434}" type="presParOf" srcId="{616F5325-38CE-4F53-8FEB-FBFAF797F724}" destId="{5F069E96-1D2D-4F08-965E-F1B3C2267548}" srcOrd="1" destOrd="0" presId="urn:microsoft.com/office/officeart/2008/layout/LinedList"/>
    <dgm:cxn modelId="{E45AD09A-2958-409E-8F77-F193A9AD3A12}" type="presParOf" srcId="{616F5325-38CE-4F53-8FEB-FBFAF797F724}" destId="{EDF998FE-F6CB-4FC1-959C-8B4549393A1D}" srcOrd="2" destOrd="0" presId="urn:microsoft.com/office/officeart/2008/layout/LinedList"/>
    <dgm:cxn modelId="{59BADCC6-A1E1-4BB0-971A-B35AA2092C04}" type="presParOf" srcId="{F7522DF3-FAF9-4A38-9149-BD1A008AAD82}" destId="{63F4ECAB-8E2E-4CDA-8972-2D3F3726BAEA}" srcOrd="2" destOrd="0" presId="urn:microsoft.com/office/officeart/2008/layout/LinedList"/>
    <dgm:cxn modelId="{EBBE6BBD-7B9B-4E8C-B757-DAE5EC6B9BF3}" type="presParOf" srcId="{F7522DF3-FAF9-4A38-9149-BD1A008AAD82}" destId="{342D5663-027A-43ED-B205-937724D39CEC}" srcOrd="3" destOrd="0" presId="urn:microsoft.com/office/officeart/2008/layout/LinedList"/>
    <dgm:cxn modelId="{25C001B2-1231-4DA5-9070-A26C2AA5AD35}" type="presParOf" srcId="{AB323844-49A6-4609-B681-7F6C491097AF}" destId="{DA6688FB-B84A-401E-8FF8-AA70AD3315F1}" srcOrd="2" destOrd="0" presId="urn:microsoft.com/office/officeart/2008/layout/LinedList"/>
    <dgm:cxn modelId="{D28FA56C-79EB-4D21-98E9-C42576A7EC84}" type="presParOf" srcId="{AB323844-49A6-4609-B681-7F6C491097AF}" destId="{60B1C6E7-1601-4537-A5D0-2EE869DDC95B}" srcOrd="3" destOrd="0" presId="urn:microsoft.com/office/officeart/2008/layout/LinedList"/>
    <dgm:cxn modelId="{80314962-B864-43E7-AFCE-74063FE25531}" type="presParOf" srcId="{60B1C6E7-1601-4537-A5D0-2EE869DDC95B}" destId="{101A331D-46DF-4C20-A77B-C9CB508F0F4C}" srcOrd="0" destOrd="0" presId="urn:microsoft.com/office/officeart/2008/layout/LinedList"/>
    <dgm:cxn modelId="{1B9EB4FB-973B-43F5-975A-CD5865B25B03}" type="presParOf" srcId="{60B1C6E7-1601-4537-A5D0-2EE869DDC95B}" destId="{F1686C8B-E14B-4969-A14C-CC9E22E96236}" srcOrd="1" destOrd="0" presId="urn:microsoft.com/office/officeart/2008/layout/LinedList"/>
    <dgm:cxn modelId="{19B877A8-4163-450A-99D1-11D389A20DE1}" type="presParOf" srcId="{F1686C8B-E14B-4969-A14C-CC9E22E96236}" destId="{5BD45A35-89B4-47B3-BF9B-B38E798F05AE}" srcOrd="0" destOrd="0" presId="urn:microsoft.com/office/officeart/2008/layout/LinedList"/>
    <dgm:cxn modelId="{CEA87C3E-8F83-4294-BE63-C16E84595EAA}" type="presParOf" srcId="{F1686C8B-E14B-4969-A14C-CC9E22E96236}" destId="{87201EC7-4E48-41A5-935A-1FC1F1E234C2}" srcOrd="1" destOrd="0" presId="urn:microsoft.com/office/officeart/2008/layout/LinedList"/>
    <dgm:cxn modelId="{964CDDF3-EE3E-4597-88ED-4DDB8E8386B8}" type="presParOf" srcId="{87201EC7-4E48-41A5-935A-1FC1F1E234C2}" destId="{6F831B63-4506-4F8D-989D-078A54A7C409}" srcOrd="0" destOrd="0" presId="urn:microsoft.com/office/officeart/2008/layout/LinedList"/>
    <dgm:cxn modelId="{3A91522C-2617-4E79-B313-9710A0591ADB}" type="presParOf" srcId="{87201EC7-4E48-41A5-935A-1FC1F1E234C2}" destId="{65D3C045-BDCE-48B3-854E-C16B4FCF7EC2}" srcOrd="1" destOrd="0" presId="urn:microsoft.com/office/officeart/2008/layout/LinedList"/>
    <dgm:cxn modelId="{E90790EC-48FC-4A5D-BF76-DC40B00C9437}" type="presParOf" srcId="{87201EC7-4E48-41A5-935A-1FC1F1E234C2}" destId="{C45E5073-282C-4841-8AED-D3C5B36C1BD0}" srcOrd="2" destOrd="0" presId="urn:microsoft.com/office/officeart/2008/layout/LinedList"/>
    <dgm:cxn modelId="{F8FF34F9-742F-4249-AB5D-B4EEFD0DC0AB}" type="presParOf" srcId="{F1686C8B-E14B-4969-A14C-CC9E22E96236}" destId="{90C47299-7262-49A8-836D-D24669C2DA4B}" srcOrd="2" destOrd="0" presId="urn:microsoft.com/office/officeart/2008/layout/LinedList"/>
    <dgm:cxn modelId="{56B58443-D42F-4B7A-B5DD-DE4F9AD2C81D}" type="presParOf" srcId="{F1686C8B-E14B-4969-A14C-CC9E22E96236}" destId="{0A7BF129-CE1C-480B-84AB-DA1F59704BE5}" srcOrd="3" destOrd="0" presId="urn:microsoft.com/office/officeart/2008/layout/LinedList"/>
    <dgm:cxn modelId="{23DB9367-282C-445D-AB7E-91FF1869317B}" type="presParOf" srcId="{AB323844-49A6-4609-B681-7F6C491097AF}" destId="{5897FB93-A10D-4E6F-AB2A-ECA3C2769F9C}" srcOrd="4" destOrd="0" presId="urn:microsoft.com/office/officeart/2008/layout/LinedList"/>
    <dgm:cxn modelId="{6EDADCBD-1C75-4CE0-A2F9-695B05BCCF56}" type="presParOf" srcId="{AB323844-49A6-4609-B681-7F6C491097AF}" destId="{B4A6D7E7-1A75-42E2-8562-44C3DB31B52C}" srcOrd="5" destOrd="0" presId="urn:microsoft.com/office/officeart/2008/layout/LinedList"/>
    <dgm:cxn modelId="{4D99BDA6-8A2A-4A68-8B64-97AFDFC1AB8E}" type="presParOf" srcId="{B4A6D7E7-1A75-42E2-8562-44C3DB31B52C}" destId="{44D08239-CDC7-4D56-89CC-DB4678BCD874}" srcOrd="0" destOrd="0" presId="urn:microsoft.com/office/officeart/2008/layout/LinedList"/>
    <dgm:cxn modelId="{69E26AF1-68C0-4F0E-AD41-7E50B3E9D550}" type="presParOf" srcId="{B4A6D7E7-1A75-42E2-8562-44C3DB31B52C}" destId="{B390D251-9B57-4F81-9B4B-714252327791}" srcOrd="1" destOrd="0" presId="urn:microsoft.com/office/officeart/2008/layout/LinedList"/>
    <dgm:cxn modelId="{C0D906D0-11D9-489C-ACEC-FF902002DA5F}" type="presParOf" srcId="{B390D251-9B57-4F81-9B4B-714252327791}" destId="{3E20D2E9-F450-4441-AEFF-7C1D70FF11EB}" srcOrd="0" destOrd="0" presId="urn:microsoft.com/office/officeart/2008/layout/LinedList"/>
    <dgm:cxn modelId="{4755661F-587B-4A09-BBC8-17DC76A939FF}" type="presParOf" srcId="{B390D251-9B57-4F81-9B4B-714252327791}" destId="{B3A5F49E-B035-4139-8130-539CD0CA8FAA}" srcOrd="1" destOrd="0" presId="urn:microsoft.com/office/officeart/2008/layout/LinedList"/>
    <dgm:cxn modelId="{A2EDCF3D-D936-440B-A256-2BB4A5C00763}" type="presParOf" srcId="{B3A5F49E-B035-4139-8130-539CD0CA8FAA}" destId="{C39E7761-3F03-4E49-BEF7-AAA2398CC6C9}" srcOrd="0" destOrd="0" presId="urn:microsoft.com/office/officeart/2008/layout/LinedList"/>
    <dgm:cxn modelId="{BA0AC6CC-CEF0-475C-B071-5A6BC0404045}" type="presParOf" srcId="{B3A5F49E-B035-4139-8130-539CD0CA8FAA}" destId="{217A2496-695E-4BFF-BEAD-07829F4E2228}" srcOrd="1" destOrd="0" presId="urn:microsoft.com/office/officeart/2008/layout/LinedList"/>
    <dgm:cxn modelId="{BB2AD674-F353-43B3-AA06-D6C052C63050}" type="presParOf" srcId="{B3A5F49E-B035-4139-8130-539CD0CA8FAA}" destId="{1770F63D-6883-4D93-8E0D-80FD104EA6EE}" srcOrd="2" destOrd="0" presId="urn:microsoft.com/office/officeart/2008/layout/LinedList"/>
    <dgm:cxn modelId="{CDB7CAB4-3C39-45B7-8E0E-3B16E1469381}" type="presParOf" srcId="{B390D251-9B57-4F81-9B4B-714252327791}" destId="{0B25888E-333A-48CE-A986-CC086F7AB843}" srcOrd="2" destOrd="0" presId="urn:microsoft.com/office/officeart/2008/layout/LinedList"/>
    <dgm:cxn modelId="{A3BD232C-39D4-47FA-AA86-821EC1B2FC0D}" type="presParOf" srcId="{B390D251-9B57-4F81-9B4B-714252327791}" destId="{ADA4C62F-4336-4989-A8F9-F91F0056AABC}" srcOrd="3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7A971F-8D8B-486C-8210-51CAFFE6B135}" type="doc">
      <dgm:prSet loTypeId="urn:microsoft.com/office/officeart/2008/layout/PictureAccentList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IN"/>
        </a:p>
      </dgm:t>
    </dgm:pt>
    <dgm:pt modelId="{0303B0BA-2675-440C-9B44-404FF464032F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IN" sz="2400" b="0" dirty="0">
              <a:solidFill>
                <a:schemeClr val="tx1"/>
              </a:solidFill>
            </a:rPr>
            <a:t>Traditional Data Feature set</a:t>
          </a:r>
        </a:p>
      </dgm:t>
    </dgm:pt>
    <dgm:pt modelId="{224E166B-37A9-420E-90C8-04BA79E2CBC6}" type="parTrans" cxnId="{11F2EB7A-8D46-42A8-A712-1AF21995AC06}">
      <dgm:prSet/>
      <dgm:spPr/>
      <dgm:t>
        <a:bodyPr/>
        <a:lstStyle/>
        <a:p>
          <a:endParaRPr lang="en-IN" sz="1800"/>
        </a:p>
      </dgm:t>
    </dgm:pt>
    <dgm:pt modelId="{7BF74A75-6CFF-4260-8E82-E2C658C37AD2}" type="sibTrans" cxnId="{11F2EB7A-8D46-42A8-A712-1AF21995AC06}">
      <dgm:prSet/>
      <dgm:spPr/>
      <dgm:t>
        <a:bodyPr/>
        <a:lstStyle/>
        <a:p>
          <a:endParaRPr lang="en-IN" sz="1800"/>
        </a:p>
      </dgm:t>
    </dgm:pt>
    <dgm:pt modelId="{A73B710D-3C4B-4258-86A6-404B726901F4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IN" sz="2400" b="0">
              <a:solidFill>
                <a:schemeClr val="tx1"/>
              </a:solidFill>
            </a:rPr>
            <a:t>Redis Features Set</a:t>
          </a:r>
          <a:endParaRPr lang="en-IN" sz="2400" b="0" dirty="0">
            <a:solidFill>
              <a:schemeClr val="tx1"/>
            </a:solidFill>
          </a:endParaRPr>
        </a:p>
      </dgm:t>
    </dgm:pt>
    <dgm:pt modelId="{5A17DEE4-07B3-46BB-9D8F-037C652B5C29}" type="parTrans" cxnId="{E2BC55D6-6654-4D55-B20C-54F5A79AE7C0}">
      <dgm:prSet/>
      <dgm:spPr/>
      <dgm:t>
        <a:bodyPr/>
        <a:lstStyle/>
        <a:p>
          <a:endParaRPr lang="en-IN" sz="1800"/>
        </a:p>
      </dgm:t>
    </dgm:pt>
    <dgm:pt modelId="{99DC7E75-8337-4825-857F-D8F2A58F6D53}" type="sibTrans" cxnId="{E2BC55D6-6654-4D55-B20C-54F5A79AE7C0}">
      <dgm:prSet/>
      <dgm:spPr/>
      <dgm:t>
        <a:bodyPr/>
        <a:lstStyle/>
        <a:p>
          <a:endParaRPr lang="en-IN" sz="1800"/>
        </a:p>
      </dgm:t>
    </dgm:pt>
    <dgm:pt modelId="{1200204F-FD83-4EE9-B9B6-75DEF1BD7ADB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IN" sz="1800" b="0" dirty="0">
              <a:solidFill>
                <a:schemeClr val="tx1"/>
              </a:solidFill>
            </a:rPr>
            <a:t>Enforced data schema</a:t>
          </a:r>
        </a:p>
      </dgm:t>
    </dgm:pt>
    <dgm:pt modelId="{9950D785-E6C8-4BBD-825B-5CF3DE04443B}" type="parTrans" cxnId="{98C3A4E3-5B7B-4E76-8A67-A80AFCA1B924}">
      <dgm:prSet/>
      <dgm:spPr/>
      <dgm:t>
        <a:bodyPr/>
        <a:lstStyle/>
        <a:p>
          <a:endParaRPr lang="en-IN" sz="1800"/>
        </a:p>
      </dgm:t>
    </dgm:pt>
    <dgm:pt modelId="{46515F26-978E-4BD4-9266-0E746D5F73AE}" type="sibTrans" cxnId="{98C3A4E3-5B7B-4E76-8A67-A80AFCA1B924}">
      <dgm:prSet/>
      <dgm:spPr/>
      <dgm:t>
        <a:bodyPr/>
        <a:lstStyle/>
        <a:p>
          <a:endParaRPr lang="en-IN" sz="1800"/>
        </a:p>
      </dgm:t>
    </dgm:pt>
    <dgm:pt modelId="{C63F6E6E-8350-4B10-AA4A-65F5A907583F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IN" sz="1800" b="0">
              <a:solidFill>
                <a:schemeClr val="tx1"/>
              </a:solidFill>
            </a:rPr>
            <a:t>Triggers</a:t>
          </a:r>
          <a:endParaRPr lang="en-IN" sz="1800" b="0" dirty="0">
            <a:solidFill>
              <a:schemeClr val="tx1"/>
            </a:solidFill>
          </a:endParaRPr>
        </a:p>
      </dgm:t>
    </dgm:pt>
    <dgm:pt modelId="{5EB48484-6581-4CE1-8A6A-FDD3E36290DC}" type="parTrans" cxnId="{3F58501F-ACB1-4AA6-9FB9-5D79AA68AF91}">
      <dgm:prSet/>
      <dgm:spPr/>
      <dgm:t>
        <a:bodyPr/>
        <a:lstStyle/>
        <a:p>
          <a:endParaRPr lang="en-IN" sz="1800"/>
        </a:p>
      </dgm:t>
    </dgm:pt>
    <dgm:pt modelId="{07FB2192-C5D6-48EE-BE7F-685F3444C2BF}" type="sibTrans" cxnId="{3F58501F-ACB1-4AA6-9FB9-5D79AA68AF91}">
      <dgm:prSet/>
      <dgm:spPr/>
      <dgm:t>
        <a:bodyPr/>
        <a:lstStyle/>
        <a:p>
          <a:endParaRPr lang="en-IN" sz="1800"/>
        </a:p>
      </dgm:t>
    </dgm:pt>
    <dgm:pt modelId="{50B4E8EF-487A-418B-BE69-2DE3AFEA9A7B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IN" sz="1800" b="0">
              <a:solidFill>
                <a:schemeClr val="tx1"/>
              </a:solidFill>
            </a:rPr>
            <a:t>Foreign Key constraints</a:t>
          </a:r>
          <a:endParaRPr lang="en-IN" sz="1800" b="0" dirty="0">
            <a:solidFill>
              <a:schemeClr val="tx1"/>
            </a:solidFill>
          </a:endParaRPr>
        </a:p>
      </dgm:t>
    </dgm:pt>
    <dgm:pt modelId="{4AB6E4C5-D93C-418E-859D-8EC5A83CB7E6}" type="parTrans" cxnId="{96D2A2CB-9CE3-47CA-8422-F0CF7F1802B6}">
      <dgm:prSet/>
      <dgm:spPr/>
      <dgm:t>
        <a:bodyPr/>
        <a:lstStyle/>
        <a:p>
          <a:endParaRPr lang="en-IN" sz="1800"/>
        </a:p>
      </dgm:t>
    </dgm:pt>
    <dgm:pt modelId="{3A1AB0D7-9F68-4977-BEC4-13D0AE652921}" type="sibTrans" cxnId="{96D2A2CB-9CE3-47CA-8422-F0CF7F1802B6}">
      <dgm:prSet/>
      <dgm:spPr/>
      <dgm:t>
        <a:bodyPr/>
        <a:lstStyle/>
        <a:p>
          <a:endParaRPr lang="en-IN" sz="1800"/>
        </a:p>
      </dgm:t>
    </dgm:pt>
    <dgm:pt modelId="{EC684664-5605-450F-84EF-21990EDEF938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IN" sz="1800" b="0">
              <a:solidFill>
                <a:schemeClr val="tx1"/>
              </a:solidFill>
            </a:rPr>
            <a:t>Uniqueness of arbitrary properties</a:t>
          </a:r>
          <a:endParaRPr lang="en-IN" sz="1800" b="0" dirty="0">
            <a:solidFill>
              <a:schemeClr val="tx1"/>
            </a:solidFill>
          </a:endParaRPr>
        </a:p>
      </dgm:t>
    </dgm:pt>
    <dgm:pt modelId="{58436343-A848-4ABD-86CF-3A30A34997A7}" type="parTrans" cxnId="{6E52E17F-B2AB-4EB3-A068-B7F1F8723BA0}">
      <dgm:prSet/>
      <dgm:spPr/>
      <dgm:t>
        <a:bodyPr/>
        <a:lstStyle/>
        <a:p>
          <a:endParaRPr lang="en-IN" sz="1800"/>
        </a:p>
      </dgm:t>
    </dgm:pt>
    <dgm:pt modelId="{7B0C1866-AEB5-48AA-9124-A2D6A02BEFEB}" type="sibTrans" cxnId="{6E52E17F-B2AB-4EB3-A068-B7F1F8723BA0}">
      <dgm:prSet/>
      <dgm:spPr/>
      <dgm:t>
        <a:bodyPr/>
        <a:lstStyle/>
        <a:p>
          <a:endParaRPr lang="en-IN" sz="1800"/>
        </a:p>
      </dgm:t>
    </dgm:pt>
    <dgm:pt modelId="{329AAC45-B07E-43D1-B074-A43837C7334F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IN" sz="1800" b="0">
              <a:solidFill>
                <a:schemeClr val="tx1"/>
              </a:solidFill>
            </a:rPr>
            <a:t>SQL support</a:t>
          </a:r>
          <a:endParaRPr lang="en-IN" sz="1800" b="0" dirty="0">
            <a:solidFill>
              <a:schemeClr val="tx1"/>
            </a:solidFill>
          </a:endParaRPr>
        </a:p>
      </dgm:t>
    </dgm:pt>
    <dgm:pt modelId="{DA222A32-888A-41F7-9704-4BA3A7808C6C}" type="parTrans" cxnId="{20F2E565-6F26-4604-87BF-689DE1C210C5}">
      <dgm:prSet/>
      <dgm:spPr/>
      <dgm:t>
        <a:bodyPr/>
        <a:lstStyle/>
        <a:p>
          <a:endParaRPr lang="en-IN" sz="1800"/>
        </a:p>
      </dgm:t>
    </dgm:pt>
    <dgm:pt modelId="{96DC9E4A-DF5C-4566-8193-ACFB9FA773E8}" type="sibTrans" cxnId="{20F2E565-6F26-4604-87BF-689DE1C210C5}">
      <dgm:prSet/>
      <dgm:spPr/>
      <dgm:t>
        <a:bodyPr/>
        <a:lstStyle/>
        <a:p>
          <a:endParaRPr lang="en-IN" sz="1800"/>
        </a:p>
      </dgm:t>
    </dgm:pt>
    <dgm:pt modelId="{075FB0A5-4324-4899-9A39-565374F38B01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IN" sz="1800" b="0">
              <a:solidFill>
                <a:schemeClr val="tx1"/>
              </a:solidFill>
            </a:rPr>
            <a:t>Transaction rollback</a:t>
          </a:r>
          <a:endParaRPr lang="en-IN" sz="1800" b="0" dirty="0">
            <a:solidFill>
              <a:schemeClr val="tx1"/>
            </a:solidFill>
          </a:endParaRPr>
        </a:p>
      </dgm:t>
    </dgm:pt>
    <dgm:pt modelId="{88F4B6E4-AB91-4730-AE50-286A7C9C44E6}" type="parTrans" cxnId="{589FFE44-7ABC-42F6-9182-089557CADC61}">
      <dgm:prSet/>
      <dgm:spPr/>
      <dgm:t>
        <a:bodyPr/>
        <a:lstStyle/>
        <a:p>
          <a:endParaRPr lang="en-IN" sz="1800"/>
        </a:p>
      </dgm:t>
    </dgm:pt>
    <dgm:pt modelId="{293B512D-9832-430C-8145-8073BD8F01C2}" type="sibTrans" cxnId="{589FFE44-7ABC-42F6-9182-089557CADC61}">
      <dgm:prSet/>
      <dgm:spPr/>
      <dgm:t>
        <a:bodyPr/>
        <a:lstStyle/>
        <a:p>
          <a:endParaRPr lang="en-IN" sz="1800"/>
        </a:p>
      </dgm:t>
    </dgm:pt>
    <dgm:pt modelId="{A67C75D1-1FFB-4BA1-8158-D208BAFB49A5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en-IN" sz="1800" b="0">
              <a:solidFill>
                <a:schemeClr val="tx1"/>
              </a:solidFill>
            </a:rPr>
            <a:t>… Not Much</a:t>
          </a:r>
          <a:endParaRPr lang="en-IN" sz="1800" b="0" dirty="0">
            <a:solidFill>
              <a:schemeClr val="tx1"/>
            </a:solidFill>
          </a:endParaRPr>
        </a:p>
      </dgm:t>
    </dgm:pt>
    <dgm:pt modelId="{B7112535-5F13-4149-86B9-B32B52F79ECB}" type="parTrans" cxnId="{C1E72067-C658-40E8-B8BA-BABC1EF264B0}">
      <dgm:prSet/>
      <dgm:spPr/>
      <dgm:t>
        <a:bodyPr/>
        <a:lstStyle/>
        <a:p>
          <a:endParaRPr lang="en-IN" sz="1800"/>
        </a:p>
      </dgm:t>
    </dgm:pt>
    <dgm:pt modelId="{32CC9ECD-AAA9-4144-86B8-08FE51ABB605}" type="sibTrans" cxnId="{C1E72067-C658-40E8-B8BA-BABC1EF264B0}">
      <dgm:prSet/>
      <dgm:spPr/>
      <dgm:t>
        <a:bodyPr/>
        <a:lstStyle/>
        <a:p>
          <a:endParaRPr lang="en-IN" sz="1800"/>
        </a:p>
      </dgm:t>
    </dgm:pt>
    <dgm:pt modelId="{E0239BE6-6157-479D-84E3-86A59AF6225F}" type="pres">
      <dgm:prSet presAssocID="{E87A971F-8D8B-486C-8210-51CAFFE6B135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1BFDE879-AA7D-4633-AAF2-456272F0976E}" type="pres">
      <dgm:prSet presAssocID="{0303B0BA-2675-440C-9B44-404FF464032F}" presName="root" presStyleCnt="0">
        <dgm:presLayoutVars>
          <dgm:chMax/>
          <dgm:chPref val="4"/>
        </dgm:presLayoutVars>
      </dgm:prSet>
      <dgm:spPr/>
    </dgm:pt>
    <dgm:pt modelId="{184748CE-8E43-45F9-8335-1FCB27F9AFA4}" type="pres">
      <dgm:prSet presAssocID="{0303B0BA-2675-440C-9B44-404FF464032F}" presName="rootComposite" presStyleCnt="0">
        <dgm:presLayoutVars/>
      </dgm:prSet>
      <dgm:spPr/>
    </dgm:pt>
    <dgm:pt modelId="{6961FF1D-DF7D-4525-9F39-A2BB4DE2A1AD}" type="pres">
      <dgm:prSet presAssocID="{0303B0BA-2675-440C-9B44-404FF464032F}" presName="rootText" presStyleLbl="node0" presStyleIdx="0" presStyleCnt="2">
        <dgm:presLayoutVars>
          <dgm:chMax/>
          <dgm:chPref val="4"/>
        </dgm:presLayoutVars>
      </dgm:prSet>
      <dgm:spPr/>
    </dgm:pt>
    <dgm:pt modelId="{888431DB-753F-4ABF-9F01-02AFDE95434C}" type="pres">
      <dgm:prSet presAssocID="{0303B0BA-2675-440C-9B44-404FF464032F}" presName="childShape" presStyleCnt="0">
        <dgm:presLayoutVars>
          <dgm:chMax val="0"/>
          <dgm:chPref val="0"/>
        </dgm:presLayoutVars>
      </dgm:prSet>
      <dgm:spPr/>
    </dgm:pt>
    <dgm:pt modelId="{A51D0E99-E4B3-49ED-9D65-A3B882E8F7F4}" type="pres">
      <dgm:prSet presAssocID="{1200204F-FD83-4EE9-B9B6-75DEF1BD7ADB}" presName="childComposite" presStyleCnt="0">
        <dgm:presLayoutVars>
          <dgm:chMax val="0"/>
          <dgm:chPref val="0"/>
        </dgm:presLayoutVars>
      </dgm:prSet>
      <dgm:spPr/>
    </dgm:pt>
    <dgm:pt modelId="{F16ECC0E-387C-45F6-988E-C8DFEBC1720D}" type="pres">
      <dgm:prSet presAssocID="{1200204F-FD83-4EE9-B9B6-75DEF1BD7ADB}" presName="Image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et Right with solid fill"/>
        </a:ext>
      </dgm:extLst>
    </dgm:pt>
    <dgm:pt modelId="{B0F47FF4-03DC-4980-9BAA-597445F63344}" type="pres">
      <dgm:prSet presAssocID="{1200204F-FD83-4EE9-B9B6-75DEF1BD7ADB}" presName="childText" presStyleLbl="lnNode1" presStyleIdx="0" presStyleCnt="7">
        <dgm:presLayoutVars>
          <dgm:chMax val="0"/>
          <dgm:chPref val="0"/>
          <dgm:bulletEnabled val="1"/>
        </dgm:presLayoutVars>
      </dgm:prSet>
      <dgm:spPr/>
    </dgm:pt>
    <dgm:pt modelId="{AE1382F7-872C-4BE4-BC67-69E99FB10AAC}" type="pres">
      <dgm:prSet presAssocID="{C63F6E6E-8350-4B10-AA4A-65F5A907583F}" presName="childComposite" presStyleCnt="0">
        <dgm:presLayoutVars>
          <dgm:chMax val="0"/>
          <dgm:chPref val="0"/>
        </dgm:presLayoutVars>
      </dgm:prSet>
      <dgm:spPr/>
    </dgm:pt>
    <dgm:pt modelId="{99995073-20CB-4A69-A285-19E51A22D7E0}" type="pres">
      <dgm:prSet presAssocID="{C63F6E6E-8350-4B10-AA4A-65F5A907583F}" presName="Image" presStyleLbl="nod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et Right with solid fill"/>
        </a:ext>
      </dgm:extLst>
    </dgm:pt>
    <dgm:pt modelId="{DF512C6E-714E-4595-B317-C27C591718F6}" type="pres">
      <dgm:prSet presAssocID="{C63F6E6E-8350-4B10-AA4A-65F5A907583F}" presName="childText" presStyleLbl="lnNode1" presStyleIdx="1" presStyleCnt="7">
        <dgm:presLayoutVars>
          <dgm:chMax val="0"/>
          <dgm:chPref val="0"/>
          <dgm:bulletEnabled val="1"/>
        </dgm:presLayoutVars>
      </dgm:prSet>
      <dgm:spPr/>
    </dgm:pt>
    <dgm:pt modelId="{04F88B04-CEC5-4163-A140-5A81DC2AA7F0}" type="pres">
      <dgm:prSet presAssocID="{50B4E8EF-487A-418B-BE69-2DE3AFEA9A7B}" presName="childComposite" presStyleCnt="0">
        <dgm:presLayoutVars>
          <dgm:chMax val="0"/>
          <dgm:chPref val="0"/>
        </dgm:presLayoutVars>
      </dgm:prSet>
      <dgm:spPr/>
    </dgm:pt>
    <dgm:pt modelId="{45C840F1-9730-4753-9734-7A71E50835AA}" type="pres">
      <dgm:prSet presAssocID="{50B4E8EF-487A-418B-BE69-2DE3AFEA9A7B}" presName="Image" presStyleLbl="nod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et Right with solid fill"/>
        </a:ext>
      </dgm:extLst>
    </dgm:pt>
    <dgm:pt modelId="{9CBA5A6D-592D-4CCD-848B-CB7DE04FD65B}" type="pres">
      <dgm:prSet presAssocID="{50B4E8EF-487A-418B-BE69-2DE3AFEA9A7B}" presName="childText" presStyleLbl="lnNode1" presStyleIdx="2" presStyleCnt="7">
        <dgm:presLayoutVars>
          <dgm:chMax val="0"/>
          <dgm:chPref val="0"/>
          <dgm:bulletEnabled val="1"/>
        </dgm:presLayoutVars>
      </dgm:prSet>
      <dgm:spPr/>
    </dgm:pt>
    <dgm:pt modelId="{7110F3FF-BAC5-42D2-BDC4-B1D6C7A4C93F}" type="pres">
      <dgm:prSet presAssocID="{EC684664-5605-450F-84EF-21990EDEF938}" presName="childComposite" presStyleCnt="0">
        <dgm:presLayoutVars>
          <dgm:chMax val="0"/>
          <dgm:chPref val="0"/>
        </dgm:presLayoutVars>
      </dgm:prSet>
      <dgm:spPr/>
    </dgm:pt>
    <dgm:pt modelId="{0FA6ED37-BBB9-4E0E-845D-F39C6F2930DF}" type="pres">
      <dgm:prSet presAssocID="{EC684664-5605-450F-84EF-21990EDEF938}" presName="Image" presStyleLbl="nod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et Right with solid fill"/>
        </a:ext>
      </dgm:extLst>
    </dgm:pt>
    <dgm:pt modelId="{0239C999-A2FD-4BF2-88E9-2B400C3B39B8}" type="pres">
      <dgm:prSet presAssocID="{EC684664-5605-450F-84EF-21990EDEF938}" presName="childText" presStyleLbl="lnNode1" presStyleIdx="3" presStyleCnt="7">
        <dgm:presLayoutVars>
          <dgm:chMax val="0"/>
          <dgm:chPref val="0"/>
          <dgm:bulletEnabled val="1"/>
        </dgm:presLayoutVars>
      </dgm:prSet>
      <dgm:spPr/>
    </dgm:pt>
    <dgm:pt modelId="{9059382A-5B02-4D7E-B040-F9B731675127}" type="pres">
      <dgm:prSet presAssocID="{329AAC45-B07E-43D1-B074-A43837C7334F}" presName="childComposite" presStyleCnt="0">
        <dgm:presLayoutVars>
          <dgm:chMax val="0"/>
          <dgm:chPref val="0"/>
        </dgm:presLayoutVars>
      </dgm:prSet>
      <dgm:spPr/>
    </dgm:pt>
    <dgm:pt modelId="{4A59311C-35DF-4B0F-A317-51CC30A0266B}" type="pres">
      <dgm:prSet presAssocID="{329AAC45-B07E-43D1-B074-A43837C7334F}" presName="Image" presStyleLbl="nod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et Right with solid fill"/>
        </a:ext>
      </dgm:extLst>
    </dgm:pt>
    <dgm:pt modelId="{1A7B50E6-1FC5-415B-B753-7264C761849B}" type="pres">
      <dgm:prSet presAssocID="{329AAC45-B07E-43D1-B074-A43837C7334F}" presName="childText" presStyleLbl="lnNode1" presStyleIdx="4" presStyleCnt="7">
        <dgm:presLayoutVars>
          <dgm:chMax val="0"/>
          <dgm:chPref val="0"/>
          <dgm:bulletEnabled val="1"/>
        </dgm:presLayoutVars>
      </dgm:prSet>
      <dgm:spPr/>
    </dgm:pt>
    <dgm:pt modelId="{5E55C26D-7397-4639-BEE5-C7A4BEDC12C2}" type="pres">
      <dgm:prSet presAssocID="{075FB0A5-4324-4899-9A39-565374F38B01}" presName="childComposite" presStyleCnt="0">
        <dgm:presLayoutVars>
          <dgm:chMax val="0"/>
          <dgm:chPref val="0"/>
        </dgm:presLayoutVars>
      </dgm:prSet>
      <dgm:spPr/>
    </dgm:pt>
    <dgm:pt modelId="{7BAFF6F5-394F-4A23-9241-E21C37FB6581}" type="pres">
      <dgm:prSet presAssocID="{075FB0A5-4324-4899-9A39-565374F38B01}" presName="Image" presStyleLbl="nod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et Right with solid fill"/>
        </a:ext>
      </dgm:extLst>
    </dgm:pt>
    <dgm:pt modelId="{A5C07407-E58E-433C-9BDC-922979337D98}" type="pres">
      <dgm:prSet presAssocID="{075FB0A5-4324-4899-9A39-565374F38B01}" presName="childText" presStyleLbl="lnNode1" presStyleIdx="5" presStyleCnt="7">
        <dgm:presLayoutVars>
          <dgm:chMax val="0"/>
          <dgm:chPref val="0"/>
          <dgm:bulletEnabled val="1"/>
        </dgm:presLayoutVars>
      </dgm:prSet>
      <dgm:spPr/>
    </dgm:pt>
    <dgm:pt modelId="{441FB2B1-86B9-4CF7-93C9-541A61D41260}" type="pres">
      <dgm:prSet presAssocID="{A73B710D-3C4B-4258-86A6-404B726901F4}" presName="root" presStyleCnt="0">
        <dgm:presLayoutVars>
          <dgm:chMax/>
          <dgm:chPref val="4"/>
        </dgm:presLayoutVars>
      </dgm:prSet>
      <dgm:spPr/>
    </dgm:pt>
    <dgm:pt modelId="{B521094A-CD96-4132-AF45-4C4A3C0F7F3D}" type="pres">
      <dgm:prSet presAssocID="{A73B710D-3C4B-4258-86A6-404B726901F4}" presName="rootComposite" presStyleCnt="0">
        <dgm:presLayoutVars/>
      </dgm:prSet>
      <dgm:spPr/>
    </dgm:pt>
    <dgm:pt modelId="{514E36F2-BB32-470B-9D3C-96FFCC36133D}" type="pres">
      <dgm:prSet presAssocID="{A73B710D-3C4B-4258-86A6-404B726901F4}" presName="rootText" presStyleLbl="node0" presStyleIdx="1" presStyleCnt="2">
        <dgm:presLayoutVars>
          <dgm:chMax/>
          <dgm:chPref val="4"/>
        </dgm:presLayoutVars>
      </dgm:prSet>
      <dgm:spPr/>
    </dgm:pt>
    <dgm:pt modelId="{630D3133-AFDB-40DA-AD76-1F92A41A33D1}" type="pres">
      <dgm:prSet presAssocID="{A73B710D-3C4B-4258-86A6-404B726901F4}" presName="childShape" presStyleCnt="0">
        <dgm:presLayoutVars>
          <dgm:chMax val="0"/>
          <dgm:chPref val="0"/>
        </dgm:presLayoutVars>
      </dgm:prSet>
      <dgm:spPr/>
    </dgm:pt>
    <dgm:pt modelId="{3CD7D674-CF3E-4D20-BADB-600DB62F1DA2}" type="pres">
      <dgm:prSet presAssocID="{A67C75D1-1FFB-4BA1-8158-D208BAFB49A5}" presName="childComposite" presStyleCnt="0">
        <dgm:presLayoutVars>
          <dgm:chMax val="0"/>
          <dgm:chPref val="0"/>
        </dgm:presLayoutVars>
      </dgm:prSet>
      <dgm:spPr/>
    </dgm:pt>
    <dgm:pt modelId="{8CFC1675-5298-4974-B8C0-DDD5B17977FB}" type="pres">
      <dgm:prSet presAssocID="{A67C75D1-1FFB-4BA1-8158-D208BAFB49A5}" presName="Image" presStyleLbl="nod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et Right with solid fill"/>
        </a:ext>
      </dgm:extLst>
    </dgm:pt>
    <dgm:pt modelId="{32AA494E-30D0-4E9E-B044-BB617BFD3442}" type="pres">
      <dgm:prSet presAssocID="{A67C75D1-1FFB-4BA1-8158-D208BAFB49A5}" presName="childText" presStyleLbl="ln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D34FE90D-A263-498A-8271-46D9C832BF42}" type="presOf" srcId="{EC684664-5605-450F-84EF-21990EDEF938}" destId="{0239C999-A2FD-4BF2-88E9-2B400C3B39B8}" srcOrd="0" destOrd="0" presId="urn:microsoft.com/office/officeart/2008/layout/PictureAccentList"/>
    <dgm:cxn modelId="{4DA1DF15-349E-415F-A8BF-24F1D57FFC38}" type="presOf" srcId="{075FB0A5-4324-4899-9A39-565374F38B01}" destId="{A5C07407-E58E-433C-9BDC-922979337D98}" srcOrd="0" destOrd="0" presId="urn:microsoft.com/office/officeart/2008/layout/PictureAccentList"/>
    <dgm:cxn modelId="{3F58501F-ACB1-4AA6-9FB9-5D79AA68AF91}" srcId="{0303B0BA-2675-440C-9B44-404FF464032F}" destId="{C63F6E6E-8350-4B10-AA4A-65F5A907583F}" srcOrd="1" destOrd="0" parTransId="{5EB48484-6581-4CE1-8A6A-FDD3E36290DC}" sibTransId="{07FB2192-C5D6-48EE-BE7F-685F3444C2BF}"/>
    <dgm:cxn modelId="{286C6D5B-DA29-4214-B69C-8C3CD2FBDFE3}" type="presOf" srcId="{A67C75D1-1FFB-4BA1-8158-D208BAFB49A5}" destId="{32AA494E-30D0-4E9E-B044-BB617BFD3442}" srcOrd="0" destOrd="0" presId="urn:microsoft.com/office/officeart/2008/layout/PictureAccentList"/>
    <dgm:cxn modelId="{589FFE44-7ABC-42F6-9182-089557CADC61}" srcId="{0303B0BA-2675-440C-9B44-404FF464032F}" destId="{075FB0A5-4324-4899-9A39-565374F38B01}" srcOrd="5" destOrd="0" parTransId="{88F4B6E4-AB91-4730-AE50-286A7C9C44E6}" sibTransId="{293B512D-9832-430C-8145-8073BD8F01C2}"/>
    <dgm:cxn modelId="{20F2E565-6F26-4604-87BF-689DE1C210C5}" srcId="{0303B0BA-2675-440C-9B44-404FF464032F}" destId="{329AAC45-B07E-43D1-B074-A43837C7334F}" srcOrd="4" destOrd="0" parTransId="{DA222A32-888A-41F7-9704-4BA3A7808C6C}" sibTransId="{96DC9E4A-DF5C-4566-8193-ACFB9FA773E8}"/>
    <dgm:cxn modelId="{C1E72067-C658-40E8-B8BA-BABC1EF264B0}" srcId="{A73B710D-3C4B-4258-86A6-404B726901F4}" destId="{A67C75D1-1FFB-4BA1-8158-D208BAFB49A5}" srcOrd="0" destOrd="0" parTransId="{B7112535-5F13-4149-86B9-B32B52F79ECB}" sibTransId="{32CC9ECD-AAA9-4144-86B8-08FE51ABB605}"/>
    <dgm:cxn modelId="{2539DC73-5669-431E-A8F8-A24750559E1B}" type="presOf" srcId="{50B4E8EF-487A-418B-BE69-2DE3AFEA9A7B}" destId="{9CBA5A6D-592D-4CCD-848B-CB7DE04FD65B}" srcOrd="0" destOrd="0" presId="urn:microsoft.com/office/officeart/2008/layout/PictureAccentList"/>
    <dgm:cxn modelId="{11F2EB7A-8D46-42A8-A712-1AF21995AC06}" srcId="{E87A971F-8D8B-486C-8210-51CAFFE6B135}" destId="{0303B0BA-2675-440C-9B44-404FF464032F}" srcOrd="0" destOrd="0" parTransId="{224E166B-37A9-420E-90C8-04BA79E2CBC6}" sibTransId="{7BF74A75-6CFF-4260-8E82-E2C658C37AD2}"/>
    <dgm:cxn modelId="{6E52E17F-B2AB-4EB3-A068-B7F1F8723BA0}" srcId="{0303B0BA-2675-440C-9B44-404FF464032F}" destId="{EC684664-5605-450F-84EF-21990EDEF938}" srcOrd="3" destOrd="0" parTransId="{58436343-A848-4ABD-86CF-3A30A34997A7}" sibTransId="{7B0C1866-AEB5-48AA-9124-A2D6A02BEFEB}"/>
    <dgm:cxn modelId="{A9226491-3E8A-41ED-882B-3CA025CA8322}" type="presOf" srcId="{A73B710D-3C4B-4258-86A6-404B726901F4}" destId="{514E36F2-BB32-470B-9D3C-96FFCC36133D}" srcOrd="0" destOrd="0" presId="urn:microsoft.com/office/officeart/2008/layout/PictureAccentList"/>
    <dgm:cxn modelId="{E61E9B9A-4C8D-476B-BD56-8A1466C6DAF3}" type="presOf" srcId="{0303B0BA-2675-440C-9B44-404FF464032F}" destId="{6961FF1D-DF7D-4525-9F39-A2BB4DE2A1AD}" srcOrd="0" destOrd="0" presId="urn:microsoft.com/office/officeart/2008/layout/PictureAccentList"/>
    <dgm:cxn modelId="{D7D024BD-4078-4CA5-A103-ED7B9908661F}" type="presOf" srcId="{C63F6E6E-8350-4B10-AA4A-65F5A907583F}" destId="{DF512C6E-714E-4595-B317-C27C591718F6}" srcOrd="0" destOrd="0" presId="urn:microsoft.com/office/officeart/2008/layout/PictureAccentList"/>
    <dgm:cxn modelId="{96D2A2CB-9CE3-47CA-8422-F0CF7F1802B6}" srcId="{0303B0BA-2675-440C-9B44-404FF464032F}" destId="{50B4E8EF-487A-418B-BE69-2DE3AFEA9A7B}" srcOrd="2" destOrd="0" parTransId="{4AB6E4C5-D93C-418E-859D-8EC5A83CB7E6}" sibTransId="{3A1AB0D7-9F68-4977-BEC4-13D0AE652921}"/>
    <dgm:cxn modelId="{A84B8ED1-1203-4910-A8DB-C95778B2C689}" type="presOf" srcId="{1200204F-FD83-4EE9-B9B6-75DEF1BD7ADB}" destId="{B0F47FF4-03DC-4980-9BAA-597445F63344}" srcOrd="0" destOrd="0" presId="urn:microsoft.com/office/officeart/2008/layout/PictureAccentList"/>
    <dgm:cxn modelId="{87F8CAD4-E234-46C9-8D2D-ED073438229B}" type="presOf" srcId="{329AAC45-B07E-43D1-B074-A43837C7334F}" destId="{1A7B50E6-1FC5-415B-B753-7264C761849B}" srcOrd="0" destOrd="0" presId="urn:microsoft.com/office/officeart/2008/layout/PictureAccentList"/>
    <dgm:cxn modelId="{E2BC55D6-6654-4D55-B20C-54F5A79AE7C0}" srcId="{E87A971F-8D8B-486C-8210-51CAFFE6B135}" destId="{A73B710D-3C4B-4258-86A6-404B726901F4}" srcOrd="1" destOrd="0" parTransId="{5A17DEE4-07B3-46BB-9D8F-037C652B5C29}" sibTransId="{99DC7E75-8337-4825-857F-D8F2A58F6D53}"/>
    <dgm:cxn modelId="{98C3A4E3-5B7B-4E76-8A67-A80AFCA1B924}" srcId="{0303B0BA-2675-440C-9B44-404FF464032F}" destId="{1200204F-FD83-4EE9-B9B6-75DEF1BD7ADB}" srcOrd="0" destOrd="0" parTransId="{9950D785-E6C8-4BBD-825B-5CF3DE04443B}" sibTransId="{46515F26-978E-4BD4-9266-0E746D5F73AE}"/>
    <dgm:cxn modelId="{80608AF4-5307-4CB9-9E59-CBA60AF0F4C9}" type="presOf" srcId="{E87A971F-8D8B-486C-8210-51CAFFE6B135}" destId="{E0239BE6-6157-479D-84E3-86A59AF6225F}" srcOrd="0" destOrd="0" presId="urn:microsoft.com/office/officeart/2008/layout/PictureAccentList"/>
    <dgm:cxn modelId="{B61B9586-32CC-4681-965B-0C7B900FA8FD}" type="presParOf" srcId="{E0239BE6-6157-479D-84E3-86A59AF6225F}" destId="{1BFDE879-AA7D-4633-AAF2-456272F0976E}" srcOrd="0" destOrd="0" presId="urn:microsoft.com/office/officeart/2008/layout/PictureAccentList"/>
    <dgm:cxn modelId="{8A269B07-22E6-4942-A9CC-1693A46E4FB4}" type="presParOf" srcId="{1BFDE879-AA7D-4633-AAF2-456272F0976E}" destId="{184748CE-8E43-45F9-8335-1FCB27F9AFA4}" srcOrd="0" destOrd="0" presId="urn:microsoft.com/office/officeart/2008/layout/PictureAccentList"/>
    <dgm:cxn modelId="{D4D720CF-4E7C-4082-887A-12C4B7C3AF09}" type="presParOf" srcId="{184748CE-8E43-45F9-8335-1FCB27F9AFA4}" destId="{6961FF1D-DF7D-4525-9F39-A2BB4DE2A1AD}" srcOrd="0" destOrd="0" presId="urn:microsoft.com/office/officeart/2008/layout/PictureAccentList"/>
    <dgm:cxn modelId="{3E5A0E19-2D55-409D-92F8-10102DEA65E9}" type="presParOf" srcId="{1BFDE879-AA7D-4633-AAF2-456272F0976E}" destId="{888431DB-753F-4ABF-9F01-02AFDE95434C}" srcOrd="1" destOrd="0" presId="urn:microsoft.com/office/officeart/2008/layout/PictureAccentList"/>
    <dgm:cxn modelId="{769581F3-E8A6-4B8E-94C4-8692A05B2A44}" type="presParOf" srcId="{888431DB-753F-4ABF-9F01-02AFDE95434C}" destId="{A51D0E99-E4B3-49ED-9D65-A3B882E8F7F4}" srcOrd="0" destOrd="0" presId="urn:microsoft.com/office/officeart/2008/layout/PictureAccentList"/>
    <dgm:cxn modelId="{5FD5F16B-A8FC-4C10-8409-659AF6D2356F}" type="presParOf" srcId="{A51D0E99-E4B3-49ED-9D65-A3B882E8F7F4}" destId="{F16ECC0E-387C-45F6-988E-C8DFEBC1720D}" srcOrd="0" destOrd="0" presId="urn:microsoft.com/office/officeart/2008/layout/PictureAccentList"/>
    <dgm:cxn modelId="{22F8FED0-AFA7-4FD3-AC61-A165708D5B67}" type="presParOf" srcId="{A51D0E99-E4B3-49ED-9D65-A3B882E8F7F4}" destId="{B0F47FF4-03DC-4980-9BAA-597445F63344}" srcOrd="1" destOrd="0" presId="urn:microsoft.com/office/officeart/2008/layout/PictureAccentList"/>
    <dgm:cxn modelId="{CB14342B-7D44-411D-B3CD-FA77028A7FE0}" type="presParOf" srcId="{888431DB-753F-4ABF-9F01-02AFDE95434C}" destId="{AE1382F7-872C-4BE4-BC67-69E99FB10AAC}" srcOrd="1" destOrd="0" presId="urn:microsoft.com/office/officeart/2008/layout/PictureAccentList"/>
    <dgm:cxn modelId="{30C36F76-BCAB-45F9-B0D4-071D912707FA}" type="presParOf" srcId="{AE1382F7-872C-4BE4-BC67-69E99FB10AAC}" destId="{99995073-20CB-4A69-A285-19E51A22D7E0}" srcOrd="0" destOrd="0" presId="urn:microsoft.com/office/officeart/2008/layout/PictureAccentList"/>
    <dgm:cxn modelId="{E55EE542-CB88-4E2E-8896-0CBAD06E3DA5}" type="presParOf" srcId="{AE1382F7-872C-4BE4-BC67-69E99FB10AAC}" destId="{DF512C6E-714E-4595-B317-C27C591718F6}" srcOrd="1" destOrd="0" presId="urn:microsoft.com/office/officeart/2008/layout/PictureAccentList"/>
    <dgm:cxn modelId="{BBE61BE5-2F0F-4135-906D-338A03CD7F1E}" type="presParOf" srcId="{888431DB-753F-4ABF-9F01-02AFDE95434C}" destId="{04F88B04-CEC5-4163-A140-5A81DC2AA7F0}" srcOrd="2" destOrd="0" presId="urn:microsoft.com/office/officeart/2008/layout/PictureAccentList"/>
    <dgm:cxn modelId="{C65197DD-F655-4871-A312-B46450BA6744}" type="presParOf" srcId="{04F88B04-CEC5-4163-A140-5A81DC2AA7F0}" destId="{45C840F1-9730-4753-9734-7A71E50835AA}" srcOrd="0" destOrd="0" presId="urn:microsoft.com/office/officeart/2008/layout/PictureAccentList"/>
    <dgm:cxn modelId="{D30524D7-F2A6-4308-9D31-0F2503BF33F5}" type="presParOf" srcId="{04F88B04-CEC5-4163-A140-5A81DC2AA7F0}" destId="{9CBA5A6D-592D-4CCD-848B-CB7DE04FD65B}" srcOrd="1" destOrd="0" presId="urn:microsoft.com/office/officeart/2008/layout/PictureAccentList"/>
    <dgm:cxn modelId="{5345A8AC-AC0B-4B18-BE1D-9015A9820E87}" type="presParOf" srcId="{888431DB-753F-4ABF-9F01-02AFDE95434C}" destId="{7110F3FF-BAC5-42D2-BDC4-B1D6C7A4C93F}" srcOrd="3" destOrd="0" presId="urn:microsoft.com/office/officeart/2008/layout/PictureAccentList"/>
    <dgm:cxn modelId="{E08E9468-D052-4338-B008-1F2428F28AA3}" type="presParOf" srcId="{7110F3FF-BAC5-42D2-BDC4-B1D6C7A4C93F}" destId="{0FA6ED37-BBB9-4E0E-845D-F39C6F2930DF}" srcOrd="0" destOrd="0" presId="urn:microsoft.com/office/officeart/2008/layout/PictureAccentList"/>
    <dgm:cxn modelId="{D251400E-648D-4520-8BEC-EC9FAAEEE0D0}" type="presParOf" srcId="{7110F3FF-BAC5-42D2-BDC4-B1D6C7A4C93F}" destId="{0239C999-A2FD-4BF2-88E9-2B400C3B39B8}" srcOrd="1" destOrd="0" presId="urn:microsoft.com/office/officeart/2008/layout/PictureAccentList"/>
    <dgm:cxn modelId="{0DDDA87E-DD04-40BC-8860-C296F9517AC9}" type="presParOf" srcId="{888431DB-753F-4ABF-9F01-02AFDE95434C}" destId="{9059382A-5B02-4D7E-B040-F9B731675127}" srcOrd="4" destOrd="0" presId="urn:microsoft.com/office/officeart/2008/layout/PictureAccentList"/>
    <dgm:cxn modelId="{54DDFFA3-E77B-460C-9C5A-2A67D9DE2EFB}" type="presParOf" srcId="{9059382A-5B02-4D7E-B040-F9B731675127}" destId="{4A59311C-35DF-4B0F-A317-51CC30A0266B}" srcOrd="0" destOrd="0" presId="urn:microsoft.com/office/officeart/2008/layout/PictureAccentList"/>
    <dgm:cxn modelId="{45E39416-5E06-4441-B4D6-ADC0F65FC75B}" type="presParOf" srcId="{9059382A-5B02-4D7E-B040-F9B731675127}" destId="{1A7B50E6-1FC5-415B-B753-7264C761849B}" srcOrd="1" destOrd="0" presId="urn:microsoft.com/office/officeart/2008/layout/PictureAccentList"/>
    <dgm:cxn modelId="{E77578F8-7FD3-497D-86B0-65974A18B385}" type="presParOf" srcId="{888431DB-753F-4ABF-9F01-02AFDE95434C}" destId="{5E55C26D-7397-4639-BEE5-C7A4BEDC12C2}" srcOrd="5" destOrd="0" presId="urn:microsoft.com/office/officeart/2008/layout/PictureAccentList"/>
    <dgm:cxn modelId="{0849AEAE-8766-404A-8307-6C5C1262955A}" type="presParOf" srcId="{5E55C26D-7397-4639-BEE5-C7A4BEDC12C2}" destId="{7BAFF6F5-394F-4A23-9241-E21C37FB6581}" srcOrd="0" destOrd="0" presId="urn:microsoft.com/office/officeart/2008/layout/PictureAccentList"/>
    <dgm:cxn modelId="{B1F295DB-41C4-4367-AA1A-2B5066230F5A}" type="presParOf" srcId="{5E55C26D-7397-4639-BEE5-C7A4BEDC12C2}" destId="{A5C07407-E58E-433C-9BDC-922979337D98}" srcOrd="1" destOrd="0" presId="urn:microsoft.com/office/officeart/2008/layout/PictureAccentList"/>
    <dgm:cxn modelId="{B62DA6DA-1240-40AC-96ED-E86113C252E5}" type="presParOf" srcId="{E0239BE6-6157-479D-84E3-86A59AF6225F}" destId="{441FB2B1-86B9-4CF7-93C9-541A61D41260}" srcOrd="1" destOrd="0" presId="urn:microsoft.com/office/officeart/2008/layout/PictureAccentList"/>
    <dgm:cxn modelId="{78E7B114-1BCD-4A10-ADE7-1AE43080D417}" type="presParOf" srcId="{441FB2B1-86B9-4CF7-93C9-541A61D41260}" destId="{B521094A-CD96-4132-AF45-4C4A3C0F7F3D}" srcOrd="0" destOrd="0" presId="urn:microsoft.com/office/officeart/2008/layout/PictureAccentList"/>
    <dgm:cxn modelId="{B1231869-C97E-45DF-8B9F-AB47A056884C}" type="presParOf" srcId="{B521094A-CD96-4132-AF45-4C4A3C0F7F3D}" destId="{514E36F2-BB32-470B-9D3C-96FFCC36133D}" srcOrd="0" destOrd="0" presId="urn:microsoft.com/office/officeart/2008/layout/PictureAccentList"/>
    <dgm:cxn modelId="{31A3BFFD-5611-4920-99A4-FE934B9E975F}" type="presParOf" srcId="{441FB2B1-86B9-4CF7-93C9-541A61D41260}" destId="{630D3133-AFDB-40DA-AD76-1F92A41A33D1}" srcOrd="1" destOrd="0" presId="urn:microsoft.com/office/officeart/2008/layout/PictureAccentList"/>
    <dgm:cxn modelId="{82659A96-BB67-41EA-A47B-76675F83F020}" type="presParOf" srcId="{630D3133-AFDB-40DA-AD76-1F92A41A33D1}" destId="{3CD7D674-CF3E-4D20-BADB-600DB62F1DA2}" srcOrd="0" destOrd="0" presId="urn:microsoft.com/office/officeart/2008/layout/PictureAccentList"/>
    <dgm:cxn modelId="{979C8E36-7AD0-43F7-8819-9E48C20684CF}" type="presParOf" srcId="{3CD7D674-CF3E-4D20-BADB-600DB62F1DA2}" destId="{8CFC1675-5298-4974-B8C0-DDD5B17977FB}" srcOrd="0" destOrd="0" presId="urn:microsoft.com/office/officeart/2008/layout/PictureAccentList"/>
    <dgm:cxn modelId="{A30BC447-7CD0-4418-855C-BFA99412BDD2}" type="presParOf" srcId="{3CD7D674-CF3E-4D20-BADB-600DB62F1DA2}" destId="{32AA494E-30D0-4E9E-B044-BB617BFD3442}" srcOrd="1" destOrd="0" presId="urn:microsoft.com/office/officeart/2008/layout/PictureAccent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A0DAB5-AC98-4E4F-8CD9-B52E35CA5DA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DC68033C-6E4B-4853-BD14-BFFE7A58A066}">
      <dgm:prSet phldrT="[Text]"/>
      <dgm:spPr/>
      <dgm:t>
        <a:bodyPr/>
        <a:lstStyle/>
        <a:p>
          <a:r>
            <a:rPr lang="en-US" dirty="0"/>
            <a:t>1</a:t>
          </a:r>
          <a:endParaRPr lang="en-IN" dirty="0"/>
        </a:p>
      </dgm:t>
    </dgm:pt>
    <dgm:pt modelId="{1C89ACF8-D0D7-4481-9917-E5C89AD9ED17}" type="parTrans" cxnId="{F481E7BF-7B4C-4333-8C30-2CF0C7626FBF}">
      <dgm:prSet/>
      <dgm:spPr/>
      <dgm:t>
        <a:bodyPr/>
        <a:lstStyle/>
        <a:p>
          <a:endParaRPr lang="en-IN"/>
        </a:p>
      </dgm:t>
    </dgm:pt>
    <dgm:pt modelId="{18D3B170-291E-4F98-A93F-1C175C20FAFA}" type="sibTrans" cxnId="{F481E7BF-7B4C-4333-8C30-2CF0C7626FBF}">
      <dgm:prSet/>
      <dgm:spPr/>
      <dgm:t>
        <a:bodyPr/>
        <a:lstStyle/>
        <a:p>
          <a:endParaRPr lang="en-IN"/>
        </a:p>
      </dgm:t>
    </dgm:pt>
    <dgm:pt modelId="{9D55A2FD-53CF-41C5-870A-46E849D61C02}">
      <dgm:prSet phldrT="[Text]"/>
      <dgm:spPr/>
      <dgm:t>
        <a:bodyPr/>
        <a:lstStyle/>
        <a:p>
          <a:r>
            <a:rPr lang="en-US" dirty="0"/>
            <a:t>All data is stored in memory</a:t>
          </a:r>
          <a:endParaRPr lang="en-IN" dirty="0"/>
        </a:p>
      </dgm:t>
    </dgm:pt>
    <dgm:pt modelId="{18440088-0754-4E95-B6CA-69910DB8AC20}" type="parTrans" cxnId="{FA45C06C-A098-4775-AD5A-B3B723E5BB2A}">
      <dgm:prSet/>
      <dgm:spPr/>
      <dgm:t>
        <a:bodyPr/>
        <a:lstStyle/>
        <a:p>
          <a:endParaRPr lang="en-IN"/>
        </a:p>
      </dgm:t>
    </dgm:pt>
    <dgm:pt modelId="{BCE72370-2128-4FB5-BD83-FCEE55201207}" type="sibTrans" cxnId="{FA45C06C-A098-4775-AD5A-B3B723E5BB2A}">
      <dgm:prSet/>
      <dgm:spPr/>
      <dgm:t>
        <a:bodyPr/>
        <a:lstStyle/>
        <a:p>
          <a:endParaRPr lang="en-IN"/>
        </a:p>
      </dgm:t>
    </dgm:pt>
    <dgm:pt modelId="{1068A630-DFB1-4D1D-88AA-2B32FF30CAB6}">
      <dgm:prSet phldrT="[Text]"/>
      <dgm:spPr/>
      <dgm:t>
        <a:bodyPr/>
        <a:lstStyle/>
        <a:p>
          <a:r>
            <a:rPr lang="en-US" dirty="0"/>
            <a:t>2</a:t>
          </a:r>
          <a:endParaRPr lang="en-IN" dirty="0"/>
        </a:p>
      </dgm:t>
    </dgm:pt>
    <dgm:pt modelId="{A663596B-6035-4685-BB45-2017BFF1BC98}" type="parTrans" cxnId="{C8D5181E-CFF7-4934-A820-B1987C1E13B7}">
      <dgm:prSet/>
      <dgm:spPr/>
      <dgm:t>
        <a:bodyPr/>
        <a:lstStyle/>
        <a:p>
          <a:endParaRPr lang="en-IN"/>
        </a:p>
      </dgm:t>
    </dgm:pt>
    <dgm:pt modelId="{22378096-A2CB-41D8-B0F2-76FAA09DBAC2}" type="sibTrans" cxnId="{C8D5181E-CFF7-4934-A820-B1987C1E13B7}">
      <dgm:prSet/>
      <dgm:spPr/>
      <dgm:t>
        <a:bodyPr/>
        <a:lstStyle/>
        <a:p>
          <a:endParaRPr lang="en-IN"/>
        </a:p>
      </dgm:t>
    </dgm:pt>
    <dgm:pt modelId="{38393510-95F8-44D5-89DF-2BE7BF932A4D}">
      <dgm:prSet phldrT="[Text]"/>
      <dgm:spPr/>
      <dgm:t>
        <a:bodyPr/>
        <a:lstStyle/>
        <a:p>
          <a:r>
            <a:rPr lang="en-US" dirty="0"/>
            <a:t>Data is organized in simple data structure</a:t>
          </a:r>
          <a:endParaRPr lang="en-IN" dirty="0"/>
        </a:p>
      </dgm:t>
    </dgm:pt>
    <dgm:pt modelId="{2DF00AEC-5876-4FC5-8A9B-B9424E54A977}" type="parTrans" cxnId="{0D480EF5-B7BA-4D6B-B19B-8095F7C310E2}">
      <dgm:prSet/>
      <dgm:spPr/>
      <dgm:t>
        <a:bodyPr/>
        <a:lstStyle/>
        <a:p>
          <a:endParaRPr lang="en-IN"/>
        </a:p>
      </dgm:t>
    </dgm:pt>
    <dgm:pt modelId="{C6EA1B30-B39D-4F07-9D35-2565BD64C6E9}" type="sibTrans" cxnId="{0D480EF5-B7BA-4D6B-B19B-8095F7C310E2}">
      <dgm:prSet/>
      <dgm:spPr/>
      <dgm:t>
        <a:bodyPr/>
        <a:lstStyle/>
        <a:p>
          <a:endParaRPr lang="en-IN"/>
        </a:p>
      </dgm:t>
    </dgm:pt>
    <dgm:pt modelId="{63657089-A382-40A2-B28E-0FC348F01D95}">
      <dgm:prSet phldrT="[Text]"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75DB4F92-4D19-42A6-A482-1E36E176CF01}" type="parTrans" cxnId="{B140F5DF-0D0D-4AAF-BC44-25331629FBB1}">
      <dgm:prSet/>
      <dgm:spPr/>
      <dgm:t>
        <a:bodyPr/>
        <a:lstStyle/>
        <a:p>
          <a:endParaRPr lang="en-IN"/>
        </a:p>
      </dgm:t>
    </dgm:pt>
    <dgm:pt modelId="{7FBB4795-0928-4B7D-9D42-6FF2DDE6201E}" type="sibTrans" cxnId="{B140F5DF-0D0D-4AAF-BC44-25331629FBB1}">
      <dgm:prSet/>
      <dgm:spPr/>
      <dgm:t>
        <a:bodyPr/>
        <a:lstStyle/>
        <a:p>
          <a:endParaRPr lang="en-IN"/>
        </a:p>
      </dgm:t>
    </dgm:pt>
    <dgm:pt modelId="{7D74E2A3-DD3D-4B43-88E1-048BAE202E9D}">
      <dgm:prSet phldrT="[Text]"/>
      <dgm:spPr/>
      <dgm:t>
        <a:bodyPr/>
        <a:lstStyle/>
        <a:p>
          <a:r>
            <a:rPr lang="en-US" dirty="0"/>
            <a:t>Redis has simple feature set</a:t>
          </a:r>
          <a:endParaRPr lang="en-IN" dirty="0"/>
        </a:p>
      </dgm:t>
    </dgm:pt>
    <dgm:pt modelId="{F9409EEC-CD47-46A7-864D-3FC3084165A5}" type="parTrans" cxnId="{A8904024-0793-466E-A80F-6281EEEFC105}">
      <dgm:prSet/>
      <dgm:spPr/>
      <dgm:t>
        <a:bodyPr/>
        <a:lstStyle/>
        <a:p>
          <a:endParaRPr lang="en-IN"/>
        </a:p>
      </dgm:t>
    </dgm:pt>
    <dgm:pt modelId="{25BFB3DA-5CBE-4FA6-8268-93861A7838E2}" type="sibTrans" cxnId="{A8904024-0793-466E-A80F-6281EEEFC105}">
      <dgm:prSet/>
      <dgm:spPr/>
      <dgm:t>
        <a:bodyPr/>
        <a:lstStyle/>
        <a:p>
          <a:endParaRPr lang="en-IN"/>
        </a:p>
      </dgm:t>
    </dgm:pt>
    <dgm:pt modelId="{AB323844-49A6-4609-B681-7F6C491097AF}" type="pres">
      <dgm:prSet presAssocID="{3EA0DAB5-AC98-4E4F-8CD9-B52E35CA5DA3}" presName="vert0" presStyleCnt="0">
        <dgm:presLayoutVars>
          <dgm:dir/>
          <dgm:animOne val="branch"/>
          <dgm:animLvl val="lvl"/>
        </dgm:presLayoutVars>
      </dgm:prSet>
      <dgm:spPr/>
    </dgm:pt>
    <dgm:pt modelId="{9351FAA6-FEBD-4A6E-88FD-87E88E38713D}" type="pres">
      <dgm:prSet presAssocID="{DC68033C-6E4B-4853-BD14-BFFE7A58A066}" presName="thickLine" presStyleLbl="alignNode1" presStyleIdx="0" presStyleCnt="3"/>
      <dgm:spPr/>
    </dgm:pt>
    <dgm:pt modelId="{6B415BE1-6363-43B3-B565-D61B6BDBC57B}" type="pres">
      <dgm:prSet presAssocID="{DC68033C-6E4B-4853-BD14-BFFE7A58A066}" presName="horz1" presStyleCnt="0"/>
      <dgm:spPr/>
    </dgm:pt>
    <dgm:pt modelId="{9C99D373-998A-497F-A7AE-8F16507D6FDA}" type="pres">
      <dgm:prSet presAssocID="{DC68033C-6E4B-4853-BD14-BFFE7A58A066}" presName="tx1" presStyleLbl="revTx" presStyleIdx="0" presStyleCnt="6"/>
      <dgm:spPr/>
    </dgm:pt>
    <dgm:pt modelId="{F7522DF3-FAF9-4A38-9149-BD1A008AAD82}" type="pres">
      <dgm:prSet presAssocID="{DC68033C-6E4B-4853-BD14-BFFE7A58A066}" presName="vert1" presStyleCnt="0"/>
      <dgm:spPr/>
    </dgm:pt>
    <dgm:pt modelId="{F238C82F-8993-4C66-9D82-B90F1A34C4EF}" type="pres">
      <dgm:prSet presAssocID="{9D55A2FD-53CF-41C5-870A-46E849D61C02}" presName="vertSpace2a" presStyleCnt="0"/>
      <dgm:spPr/>
    </dgm:pt>
    <dgm:pt modelId="{616F5325-38CE-4F53-8FEB-FBFAF797F724}" type="pres">
      <dgm:prSet presAssocID="{9D55A2FD-53CF-41C5-870A-46E849D61C02}" presName="horz2" presStyleCnt="0"/>
      <dgm:spPr/>
    </dgm:pt>
    <dgm:pt modelId="{705767B1-D5FD-4923-8F34-F05F46B018CD}" type="pres">
      <dgm:prSet presAssocID="{9D55A2FD-53CF-41C5-870A-46E849D61C02}" presName="horzSpace2" presStyleCnt="0"/>
      <dgm:spPr/>
    </dgm:pt>
    <dgm:pt modelId="{5F069E96-1D2D-4F08-965E-F1B3C2267548}" type="pres">
      <dgm:prSet presAssocID="{9D55A2FD-53CF-41C5-870A-46E849D61C02}" presName="tx2" presStyleLbl="revTx" presStyleIdx="1" presStyleCnt="6"/>
      <dgm:spPr/>
    </dgm:pt>
    <dgm:pt modelId="{EDF998FE-F6CB-4FC1-959C-8B4549393A1D}" type="pres">
      <dgm:prSet presAssocID="{9D55A2FD-53CF-41C5-870A-46E849D61C02}" presName="vert2" presStyleCnt="0"/>
      <dgm:spPr/>
    </dgm:pt>
    <dgm:pt modelId="{63F4ECAB-8E2E-4CDA-8972-2D3F3726BAEA}" type="pres">
      <dgm:prSet presAssocID="{9D55A2FD-53CF-41C5-870A-46E849D61C02}" presName="thinLine2b" presStyleLbl="callout" presStyleIdx="0" presStyleCnt="3"/>
      <dgm:spPr/>
    </dgm:pt>
    <dgm:pt modelId="{342D5663-027A-43ED-B205-937724D39CEC}" type="pres">
      <dgm:prSet presAssocID="{9D55A2FD-53CF-41C5-870A-46E849D61C02}" presName="vertSpace2b" presStyleCnt="0"/>
      <dgm:spPr/>
    </dgm:pt>
    <dgm:pt modelId="{DA6688FB-B84A-401E-8FF8-AA70AD3315F1}" type="pres">
      <dgm:prSet presAssocID="{1068A630-DFB1-4D1D-88AA-2B32FF30CAB6}" presName="thickLine" presStyleLbl="alignNode1" presStyleIdx="1" presStyleCnt="3"/>
      <dgm:spPr/>
    </dgm:pt>
    <dgm:pt modelId="{60B1C6E7-1601-4537-A5D0-2EE869DDC95B}" type="pres">
      <dgm:prSet presAssocID="{1068A630-DFB1-4D1D-88AA-2B32FF30CAB6}" presName="horz1" presStyleCnt="0"/>
      <dgm:spPr/>
    </dgm:pt>
    <dgm:pt modelId="{101A331D-46DF-4C20-A77B-C9CB508F0F4C}" type="pres">
      <dgm:prSet presAssocID="{1068A630-DFB1-4D1D-88AA-2B32FF30CAB6}" presName="tx1" presStyleLbl="revTx" presStyleIdx="2" presStyleCnt="6"/>
      <dgm:spPr/>
    </dgm:pt>
    <dgm:pt modelId="{F1686C8B-E14B-4969-A14C-CC9E22E96236}" type="pres">
      <dgm:prSet presAssocID="{1068A630-DFB1-4D1D-88AA-2B32FF30CAB6}" presName="vert1" presStyleCnt="0"/>
      <dgm:spPr/>
    </dgm:pt>
    <dgm:pt modelId="{5BD45A35-89B4-47B3-BF9B-B38E798F05AE}" type="pres">
      <dgm:prSet presAssocID="{38393510-95F8-44D5-89DF-2BE7BF932A4D}" presName="vertSpace2a" presStyleCnt="0"/>
      <dgm:spPr/>
    </dgm:pt>
    <dgm:pt modelId="{87201EC7-4E48-41A5-935A-1FC1F1E234C2}" type="pres">
      <dgm:prSet presAssocID="{38393510-95F8-44D5-89DF-2BE7BF932A4D}" presName="horz2" presStyleCnt="0"/>
      <dgm:spPr/>
    </dgm:pt>
    <dgm:pt modelId="{6F831B63-4506-4F8D-989D-078A54A7C409}" type="pres">
      <dgm:prSet presAssocID="{38393510-95F8-44D5-89DF-2BE7BF932A4D}" presName="horzSpace2" presStyleCnt="0"/>
      <dgm:spPr/>
    </dgm:pt>
    <dgm:pt modelId="{65D3C045-BDCE-48B3-854E-C16B4FCF7EC2}" type="pres">
      <dgm:prSet presAssocID="{38393510-95F8-44D5-89DF-2BE7BF932A4D}" presName="tx2" presStyleLbl="revTx" presStyleIdx="3" presStyleCnt="6"/>
      <dgm:spPr/>
    </dgm:pt>
    <dgm:pt modelId="{C45E5073-282C-4841-8AED-D3C5B36C1BD0}" type="pres">
      <dgm:prSet presAssocID="{38393510-95F8-44D5-89DF-2BE7BF932A4D}" presName="vert2" presStyleCnt="0"/>
      <dgm:spPr/>
    </dgm:pt>
    <dgm:pt modelId="{90C47299-7262-49A8-836D-D24669C2DA4B}" type="pres">
      <dgm:prSet presAssocID="{38393510-95F8-44D5-89DF-2BE7BF932A4D}" presName="thinLine2b" presStyleLbl="callout" presStyleIdx="1" presStyleCnt="3"/>
      <dgm:spPr/>
    </dgm:pt>
    <dgm:pt modelId="{0A7BF129-CE1C-480B-84AB-DA1F59704BE5}" type="pres">
      <dgm:prSet presAssocID="{38393510-95F8-44D5-89DF-2BE7BF932A4D}" presName="vertSpace2b" presStyleCnt="0"/>
      <dgm:spPr/>
    </dgm:pt>
    <dgm:pt modelId="{5897FB93-A10D-4E6F-AB2A-ECA3C2769F9C}" type="pres">
      <dgm:prSet presAssocID="{63657089-A382-40A2-B28E-0FC348F01D95}" presName="thickLine" presStyleLbl="alignNode1" presStyleIdx="2" presStyleCnt="3"/>
      <dgm:spPr/>
    </dgm:pt>
    <dgm:pt modelId="{B4A6D7E7-1A75-42E2-8562-44C3DB31B52C}" type="pres">
      <dgm:prSet presAssocID="{63657089-A382-40A2-B28E-0FC348F01D95}" presName="horz1" presStyleCnt="0"/>
      <dgm:spPr/>
    </dgm:pt>
    <dgm:pt modelId="{44D08239-CDC7-4D56-89CC-DB4678BCD874}" type="pres">
      <dgm:prSet presAssocID="{63657089-A382-40A2-B28E-0FC348F01D95}" presName="tx1" presStyleLbl="revTx" presStyleIdx="4" presStyleCnt="6"/>
      <dgm:spPr/>
    </dgm:pt>
    <dgm:pt modelId="{B390D251-9B57-4F81-9B4B-714252327791}" type="pres">
      <dgm:prSet presAssocID="{63657089-A382-40A2-B28E-0FC348F01D95}" presName="vert1" presStyleCnt="0"/>
      <dgm:spPr/>
    </dgm:pt>
    <dgm:pt modelId="{3E20D2E9-F450-4441-AEFF-7C1D70FF11EB}" type="pres">
      <dgm:prSet presAssocID="{7D74E2A3-DD3D-4B43-88E1-048BAE202E9D}" presName="vertSpace2a" presStyleCnt="0"/>
      <dgm:spPr/>
    </dgm:pt>
    <dgm:pt modelId="{B3A5F49E-B035-4139-8130-539CD0CA8FAA}" type="pres">
      <dgm:prSet presAssocID="{7D74E2A3-DD3D-4B43-88E1-048BAE202E9D}" presName="horz2" presStyleCnt="0"/>
      <dgm:spPr/>
    </dgm:pt>
    <dgm:pt modelId="{C39E7761-3F03-4E49-BEF7-AAA2398CC6C9}" type="pres">
      <dgm:prSet presAssocID="{7D74E2A3-DD3D-4B43-88E1-048BAE202E9D}" presName="horzSpace2" presStyleCnt="0"/>
      <dgm:spPr/>
    </dgm:pt>
    <dgm:pt modelId="{217A2496-695E-4BFF-BEAD-07829F4E2228}" type="pres">
      <dgm:prSet presAssocID="{7D74E2A3-DD3D-4B43-88E1-048BAE202E9D}" presName="tx2" presStyleLbl="revTx" presStyleIdx="5" presStyleCnt="6"/>
      <dgm:spPr/>
    </dgm:pt>
    <dgm:pt modelId="{1770F63D-6883-4D93-8E0D-80FD104EA6EE}" type="pres">
      <dgm:prSet presAssocID="{7D74E2A3-DD3D-4B43-88E1-048BAE202E9D}" presName="vert2" presStyleCnt="0"/>
      <dgm:spPr/>
    </dgm:pt>
    <dgm:pt modelId="{0B25888E-333A-48CE-A986-CC086F7AB843}" type="pres">
      <dgm:prSet presAssocID="{7D74E2A3-DD3D-4B43-88E1-048BAE202E9D}" presName="thinLine2b" presStyleLbl="callout" presStyleIdx="2" presStyleCnt="3"/>
      <dgm:spPr/>
    </dgm:pt>
    <dgm:pt modelId="{ADA4C62F-4336-4989-A8F9-F91F0056AABC}" type="pres">
      <dgm:prSet presAssocID="{7D74E2A3-DD3D-4B43-88E1-048BAE202E9D}" presName="vertSpace2b" presStyleCnt="0"/>
      <dgm:spPr/>
    </dgm:pt>
  </dgm:ptLst>
  <dgm:cxnLst>
    <dgm:cxn modelId="{6BDE2415-EA72-4A2C-BA86-DDDD17646A2F}" type="presOf" srcId="{7D74E2A3-DD3D-4B43-88E1-048BAE202E9D}" destId="{217A2496-695E-4BFF-BEAD-07829F4E2228}" srcOrd="0" destOrd="0" presId="urn:microsoft.com/office/officeart/2008/layout/LinedList"/>
    <dgm:cxn modelId="{C8D5181E-CFF7-4934-A820-B1987C1E13B7}" srcId="{3EA0DAB5-AC98-4E4F-8CD9-B52E35CA5DA3}" destId="{1068A630-DFB1-4D1D-88AA-2B32FF30CAB6}" srcOrd="1" destOrd="0" parTransId="{A663596B-6035-4685-BB45-2017BFF1BC98}" sibTransId="{22378096-A2CB-41D8-B0F2-76FAA09DBAC2}"/>
    <dgm:cxn modelId="{A8904024-0793-466E-A80F-6281EEEFC105}" srcId="{63657089-A382-40A2-B28E-0FC348F01D95}" destId="{7D74E2A3-DD3D-4B43-88E1-048BAE202E9D}" srcOrd="0" destOrd="0" parTransId="{F9409EEC-CD47-46A7-864D-3FC3084165A5}" sibTransId="{25BFB3DA-5CBE-4FA6-8268-93861A7838E2}"/>
    <dgm:cxn modelId="{28EF7B4C-A459-4CE1-B920-4CDA78E39D39}" type="presOf" srcId="{63657089-A382-40A2-B28E-0FC348F01D95}" destId="{44D08239-CDC7-4D56-89CC-DB4678BCD874}" srcOrd="0" destOrd="0" presId="urn:microsoft.com/office/officeart/2008/layout/LinedList"/>
    <dgm:cxn modelId="{FA45C06C-A098-4775-AD5A-B3B723E5BB2A}" srcId="{DC68033C-6E4B-4853-BD14-BFFE7A58A066}" destId="{9D55A2FD-53CF-41C5-870A-46E849D61C02}" srcOrd="0" destOrd="0" parTransId="{18440088-0754-4E95-B6CA-69910DB8AC20}" sibTransId="{BCE72370-2128-4FB5-BD83-FCEE55201207}"/>
    <dgm:cxn modelId="{0C56629B-13CE-4C45-B74E-06213AAB2CCC}" type="presOf" srcId="{DC68033C-6E4B-4853-BD14-BFFE7A58A066}" destId="{9C99D373-998A-497F-A7AE-8F16507D6FDA}" srcOrd="0" destOrd="0" presId="urn:microsoft.com/office/officeart/2008/layout/LinedList"/>
    <dgm:cxn modelId="{34B35BB3-2F76-4FE7-AA6B-3A088152A672}" type="presOf" srcId="{9D55A2FD-53CF-41C5-870A-46E849D61C02}" destId="{5F069E96-1D2D-4F08-965E-F1B3C2267548}" srcOrd="0" destOrd="0" presId="urn:microsoft.com/office/officeart/2008/layout/LinedList"/>
    <dgm:cxn modelId="{BB1700BB-2B5F-4485-A2C8-F65488B1715D}" type="presOf" srcId="{3EA0DAB5-AC98-4E4F-8CD9-B52E35CA5DA3}" destId="{AB323844-49A6-4609-B681-7F6C491097AF}" srcOrd="0" destOrd="0" presId="urn:microsoft.com/office/officeart/2008/layout/LinedList"/>
    <dgm:cxn modelId="{F481E7BF-7B4C-4333-8C30-2CF0C7626FBF}" srcId="{3EA0DAB5-AC98-4E4F-8CD9-B52E35CA5DA3}" destId="{DC68033C-6E4B-4853-BD14-BFFE7A58A066}" srcOrd="0" destOrd="0" parTransId="{1C89ACF8-D0D7-4481-9917-E5C89AD9ED17}" sibTransId="{18D3B170-291E-4F98-A93F-1C175C20FAFA}"/>
    <dgm:cxn modelId="{B140F5DF-0D0D-4AAF-BC44-25331629FBB1}" srcId="{3EA0DAB5-AC98-4E4F-8CD9-B52E35CA5DA3}" destId="{63657089-A382-40A2-B28E-0FC348F01D95}" srcOrd="2" destOrd="0" parTransId="{75DB4F92-4D19-42A6-A482-1E36E176CF01}" sibTransId="{7FBB4795-0928-4B7D-9D42-6FF2DDE6201E}"/>
    <dgm:cxn modelId="{0D456AE1-412F-4816-B1DE-11A40153176E}" type="presOf" srcId="{38393510-95F8-44D5-89DF-2BE7BF932A4D}" destId="{65D3C045-BDCE-48B3-854E-C16B4FCF7EC2}" srcOrd="0" destOrd="0" presId="urn:microsoft.com/office/officeart/2008/layout/LinedList"/>
    <dgm:cxn modelId="{879B2EE6-8872-481A-A059-F81B2EFE4401}" type="presOf" srcId="{1068A630-DFB1-4D1D-88AA-2B32FF30CAB6}" destId="{101A331D-46DF-4C20-A77B-C9CB508F0F4C}" srcOrd="0" destOrd="0" presId="urn:microsoft.com/office/officeart/2008/layout/LinedList"/>
    <dgm:cxn modelId="{0D480EF5-B7BA-4D6B-B19B-8095F7C310E2}" srcId="{1068A630-DFB1-4D1D-88AA-2B32FF30CAB6}" destId="{38393510-95F8-44D5-89DF-2BE7BF932A4D}" srcOrd="0" destOrd="0" parTransId="{2DF00AEC-5876-4FC5-8A9B-B9424E54A977}" sibTransId="{C6EA1B30-B39D-4F07-9D35-2565BD64C6E9}"/>
    <dgm:cxn modelId="{89D04004-07C5-4725-AE02-CA7F0C821BD2}" type="presParOf" srcId="{AB323844-49A6-4609-B681-7F6C491097AF}" destId="{9351FAA6-FEBD-4A6E-88FD-87E88E38713D}" srcOrd="0" destOrd="0" presId="urn:microsoft.com/office/officeart/2008/layout/LinedList"/>
    <dgm:cxn modelId="{F8B7DEDB-B02F-455C-9887-14E37A038650}" type="presParOf" srcId="{AB323844-49A6-4609-B681-7F6C491097AF}" destId="{6B415BE1-6363-43B3-B565-D61B6BDBC57B}" srcOrd="1" destOrd="0" presId="urn:microsoft.com/office/officeart/2008/layout/LinedList"/>
    <dgm:cxn modelId="{E7E55584-9CE0-49F7-AC73-FEF24108C73C}" type="presParOf" srcId="{6B415BE1-6363-43B3-B565-D61B6BDBC57B}" destId="{9C99D373-998A-497F-A7AE-8F16507D6FDA}" srcOrd="0" destOrd="0" presId="urn:microsoft.com/office/officeart/2008/layout/LinedList"/>
    <dgm:cxn modelId="{12F0BD8D-7F82-4AD5-A992-B50A5DA2ADA2}" type="presParOf" srcId="{6B415BE1-6363-43B3-B565-D61B6BDBC57B}" destId="{F7522DF3-FAF9-4A38-9149-BD1A008AAD82}" srcOrd="1" destOrd="0" presId="urn:microsoft.com/office/officeart/2008/layout/LinedList"/>
    <dgm:cxn modelId="{0F589E73-73E5-4F60-9A59-3845733EF83D}" type="presParOf" srcId="{F7522DF3-FAF9-4A38-9149-BD1A008AAD82}" destId="{F238C82F-8993-4C66-9D82-B90F1A34C4EF}" srcOrd="0" destOrd="0" presId="urn:microsoft.com/office/officeart/2008/layout/LinedList"/>
    <dgm:cxn modelId="{DB4F9202-07AA-4FA4-89B9-3BE7D452456C}" type="presParOf" srcId="{F7522DF3-FAF9-4A38-9149-BD1A008AAD82}" destId="{616F5325-38CE-4F53-8FEB-FBFAF797F724}" srcOrd="1" destOrd="0" presId="urn:microsoft.com/office/officeart/2008/layout/LinedList"/>
    <dgm:cxn modelId="{3D6B286B-143D-4549-8F25-8C111F249A75}" type="presParOf" srcId="{616F5325-38CE-4F53-8FEB-FBFAF797F724}" destId="{705767B1-D5FD-4923-8F34-F05F46B018CD}" srcOrd="0" destOrd="0" presId="urn:microsoft.com/office/officeart/2008/layout/LinedList"/>
    <dgm:cxn modelId="{71591646-D13D-4ABC-AAC1-2D06CF294434}" type="presParOf" srcId="{616F5325-38CE-4F53-8FEB-FBFAF797F724}" destId="{5F069E96-1D2D-4F08-965E-F1B3C2267548}" srcOrd="1" destOrd="0" presId="urn:microsoft.com/office/officeart/2008/layout/LinedList"/>
    <dgm:cxn modelId="{E45AD09A-2958-409E-8F77-F193A9AD3A12}" type="presParOf" srcId="{616F5325-38CE-4F53-8FEB-FBFAF797F724}" destId="{EDF998FE-F6CB-4FC1-959C-8B4549393A1D}" srcOrd="2" destOrd="0" presId="urn:microsoft.com/office/officeart/2008/layout/LinedList"/>
    <dgm:cxn modelId="{59BADCC6-A1E1-4BB0-971A-B35AA2092C04}" type="presParOf" srcId="{F7522DF3-FAF9-4A38-9149-BD1A008AAD82}" destId="{63F4ECAB-8E2E-4CDA-8972-2D3F3726BAEA}" srcOrd="2" destOrd="0" presId="urn:microsoft.com/office/officeart/2008/layout/LinedList"/>
    <dgm:cxn modelId="{EBBE6BBD-7B9B-4E8C-B757-DAE5EC6B9BF3}" type="presParOf" srcId="{F7522DF3-FAF9-4A38-9149-BD1A008AAD82}" destId="{342D5663-027A-43ED-B205-937724D39CEC}" srcOrd="3" destOrd="0" presId="urn:microsoft.com/office/officeart/2008/layout/LinedList"/>
    <dgm:cxn modelId="{25C001B2-1231-4DA5-9070-A26C2AA5AD35}" type="presParOf" srcId="{AB323844-49A6-4609-B681-7F6C491097AF}" destId="{DA6688FB-B84A-401E-8FF8-AA70AD3315F1}" srcOrd="2" destOrd="0" presId="urn:microsoft.com/office/officeart/2008/layout/LinedList"/>
    <dgm:cxn modelId="{D28FA56C-79EB-4D21-98E9-C42576A7EC84}" type="presParOf" srcId="{AB323844-49A6-4609-B681-7F6C491097AF}" destId="{60B1C6E7-1601-4537-A5D0-2EE869DDC95B}" srcOrd="3" destOrd="0" presId="urn:microsoft.com/office/officeart/2008/layout/LinedList"/>
    <dgm:cxn modelId="{80314962-B864-43E7-AFCE-74063FE25531}" type="presParOf" srcId="{60B1C6E7-1601-4537-A5D0-2EE869DDC95B}" destId="{101A331D-46DF-4C20-A77B-C9CB508F0F4C}" srcOrd="0" destOrd="0" presId="urn:microsoft.com/office/officeart/2008/layout/LinedList"/>
    <dgm:cxn modelId="{1B9EB4FB-973B-43F5-975A-CD5865B25B03}" type="presParOf" srcId="{60B1C6E7-1601-4537-A5D0-2EE869DDC95B}" destId="{F1686C8B-E14B-4969-A14C-CC9E22E96236}" srcOrd="1" destOrd="0" presId="urn:microsoft.com/office/officeart/2008/layout/LinedList"/>
    <dgm:cxn modelId="{19B877A8-4163-450A-99D1-11D389A20DE1}" type="presParOf" srcId="{F1686C8B-E14B-4969-A14C-CC9E22E96236}" destId="{5BD45A35-89B4-47B3-BF9B-B38E798F05AE}" srcOrd="0" destOrd="0" presId="urn:microsoft.com/office/officeart/2008/layout/LinedList"/>
    <dgm:cxn modelId="{CEA87C3E-8F83-4294-BE63-C16E84595EAA}" type="presParOf" srcId="{F1686C8B-E14B-4969-A14C-CC9E22E96236}" destId="{87201EC7-4E48-41A5-935A-1FC1F1E234C2}" srcOrd="1" destOrd="0" presId="urn:microsoft.com/office/officeart/2008/layout/LinedList"/>
    <dgm:cxn modelId="{964CDDF3-EE3E-4597-88ED-4DDB8E8386B8}" type="presParOf" srcId="{87201EC7-4E48-41A5-935A-1FC1F1E234C2}" destId="{6F831B63-4506-4F8D-989D-078A54A7C409}" srcOrd="0" destOrd="0" presId="urn:microsoft.com/office/officeart/2008/layout/LinedList"/>
    <dgm:cxn modelId="{3A91522C-2617-4E79-B313-9710A0591ADB}" type="presParOf" srcId="{87201EC7-4E48-41A5-935A-1FC1F1E234C2}" destId="{65D3C045-BDCE-48B3-854E-C16B4FCF7EC2}" srcOrd="1" destOrd="0" presId="urn:microsoft.com/office/officeart/2008/layout/LinedList"/>
    <dgm:cxn modelId="{E90790EC-48FC-4A5D-BF76-DC40B00C9437}" type="presParOf" srcId="{87201EC7-4E48-41A5-935A-1FC1F1E234C2}" destId="{C45E5073-282C-4841-8AED-D3C5B36C1BD0}" srcOrd="2" destOrd="0" presId="urn:microsoft.com/office/officeart/2008/layout/LinedList"/>
    <dgm:cxn modelId="{F8FF34F9-742F-4249-AB5D-B4EEFD0DC0AB}" type="presParOf" srcId="{F1686C8B-E14B-4969-A14C-CC9E22E96236}" destId="{90C47299-7262-49A8-836D-D24669C2DA4B}" srcOrd="2" destOrd="0" presId="urn:microsoft.com/office/officeart/2008/layout/LinedList"/>
    <dgm:cxn modelId="{56B58443-D42F-4B7A-B5DD-DE4F9AD2C81D}" type="presParOf" srcId="{F1686C8B-E14B-4969-A14C-CC9E22E96236}" destId="{0A7BF129-CE1C-480B-84AB-DA1F59704BE5}" srcOrd="3" destOrd="0" presId="urn:microsoft.com/office/officeart/2008/layout/LinedList"/>
    <dgm:cxn modelId="{23DB9367-282C-445D-AB7E-91FF1869317B}" type="presParOf" srcId="{AB323844-49A6-4609-B681-7F6C491097AF}" destId="{5897FB93-A10D-4E6F-AB2A-ECA3C2769F9C}" srcOrd="4" destOrd="0" presId="urn:microsoft.com/office/officeart/2008/layout/LinedList"/>
    <dgm:cxn modelId="{6EDADCBD-1C75-4CE0-A2F9-695B05BCCF56}" type="presParOf" srcId="{AB323844-49A6-4609-B681-7F6C491097AF}" destId="{B4A6D7E7-1A75-42E2-8562-44C3DB31B52C}" srcOrd="5" destOrd="0" presId="urn:microsoft.com/office/officeart/2008/layout/LinedList"/>
    <dgm:cxn modelId="{4D99BDA6-8A2A-4A68-8B64-97AFDFC1AB8E}" type="presParOf" srcId="{B4A6D7E7-1A75-42E2-8562-44C3DB31B52C}" destId="{44D08239-CDC7-4D56-89CC-DB4678BCD874}" srcOrd="0" destOrd="0" presId="urn:microsoft.com/office/officeart/2008/layout/LinedList"/>
    <dgm:cxn modelId="{69E26AF1-68C0-4F0E-AD41-7E50B3E9D550}" type="presParOf" srcId="{B4A6D7E7-1A75-42E2-8562-44C3DB31B52C}" destId="{B390D251-9B57-4F81-9B4B-714252327791}" srcOrd="1" destOrd="0" presId="urn:microsoft.com/office/officeart/2008/layout/LinedList"/>
    <dgm:cxn modelId="{C0D906D0-11D9-489C-ACEC-FF902002DA5F}" type="presParOf" srcId="{B390D251-9B57-4F81-9B4B-714252327791}" destId="{3E20D2E9-F450-4441-AEFF-7C1D70FF11EB}" srcOrd="0" destOrd="0" presId="urn:microsoft.com/office/officeart/2008/layout/LinedList"/>
    <dgm:cxn modelId="{4755661F-587B-4A09-BBC8-17DC76A939FF}" type="presParOf" srcId="{B390D251-9B57-4F81-9B4B-714252327791}" destId="{B3A5F49E-B035-4139-8130-539CD0CA8FAA}" srcOrd="1" destOrd="0" presId="urn:microsoft.com/office/officeart/2008/layout/LinedList"/>
    <dgm:cxn modelId="{A2EDCF3D-D936-440B-A256-2BB4A5C00763}" type="presParOf" srcId="{B3A5F49E-B035-4139-8130-539CD0CA8FAA}" destId="{C39E7761-3F03-4E49-BEF7-AAA2398CC6C9}" srcOrd="0" destOrd="0" presId="urn:microsoft.com/office/officeart/2008/layout/LinedList"/>
    <dgm:cxn modelId="{BA0AC6CC-CEF0-475C-B071-5A6BC0404045}" type="presParOf" srcId="{B3A5F49E-B035-4139-8130-539CD0CA8FAA}" destId="{217A2496-695E-4BFF-BEAD-07829F4E2228}" srcOrd="1" destOrd="0" presId="urn:microsoft.com/office/officeart/2008/layout/LinedList"/>
    <dgm:cxn modelId="{BB2AD674-F353-43B3-AA06-D6C052C63050}" type="presParOf" srcId="{B3A5F49E-B035-4139-8130-539CD0CA8FAA}" destId="{1770F63D-6883-4D93-8E0D-80FD104EA6EE}" srcOrd="2" destOrd="0" presId="urn:microsoft.com/office/officeart/2008/layout/LinedList"/>
    <dgm:cxn modelId="{CDB7CAB4-3C39-45B7-8E0E-3B16E1469381}" type="presParOf" srcId="{B390D251-9B57-4F81-9B4B-714252327791}" destId="{0B25888E-333A-48CE-A986-CC086F7AB843}" srcOrd="2" destOrd="0" presId="urn:microsoft.com/office/officeart/2008/layout/LinedList"/>
    <dgm:cxn modelId="{A3BD232C-39D4-47FA-AA86-821EC1B2FC0D}" type="presParOf" srcId="{B390D251-9B57-4F81-9B4B-714252327791}" destId="{ADA4C62F-4336-4989-A8F9-F91F0056AABC}" srcOrd="3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1FAA6-FEBD-4A6E-88FD-87E88E38713D}">
      <dsp:nvSpPr>
        <dsp:cNvPr id="0" name=""/>
        <dsp:cNvSpPr/>
      </dsp:nvSpPr>
      <dsp:spPr>
        <a:xfrm>
          <a:off x="0" y="1761"/>
          <a:ext cx="1086015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9D373-998A-497F-A7AE-8F16507D6FDA}">
      <dsp:nvSpPr>
        <dsp:cNvPr id="0" name=""/>
        <dsp:cNvSpPr/>
      </dsp:nvSpPr>
      <dsp:spPr>
        <a:xfrm>
          <a:off x="0" y="1761"/>
          <a:ext cx="2172031" cy="1201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1</a:t>
          </a:r>
          <a:endParaRPr lang="en-IN" sz="5700" kern="1200" dirty="0"/>
        </a:p>
      </dsp:txBody>
      <dsp:txXfrm>
        <a:off x="0" y="1761"/>
        <a:ext cx="2172031" cy="1201114"/>
      </dsp:txXfrm>
    </dsp:sp>
    <dsp:sp modelId="{5F069E96-1D2D-4F08-965E-F1B3C2267548}">
      <dsp:nvSpPr>
        <dsp:cNvPr id="0" name=""/>
        <dsp:cNvSpPr/>
      </dsp:nvSpPr>
      <dsp:spPr>
        <a:xfrm>
          <a:off x="2334933" y="56303"/>
          <a:ext cx="8525223" cy="109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All data is stored in memory</a:t>
          </a:r>
          <a:endParaRPr lang="en-IN" sz="3500" kern="1200" dirty="0"/>
        </a:p>
      </dsp:txBody>
      <dsp:txXfrm>
        <a:off x="2334933" y="56303"/>
        <a:ext cx="8525223" cy="1090856"/>
      </dsp:txXfrm>
    </dsp:sp>
    <dsp:sp modelId="{63F4ECAB-8E2E-4CDA-8972-2D3F3726BAEA}">
      <dsp:nvSpPr>
        <dsp:cNvPr id="0" name=""/>
        <dsp:cNvSpPr/>
      </dsp:nvSpPr>
      <dsp:spPr>
        <a:xfrm>
          <a:off x="2172031" y="1147160"/>
          <a:ext cx="86881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688FB-B84A-401E-8FF8-AA70AD3315F1}">
      <dsp:nvSpPr>
        <dsp:cNvPr id="0" name=""/>
        <dsp:cNvSpPr/>
      </dsp:nvSpPr>
      <dsp:spPr>
        <a:xfrm>
          <a:off x="0" y="1202876"/>
          <a:ext cx="1086015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A331D-46DF-4C20-A77B-C9CB508F0F4C}">
      <dsp:nvSpPr>
        <dsp:cNvPr id="0" name=""/>
        <dsp:cNvSpPr/>
      </dsp:nvSpPr>
      <dsp:spPr>
        <a:xfrm>
          <a:off x="0" y="1202876"/>
          <a:ext cx="2172031" cy="1201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2</a:t>
          </a:r>
          <a:endParaRPr lang="en-IN" sz="5700" kern="1200" dirty="0"/>
        </a:p>
      </dsp:txBody>
      <dsp:txXfrm>
        <a:off x="0" y="1202876"/>
        <a:ext cx="2172031" cy="1201114"/>
      </dsp:txXfrm>
    </dsp:sp>
    <dsp:sp modelId="{65D3C045-BDCE-48B3-854E-C16B4FCF7EC2}">
      <dsp:nvSpPr>
        <dsp:cNvPr id="0" name=""/>
        <dsp:cNvSpPr/>
      </dsp:nvSpPr>
      <dsp:spPr>
        <a:xfrm>
          <a:off x="2334933" y="1257418"/>
          <a:ext cx="8525223" cy="109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is organized in simple data structure</a:t>
          </a:r>
          <a:endParaRPr lang="en-IN" sz="3500" kern="1200" dirty="0"/>
        </a:p>
      </dsp:txBody>
      <dsp:txXfrm>
        <a:off x="2334933" y="1257418"/>
        <a:ext cx="8525223" cy="1090856"/>
      </dsp:txXfrm>
    </dsp:sp>
    <dsp:sp modelId="{90C47299-7262-49A8-836D-D24669C2DA4B}">
      <dsp:nvSpPr>
        <dsp:cNvPr id="0" name=""/>
        <dsp:cNvSpPr/>
      </dsp:nvSpPr>
      <dsp:spPr>
        <a:xfrm>
          <a:off x="2172031" y="2348275"/>
          <a:ext cx="86881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7FB93-A10D-4E6F-AB2A-ECA3C2769F9C}">
      <dsp:nvSpPr>
        <dsp:cNvPr id="0" name=""/>
        <dsp:cNvSpPr/>
      </dsp:nvSpPr>
      <dsp:spPr>
        <a:xfrm>
          <a:off x="0" y="2403990"/>
          <a:ext cx="1086015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08239-CDC7-4D56-89CC-DB4678BCD874}">
      <dsp:nvSpPr>
        <dsp:cNvPr id="0" name=""/>
        <dsp:cNvSpPr/>
      </dsp:nvSpPr>
      <dsp:spPr>
        <a:xfrm>
          <a:off x="0" y="2403990"/>
          <a:ext cx="2172031" cy="1201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3</a:t>
          </a:r>
          <a:endParaRPr lang="en-IN" sz="5700" kern="1200" dirty="0"/>
        </a:p>
      </dsp:txBody>
      <dsp:txXfrm>
        <a:off x="0" y="2403990"/>
        <a:ext cx="2172031" cy="1201114"/>
      </dsp:txXfrm>
    </dsp:sp>
    <dsp:sp modelId="{217A2496-695E-4BFF-BEAD-07829F4E2228}">
      <dsp:nvSpPr>
        <dsp:cNvPr id="0" name=""/>
        <dsp:cNvSpPr/>
      </dsp:nvSpPr>
      <dsp:spPr>
        <a:xfrm>
          <a:off x="2334933" y="2458533"/>
          <a:ext cx="8525223" cy="109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Redis has simple feature set</a:t>
          </a:r>
          <a:endParaRPr lang="en-IN" sz="3500" kern="1200" dirty="0"/>
        </a:p>
      </dsp:txBody>
      <dsp:txXfrm>
        <a:off x="2334933" y="2458533"/>
        <a:ext cx="8525223" cy="1090856"/>
      </dsp:txXfrm>
    </dsp:sp>
    <dsp:sp modelId="{0B25888E-333A-48CE-A986-CC086F7AB843}">
      <dsp:nvSpPr>
        <dsp:cNvPr id="0" name=""/>
        <dsp:cNvSpPr/>
      </dsp:nvSpPr>
      <dsp:spPr>
        <a:xfrm>
          <a:off x="2172031" y="3549390"/>
          <a:ext cx="86881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1FAA6-FEBD-4A6E-88FD-87E88E38713D}">
      <dsp:nvSpPr>
        <dsp:cNvPr id="0" name=""/>
        <dsp:cNvSpPr/>
      </dsp:nvSpPr>
      <dsp:spPr>
        <a:xfrm>
          <a:off x="0" y="1761"/>
          <a:ext cx="1086015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9D373-998A-497F-A7AE-8F16507D6FDA}">
      <dsp:nvSpPr>
        <dsp:cNvPr id="0" name=""/>
        <dsp:cNvSpPr/>
      </dsp:nvSpPr>
      <dsp:spPr>
        <a:xfrm>
          <a:off x="0" y="1761"/>
          <a:ext cx="2172031" cy="1201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1</a:t>
          </a:r>
          <a:endParaRPr lang="en-IN" sz="5700" kern="1200" dirty="0"/>
        </a:p>
      </dsp:txBody>
      <dsp:txXfrm>
        <a:off x="0" y="1761"/>
        <a:ext cx="2172031" cy="1201114"/>
      </dsp:txXfrm>
    </dsp:sp>
    <dsp:sp modelId="{5F069E96-1D2D-4F08-965E-F1B3C2267548}">
      <dsp:nvSpPr>
        <dsp:cNvPr id="0" name=""/>
        <dsp:cNvSpPr/>
      </dsp:nvSpPr>
      <dsp:spPr>
        <a:xfrm>
          <a:off x="2334933" y="56303"/>
          <a:ext cx="8525223" cy="109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All data is stored in memory</a:t>
          </a:r>
          <a:endParaRPr lang="en-IN" sz="3500" kern="1200" dirty="0"/>
        </a:p>
      </dsp:txBody>
      <dsp:txXfrm>
        <a:off x="2334933" y="56303"/>
        <a:ext cx="8525223" cy="1090856"/>
      </dsp:txXfrm>
    </dsp:sp>
    <dsp:sp modelId="{63F4ECAB-8E2E-4CDA-8972-2D3F3726BAEA}">
      <dsp:nvSpPr>
        <dsp:cNvPr id="0" name=""/>
        <dsp:cNvSpPr/>
      </dsp:nvSpPr>
      <dsp:spPr>
        <a:xfrm>
          <a:off x="2172031" y="1147160"/>
          <a:ext cx="86881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688FB-B84A-401E-8FF8-AA70AD3315F1}">
      <dsp:nvSpPr>
        <dsp:cNvPr id="0" name=""/>
        <dsp:cNvSpPr/>
      </dsp:nvSpPr>
      <dsp:spPr>
        <a:xfrm>
          <a:off x="0" y="1202876"/>
          <a:ext cx="1086015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A331D-46DF-4C20-A77B-C9CB508F0F4C}">
      <dsp:nvSpPr>
        <dsp:cNvPr id="0" name=""/>
        <dsp:cNvSpPr/>
      </dsp:nvSpPr>
      <dsp:spPr>
        <a:xfrm>
          <a:off x="0" y="1202876"/>
          <a:ext cx="2172031" cy="1201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2</a:t>
          </a:r>
          <a:endParaRPr lang="en-IN" sz="5700" kern="1200" dirty="0"/>
        </a:p>
      </dsp:txBody>
      <dsp:txXfrm>
        <a:off x="0" y="1202876"/>
        <a:ext cx="2172031" cy="1201114"/>
      </dsp:txXfrm>
    </dsp:sp>
    <dsp:sp modelId="{65D3C045-BDCE-48B3-854E-C16B4FCF7EC2}">
      <dsp:nvSpPr>
        <dsp:cNvPr id="0" name=""/>
        <dsp:cNvSpPr/>
      </dsp:nvSpPr>
      <dsp:spPr>
        <a:xfrm>
          <a:off x="2334933" y="1257418"/>
          <a:ext cx="8525223" cy="109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is organized in simple data structure</a:t>
          </a:r>
          <a:endParaRPr lang="en-IN" sz="3500" kern="1200" dirty="0"/>
        </a:p>
      </dsp:txBody>
      <dsp:txXfrm>
        <a:off x="2334933" y="1257418"/>
        <a:ext cx="8525223" cy="1090856"/>
      </dsp:txXfrm>
    </dsp:sp>
    <dsp:sp modelId="{90C47299-7262-49A8-836D-D24669C2DA4B}">
      <dsp:nvSpPr>
        <dsp:cNvPr id="0" name=""/>
        <dsp:cNvSpPr/>
      </dsp:nvSpPr>
      <dsp:spPr>
        <a:xfrm>
          <a:off x="2172031" y="2348275"/>
          <a:ext cx="86881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7FB93-A10D-4E6F-AB2A-ECA3C2769F9C}">
      <dsp:nvSpPr>
        <dsp:cNvPr id="0" name=""/>
        <dsp:cNvSpPr/>
      </dsp:nvSpPr>
      <dsp:spPr>
        <a:xfrm>
          <a:off x="0" y="2403990"/>
          <a:ext cx="1086015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08239-CDC7-4D56-89CC-DB4678BCD874}">
      <dsp:nvSpPr>
        <dsp:cNvPr id="0" name=""/>
        <dsp:cNvSpPr/>
      </dsp:nvSpPr>
      <dsp:spPr>
        <a:xfrm>
          <a:off x="0" y="2403990"/>
          <a:ext cx="2172031" cy="1201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3</a:t>
          </a:r>
          <a:endParaRPr lang="en-IN" sz="5700" kern="1200" dirty="0"/>
        </a:p>
      </dsp:txBody>
      <dsp:txXfrm>
        <a:off x="0" y="2403990"/>
        <a:ext cx="2172031" cy="1201114"/>
      </dsp:txXfrm>
    </dsp:sp>
    <dsp:sp modelId="{217A2496-695E-4BFF-BEAD-07829F4E2228}">
      <dsp:nvSpPr>
        <dsp:cNvPr id="0" name=""/>
        <dsp:cNvSpPr/>
      </dsp:nvSpPr>
      <dsp:spPr>
        <a:xfrm>
          <a:off x="2334933" y="2458533"/>
          <a:ext cx="8525223" cy="109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Redis has simple feature set</a:t>
          </a:r>
          <a:endParaRPr lang="en-IN" sz="3500" kern="1200" dirty="0"/>
        </a:p>
      </dsp:txBody>
      <dsp:txXfrm>
        <a:off x="2334933" y="2458533"/>
        <a:ext cx="8525223" cy="1090856"/>
      </dsp:txXfrm>
    </dsp:sp>
    <dsp:sp modelId="{0B25888E-333A-48CE-A986-CC086F7AB843}">
      <dsp:nvSpPr>
        <dsp:cNvPr id="0" name=""/>
        <dsp:cNvSpPr/>
      </dsp:nvSpPr>
      <dsp:spPr>
        <a:xfrm>
          <a:off x="2172031" y="3549390"/>
          <a:ext cx="86881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866CC-6E00-4C38-A54B-CC32D4130AB3}">
      <dsp:nvSpPr>
        <dsp:cNvPr id="0" name=""/>
        <dsp:cNvSpPr/>
      </dsp:nvSpPr>
      <dsp:spPr>
        <a:xfrm>
          <a:off x="6564547" y="1960930"/>
          <a:ext cx="1496823" cy="1497068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FFF37-040B-4234-A6E9-6E9D75087C34}">
      <dsp:nvSpPr>
        <dsp:cNvPr id="0" name=""/>
        <dsp:cNvSpPr/>
      </dsp:nvSpPr>
      <dsp:spPr>
        <a:xfrm>
          <a:off x="6613937" y="2010841"/>
          <a:ext cx="1397247" cy="13972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Double Linked List</a:t>
          </a:r>
          <a:endParaRPr lang="en-IN" sz="2300" kern="1200" dirty="0"/>
        </a:p>
      </dsp:txBody>
      <dsp:txXfrm>
        <a:off x="6813885" y="2210485"/>
        <a:ext cx="998147" cy="997958"/>
      </dsp:txXfrm>
    </dsp:sp>
    <dsp:sp modelId="{184439D4-463E-492B-AF8C-30C68D721ED3}">
      <dsp:nvSpPr>
        <dsp:cNvPr id="0" name=""/>
        <dsp:cNvSpPr/>
      </dsp:nvSpPr>
      <dsp:spPr>
        <a:xfrm rot="2700000">
          <a:off x="5016827" y="1961008"/>
          <a:ext cx="1496650" cy="1496650"/>
        </a:xfrm>
        <a:prstGeom prst="teardrop">
          <a:avLst>
            <a:gd name="adj" fmla="val 10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AE1C3-9709-42BF-8D8C-957669FBA184}">
      <dsp:nvSpPr>
        <dsp:cNvPr id="0" name=""/>
        <dsp:cNvSpPr/>
      </dsp:nvSpPr>
      <dsp:spPr>
        <a:xfrm>
          <a:off x="5067724" y="2010841"/>
          <a:ext cx="1397247" cy="13972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Link List</a:t>
          </a:r>
          <a:endParaRPr lang="en-IN" sz="2300" kern="1200" dirty="0"/>
        </a:p>
      </dsp:txBody>
      <dsp:txXfrm>
        <a:off x="5266875" y="2210485"/>
        <a:ext cx="998147" cy="997958"/>
      </dsp:txXfrm>
    </dsp:sp>
    <dsp:sp modelId="{EE52D65A-BA8A-4741-B3AC-E371397851E8}">
      <dsp:nvSpPr>
        <dsp:cNvPr id="0" name=""/>
        <dsp:cNvSpPr/>
      </dsp:nvSpPr>
      <dsp:spPr>
        <a:xfrm rot="2700000">
          <a:off x="3470614" y="1961008"/>
          <a:ext cx="1496650" cy="1496650"/>
        </a:xfrm>
        <a:prstGeom prst="teardrop">
          <a:avLst>
            <a:gd name="adj" fmla="val 10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E2A1D-D51B-42BD-832C-F8B003FAABB4}">
      <dsp:nvSpPr>
        <dsp:cNvPr id="0" name=""/>
        <dsp:cNvSpPr/>
      </dsp:nvSpPr>
      <dsp:spPr>
        <a:xfrm>
          <a:off x="3520714" y="2010841"/>
          <a:ext cx="1397247" cy="13972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Hash maps</a:t>
          </a:r>
          <a:endParaRPr lang="en-IN" sz="2300" kern="1200" dirty="0"/>
        </a:p>
      </dsp:txBody>
      <dsp:txXfrm>
        <a:off x="3719866" y="2210485"/>
        <a:ext cx="998147" cy="997958"/>
      </dsp:txXfrm>
    </dsp:sp>
    <dsp:sp modelId="{8F46CDE6-858F-4988-8BB9-6CD6D9637FDD}">
      <dsp:nvSpPr>
        <dsp:cNvPr id="0" name=""/>
        <dsp:cNvSpPr/>
      </dsp:nvSpPr>
      <dsp:spPr>
        <a:xfrm rot="2700000">
          <a:off x="1923605" y="1961008"/>
          <a:ext cx="1496650" cy="1496650"/>
        </a:xfrm>
        <a:prstGeom prst="teardrop">
          <a:avLst>
            <a:gd name="adj" fmla="val 10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657A7-6278-43DD-8948-BAFE75B8CB45}">
      <dsp:nvSpPr>
        <dsp:cNvPr id="0" name=""/>
        <dsp:cNvSpPr/>
      </dsp:nvSpPr>
      <dsp:spPr>
        <a:xfrm>
          <a:off x="1973704" y="2010841"/>
          <a:ext cx="1397247" cy="13972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Sorted Sets</a:t>
          </a:r>
          <a:endParaRPr lang="en-IN" sz="2300" kern="1200" dirty="0"/>
        </a:p>
      </dsp:txBody>
      <dsp:txXfrm>
        <a:off x="2173652" y="2210485"/>
        <a:ext cx="998147" cy="997958"/>
      </dsp:txXfrm>
    </dsp:sp>
    <dsp:sp modelId="{5566E7B4-B239-4AA3-8B1D-33DD39B31969}">
      <dsp:nvSpPr>
        <dsp:cNvPr id="0" name=""/>
        <dsp:cNvSpPr/>
      </dsp:nvSpPr>
      <dsp:spPr>
        <a:xfrm rot="2700000">
          <a:off x="376595" y="1961008"/>
          <a:ext cx="1496650" cy="1496650"/>
        </a:xfrm>
        <a:prstGeom prst="teardrop">
          <a:avLst>
            <a:gd name="adj" fmla="val 10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4ADAE-C226-4FDB-9523-5EB0621BB9BE}">
      <dsp:nvSpPr>
        <dsp:cNvPr id="0" name=""/>
        <dsp:cNvSpPr/>
      </dsp:nvSpPr>
      <dsp:spPr>
        <a:xfrm>
          <a:off x="426695" y="2010841"/>
          <a:ext cx="1397247" cy="13972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Key Value pair</a:t>
          </a:r>
          <a:endParaRPr lang="en-IN" sz="2300" kern="1200" dirty="0"/>
        </a:p>
      </dsp:txBody>
      <dsp:txXfrm>
        <a:off x="626643" y="2210485"/>
        <a:ext cx="998147" cy="9979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1FAA6-FEBD-4A6E-88FD-87E88E38713D}">
      <dsp:nvSpPr>
        <dsp:cNvPr id="0" name=""/>
        <dsp:cNvSpPr/>
      </dsp:nvSpPr>
      <dsp:spPr>
        <a:xfrm>
          <a:off x="0" y="1761"/>
          <a:ext cx="1086015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9D373-998A-497F-A7AE-8F16507D6FDA}">
      <dsp:nvSpPr>
        <dsp:cNvPr id="0" name=""/>
        <dsp:cNvSpPr/>
      </dsp:nvSpPr>
      <dsp:spPr>
        <a:xfrm>
          <a:off x="0" y="1761"/>
          <a:ext cx="2172031" cy="1201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1</a:t>
          </a:r>
          <a:endParaRPr lang="en-IN" sz="5700" kern="1200" dirty="0"/>
        </a:p>
      </dsp:txBody>
      <dsp:txXfrm>
        <a:off x="0" y="1761"/>
        <a:ext cx="2172031" cy="1201114"/>
      </dsp:txXfrm>
    </dsp:sp>
    <dsp:sp modelId="{5F069E96-1D2D-4F08-965E-F1B3C2267548}">
      <dsp:nvSpPr>
        <dsp:cNvPr id="0" name=""/>
        <dsp:cNvSpPr/>
      </dsp:nvSpPr>
      <dsp:spPr>
        <a:xfrm>
          <a:off x="2334933" y="56303"/>
          <a:ext cx="8525223" cy="109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All data is stored in memory</a:t>
          </a:r>
          <a:endParaRPr lang="en-IN" sz="3500" kern="1200" dirty="0"/>
        </a:p>
      </dsp:txBody>
      <dsp:txXfrm>
        <a:off x="2334933" y="56303"/>
        <a:ext cx="8525223" cy="1090856"/>
      </dsp:txXfrm>
    </dsp:sp>
    <dsp:sp modelId="{63F4ECAB-8E2E-4CDA-8972-2D3F3726BAEA}">
      <dsp:nvSpPr>
        <dsp:cNvPr id="0" name=""/>
        <dsp:cNvSpPr/>
      </dsp:nvSpPr>
      <dsp:spPr>
        <a:xfrm>
          <a:off x="2172031" y="1147160"/>
          <a:ext cx="86881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688FB-B84A-401E-8FF8-AA70AD3315F1}">
      <dsp:nvSpPr>
        <dsp:cNvPr id="0" name=""/>
        <dsp:cNvSpPr/>
      </dsp:nvSpPr>
      <dsp:spPr>
        <a:xfrm>
          <a:off x="0" y="1202876"/>
          <a:ext cx="1086015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A331D-46DF-4C20-A77B-C9CB508F0F4C}">
      <dsp:nvSpPr>
        <dsp:cNvPr id="0" name=""/>
        <dsp:cNvSpPr/>
      </dsp:nvSpPr>
      <dsp:spPr>
        <a:xfrm>
          <a:off x="0" y="1202876"/>
          <a:ext cx="2172031" cy="1201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2</a:t>
          </a:r>
          <a:endParaRPr lang="en-IN" sz="5700" kern="1200" dirty="0"/>
        </a:p>
      </dsp:txBody>
      <dsp:txXfrm>
        <a:off x="0" y="1202876"/>
        <a:ext cx="2172031" cy="1201114"/>
      </dsp:txXfrm>
    </dsp:sp>
    <dsp:sp modelId="{65D3C045-BDCE-48B3-854E-C16B4FCF7EC2}">
      <dsp:nvSpPr>
        <dsp:cNvPr id="0" name=""/>
        <dsp:cNvSpPr/>
      </dsp:nvSpPr>
      <dsp:spPr>
        <a:xfrm>
          <a:off x="2334933" y="1257418"/>
          <a:ext cx="8525223" cy="109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is organized in simple data structure</a:t>
          </a:r>
          <a:endParaRPr lang="en-IN" sz="3500" kern="1200" dirty="0"/>
        </a:p>
      </dsp:txBody>
      <dsp:txXfrm>
        <a:off x="2334933" y="1257418"/>
        <a:ext cx="8525223" cy="1090856"/>
      </dsp:txXfrm>
    </dsp:sp>
    <dsp:sp modelId="{90C47299-7262-49A8-836D-D24669C2DA4B}">
      <dsp:nvSpPr>
        <dsp:cNvPr id="0" name=""/>
        <dsp:cNvSpPr/>
      </dsp:nvSpPr>
      <dsp:spPr>
        <a:xfrm>
          <a:off x="2172031" y="2348275"/>
          <a:ext cx="86881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7FB93-A10D-4E6F-AB2A-ECA3C2769F9C}">
      <dsp:nvSpPr>
        <dsp:cNvPr id="0" name=""/>
        <dsp:cNvSpPr/>
      </dsp:nvSpPr>
      <dsp:spPr>
        <a:xfrm>
          <a:off x="0" y="2403990"/>
          <a:ext cx="1086015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08239-CDC7-4D56-89CC-DB4678BCD874}">
      <dsp:nvSpPr>
        <dsp:cNvPr id="0" name=""/>
        <dsp:cNvSpPr/>
      </dsp:nvSpPr>
      <dsp:spPr>
        <a:xfrm>
          <a:off x="0" y="2403990"/>
          <a:ext cx="2172031" cy="1201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3</a:t>
          </a:r>
          <a:endParaRPr lang="en-IN" sz="5700" kern="1200" dirty="0"/>
        </a:p>
      </dsp:txBody>
      <dsp:txXfrm>
        <a:off x="0" y="2403990"/>
        <a:ext cx="2172031" cy="1201114"/>
      </dsp:txXfrm>
    </dsp:sp>
    <dsp:sp modelId="{217A2496-695E-4BFF-BEAD-07829F4E2228}">
      <dsp:nvSpPr>
        <dsp:cNvPr id="0" name=""/>
        <dsp:cNvSpPr/>
      </dsp:nvSpPr>
      <dsp:spPr>
        <a:xfrm>
          <a:off x="2334933" y="2458533"/>
          <a:ext cx="8525223" cy="109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Redis has simple feature set</a:t>
          </a:r>
          <a:endParaRPr lang="en-IN" sz="3500" kern="1200" dirty="0"/>
        </a:p>
      </dsp:txBody>
      <dsp:txXfrm>
        <a:off x="2334933" y="2458533"/>
        <a:ext cx="8525223" cy="1090856"/>
      </dsp:txXfrm>
    </dsp:sp>
    <dsp:sp modelId="{0B25888E-333A-48CE-A986-CC086F7AB843}">
      <dsp:nvSpPr>
        <dsp:cNvPr id="0" name=""/>
        <dsp:cNvSpPr/>
      </dsp:nvSpPr>
      <dsp:spPr>
        <a:xfrm>
          <a:off x="2172031" y="3549390"/>
          <a:ext cx="86881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1FF1D-DF7D-4525-9F39-A2BB4DE2A1AD}">
      <dsp:nvSpPr>
        <dsp:cNvPr id="0" name=""/>
        <dsp:cNvSpPr/>
      </dsp:nvSpPr>
      <dsp:spPr>
        <a:xfrm>
          <a:off x="1207" y="195954"/>
          <a:ext cx="4710733" cy="63002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solidFill>
                <a:schemeClr val="tx1"/>
              </a:solidFill>
            </a:rPr>
            <a:t>Traditional Data Feature set</a:t>
          </a:r>
        </a:p>
      </dsp:txBody>
      <dsp:txXfrm>
        <a:off x="19660" y="214407"/>
        <a:ext cx="4673827" cy="593119"/>
      </dsp:txXfrm>
    </dsp:sp>
    <dsp:sp modelId="{F16ECC0E-387C-45F6-988E-C8DFEBC1720D}">
      <dsp:nvSpPr>
        <dsp:cNvPr id="0" name=""/>
        <dsp:cNvSpPr/>
      </dsp:nvSpPr>
      <dsp:spPr>
        <a:xfrm>
          <a:off x="1207" y="939384"/>
          <a:ext cx="630025" cy="63002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47FF4-03DC-4980-9BAA-597445F63344}">
      <dsp:nvSpPr>
        <dsp:cNvPr id="0" name=""/>
        <dsp:cNvSpPr/>
      </dsp:nvSpPr>
      <dsp:spPr>
        <a:xfrm>
          <a:off x="669035" y="939384"/>
          <a:ext cx="4042906" cy="630025"/>
        </a:xfrm>
        <a:prstGeom prst="roundRect">
          <a:avLst>
            <a:gd name="adj" fmla="val 1667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>
              <a:solidFill>
                <a:schemeClr val="tx1"/>
              </a:solidFill>
            </a:rPr>
            <a:t>Enforced data schema</a:t>
          </a:r>
        </a:p>
      </dsp:txBody>
      <dsp:txXfrm>
        <a:off x="699796" y="970145"/>
        <a:ext cx="3981384" cy="568503"/>
      </dsp:txXfrm>
    </dsp:sp>
    <dsp:sp modelId="{99995073-20CB-4A69-A285-19E51A22D7E0}">
      <dsp:nvSpPr>
        <dsp:cNvPr id="0" name=""/>
        <dsp:cNvSpPr/>
      </dsp:nvSpPr>
      <dsp:spPr>
        <a:xfrm>
          <a:off x="1207" y="1645013"/>
          <a:ext cx="630025" cy="63002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12C6E-714E-4595-B317-C27C591718F6}">
      <dsp:nvSpPr>
        <dsp:cNvPr id="0" name=""/>
        <dsp:cNvSpPr/>
      </dsp:nvSpPr>
      <dsp:spPr>
        <a:xfrm>
          <a:off x="669035" y="1645013"/>
          <a:ext cx="4042906" cy="630025"/>
        </a:xfrm>
        <a:prstGeom prst="roundRect">
          <a:avLst>
            <a:gd name="adj" fmla="val 1667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>
              <a:solidFill>
                <a:schemeClr val="tx1"/>
              </a:solidFill>
            </a:rPr>
            <a:t>Triggers</a:t>
          </a:r>
          <a:endParaRPr lang="en-IN" sz="1800" b="0" kern="1200" dirty="0">
            <a:solidFill>
              <a:schemeClr val="tx1"/>
            </a:solidFill>
          </a:endParaRPr>
        </a:p>
      </dsp:txBody>
      <dsp:txXfrm>
        <a:off x="699796" y="1675774"/>
        <a:ext cx="3981384" cy="568503"/>
      </dsp:txXfrm>
    </dsp:sp>
    <dsp:sp modelId="{45C840F1-9730-4753-9734-7A71E50835AA}">
      <dsp:nvSpPr>
        <dsp:cNvPr id="0" name=""/>
        <dsp:cNvSpPr/>
      </dsp:nvSpPr>
      <dsp:spPr>
        <a:xfrm>
          <a:off x="1207" y="2350641"/>
          <a:ext cx="630025" cy="63002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A5A6D-592D-4CCD-848B-CB7DE04FD65B}">
      <dsp:nvSpPr>
        <dsp:cNvPr id="0" name=""/>
        <dsp:cNvSpPr/>
      </dsp:nvSpPr>
      <dsp:spPr>
        <a:xfrm>
          <a:off x="669035" y="2350641"/>
          <a:ext cx="4042906" cy="630025"/>
        </a:xfrm>
        <a:prstGeom prst="roundRect">
          <a:avLst>
            <a:gd name="adj" fmla="val 1667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>
              <a:solidFill>
                <a:schemeClr val="tx1"/>
              </a:solidFill>
            </a:rPr>
            <a:t>Foreign Key constraints</a:t>
          </a:r>
          <a:endParaRPr lang="en-IN" sz="1800" b="0" kern="1200" dirty="0">
            <a:solidFill>
              <a:schemeClr val="tx1"/>
            </a:solidFill>
          </a:endParaRPr>
        </a:p>
      </dsp:txBody>
      <dsp:txXfrm>
        <a:off x="699796" y="2381402"/>
        <a:ext cx="3981384" cy="568503"/>
      </dsp:txXfrm>
    </dsp:sp>
    <dsp:sp modelId="{0FA6ED37-BBB9-4E0E-845D-F39C6F2930DF}">
      <dsp:nvSpPr>
        <dsp:cNvPr id="0" name=""/>
        <dsp:cNvSpPr/>
      </dsp:nvSpPr>
      <dsp:spPr>
        <a:xfrm>
          <a:off x="1207" y="3056270"/>
          <a:ext cx="630025" cy="63002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9C999-A2FD-4BF2-88E9-2B400C3B39B8}">
      <dsp:nvSpPr>
        <dsp:cNvPr id="0" name=""/>
        <dsp:cNvSpPr/>
      </dsp:nvSpPr>
      <dsp:spPr>
        <a:xfrm>
          <a:off x="669035" y="3056270"/>
          <a:ext cx="4042906" cy="630025"/>
        </a:xfrm>
        <a:prstGeom prst="roundRect">
          <a:avLst>
            <a:gd name="adj" fmla="val 1667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>
              <a:solidFill>
                <a:schemeClr val="tx1"/>
              </a:solidFill>
            </a:rPr>
            <a:t>Uniqueness of arbitrary properties</a:t>
          </a:r>
          <a:endParaRPr lang="en-IN" sz="1800" b="0" kern="1200" dirty="0">
            <a:solidFill>
              <a:schemeClr val="tx1"/>
            </a:solidFill>
          </a:endParaRPr>
        </a:p>
      </dsp:txBody>
      <dsp:txXfrm>
        <a:off x="699796" y="3087031"/>
        <a:ext cx="3981384" cy="568503"/>
      </dsp:txXfrm>
    </dsp:sp>
    <dsp:sp modelId="{4A59311C-35DF-4B0F-A317-51CC30A0266B}">
      <dsp:nvSpPr>
        <dsp:cNvPr id="0" name=""/>
        <dsp:cNvSpPr/>
      </dsp:nvSpPr>
      <dsp:spPr>
        <a:xfrm>
          <a:off x="1207" y="3761899"/>
          <a:ext cx="630025" cy="63002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B50E6-1FC5-415B-B753-7264C761849B}">
      <dsp:nvSpPr>
        <dsp:cNvPr id="0" name=""/>
        <dsp:cNvSpPr/>
      </dsp:nvSpPr>
      <dsp:spPr>
        <a:xfrm>
          <a:off x="669035" y="3761899"/>
          <a:ext cx="4042906" cy="630025"/>
        </a:xfrm>
        <a:prstGeom prst="roundRect">
          <a:avLst>
            <a:gd name="adj" fmla="val 1667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>
              <a:solidFill>
                <a:schemeClr val="tx1"/>
              </a:solidFill>
            </a:rPr>
            <a:t>SQL support</a:t>
          </a:r>
          <a:endParaRPr lang="en-IN" sz="1800" b="0" kern="1200" dirty="0">
            <a:solidFill>
              <a:schemeClr val="tx1"/>
            </a:solidFill>
          </a:endParaRPr>
        </a:p>
      </dsp:txBody>
      <dsp:txXfrm>
        <a:off x="699796" y="3792660"/>
        <a:ext cx="3981384" cy="568503"/>
      </dsp:txXfrm>
    </dsp:sp>
    <dsp:sp modelId="{7BAFF6F5-394F-4A23-9241-E21C37FB6581}">
      <dsp:nvSpPr>
        <dsp:cNvPr id="0" name=""/>
        <dsp:cNvSpPr/>
      </dsp:nvSpPr>
      <dsp:spPr>
        <a:xfrm>
          <a:off x="1207" y="4467528"/>
          <a:ext cx="630025" cy="63002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07407-E58E-433C-9BDC-922979337D98}">
      <dsp:nvSpPr>
        <dsp:cNvPr id="0" name=""/>
        <dsp:cNvSpPr/>
      </dsp:nvSpPr>
      <dsp:spPr>
        <a:xfrm>
          <a:off x="669035" y="4467528"/>
          <a:ext cx="4042906" cy="630025"/>
        </a:xfrm>
        <a:prstGeom prst="roundRect">
          <a:avLst>
            <a:gd name="adj" fmla="val 1667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>
              <a:solidFill>
                <a:schemeClr val="tx1"/>
              </a:solidFill>
            </a:rPr>
            <a:t>Transaction rollback</a:t>
          </a:r>
          <a:endParaRPr lang="en-IN" sz="1800" b="0" kern="1200" dirty="0">
            <a:solidFill>
              <a:schemeClr val="tx1"/>
            </a:solidFill>
          </a:endParaRPr>
        </a:p>
      </dsp:txBody>
      <dsp:txXfrm>
        <a:off x="699796" y="4498289"/>
        <a:ext cx="3981384" cy="568503"/>
      </dsp:txXfrm>
    </dsp:sp>
    <dsp:sp modelId="{514E36F2-BB32-470B-9D3C-96FFCC36133D}">
      <dsp:nvSpPr>
        <dsp:cNvPr id="0" name=""/>
        <dsp:cNvSpPr/>
      </dsp:nvSpPr>
      <dsp:spPr>
        <a:xfrm>
          <a:off x="5183015" y="195954"/>
          <a:ext cx="4710733" cy="63002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>
              <a:solidFill>
                <a:schemeClr val="tx1"/>
              </a:solidFill>
            </a:rPr>
            <a:t>Redis Features Set</a:t>
          </a:r>
          <a:endParaRPr lang="en-IN" sz="2400" b="0" kern="1200" dirty="0">
            <a:solidFill>
              <a:schemeClr val="tx1"/>
            </a:solidFill>
          </a:endParaRPr>
        </a:p>
      </dsp:txBody>
      <dsp:txXfrm>
        <a:off x="5201468" y="214407"/>
        <a:ext cx="4673827" cy="593119"/>
      </dsp:txXfrm>
    </dsp:sp>
    <dsp:sp modelId="{8CFC1675-5298-4974-B8C0-DDD5B17977FB}">
      <dsp:nvSpPr>
        <dsp:cNvPr id="0" name=""/>
        <dsp:cNvSpPr/>
      </dsp:nvSpPr>
      <dsp:spPr>
        <a:xfrm>
          <a:off x="5183015" y="939384"/>
          <a:ext cx="630025" cy="63002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A494E-30D0-4E9E-B044-BB617BFD3442}">
      <dsp:nvSpPr>
        <dsp:cNvPr id="0" name=""/>
        <dsp:cNvSpPr/>
      </dsp:nvSpPr>
      <dsp:spPr>
        <a:xfrm>
          <a:off x="5850842" y="939384"/>
          <a:ext cx="4042906" cy="630025"/>
        </a:xfrm>
        <a:prstGeom prst="roundRect">
          <a:avLst>
            <a:gd name="adj" fmla="val 1667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>
              <a:solidFill>
                <a:schemeClr val="tx1"/>
              </a:solidFill>
            </a:rPr>
            <a:t>… Not Much</a:t>
          </a:r>
          <a:endParaRPr lang="en-IN" sz="1800" b="0" kern="1200" dirty="0">
            <a:solidFill>
              <a:schemeClr val="tx1"/>
            </a:solidFill>
          </a:endParaRPr>
        </a:p>
      </dsp:txBody>
      <dsp:txXfrm>
        <a:off x="5881603" y="970145"/>
        <a:ext cx="3981384" cy="5685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1FAA6-FEBD-4A6E-88FD-87E88E38713D}">
      <dsp:nvSpPr>
        <dsp:cNvPr id="0" name=""/>
        <dsp:cNvSpPr/>
      </dsp:nvSpPr>
      <dsp:spPr>
        <a:xfrm>
          <a:off x="0" y="1761"/>
          <a:ext cx="578788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9D373-998A-497F-A7AE-8F16507D6FDA}">
      <dsp:nvSpPr>
        <dsp:cNvPr id="0" name=""/>
        <dsp:cNvSpPr/>
      </dsp:nvSpPr>
      <dsp:spPr>
        <a:xfrm>
          <a:off x="0" y="1761"/>
          <a:ext cx="1157577" cy="1201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1</a:t>
          </a:r>
          <a:endParaRPr lang="en-IN" sz="5700" kern="1200" dirty="0"/>
        </a:p>
      </dsp:txBody>
      <dsp:txXfrm>
        <a:off x="0" y="1761"/>
        <a:ext cx="1157577" cy="1201114"/>
      </dsp:txXfrm>
    </dsp:sp>
    <dsp:sp modelId="{5F069E96-1D2D-4F08-965E-F1B3C2267548}">
      <dsp:nvSpPr>
        <dsp:cNvPr id="0" name=""/>
        <dsp:cNvSpPr/>
      </dsp:nvSpPr>
      <dsp:spPr>
        <a:xfrm>
          <a:off x="1244395" y="56303"/>
          <a:ext cx="4543491" cy="109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All data is stored in memory</a:t>
          </a:r>
          <a:endParaRPr lang="en-IN" sz="3200" kern="1200" dirty="0"/>
        </a:p>
      </dsp:txBody>
      <dsp:txXfrm>
        <a:off x="1244395" y="56303"/>
        <a:ext cx="4543491" cy="1090856"/>
      </dsp:txXfrm>
    </dsp:sp>
    <dsp:sp modelId="{63F4ECAB-8E2E-4CDA-8972-2D3F3726BAEA}">
      <dsp:nvSpPr>
        <dsp:cNvPr id="0" name=""/>
        <dsp:cNvSpPr/>
      </dsp:nvSpPr>
      <dsp:spPr>
        <a:xfrm>
          <a:off x="1157577" y="1147160"/>
          <a:ext cx="463030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688FB-B84A-401E-8FF8-AA70AD3315F1}">
      <dsp:nvSpPr>
        <dsp:cNvPr id="0" name=""/>
        <dsp:cNvSpPr/>
      </dsp:nvSpPr>
      <dsp:spPr>
        <a:xfrm>
          <a:off x="0" y="1202876"/>
          <a:ext cx="578788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A331D-46DF-4C20-A77B-C9CB508F0F4C}">
      <dsp:nvSpPr>
        <dsp:cNvPr id="0" name=""/>
        <dsp:cNvSpPr/>
      </dsp:nvSpPr>
      <dsp:spPr>
        <a:xfrm>
          <a:off x="0" y="1202876"/>
          <a:ext cx="1157577" cy="1201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2</a:t>
          </a:r>
          <a:endParaRPr lang="en-IN" sz="5700" kern="1200" dirty="0"/>
        </a:p>
      </dsp:txBody>
      <dsp:txXfrm>
        <a:off x="0" y="1202876"/>
        <a:ext cx="1157577" cy="1201114"/>
      </dsp:txXfrm>
    </dsp:sp>
    <dsp:sp modelId="{65D3C045-BDCE-48B3-854E-C16B4FCF7EC2}">
      <dsp:nvSpPr>
        <dsp:cNvPr id="0" name=""/>
        <dsp:cNvSpPr/>
      </dsp:nvSpPr>
      <dsp:spPr>
        <a:xfrm>
          <a:off x="1244395" y="1257418"/>
          <a:ext cx="4543491" cy="109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is organized in simple data structure</a:t>
          </a:r>
          <a:endParaRPr lang="en-IN" sz="3200" kern="1200" dirty="0"/>
        </a:p>
      </dsp:txBody>
      <dsp:txXfrm>
        <a:off x="1244395" y="1257418"/>
        <a:ext cx="4543491" cy="1090856"/>
      </dsp:txXfrm>
    </dsp:sp>
    <dsp:sp modelId="{90C47299-7262-49A8-836D-D24669C2DA4B}">
      <dsp:nvSpPr>
        <dsp:cNvPr id="0" name=""/>
        <dsp:cNvSpPr/>
      </dsp:nvSpPr>
      <dsp:spPr>
        <a:xfrm>
          <a:off x="1157577" y="2348275"/>
          <a:ext cx="463030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7FB93-A10D-4E6F-AB2A-ECA3C2769F9C}">
      <dsp:nvSpPr>
        <dsp:cNvPr id="0" name=""/>
        <dsp:cNvSpPr/>
      </dsp:nvSpPr>
      <dsp:spPr>
        <a:xfrm>
          <a:off x="0" y="2403990"/>
          <a:ext cx="578788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08239-CDC7-4D56-89CC-DB4678BCD874}">
      <dsp:nvSpPr>
        <dsp:cNvPr id="0" name=""/>
        <dsp:cNvSpPr/>
      </dsp:nvSpPr>
      <dsp:spPr>
        <a:xfrm>
          <a:off x="0" y="2403990"/>
          <a:ext cx="1157577" cy="1201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3</a:t>
          </a:r>
          <a:endParaRPr lang="en-IN" sz="5700" kern="1200" dirty="0"/>
        </a:p>
      </dsp:txBody>
      <dsp:txXfrm>
        <a:off x="0" y="2403990"/>
        <a:ext cx="1157577" cy="1201114"/>
      </dsp:txXfrm>
    </dsp:sp>
    <dsp:sp modelId="{217A2496-695E-4BFF-BEAD-07829F4E2228}">
      <dsp:nvSpPr>
        <dsp:cNvPr id="0" name=""/>
        <dsp:cNvSpPr/>
      </dsp:nvSpPr>
      <dsp:spPr>
        <a:xfrm>
          <a:off x="1244395" y="2458533"/>
          <a:ext cx="4543491" cy="109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Redis has simple feature set</a:t>
          </a:r>
          <a:endParaRPr lang="en-IN" sz="3200" kern="1200" dirty="0"/>
        </a:p>
      </dsp:txBody>
      <dsp:txXfrm>
        <a:off x="1244395" y="2458533"/>
        <a:ext cx="4543491" cy="1090856"/>
      </dsp:txXfrm>
    </dsp:sp>
    <dsp:sp modelId="{0B25888E-333A-48CE-A986-CC086F7AB843}">
      <dsp:nvSpPr>
        <dsp:cNvPr id="0" name=""/>
        <dsp:cNvSpPr/>
      </dsp:nvSpPr>
      <dsp:spPr>
        <a:xfrm>
          <a:off x="1157577" y="3549390"/>
          <a:ext cx="463030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3F4E0-BD34-464A-8DF3-06561F8287E0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DAFAC-1B84-41D7-8EAA-58D4B59FF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76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Redis is like any other database where you store information in strings image blog post, comments and bytes like image etc.</a:t>
            </a:r>
          </a:p>
          <a:p>
            <a:r>
              <a:rPr lang="en-US" dirty="0"/>
              <a:t>After storing information, we can then retrieve it later on by writing queries. </a:t>
            </a:r>
          </a:p>
          <a:p>
            <a:r>
              <a:rPr lang="en-US" dirty="0"/>
              <a:t>This </a:t>
            </a:r>
            <a:r>
              <a:rPr lang="en-US" dirty="0" err="1"/>
              <a:t>behaviour</a:t>
            </a:r>
            <a:r>
              <a:rPr lang="en-US" dirty="0"/>
              <a:t> is similar to any other databases.</a:t>
            </a:r>
          </a:p>
          <a:p>
            <a:endParaRPr lang="en-US" dirty="0"/>
          </a:p>
          <a:p>
            <a:r>
              <a:rPr lang="en-US" dirty="0"/>
              <a:t>And how </a:t>
            </a:r>
            <a:r>
              <a:rPr lang="en-US" dirty="0" err="1"/>
              <a:t>redis</a:t>
            </a:r>
            <a:r>
              <a:rPr lang="en-US" dirty="0"/>
              <a:t> is different and why do we decide to use right us over any other database 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92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this section, we are going to start to get some hands on experience with Redis.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17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this section, we are going to start to get some hands on experience with Redis.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55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75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358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572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90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26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Well, answer is very simple. Often engineers and myself use </a:t>
            </a:r>
            <a:r>
              <a:rPr lang="en-US" dirty="0" err="1"/>
              <a:t>redis</a:t>
            </a:r>
            <a:r>
              <a:rPr lang="en-US" dirty="0"/>
              <a:t> for one reason, it is very fast.</a:t>
            </a:r>
          </a:p>
          <a:p>
            <a:endParaRPr lang="en-US" dirty="0"/>
          </a:p>
          <a:p>
            <a:r>
              <a:rPr lang="en-US" dirty="0"/>
              <a:t>Redis can store and retrieve data extremely quickly ?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7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databases store all their information between both the memory of a computer and a hard driver.</a:t>
            </a:r>
          </a:p>
          <a:p>
            <a:endParaRPr lang="en-US" dirty="0"/>
          </a:p>
          <a:p>
            <a:r>
              <a:rPr lang="en-US" dirty="0"/>
              <a:t>Accessing data in memory is fast, but getting data that is stored on the hard disk is relatively slow.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28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Redis makes a simple decision here, rather than storing on hard disk, it keeps all the data in memory. </a:t>
            </a:r>
          </a:p>
          <a:p>
            <a:endParaRPr lang="en-US" dirty="0"/>
          </a:p>
          <a:p>
            <a:r>
              <a:rPr lang="en-US" dirty="0"/>
              <a:t>And that means that accessing any data inside of a registered database is usually a very fast by default.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because of this approach there are few limitation of this approach. It means that by default, it can be challenging to work with a dataset that is larger than the amount of memory that you computer has.</a:t>
            </a:r>
          </a:p>
          <a:p>
            <a:endParaRPr lang="en-US" dirty="0"/>
          </a:p>
          <a:p>
            <a:r>
              <a:rPr lang="en-US" dirty="0"/>
              <a:t>  For example, if your database has 100 giga bytes of data but you memory is somewhere around 16 giga bytes then this data will not for our database.</a:t>
            </a:r>
          </a:p>
          <a:p>
            <a:endParaRPr lang="en-US" dirty="0"/>
          </a:p>
          <a:p>
            <a:r>
              <a:rPr lang="en-US" dirty="0"/>
              <a:t>This might sound like a tremendous problem, but do not worry about it. There are certain strategies that was available that are working of this limitations.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25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Alright, lets move the second reason, the second reason is that Redis stores all of its data or organizes all of its data in simple data structures.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993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Like so on.</a:t>
            </a:r>
          </a:p>
          <a:p>
            <a:endParaRPr lang="en-IN" dirty="0"/>
          </a:p>
          <a:p>
            <a:r>
              <a:rPr lang="en-IN" dirty="0"/>
              <a:t>These different data structures have very well known and very well understood performance characteristic.</a:t>
            </a:r>
          </a:p>
          <a:p>
            <a:endParaRPr lang="en-IN" dirty="0"/>
          </a:p>
          <a:p>
            <a:r>
              <a:rPr lang="en-IN" dirty="0"/>
              <a:t>We can decide and organize our information in memory. </a:t>
            </a:r>
          </a:p>
          <a:p>
            <a:endParaRPr lang="en-IN" dirty="0"/>
          </a:p>
          <a:p>
            <a:r>
              <a:rPr lang="en-IN" dirty="0"/>
              <a:t>Hence we have very good idea, how to efficiently query the data.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2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Finally. </a:t>
            </a:r>
            <a:r>
              <a:rPr lang="en-US" dirty="0" err="1"/>
              <a:t>redis</a:t>
            </a:r>
            <a:r>
              <a:rPr lang="en-US" dirty="0"/>
              <a:t> is very is fast because it is very simple in nature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105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Other databases like say MySQL and so on choose to layer on feature upon feature to make them easier to use.</a:t>
            </a:r>
          </a:p>
          <a:p>
            <a:endParaRPr lang="en-IN" dirty="0"/>
          </a:p>
          <a:p>
            <a:r>
              <a:rPr lang="en-IN" dirty="0"/>
              <a:t>But all those additional features have big performance problems.</a:t>
            </a:r>
          </a:p>
          <a:p>
            <a:endParaRPr lang="en-IN" dirty="0"/>
          </a:p>
          <a:p>
            <a:r>
              <a:rPr lang="en-IN" dirty="0"/>
              <a:t>Redis take a different approach</a:t>
            </a:r>
          </a:p>
          <a:p>
            <a:endParaRPr lang="en-IN" dirty="0"/>
          </a:p>
          <a:p>
            <a:r>
              <a:rPr lang="en-IN" dirty="0"/>
              <a:t>Rather than stuffing in a ton of different features into the database, it is kept very simple on purpose.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87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 right away we are under sting here in this video that this is very fast.</a:t>
            </a:r>
          </a:p>
          <a:p>
            <a:endParaRPr lang="en-IN" dirty="0"/>
          </a:p>
          <a:p>
            <a:r>
              <a:rPr lang="en-IN" dirty="0"/>
              <a:t>Because of 3 reasons, spell it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use </a:t>
            </a:r>
            <a:r>
              <a:rPr lang="en-IN" dirty="0" err="1"/>
              <a:t>redis</a:t>
            </a:r>
            <a:r>
              <a:rPr lang="en-IN" dirty="0"/>
              <a:t> because it is fast and it is fast because of these reason right here.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 in order to use Redis, we have to understand how to fit our data or organize it using these simple data structures </a:t>
            </a:r>
          </a:p>
          <a:p>
            <a:r>
              <a:rPr lang="en-IN" dirty="0"/>
              <a:t>And we have to understand how to kind of work ourself around this limited features set.</a:t>
            </a:r>
          </a:p>
          <a:p>
            <a:endParaRPr lang="en-IN" dirty="0"/>
          </a:p>
          <a:p>
            <a:r>
              <a:rPr lang="en-IN" dirty="0"/>
              <a:t>That really starts and gives you the picture what the </a:t>
            </a:r>
            <a:r>
              <a:rPr lang="en-IN" dirty="0" err="1"/>
              <a:t>redis</a:t>
            </a:r>
            <a:r>
              <a:rPr lang="en-IN" dirty="0"/>
              <a:t> is </a:t>
            </a:r>
          </a:p>
          <a:p>
            <a:r>
              <a:rPr lang="en-IN" dirty="0"/>
              <a:t>We need to understand how to work with data, how to organize it, and how to work with this simple set.</a:t>
            </a:r>
          </a:p>
          <a:p>
            <a:endParaRPr lang="en-IN" dirty="0"/>
          </a:p>
          <a:p>
            <a:r>
              <a:rPr lang="en-IN" dirty="0"/>
              <a:t>So with that in mid, let’s go through </a:t>
            </a:r>
            <a:r>
              <a:rPr lang="en-IN"/>
              <a:t>a little </a:t>
            </a:r>
            <a:r>
              <a:rPr lang="en-IN" dirty="0"/>
              <a:t>bit of setup in the next video.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AFAC-1B84-41D7-8EAA-58D4B59FFD7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0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47BF-7F3E-EF7A-1785-3D0DC8E7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760C7-40D0-7205-A727-1B2A84269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81BE-B7ED-D5B6-5BC1-314A0166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95E6-7502-E287-0960-CC985D6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C7AD-CF57-7B19-036F-8A3E296B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18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B5E9-68D4-7662-12D0-BB12931A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45EA6-9270-D341-85E7-C3D4660D5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0C6E-1E4C-BD42-419F-7A6F5D32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69E1-E660-027D-2DB2-8F995EBC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9FCC4-0AD0-F60C-988D-02341AB6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13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56A11-6BED-17D0-7957-38DEC3F17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46CDB-B909-2830-271C-386C4770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9B384-0DA5-1A0A-D007-5EFE3F9A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A7C83-2D09-3110-1062-45C276D8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CA1B1-1FDF-EC05-C526-4F4F9A5B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7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9EFE-1124-F413-FF06-23D95021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4986-2974-D88F-1CAE-2756016F8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C2C5C-3798-6500-7C3E-3DB19F8C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6F75B-1958-7E99-F452-525863D3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6463-9B17-158E-5B98-C63371AA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67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67E7-740D-B082-609D-A426F9B0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35BB-60E4-2139-FC04-3D451CB2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177E-E6BE-752B-DFA8-F06648E4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ED8FD-54AB-DEEC-1E89-58362B06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33A2-716D-24DD-2BEB-03EBF6E1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5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43EA-3F5E-3C38-AA9D-F58E085C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6B45-1D98-0DA9-C2C6-709F50CE1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1329A-FB6B-1EE9-E6E8-35F70CE81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6D75D-DC55-CC0F-9535-204930B8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76BF2-88D1-A8F6-53E6-9D4B6DB5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30D1E-8BEB-14D7-2FFA-A408BE7D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35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DE04-C1C2-E403-4FA7-5696A39A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5206B-5C82-890D-D99E-0A0F7A36E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C48D1-D1F3-4FCE-6161-C6E04E125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6F9C9-6822-9C10-3013-4930C3C0F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CF0A9-F056-5501-035E-87449DC36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3FEEE-7F59-E09E-B64F-28EE70E0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EF72F-5465-799E-776C-105DA4DC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F8D96-F680-6676-B80E-5881D078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712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2F9D-71A3-45EB-FDD8-929B7620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506C3-9E86-01E6-E3E3-9CF8BB2A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67ABE-36AE-0B1B-26D2-0C010867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469C1-82D5-F388-6660-E878DCCD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64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3F75E-53D6-3954-6E0A-6F292EDD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0F0AD-C8A6-AA64-F9EB-271BA09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650FD-43A6-A4E6-3313-583A9B07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3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882B-D546-86B5-5872-53F9C9FA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0F42-BBC4-F25C-7595-5876A530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7A579-AC14-DE72-E668-6500569E9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0D710-3B72-92CE-08AD-5F6526E4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2655E-0CF3-5EFA-6C58-4ECCCE0C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C97A6-A782-D5AA-5B62-76DC9F5E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563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3A78-F182-9EA6-77D8-60A676BD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4C42F-67C7-DDFE-F560-B0C2B2D4D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81B00-1F5E-FF9C-C982-EC0162CBD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1740D-11E7-CDD2-D76C-D13A7AE4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A9F-72D1-4034-8450-E39124A32BE5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977E9-70BE-91B0-D46A-852F01C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C1D78-1608-677A-E00E-6D46C91E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7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565ED-21A8-895E-27C2-B5D4777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DE71A-D810-4A71-5D2E-2297BBFE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9A18-805A-43AD-94D9-92CEAFAE2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7FA9F-72D1-4034-8450-E39124A32BE5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E2D4E-F316-7CBC-3202-F6776B6F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6756-00A6-B5A7-3D39-C15568124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A76E9-C9D1-4EBD-B051-C442C707A513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AA77C00-FE0E-460D-529E-40D90FAFC1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5802615"/>
              </p:ext>
            </p:extLst>
          </p:nvPr>
        </p:nvGraphicFramePr>
        <p:xfrm>
          <a:off x="0" y="0"/>
          <a:ext cx="12191992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176">
                  <a:extLst>
                    <a:ext uri="{9D8B030D-6E8A-4147-A177-3AD203B41FA5}">
                      <a16:colId xmlns:a16="http://schemas.microsoft.com/office/drawing/2014/main" val="24953911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08613553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6584385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17767598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38786189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00734918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1791116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1413593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02748587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25397339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564526791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64111017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462836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6778612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85149331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36665064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7766022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6053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52404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881771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499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829438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68209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46915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465372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973330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rgbClr val="00B0F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9604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2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commands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D3D00A-4390-EC66-1F6D-2485576E1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0638"/>
            <a:ext cx="9144000" cy="1655762"/>
          </a:xfrm>
        </p:spPr>
        <p:txBody>
          <a:bodyPr/>
          <a:lstStyle/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EF8609-9EE0-1632-2B9F-0DB5CAD37663}"/>
              </a:ext>
            </a:extLst>
          </p:cNvPr>
          <p:cNvCxnSpPr/>
          <p:nvPr/>
        </p:nvCxnSpPr>
        <p:spPr>
          <a:xfrm>
            <a:off x="7315200" y="7277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Redis - Wikipedia">
            <a:extLst>
              <a:ext uri="{FF2B5EF4-FFF2-40B4-BE49-F238E27FC236}">
                <a16:creationId xmlns:a16="http://schemas.microsoft.com/office/drawing/2014/main" id="{AFBA9D15-A5C3-A48D-5E6F-8E74562A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117" y="2544047"/>
            <a:ext cx="4733765" cy="158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06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9D031A5-1392-5C37-CCF1-41E4BD9BCB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889786"/>
              </p:ext>
            </p:extLst>
          </p:nvPr>
        </p:nvGraphicFramePr>
        <p:xfrm>
          <a:off x="1148521" y="818759"/>
          <a:ext cx="9894957" cy="5293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4186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54F3-4B02-4D78-0C59-9AD400D6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Redis fast ?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C76CCDC-1119-9B7E-6A9C-49537BB37A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551467"/>
              </p:ext>
            </p:extLst>
          </p:nvPr>
        </p:nvGraphicFramePr>
        <p:xfrm>
          <a:off x="493643" y="2177707"/>
          <a:ext cx="5787887" cy="360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D2C2EE-A18E-701B-4E97-DF80F11FBE6A}"/>
              </a:ext>
            </a:extLst>
          </p:cNvPr>
          <p:cNvSpPr/>
          <p:nvPr/>
        </p:nvSpPr>
        <p:spPr>
          <a:xfrm>
            <a:off x="7169426" y="2087217"/>
            <a:ext cx="4184374" cy="360686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dirty="0">
                <a:solidFill>
                  <a:schemeClr val="tx1"/>
                </a:solidFill>
              </a:rPr>
              <a:t>Because of these reason Redis is different than other databases !</a:t>
            </a:r>
          </a:p>
        </p:txBody>
      </p:sp>
    </p:spTree>
    <p:extLst>
      <p:ext uri="{BB962C8B-B14F-4D97-AF65-F5344CB8AC3E}">
        <p14:creationId xmlns:p14="http://schemas.microsoft.com/office/powerpoint/2010/main" val="392633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4ABA0B-3CC7-642D-588B-1277FA47BF78}"/>
              </a:ext>
            </a:extLst>
          </p:cNvPr>
          <p:cNvSpPr/>
          <p:nvPr/>
        </p:nvSpPr>
        <p:spPr>
          <a:xfrm>
            <a:off x="1463040" y="356135"/>
            <a:ext cx="9278754" cy="2550694"/>
          </a:xfrm>
          <a:prstGeom prst="rect">
            <a:avLst/>
          </a:prstGeom>
          <a:solidFill>
            <a:srgbClr val="FFCCFF"/>
          </a:solidFill>
          <a:ln w="28575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Do not skip this video!</a:t>
            </a:r>
            <a:endParaRPr lang="en-IN" sz="6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6BBE7-1709-5A19-7FA9-86EE2E8F2DC0}"/>
              </a:ext>
            </a:extLst>
          </p:cNvPr>
          <p:cNvSpPr txBox="1"/>
          <p:nvPr/>
        </p:nvSpPr>
        <p:spPr>
          <a:xfrm>
            <a:off x="1313355" y="3820645"/>
            <a:ext cx="9278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Required setup in here, even if you already have a running copy of Redis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558624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2E71-F769-05A0-64DC-7B8A3600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5F02A7-DD8A-31DB-4F1A-D0DFFB2BA0AA}"/>
              </a:ext>
            </a:extLst>
          </p:cNvPr>
          <p:cNvSpPr/>
          <p:nvPr/>
        </p:nvSpPr>
        <p:spPr>
          <a:xfrm>
            <a:off x="838200" y="2348565"/>
            <a:ext cx="2656573" cy="2011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Redis Install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52ECF5-AC78-EC19-F496-A675C72DFDE7}"/>
              </a:ext>
            </a:extLst>
          </p:cNvPr>
          <p:cNvSpPr/>
          <p:nvPr/>
        </p:nvSpPr>
        <p:spPr>
          <a:xfrm>
            <a:off x="4325753" y="1975559"/>
            <a:ext cx="7180446" cy="103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Redis Cloud</a:t>
            </a:r>
            <a:endParaRPr lang="en-IN" sz="2800" dirty="0">
              <a:solidFill>
                <a:schemeClr val="tx1"/>
              </a:solidFill>
            </a:endParaRPr>
          </a:p>
          <a:p>
            <a:pPr algn="r"/>
            <a:r>
              <a:rPr lang="en-IN" b="1" dirty="0">
                <a:solidFill>
                  <a:schemeClr val="tx1"/>
                </a:solidFill>
              </a:rPr>
              <a:t>redis.com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1D3749-BD35-4FC5-671B-5F9AB3A66330}"/>
              </a:ext>
            </a:extLst>
          </p:cNvPr>
          <p:cNvSpPr/>
          <p:nvPr/>
        </p:nvSpPr>
        <p:spPr>
          <a:xfrm>
            <a:off x="4325753" y="3469788"/>
            <a:ext cx="7180446" cy="103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Install + run on your local computer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9BEB97B-FD08-4EFF-58F7-225AFEFF5023}"/>
              </a:ext>
            </a:extLst>
          </p:cNvPr>
          <p:cNvSpPr/>
          <p:nvPr/>
        </p:nvSpPr>
        <p:spPr>
          <a:xfrm>
            <a:off x="3594233" y="2019870"/>
            <a:ext cx="632060" cy="2481818"/>
          </a:xfrm>
          <a:prstGeom prst="leftBrace">
            <a:avLst>
              <a:gd name="adj1" fmla="val 25084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27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C259-0528-D512-0D44-35975DA05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5621F-6266-A0F2-7405-D9CBD8C20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37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C259-0528-D512-0D44-35975DA05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5621F-6266-A0F2-7405-D9CBD8C20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12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26AE99A-4CB4-E5B7-DA7F-C0F28036A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73057"/>
              </p:ext>
            </p:extLst>
          </p:nvPr>
        </p:nvGraphicFramePr>
        <p:xfrm>
          <a:off x="597836" y="625889"/>
          <a:ext cx="11260488" cy="5341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8362">
                  <a:extLst>
                    <a:ext uri="{9D8B030D-6E8A-4147-A177-3AD203B41FA5}">
                      <a16:colId xmlns:a16="http://schemas.microsoft.com/office/drawing/2014/main" val="3004076017"/>
                    </a:ext>
                  </a:extLst>
                </a:gridCol>
                <a:gridCol w="3821229">
                  <a:extLst>
                    <a:ext uri="{9D8B030D-6E8A-4147-A177-3AD203B41FA5}">
                      <a16:colId xmlns:a16="http://schemas.microsoft.com/office/drawing/2014/main" val="3819080262"/>
                    </a:ext>
                  </a:extLst>
                </a:gridCol>
                <a:gridCol w="5370897">
                  <a:extLst>
                    <a:ext uri="{9D8B030D-6E8A-4147-A177-3AD203B41FA5}">
                      <a16:colId xmlns:a16="http://schemas.microsoft.com/office/drawing/2014/main" val="1106989125"/>
                    </a:ext>
                  </a:extLst>
                </a:gridCol>
              </a:tblGrid>
              <a:tr h="483611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Structure Type</a:t>
                      </a:r>
                      <a:endParaRPr lang="en-IN" b="1" i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What it contains</a:t>
                      </a:r>
                      <a:endParaRPr lang="en-IN" b="1" i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Structure read/write ability</a:t>
                      </a:r>
                      <a:endParaRPr lang="en-IN" b="1" i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92892"/>
                  </a:ext>
                </a:extLst>
              </a:tr>
              <a:tr h="898136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Strings, integers, or floating-point values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</a:rPr>
                        <a:t>Operate on the whole string, parts, increment/ decrement the integers and floats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924297"/>
                  </a:ext>
                </a:extLst>
              </a:tr>
              <a:tr h="1118084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dk1"/>
                          </a:solidFill>
                        </a:rPr>
                        <a:t>Linked list of strings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</a:rPr>
                        <a:t>Push or pop items from both ends, trim based on offsets, read individual or multiple items, find or </a:t>
                      </a:r>
                      <a:r>
                        <a:rPr lang="en-IN" sz="1800" b="0" u="none" strike="noStrike" kern="1200" baseline="0" dirty="0">
                          <a:solidFill>
                            <a:schemeClr val="dk1"/>
                          </a:solidFill>
                        </a:rPr>
                        <a:t>remove items by value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878500"/>
                  </a:ext>
                </a:extLst>
              </a:tr>
              <a:tr h="1118084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dk1"/>
                          </a:solidFill>
                        </a:rPr>
                        <a:t>Unordered collection of unique Strings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</a:rPr>
                        <a:t>Add, fetch, or remove individual items, check membership, intersect, union, difference, fetch</a:t>
                      </a:r>
                    </a:p>
                    <a:p>
                      <a:r>
                        <a:rPr lang="en-IN" sz="1800" b="0" u="none" strike="noStrike" kern="1200" baseline="0" dirty="0">
                          <a:solidFill>
                            <a:schemeClr val="dk1"/>
                          </a:solidFill>
                        </a:rPr>
                        <a:t>random items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51735"/>
                  </a:ext>
                </a:extLst>
              </a:tr>
              <a:tr h="690874"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</a:rPr>
                        <a:t>Unordered hash table of keys </a:t>
                      </a:r>
                      <a:r>
                        <a:rPr lang="en-IN" sz="1800" b="0" u="none" strike="noStrike" kern="1200" baseline="0" dirty="0">
                          <a:solidFill>
                            <a:schemeClr val="dk1"/>
                          </a:solidFill>
                        </a:rPr>
                        <a:t>to values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</a:rPr>
                        <a:t>Add, fetch, or remove individual items, fetch the </a:t>
                      </a:r>
                      <a:r>
                        <a:rPr lang="en-IN" sz="1800" b="0" u="none" strike="noStrike" kern="1200" baseline="0" dirty="0">
                          <a:solidFill>
                            <a:schemeClr val="dk1"/>
                          </a:solidFill>
                        </a:rPr>
                        <a:t>whole hash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669892"/>
                  </a:ext>
                </a:extLst>
              </a:tr>
              <a:tr h="1032986">
                <a:tc>
                  <a:txBody>
                    <a:bodyPr/>
                    <a:lstStyle/>
                    <a:p>
                      <a:r>
                        <a:rPr lang="en-US" dirty="0"/>
                        <a:t>ZSET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dk1"/>
                          </a:solidFill>
                        </a:rPr>
                        <a:t>Ordered mapping of string</a:t>
                      </a:r>
                    </a:p>
                    <a:p>
                      <a:r>
                        <a:rPr lang="en-IN" sz="1800" b="0" u="none" strike="noStrike" kern="1200" baseline="0" dirty="0">
                          <a:solidFill>
                            <a:schemeClr val="dk1"/>
                          </a:solidFill>
                        </a:rPr>
                        <a:t>members to floating-point</a:t>
                      </a:r>
                    </a:p>
                    <a:p>
                      <a:r>
                        <a:rPr lang="en-IN" sz="1800" b="0" u="none" strike="noStrike" kern="1200" baseline="0" dirty="0">
                          <a:solidFill>
                            <a:schemeClr val="dk1"/>
                          </a:solidFill>
                        </a:rPr>
                        <a:t>scores, ordered by score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</a:rPr>
                        <a:t>Add, fetch, or remove individual values, fetch items based on score ranges or member value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2121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371D14D-27F7-12D1-09FC-46A540B9B9A8}"/>
              </a:ext>
            </a:extLst>
          </p:cNvPr>
          <p:cNvSpPr txBox="1"/>
          <p:nvPr/>
        </p:nvSpPr>
        <p:spPr>
          <a:xfrm>
            <a:off x="597836" y="623211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https://redis.io/commands/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724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B0B5-0A88-EE33-CEDD-C5A688E1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1BB0-A0ED-1F2E-AA44-3F9D2CE9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3600" dirty="0"/>
              <a:t>Commands are used to save or retrieve data in Redis</a:t>
            </a:r>
          </a:p>
        </p:txBody>
      </p:sp>
    </p:spTree>
    <p:extLst>
      <p:ext uri="{BB962C8B-B14F-4D97-AF65-F5344CB8AC3E}">
        <p14:creationId xmlns:p14="http://schemas.microsoft.com/office/powerpoint/2010/main" val="636663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0FAC-E085-007F-4C0D-F889F643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</a:t>
            </a:r>
            <a:r>
              <a:rPr lang="en-US" sz="2000" dirty="0"/>
              <a:t>commands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8D7FE-D95E-D830-8880-926C80487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60" y="1351172"/>
            <a:ext cx="8352116" cy="53672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DB2907-5020-DA74-FE94-42469A99F786}"/>
              </a:ext>
            </a:extLst>
          </p:cNvPr>
          <p:cNvSpPr/>
          <p:nvPr/>
        </p:nvSpPr>
        <p:spPr>
          <a:xfrm>
            <a:off x="8043769" y="1351172"/>
            <a:ext cx="2098307" cy="930015"/>
          </a:xfrm>
          <a:prstGeom prst="rect">
            <a:avLst/>
          </a:prstGeom>
          <a:noFill/>
          <a:ln w="381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A1EB1-2DA2-0CE0-79D3-55569D53E310}"/>
              </a:ext>
            </a:extLst>
          </p:cNvPr>
          <p:cNvSpPr/>
          <p:nvPr/>
        </p:nvSpPr>
        <p:spPr>
          <a:xfrm>
            <a:off x="1789960" y="4984070"/>
            <a:ext cx="2098307" cy="930015"/>
          </a:xfrm>
          <a:prstGeom prst="rect">
            <a:avLst/>
          </a:prstGeom>
          <a:noFill/>
          <a:ln w="381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71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64398A-10C2-66BC-D5D4-0E06B6F380DB}"/>
              </a:ext>
            </a:extLst>
          </p:cNvPr>
          <p:cNvSpPr/>
          <p:nvPr/>
        </p:nvSpPr>
        <p:spPr>
          <a:xfrm>
            <a:off x="2841171" y="386443"/>
            <a:ext cx="6662058" cy="723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014728-EB5D-8CCB-4994-93031CEBB34A}"/>
              </a:ext>
            </a:extLst>
          </p:cNvPr>
          <p:cNvSpPr/>
          <p:nvPr/>
        </p:nvSpPr>
        <p:spPr>
          <a:xfrm>
            <a:off x="2993571" y="4369668"/>
            <a:ext cx="6662058" cy="602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D673E-A442-378B-F19D-8A53EE356965}"/>
              </a:ext>
            </a:extLst>
          </p:cNvPr>
          <p:cNvSpPr/>
          <p:nvPr/>
        </p:nvSpPr>
        <p:spPr>
          <a:xfrm>
            <a:off x="909072" y="1952736"/>
            <a:ext cx="3913415" cy="602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5918A-617B-97EC-9093-C57D676225DD}"/>
              </a:ext>
            </a:extLst>
          </p:cNvPr>
          <p:cNvSpPr/>
          <p:nvPr/>
        </p:nvSpPr>
        <p:spPr>
          <a:xfrm>
            <a:off x="7395313" y="1934779"/>
            <a:ext cx="2239736" cy="16682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4581E-6B75-C4F9-DE0A-8C67F30DCEEC}"/>
              </a:ext>
            </a:extLst>
          </p:cNvPr>
          <p:cNvSpPr/>
          <p:nvPr/>
        </p:nvSpPr>
        <p:spPr>
          <a:xfrm>
            <a:off x="909072" y="2571860"/>
            <a:ext cx="3913415" cy="13389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DEF75-64D8-712F-3522-E82C9B6254F2}"/>
              </a:ext>
            </a:extLst>
          </p:cNvPr>
          <p:cNvSpPr/>
          <p:nvPr/>
        </p:nvSpPr>
        <p:spPr>
          <a:xfrm>
            <a:off x="1322729" y="2812709"/>
            <a:ext cx="3086100" cy="7551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i="1" dirty="0"/>
              <a:t>SET MESSAGE “Hello World”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FC303-E2DD-AD03-CF4E-1F8905EF0D3C}"/>
              </a:ext>
            </a:extLst>
          </p:cNvPr>
          <p:cNvSpPr txBox="1"/>
          <p:nvPr/>
        </p:nvSpPr>
        <p:spPr>
          <a:xfrm>
            <a:off x="5180582" y="513292"/>
            <a:ext cx="21018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800" b="1" dirty="0"/>
              <a:t>App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72C34-9454-2CBF-D8F1-B057B2057724}"/>
              </a:ext>
            </a:extLst>
          </p:cNvPr>
          <p:cNvSpPr txBox="1"/>
          <p:nvPr/>
        </p:nvSpPr>
        <p:spPr>
          <a:xfrm>
            <a:off x="1874161" y="2032313"/>
            <a:ext cx="19415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800" b="1" dirty="0"/>
              <a:t>Command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4EE2A-2B34-7629-1178-CA77080198E0}"/>
              </a:ext>
            </a:extLst>
          </p:cNvPr>
          <p:cNvSpPr txBox="1"/>
          <p:nvPr/>
        </p:nvSpPr>
        <p:spPr>
          <a:xfrm>
            <a:off x="7575573" y="2030683"/>
            <a:ext cx="19046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800" b="1" dirty="0"/>
              <a:t>Response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70AFC9-5226-F331-AB35-6CDA8DA6D9FC}"/>
              </a:ext>
            </a:extLst>
          </p:cNvPr>
          <p:cNvSpPr/>
          <p:nvPr/>
        </p:nvSpPr>
        <p:spPr>
          <a:xfrm>
            <a:off x="7731409" y="2700861"/>
            <a:ext cx="1649466" cy="7551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i="1" dirty="0"/>
              <a:t>‘OK’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93D88-9D05-3138-86E8-A4A5C1B4E05B}"/>
              </a:ext>
            </a:extLst>
          </p:cNvPr>
          <p:cNvSpPr/>
          <p:nvPr/>
        </p:nvSpPr>
        <p:spPr>
          <a:xfrm>
            <a:off x="2993571" y="4982939"/>
            <a:ext cx="6662058" cy="1710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EF342-0E71-F084-3419-FE8722764AA8}"/>
              </a:ext>
            </a:extLst>
          </p:cNvPr>
          <p:cNvSpPr txBox="1"/>
          <p:nvPr/>
        </p:nvSpPr>
        <p:spPr>
          <a:xfrm>
            <a:off x="5772205" y="4410734"/>
            <a:ext cx="116410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800" b="1" dirty="0"/>
              <a:t>Redis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92B64D-C9ED-374A-7C83-9C718E4157BC}"/>
              </a:ext>
            </a:extLst>
          </p:cNvPr>
          <p:cNvSpPr/>
          <p:nvPr/>
        </p:nvSpPr>
        <p:spPr>
          <a:xfrm>
            <a:off x="3872770" y="5479295"/>
            <a:ext cx="1899435" cy="7551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i="1" dirty="0"/>
              <a:t>MESSAGE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EAA504-8756-C2FE-D8FE-732A82CAB01E}"/>
              </a:ext>
            </a:extLst>
          </p:cNvPr>
          <p:cNvSpPr/>
          <p:nvPr/>
        </p:nvSpPr>
        <p:spPr>
          <a:xfrm>
            <a:off x="7163817" y="5479295"/>
            <a:ext cx="1899435" cy="7551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i="1" dirty="0"/>
              <a:t>‘Hello World’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625E4F-1C1F-37AC-193E-AD61C91B2E81}"/>
              </a:ext>
            </a:extLst>
          </p:cNvPr>
          <p:cNvCxnSpPr>
            <a:cxnSpLocks/>
          </p:cNvCxnSpPr>
          <p:nvPr/>
        </p:nvCxnSpPr>
        <p:spPr>
          <a:xfrm>
            <a:off x="4899992" y="1110343"/>
            <a:ext cx="0" cy="32593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F5E21F-3831-F337-84D2-A3B506D1167A}"/>
              </a:ext>
            </a:extLst>
          </p:cNvPr>
          <p:cNvCxnSpPr>
            <a:cxnSpLocks/>
          </p:cNvCxnSpPr>
          <p:nvPr/>
        </p:nvCxnSpPr>
        <p:spPr>
          <a:xfrm>
            <a:off x="7305631" y="1110343"/>
            <a:ext cx="0" cy="325932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8A74D-4F24-2C77-A9CC-8EFD0C13E694}"/>
              </a:ext>
            </a:extLst>
          </p:cNvPr>
          <p:cNvCxnSpPr/>
          <p:nvPr/>
        </p:nvCxnSpPr>
        <p:spPr>
          <a:xfrm>
            <a:off x="5772205" y="5824330"/>
            <a:ext cx="13916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1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E1F2-8348-C838-6F57-21279E14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Redis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38BE1-4890-4993-8810-C7F2AA4A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 is a database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372AD-B3F8-4A24-3D3D-8E19DDD29805}"/>
              </a:ext>
            </a:extLst>
          </p:cNvPr>
          <p:cNvSpPr/>
          <p:nvPr/>
        </p:nvSpPr>
        <p:spPr>
          <a:xfrm>
            <a:off x="4219380" y="2582069"/>
            <a:ext cx="3905250" cy="2838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92E161-7E40-2464-2C5B-C4488CB0A6F0}"/>
              </a:ext>
            </a:extLst>
          </p:cNvPr>
          <p:cNvSpPr/>
          <p:nvPr/>
        </p:nvSpPr>
        <p:spPr>
          <a:xfrm>
            <a:off x="4219380" y="6086148"/>
            <a:ext cx="3905250" cy="451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API Server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A9A94B-8C88-E50D-3FA1-C73E9FE7D2CD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6172005" y="5420519"/>
            <a:ext cx="0" cy="6656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8328B7B5-A10D-4D16-D14E-E3B74940FCA1}"/>
              </a:ext>
            </a:extLst>
          </p:cNvPr>
          <p:cNvSpPr/>
          <p:nvPr/>
        </p:nvSpPr>
        <p:spPr>
          <a:xfrm>
            <a:off x="4572000" y="2948940"/>
            <a:ext cx="1194318" cy="559370"/>
          </a:xfrm>
          <a:prstGeom prst="foldedCorner">
            <a:avLst>
              <a:gd name="adj" fmla="val 335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Blog Post</a:t>
            </a:r>
            <a:endParaRPr lang="en-IN" sz="1500" dirty="0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6253302B-8CA1-90A8-535D-68B68E652155}"/>
              </a:ext>
            </a:extLst>
          </p:cNvPr>
          <p:cNvSpPr/>
          <p:nvPr/>
        </p:nvSpPr>
        <p:spPr>
          <a:xfrm>
            <a:off x="6597132" y="2948940"/>
            <a:ext cx="1194318" cy="559370"/>
          </a:xfrm>
          <a:prstGeom prst="foldedCorner">
            <a:avLst>
              <a:gd name="adj" fmla="val 335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Images</a:t>
            </a:r>
            <a:endParaRPr lang="en-IN" sz="1500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065A9665-E359-0D3C-0DAE-34A930CA4B7C}"/>
              </a:ext>
            </a:extLst>
          </p:cNvPr>
          <p:cNvSpPr/>
          <p:nvPr/>
        </p:nvSpPr>
        <p:spPr>
          <a:xfrm>
            <a:off x="4572000" y="4168917"/>
            <a:ext cx="1194318" cy="559370"/>
          </a:xfrm>
          <a:prstGeom prst="foldedCorner">
            <a:avLst>
              <a:gd name="adj" fmla="val 335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Bytes</a:t>
            </a:r>
            <a:endParaRPr lang="en-IN" sz="1500" dirty="0"/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D196595C-22A7-7ECE-48AD-50074C789BDE}"/>
              </a:ext>
            </a:extLst>
          </p:cNvPr>
          <p:cNvSpPr/>
          <p:nvPr/>
        </p:nvSpPr>
        <p:spPr>
          <a:xfrm>
            <a:off x="6597132" y="4168917"/>
            <a:ext cx="1194318" cy="559370"/>
          </a:xfrm>
          <a:prstGeom prst="foldedCorner">
            <a:avLst>
              <a:gd name="adj" fmla="val 335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comments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93449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3A14-BABE-22F6-8298-3ABCA3DAC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4C30B-B530-E4A6-123D-7DBA7B298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69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D78AC7FF-A850-1DD1-B766-543352504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37454"/>
              </p:ext>
            </p:extLst>
          </p:nvPr>
        </p:nvGraphicFramePr>
        <p:xfrm>
          <a:off x="682190" y="1731996"/>
          <a:ext cx="10827620" cy="4459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036">
                  <a:extLst>
                    <a:ext uri="{9D8B030D-6E8A-4147-A177-3AD203B41FA5}">
                      <a16:colId xmlns:a16="http://schemas.microsoft.com/office/drawing/2014/main" val="1570176669"/>
                    </a:ext>
                  </a:extLst>
                </a:gridCol>
                <a:gridCol w="2199774">
                  <a:extLst>
                    <a:ext uri="{9D8B030D-6E8A-4147-A177-3AD203B41FA5}">
                      <a16:colId xmlns:a16="http://schemas.microsoft.com/office/drawing/2014/main" val="2767344513"/>
                    </a:ext>
                  </a:extLst>
                </a:gridCol>
                <a:gridCol w="2706905">
                  <a:extLst>
                    <a:ext uri="{9D8B030D-6E8A-4147-A177-3AD203B41FA5}">
                      <a16:colId xmlns:a16="http://schemas.microsoft.com/office/drawing/2014/main" val="294966999"/>
                    </a:ext>
                  </a:extLst>
                </a:gridCol>
                <a:gridCol w="2706905">
                  <a:extLst>
                    <a:ext uri="{9D8B030D-6E8A-4147-A177-3AD203B41FA5}">
                      <a16:colId xmlns:a16="http://schemas.microsoft.com/office/drawing/2014/main" val="282068059"/>
                    </a:ext>
                  </a:extLst>
                </a:gridCol>
              </a:tblGrid>
              <a:tr h="23361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Create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Retrieve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Remove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757170"/>
                  </a:ext>
                </a:extLst>
              </a:tr>
              <a:tr h="40933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781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128736-7C3A-AFFF-D696-F96B05B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commands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4414BC-1CC6-E160-11A7-B08CBBAC8BF6}"/>
              </a:ext>
            </a:extLst>
          </p:cNvPr>
          <p:cNvSpPr/>
          <p:nvPr/>
        </p:nvSpPr>
        <p:spPr>
          <a:xfrm>
            <a:off x="1001027" y="2605089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LPUSH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A04691-1FDC-A430-4ACE-6C3601188460}"/>
              </a:ext>
            </a:extLst>
          </p:cNvPr>
          <p:cNvSpPr/>
          <p:nvPr/>
        </p:nvSpPr>
        <p:spPr>
          <a:xfrm>
            <a:off x="1001027" y="3106313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RPUSH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F165E-7CB9-9C46-0819-CB1D5F6E5201}"/>
              </a:ext>
            </a:extLst>
          </p:cNvPr>
          <p:cNvSpPr/>
          <p:nvPr/>
        </p:nvSpPr>
        <p:spPr>
          <a:xfrm>
            <a:off x="1001027" y="3666779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LSET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408AE-07D4-7CE3-52C9-273A9216B757}"/>
              </a:ext>
            </a:extLst>
          </p:cNvPr>
          <p:cNvSpPr/>
          <p:nvPr/>
        </p:nvSpPr>
        <p:spPr>
          <a:xfrm>
            <a:off x="4473339" y="2612068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LINDEX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20D65-D425-B19A-ED54-A22D907EB858}"/>
              </a:ext>
            </a:extLst>
          </p:cNvPr>
          <p:cNvSpPr/>
          <p:nvPr/>
        </p:nvSpPr>
        <p:spPr>
          <a:xfrm>
            <a:off x="4473339" y="3147208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LRANGE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ABBE3-868C-86CA-2CF9-5BE66A479FCE}"/>
              </a:ext>
            </a:extLst>
          </p:cNvPr>
          <p:cNvSpPr/>
          <p:nvPr/>
        </p:nvSpPr>
        <p:spPr>
          <a:xfrm>
            <a:off x="2404711" y="3672898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LINSERT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E3AF9-171D-4BC5-6152-45F43AE7C2C1}"/>
              </a:ext>
            </a:extLst>
          </p:cNvPr>
          <p:cNvSpPr/>
          <p:nvPr/>
        </p:nvSpPr>
        <p:spPr>
          <a:xfrm>
            <a:off x="2404711" y="3126308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RPUSHX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70F2F-388D-093C-323B-99653747996C}"/>
              </a:ext>
            </a:extLst>
          </p:cNvPr>
          <p:cNvSpPr/>
          <p:nvPr/>
        </p:nvSpPr>
        <p:spPr>
          <a:xfrm>
            <a:off x="2404711" y="2595462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LPUSHX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A26A20-77C4-A7F3-8A2C-CE5900505FD3}"/>
              </a:ext>
            </a:extLst>
          </p:cNvPr>
          <p:cNvSpPr/>
          <p:nvPr/>
        </p:nvSpPr>
        <p:spPr>
          <a:xfrm>
            <a:off x="6943422" y="2595462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C4FF9A-3998-3721-66BA-86A4E1F0931D}"/>
              </a:ext>
            </a:extLst>
          </p:cNvPr>
          <p:cNvSpPr/>
          <p:nvPr/>
        </p:nvSpPr>
        <p:spPr>
          <a:xfrm>
            <a:off x="6943421" y="3106310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LPOP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41AA93-1694-C645-0056-0BA8E43BC794}"/>
              </a:ext>
            </a:extLst>
          </p:cNvPr>
          <p:cNvSpPr/>
          <p:nvPr/>
        </p:nvSpPr>
        <p:spPr>
          <a:xfrm>
            <a:off x="6943421" y="3567615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RPOP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29B650-FE30-5FC2-1E87-81B81561CEAD}"/>
              </a:ext>
            </a:extLst>
          </p:cNvPr>
          <p:cNvSpPr/>
          <p:nvPr/>
        </p:nvSpPr>
        <p:spPr>
          <a:xfrm>
            <a:off x="6943421" y="4028920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LREM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47F534-0024-6F4D-FFF6-49EB8721D4F3}"/>
              </a:ext>
            </a:extLst>
          </p:cNvPr>
          <p:cNvSpPr/>
          <p:nvPr/>
        </p:nvSpPr>
        <p:spPr>
          <a:xfrm>
            <a:off x="6943421" y="4473513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LMPOP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4EC045-F2AD-EAB0-88E0-8ED3D702F297}"/>
              </a:ext>
            </a:extLst>
          </p:cNvPr>
          <p:cNvSpPr/>
          <p:nvPr/>
        </p:nvSpPr>
        <p:spPr>
          <a:xfrm>
            <a:off x="9625262" y="2595462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LLEN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53DD90-8479-BF99-24F7-400091330277}"/>
              </a:ext>
            </a:extLst>
          </p:cNvPr>
          <p:cNvSpPr/>
          <p:nvPr/>
        </p:nvSpPr>
        <p:spPr>
          <a:xfrm>
            <a:off x="9625261" y="3106310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LPOS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3C59D-DAF4-4514-DE7E-2FB8AD43A6B0}"/>
              </a:ext>
            </a:extLst>
          </p:cNvPr>
          <p:cNvSpPr/>
          <p:nvPr/>
        </p:nvSpPr>
        <p:spPr>
          <a:xfrm>
            <a:off x="9625261" y="3567615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LTRIM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3431B3-2FFF-A812-1E92-EF005DBB3C7A}"/>
              </a:ext>
            </a:extLst>
          </p:cNvPr>
          <p:cNvSpPr/>
          <p:nvPr/>
        </p:nvSpPr>
        <p:spPr>
          <a:xfrm>
            <a:off x="9625261" y="4028920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LMOVE</a:t>
            </a:r>
          </a:p>
        </p:txBody>
      </p:sp>
    </p:spTree>
    <p:extLst>
      <p:ext uri="{BB962C8B-B14F-4D97-AF65-F5344CB8AC3E}">
        <p14:creationId xmlns:p14="http://schemas.microsoft.com/office/powerpoint/2010/main" val="4071503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3A14-BABE-22F6-8298-3ABCA3DAC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4C30B-B530-E4A6-123D-7DBA7B298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99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D78AC7FF-A850-1DD1-B766-543352504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72256"/>
              </p:ext>
            </p:extLst>
          </p:nvPr>
        </p:nvGraphicFramePr>
        <p:xfrm>
          <a:off x="682190" y="1731996"/>
          <a:ext cx="10827620" cy="4459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036">
                  <a:extLst>
                    <a:ext uri="{9D8B030D-6E8A-4147-A177-3AD203B41FA5}">
                      <a16:colId xmlns:a16="http://schemas.microsoft.com/office/drawing/2014/main" val="1570176669"/>
                    </a:ext>
                  </a:extLst>
                </a:gridCol>
                <a:gridCol w="2199774">
                  <a:extLst>
                    <a:ext uri="{9D8B030D-6E8A-4147-A177-3AD203B41FA5}">
                      <a16:colId xmlns:a16="http://schemas.microsoft.com/office/drawing/2014/main" val="2767344513"/>
                    </a:ext>
                  </a:extLst>
                </a:gridCol>
                <a:gridCol w="2706905">
                  <a:extLst>
                    <a:ext uri="{9D8B030D-6E8A-4147-A177-3AD203B41FA5}">
                      <a16:colId xmlns:a16="http://schemas.microsoft.com/office/drawing/2014/main" val="294966999"/>
                    </a:ext>
                  </a:extLst>
                </a:gridCol>
                <a:gridCol w="2706905">
                  <a:extLst>
                    <a:ext uri="{9D8B030D-6E8A-4147-A177-3AD203B41FA5}">
                      <a16:colId xmlns:a16="http://schemas.microsoft.com/office/drawing/2014/main" val="282068059"/>
                    </a:ext>
                  </a:extLst>
                </a:gridCol>
              </a:tblGrid>
              <a:tr h="23361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Create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Retrieve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Remove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757170"/>
                  </a:ext>
                </a:extLst>
              </a:tr>
              <a:tr h="40933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781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128736-7C3A-AFFF-D696-F96B05B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commands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4414BC-1CC6-E160-11A7-B08CBBAC8BF6}"/>
              </a:ext>
            </a:extLst>
          </p:cNvPr>
          <p:cNvSpPr/>
          <p:nvPr/>
        </p:nvSpPr>
        <p:spPr>
          <a:xfrm>
            <a:off x="1662563" y="2611767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SADD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408AE-07D4-7CE3-52C9-273A9216B757}"/>
              </a:ext>
            </a:extLst>
          </p:cNvPr>
          <p:cNvSpPr/>
          <p:nvPr/>
        </p:nvSpPr>
        <p:spPr>
          <a:xfrm>
            <a:off x="4277026" y="2611767"/>
            <a:ext cx="1436573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SMEMBERS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A26A20-77C4-A7F3-8A2C-CE5900505FD3}"/>
              </a:ext>
            </a:extLst>
          </p:cNvPr>
          <p:cNvSpPr/>
          <p:nvPr/>
        </p:nvSpPr>
        <p:spPr>
          <a:xfrm>
            <a:off x="6943422" y="2595462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C4FF9A-3998-3721-66BA-86A4E1F0931D}"/>
              </a:ext>
            </a:extLst>
          </p:cNvPr>
          <p:cNvSpPr/>
          <p:nvPr/>
        </p:nvSpPr>
        <p:spPr>
          <a:xfrm>
            <a:off x="6943421" y="3106310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SPOP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41AA93-1694-C645-0056-0BA8E43BC794}"/>
              </a:ext>
            </a:extLst>
          </p:cNvPr>
          <p:cNvSpPr/>
          <p:nvPr/>
        </p:nvSpPr>
        <p:spPr>
          <a:xfrm>
            <a:off x="6943421" y="3567615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SREM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4EC045-F2AD-EAB0-88E0-8ED3D702F297}"/>
              </a:ext>
            </a:extLst>
          </p:cNvPr>
          <p:cNvSpPr/>
          <p:nvPr/>
        </p:nvSpPr>
        <p:spPr>
          <a:xfrm>
            <a:off x="9625262" y="2595462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SCARD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53DD90-8479-BF99-24F7-400091330277}"/>
              </a:ext>
            </a:extLst>
          </p:cNvPr>
          <p:cNvSpPr/>
          <p:nvPr/>
        </p:nvSpPr>
        <p:spPr>
          <a:xfrm>
            <a:off x="9625261" y="3106310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SDIFF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3C59D-DAF4-4514-DE7E-2FB8AD43A6B0}"/>
              </a:ext>
            </a:extLst>
          </p:cNvPr>
          <p:cNvSpPr/>
          <p:nvPr/>
        </p:nvSpPr>
        <p:spPr>
          <a:xfrm>
            <a:off x="9625261" y="3567615"/>
            <a:ext cx="1482293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SDIFFSTORE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3431B3-2FFF-A812-1E92-EF005DBB3C7A}"/>
              </a:ext>
            </a:extLst>
          </p:cNvPr>
          <p:cNvSpPr/>
          <p:nvPr/>
        </p:nvSpPr>
        <p:spPr>
          <a:xfrm>
            <a:off x="9625261" y="4028920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SINTER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9D6E85-1F95-C3DE-39C7-E9B1EE171D84}"/>
              </a:ext>
            </a:extLst>
          </p:cNvPr>
          <p:cNvSpPr/>
          <p:nvPr/>
        </p:nvSpPr>
        <p:spPr>
          <a:xfrm>
            <a:off x="9625260" y="4508634"/>
            <a:ext cx="1482294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SINTERSTORE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83D56B-7F34-40A6-0B29-AD7C61C733C3}"/>
              </a:ext>
            </a:extLst>
          </p:cNvPr>
          <p:cNvSpPr/>
          <p:nvPr/>
        </p:nvSpPr>
        <p:spPr>
          <a:xfrm>
            <a:off x="9625260" y="5006946"/>
            <a:ext cx="1482294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SISMEMBER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06730F-FAA8-7AE6-F906-063BB912C055}"/>
              </a:ext>
            </a:extLst>
          </p:cNvPr>
          <p:cNvSpPr/>
          <p:nvPr/>
        </p:nvSpPr>
        <p:spPr>
          <a:xfrm>
            <a:off x="9625260" y="5505258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SUNION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D73899-140B-FAB6-E09B-D6B0D4F15B52}"/>
              </a:ext>
            </a:extLst>
          </p:cNvPr>
          <p:cNvSpPr/>
          <p:nvPr/>
        </p:nvSpPr>
        <p:spPr>
          <a:xfrm>
            <a:off x="9625259" y="6399348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SMOVE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A8D55E-C3CF-00AD-B339-063715666E67}"/>
              </a:ext>
            </a:extLst>
          </p:cNvPr>
          <p:cNvSpPr/>
          <p:nvPr/>
        </p:nvSpPr>
        <p:spPr>
          <a:xfrm>
            <a:off x="9625259" y="5961090"/>
            <a:ext cx="1568921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SUNIONSTORE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7D3594-560A-6B89-CBA5-F1979F02DF3B}"/>
              </a:ext>
            </a:extLst>
          </p:cNvPr>
          <p:cNvSpPr/>
          <p:nvPr/>
        </p:nvSpPr>
        <p:spPr>
          <a:xfrm>
            <a:off x="4273415" y="3106310"/>
            <a:ext cx="1626272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SRANDMEMBER</a:t>
            </a:r>
          </a:p>
        </p:txBody>
      </p:sp>
    </p:spTree>
    <p:extLst>
      <p:ext uri="{BB962C8B-B14F-4D97-AF65-F5344CB8AC3E}">
        <p14:creationId xmlns:p14="http://schemas.microsoft.com/office/powerpoint/2010/main" val="2065751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3A14-BABE-22F6-8298-3ABCA3DAC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4C30B-B530-E4A6-123D-7DBA7B298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0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D78AC7FF-A850-1DD1-B766-5433525049C2}"/>
              </a:ext>
            </a:extLst>
          </p:cNvPr>
          <p:cNvGraphicFramePr>
            <a:graphicFrameLocks noGrp="1"/>
          </p:cNvGraphicFramePr>
          <p:nvPr/>
        </p:nvGraphicFramePr>
        <p:xfrm>
          <a:off x="682190" y="1731996"/>
          <a:ext cx="10827620" cy="4459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036">
                  <a:extLst>
                    <a:ext uri="{9D8B030D-6E8A-4147-A177-3AD203B41FA5}">
                      <a16:colId xmlns:a16="http://schemas.microsoft.com/office/drawing/2014/main" val="1570176669"/>
                    </a:ext>
                  </a:extLst>
                </a:gridCol>
                <a:gridCol w="2199774">
                  <a:extLst>
                    <a:ext uri="{9D8B030D-6E8A-4147-A177-3AD203B41FA5}">
                      <a16:colId xmlns:a16="http://schemas.microsoft.com/office/drawing/2014/main" val="2767344513"/>
                    </a:ext>
                  </a:extLst>
                </a:gridCol>
                <a:gridCol w="2706905">
                  <a:extLst>
                    <a:ext uri="{9D8B030D-6E8A-4147-A177-3AD203B41FA5}">
                      <a16:colId xmlns:a16="http://schemas.microsoft.com/office/drawing/2014/main" val="294966999"/>
                    </a:ext>
                  </a:extLst>
                </a:gridCol>
                <a:gridCol w="2706905">
                  <a:extLst>
                    <a:ext uri="{9D8B030D-6E8A-4147-A177-3AD203B41FA5}">
                      <a16:colId xmlns:a16="http://schemas.microsoft.com/office/drawing/2014/main" val="282068059"/>
                    </a:ext>
                  </a:extLst>
                </a:gridCol>
              </a:tblGrid>
              <a:tr h="23361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Create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Retrieve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Remove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757170"/>
                  </a:ext>
                </a:extLst>
              </a:tr>
              <a:tr h="40933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781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128736-7C3A-AFFF-D696-F96B05B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commands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4414BC-1CC6-E160-11A7-B08CBBAC8BF6}"/>
              </a:ext>
            </a:extLst>
          </p:cNvPr>
          <p:cNvSpPr/>
          <p:nvPr/>
        </p:nvSpPr>
        <p:spPr>
          <a:xfrm>
            <a:off x="1791499" y="2598936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A04691-1FDC-A430-4ACE-6C3601188460}"/>
              </a:ext>
            </a:extLst>
          </p:cNvPr>
          <p:cNvSpPr/>
          <p:nvPr/>
        </p:nvSpPr>
        <p:spPr>
          <a:xfrm>
            <a:off x="1791499" y="3100160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HMSET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F165E-7CB9-9C46-0819-CB1D5F6E5201}"/>
              </a:ext>
            </a:extLst>
          </p:cNvPr>
          <p:cNvSpPr/>
          <p:nvPr/>
        </p:nvSpPr>
        <p:spPr>
          <a:xfrm>
            <a:off x="1791499" y="3660626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HSETNX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408AE-07D4-7CE3-52C9-273A9216B757}"/>
              </a:ext>
            </a:extLst>
          </p:cNvPr>
          <p:cNvSpPr/>
          <p:nvPr/>
        </p:nvSpPr>
        <p:spPr>
          <a:xfrm>
            <a:off x="4473339" y="2612068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HGET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20D65-D425-B19A-ED54-A22D907EB858}"/>
              </a:ext>
            </a:extLst>
          </p:cNvPr>
          <p:cNvSpPr/>
          <p:nvPr/>
        </p:nvSpPr>
        <p:spPr>
          <a:xfrm>
            <a:off x="4473339" y="3147208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HGETALL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A26A20-77C4-A7F3-8A2C-CE5900505FD3}"/>
              </a:ext>
            </a:extLst>
          </p:cNvPr>
          <p:cNvSpPr/>
          <p:nvPr/>
        </p:nvSpPr>
        <p:spPr>
          <a:xfrm>
            <a:off x="6943422" y="2595462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C4FF9A-3998-3721-66BA-86A4E1F0931D}"/>
              </a:ext>
            </a:extLst>
          </p:cNvPr>
          <p:cNvSpPr/>
          <p:nvPr/>
        </p:nvSpPr>
        <p:spPr>
          <a:xfrm>
            <a:off x="6943421" y="3106310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4EC045-F2AD-EAB0-88E0-8ED3D702F297}"/>
              </a:ext>
            </a:extLst>
          </p:cNvPr>
          <p:cNvSpPr/>
          <p:nvPr/>
        </p:nvSpPr>
        <p:spPr>
          <a:xfrm>
            <a:off x="9625262" y="2595462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HLEN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53DD90-8479-BF99-24F7-400091330277}"/>
              </a:ext>
            </a:extLst>
          </p:cNvPr>
          <p:cNvSpPr/>
          <p:nvPr/>
        </p:nvSpPr>
        <p:spPr>
          <a:xfrm>
            <a:off x="9625261" y="3106310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HINCRBY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3C59D-DAF4-4514-DE7E-2FB8AD43A6B0}"/>
              </a:ext>
            </a:extLst>
          </p:cNvPr>
          <p:cNvSpPr/>
          <p:nvPr/>
        </p:nvSpPr>
        <p:spPr>
          <a:xfrm>
            <a:off x="9625261" y="3567615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HSTRLEN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D2C56-39F2-DE45-7871-0F0D81B79BD8}"/>
              </a:ext>
            </a:extLst>
          </p:cNvPr>
          <p:cNvSpPr/>
          <p:nvPr/>
        </p:nvSpPr>
        <p:spPr>
          <a:xfrm>
            <a:off x="4486977" y="3666778"/>
            <a:ext cx="1490311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HRANDFIELD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7AEC9-E516-D00C-6A61-EBA6C69B8034}"/>
              </a:ext>
            </a:extLst>
          </p:cNvPr>
          <p:cNvSpPr/>
          <p:nvPr/>
        </p:nvSpPr>
        <p:spPr>
          <a:xfrm>
            <a:off x="4473339" y="4174488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HMGET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76DE38-13EF-EE4B-928D-9FCFFBED0FCA}"/>
              </a:ext>
            </a:extLst>
          </p:cNvPr>
          <p:cNvSpPr/>
          <p:nvPr/>
        </p:nvSpPr>
        <p:spPr>
          <a:xfrm>
            <a:off x="4457292" y="4694058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HVALS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35BF6A-CA63-B3AD-0F6F-6E328E5E8C4B}"/>
              </a:ext>
            </a:extLst>
          </p:cNvPr>
          <p:cNvSpPr/>
          <p:nvPr/>
        </p:nvSpPr>
        <p:spPr>
          <a:xfrm>
            <a:off x="4457291" y="5175847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HKEYS</a:t>
            </a:r>
          </a:p>
        </p:txBody>
      </p:sp>
    </p:spTree>
    <p:extLst>
      <p:ext uri="{BB962C8B-B14F-4D97-AF65-F5344CB8AC3E}">
        <p14:creationId xmlns:p14="http://schemas.microsoft.com/office/powerpoint/2010/main" val="1295912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3A14-BABE-22F6-8298-3ABCA3DAC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ZSET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4C30B-B530-E4A6-123D-7DBA7B298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63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D78AC7FF-A850-1DD1-B766-5433525049C2}"/>
              </a:ext>
            </a:extLst>
          </p:cNvPr>
          <p:cNvGraphicFramePr>
            <a:graphicFrameLocks noGrp="1"/>
          </p:cNvGraphicFramePr>
          <p:nvPr/>
        </p:nvGraphicFramePr>
        <p:xfrm>
          <a:off x="682190" y="1731996"/>
          <a:ext cx="10827620" cy="4459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036">
                  <a:extLst>
                    <a:ext uri="{9D8B030D-6E8A-4147-A177-3AD203B41FA5}">
                      <a16:colId xmlns:a16="http://schemas.microsoft.com/office/drawing/2014/main" val="1570176669"/>
                    </a:ext>
                  </a:extLst>
                </a:gridCol>
                <a:gridCol w="2199774">
                  <a:extLst>
                    <a:ext uri="{9D8B030D-6E8A-4147-A177-3AD203B41FA5}">
                      <a16:colId xmlns:a16="http://schemas.microsoft.com/office/drawing/2014/main" val="2767344513"/>
                    </a:ext>
                  </a:extLst>
                </a:gridCol>
                <a:gridCol w="2706905">
                  <a:extLst>
                    <a:ext uri="{9D8B030D-6E8A-4147-A177-3AD203B41FA5}">
                      <a16:colId xmlns:a16="http://schemas.microsoft.com/office/drawing/2014/main" val="294966999"/>
                    </a:ext>
                  </a:extLst>
                </a:gridCol>
                <a:gridCol w="2706905">
                  <a:extLst>
                    <a:ext uri="{9D8B030D-6E8A-4147-A177-3AD203B41FA5}">
                      <a16:colId xmlns:a16="http://schemas.microsoft.com/office/drawing/2014/main" val="282068059"/>
                    </a:ext>
                  </a:extLst>
                </a:gridCol>
              </a:tblGrid>
              <a:tr h="23361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Create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Retrieve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Remove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757170"/>
                  </a:ext>
                </a:extLst>
              </a:tr>
              <a:tr h="40933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781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128736-7C3A-AFFF-D696-F96B05B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commands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4414BC-1CC6-E160-11A7-B08CBBAC8BF6}"/>
              </a:ext>
            </a:extLst>
          </p:cNvPr>
          <p:cNvSpPr/>
          <p:nvPr/>
        </p:nvSpPr>
        <p:spPr>
          <a:xfrm>
            <a:off x="1791499" y="2598936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A04691-1FDC-A430-4ACE-6C3601188460}"/>
              </a:ext>
            </a:extLst>
          </p:cNvPr>
          <p:cNvSpPr/>
          <p:nvPr/>
        </p:nvSpPr>
        <p:spPr>
          <a:xfrm>
            <a:off x="1791499" y="3100160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HMSET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F165E-7CB9-9C46-0819-CB1D5F6E5201}"/>
              </a:ext>
            </a:extLst>
          </p:cNvPr>
          <p:cNvSpPr/>
          <p:nvPr/>
        </p:nvSpPr>
        <p:spPr>
          <a:xfrm>
            <a:off x="1791499" y="3660626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HSETNX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408AE-07D4-7CE3-52C9-273A9216B757}"/>
              </a:ext>
            </a:extLst>
          </p:cNvPr>
          <p:cNvSpPr/>
          <p:nvPr/>
        </p:nvSpPr>
        <p:spPr>
          <a:xfrm>
            <a:off x="4473339" y="2612068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HGET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20D65-D425-B19A-ED54-A22D907EB858}"/>
              </a:ext>
            </a:extLst>
          </p:cNvPr>
          <p:cNvSpPr/>
          <p:nvPr/>
        </p:nvSpPr>
        <p:spPr>
          <a:xfrm>
            <a:off x="4473339" y="3147208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HGETALL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A26A20-77C4-A7F3-8A2C-CE5900505FD3}"/>
              </a:ext>
            </a:extLst>
          </p:cNvPr>
          <p:cNvSpPr/>
          <p:nvPr/>
        </p:nvSpPr>
        <p:spPr>
          <a:xfrm>
            <a:off x="6943422" y="2595462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C4FF9A-3998-3721-66BA-86A4E1F0931D}"/>
              </a:ext>
            </a:extLst>
          </p:cNvPr>
          <p:cNvSpPr/>
          <p:nvPr/>
        </p:nvSpPr>
        <p:spPr>
          <a:xfrm>
            <a:off x="6943421" y="3106310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4EC045-F2AD-EAB0-88E0-8ED3D702F297}"/>
              </a:ext>
            </a:extLst>
          </p:cNvPr>
          <p:cNvSpPr/>
          <p:nvPr/>
        </p:nvSpPr>
        <p:spPr>
          <a:xfrm>
            <a:off x="9625262" y="2595462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HLEN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53DD90-8479-BF99-24F7-400091330277}"/>
              </a:ext>
            </a:extLst>
          </p:cNvPr>
          <p:cNvSpPr/>
          <p:nvPr/>
        </p:nvSpPr>
        <p:spPr>
          <a:xfrm>
            <a:off x="9625261" y="3106310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HINCRBY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23C59D-DAF4-4514-DE7E-2FB8AD43A6B0}"/>
              </a:ext>
            </a:extLst>
          </p:cNvPr>
          <p:cNvSpPr/>
          <p:nvPr/>
        </p:nvSpPr>
        <p:spPr>
          <a:xfrm>
            <a:off x="9625261" y="3567615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HSTRLEN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D2C56-39F2-DE45-7871-0F0D81B79BD8}"/>
              </a:ext>
            </a:extLst>
          </p:cNvPr>
          <p:cNvSpPr/>
          <p:nvPr/>
        </p:nvSpPr>
        <p:spPr>
          <a:xfrm>
            <a:off x="4486977" y="3666778"/>
            <a:ext cx="1490311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HRANDFIELD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7AEC9-E516-D00C-6A61-EBA6C69B8034}"/>
              </a:ext>
            </a:extLst>
          </p:cNvPr>
          <p:cNvSpPr/>
          <p:nvPr/>
        </p:nvSpPr>
        <p:spPr>
          <a:xfrm>
            <a:off x="4473339" y="4174488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HMGET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76DE38-13EF-EE4B-928D-9FCFFBED0FCA}"/>
              </a:ext>
            </a:extLst>
          </p:cNvPr>
          <p:cNvSpPr/>
          <p:nvPr/>
        </p:nvSpPr>
        <p:spPr>
          <a:xfrm>
            <a:off x="4457292" y="4694058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HVALS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35BF6A-CA63-B3AD-0F6F-6E328E5E8C4B}"/>
              </a:ext>
            </a:extLst>
          </p:cNvPr>
          <p:cNvSpPr/>
          <p:nvPr/>
        </p:nvSpPr>
        <p:spPr>
          <a:xfrm>
            <a:off x="4457291" y="5175847"/>
            <a:ext cx="1199147" cy="381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HKEYS</a:t>
            </a:r>
          </a:p>
        </p:txBody>
      </p:sp>
    </p:spTree>
    <p:extLst>
      <p:ext uri="{BB962C8B-B14F-4D97-AF65-F5344CB8AC3E}">
        <p14:creationId xmlns:p14="http://schemas.microsoft.com/office/powerpoint/2010/main" val="30404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ABC5-EC13-4EC9-8CF1-F593A7C2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2558"/>
            <a:ext cx="9144000" cy="2387600"/>
          </a:xfrm>
        </p:spPr>
        <p:txBody>
          <a:bodyPr/>
          <a:lstStyle/>
          <a:p>
            <a:r>
              <a:rPr lang="en-US" b="1" dirty="0"/>
              <a:t>Redis is Fast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CE8E1-B2A6-2C7F-5B9C-E773EF230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902" y="2348603"/>
            <a:ext cx="9144000" cy="624522"/>
          </a:xfrm>
        </p:spPr>
        <p:txBody>
          <a:bodyPr/>
          <a:lstStyle/>
          <a:p>
            <a:r>
              <a:rPr lang="en-US" dirty="0"/>
              <a:t>Why use Redis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148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54F3-4B02-4D78-0C59-9AD400D6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Redis fast ?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C76CCDC-1119-9B7E-6A9C-49537BB37A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818496"/>
              </p:ext>
            </p:extLst>
          </p:nvPr>
        </p:nvGraphicFramePr>
        <p:xfrm>
          <a:off x="493643" y="2177707"/>
          <a:ext cx="10860157" cy="360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164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F949DF5-7041-CA80-0B87-952E2199F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77952"/>
              </p:ext>
            </p:extLst>
          </p:nvPr>
        </p:nvGraphicFramePr>
        <p:xfrm>
          <a:off x="2346186" y="809117"/>
          <a:ext cx="7499628" cy="2656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814">
                  <a:extLst>
                    <a:ext uri="{9D8B030D-6E8A-4147-A177-3AD203B41FA5}">
                      <a16:colId xmlns:a16="http://schemas.microsoft.com/office/drawing/2014/main" val="60496211"/>
                    </a:ext>
                  </a:extLst>
                </a:gridCol>
                <a:gridCol w="3749814">
                  <a:extLst>
                    <a:ext uri="{9D8B030D-6E8A-4147-A177-3AD203B41FA5}">
                      <a16:colId xmlns:a16="http://schemas.microsoft.com/office/drawing/2014/main" val="3739013843"/>
                    </a:ext>
                  </a:extLst>
                </a:gridCol>
              </a:tblGrid>
              <a:tr h="6680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Traditional Database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717301"/>
                  </a:ext>
                </a:extLst>
              </a:tr>
              <a:tr h="1988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2227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E46DAC9-5EA1-E474-47B7-3F171D90E245}"/>
              </a:ext>
            </a:extLst>
          </p:cNvPr>
          <p:cNvSpPr/>
          <p:nvPr/>
        </p:nvSpPr>
        <p:spPr>
          <a:xfrm>
            <a:off x="2604052" y="1610139"/>
            <a:ext cx="3289852" cy="1689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Memory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6AE47-7877-A8FB-ECF7-161A579ACE51}"/>
              </a:ext>
            </a:extLst>
          </p:cNvPr>
          <p:cNvSpPr/>
          <p:nvPr/>
        </p:nvSpPr>
        <p:spPr>
          <a:xfrm>
            <a:off x="6301411" y="1610138"/>
            <a:ext cx="3289852" cy="1689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Hard Drive</a:t>
            </a:r>
            <a:endParaRPr lang="en-IN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8737A2-6DC1-7450-3AFD-429756B4D715}"/>
              </a:ext>
            </a:extLst>
          </p:cNvPr>
          <p:cNvSpPr/>
          <p:nvPr/>
        </p:nvSpPr>
        <p:spPr>
          <a:xfrm>
            <a:off x="3736012" y="2216426"/>
            <a:ext cx="4621696" cy="6559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Dataset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5229B7-5DA0-54B8-A42D-B4F30B485B2A}"/>
              </a:ext>
            </a:extLst>
          </p:cNvPr>
          <p:cNvSpPr/>
          <p:nvPr/>
        </p:nvSpPr>
        <p:spPr>
          <a:xfrm>
            <a:off x="2346186" y="4562061"/>
            <a:ext cx="7499628" cy="94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API Server</a:t>
            </a:r>
            <a:endParaRPr lang="en-IN" sz="28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F170B6-A1EF-EC68-918D-472A458D39D4}"/>
              </a:ext>
            </a:extLst>
          </p:cNvPr>
          <p:cNvCxnSpPr/>
          <p:nvPr/>
        </p:nvCxnSpPr>
        <p:spPr>
          <a:xfrm flipV="1">
            <a:off x="4820478" y="2872408"/>
            <a:ext cx="0" cy="16896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6F1E46-69FD-B575-9726-4E2DD9834A76}"/>
              </a:ext>
            </a:extLst>
          </p:cNvPr>
          <p:cNvCxnSpPr/>
          <p:nvPr/>
        </p:nvCxnSpPr>
        <p:spPr>
          <a:xfrm flipV="1">
            <a:off x="7716078" y="2872408"/>
            <a:ext cx="0" cy="16896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E804A6-311E-0454-8DE5-BBBFCF415B21}"/>
              </a:ext>
            </a:extLst>
          </p:cNvPr>
          <p:cNvSpPr txBox="1"/>
          <p:nvPr/>
        </p:nvSpPr>
        <p:spPr>
          <a:xfrm>
            <a:off x="4186971" y="377110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Fast</a:t>
            </a:r>
            <a:endParaRPr lang="en-IN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1BD8C-8B6E-3B23-E8C0-2BC8ECCC9E28}"/>
              </a:ext>
            </a:extLst>
          </p:cNvPr>
          <p:cNvSpPr txBox="1"/>
          <p:nvPr/>
        </p:nvSpPr>
        <p:spPr>
          <a:xfrm>
            <a:off x="7726016" y="377737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Slow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0678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F949DF5-7041-CA80-0B87-952E2199F27F}"/>
              </a:ext>
            </a:extLst>
          </p:cNvPr>
          <p:cNvGraphicFramePr>
            <a:graphicFrameLocks noGrp="1"/>
          </p:cNvGraphicFramePr>
          <p:nvPr/>
        </p:nvGraphicFramePr>
        <p:xfrm>
          <a:off x="2346186" y="809117"/>
          <a:ext cx="7499628" cy="2656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814">
                  <a:extLst>
                    <a:ext uri="{9D8B030D-6E8A-4147-A177-3AD203B41FA5}">
                      <a16:colId xmlns:a16="http://schemas.microsoft.com/office/drawing/2014/main" val="60496211"/>
                    </a:ext>
                  </a:extLst>
                </a:gridCol>
                <a:gridCol w="3749814">
                  <a:extLst>
                    <a:ext uri="{9D8B030D-6E8A-4147-A177-3AD203B41FA5}">
                      <a16:colId xmlns:a16="http://schemas.microsoft.com/office/drawing/2014/main" val="3739013843"/>
                    </a:ext>
                  </a:extLst>
                </a:gridCol>
              </a:tblGrid>
              <a:tr h="6680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Traditional Database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717301"/>
                  </a:ext>
                </a:extLst>
              </a:tr>
              <a:tr h="1988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2227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E46DAC9-5EA1-E474-47B7-3F171D90E245}"/>
              </a:ext>
            </a:extLst>
          </p:cNvPr>
          <p:cNvSpPr/>
          <p:nvPr/>
        </p:nvSpPr>
        <p:spPr>
          <a:xfrm>
            <a:off x="2604052" y="1610139"/>
            <a:ext cx="3289852" cy="1689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Memory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6AE47-7877-A8FB-ECF7-161A579ACE51}"/>
              </a:ext>
            </a:extLst>
          </p:cNvPr>
          <p:cNvSpPr/>
          <p:nvPr/>
        </p:nvSpPr>
        <p:spPr>
          <a:xfrm>
            <a:off x="6301411" y="1610138"/>
            <a:ext cx="3289852" cy="1689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Hard Drive</a:t>
            </a:r>
            <a:endParaRPr lang="en-IN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8737A2-6DC1-7450-3AFD-429756B4D715}"/>
              </a:ext>
            </a:extLst>
          </p:cNvPr>
          <p:cNvSpPr/>
          <p:nvPr/>
        </p:nvSpPr>
        <p:spPr>
          <a:xfrm>
            <a:off x="2977890" y="2126972"/>
            <a:ext cx="2542176" cy="6559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Dataset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5229B7-5DA0-54B8-A42D-B4F30B485B2A}"/>
              </a:ext>
            </a:extLst>
          </p:cNvPr>
          <p:cNvSpPr/>
          <p:nvPr/>
        </p:nvSpPr>
        <p:spPr>
          <a:xfrm>
            <a:off x="2346186" y="4562061"/>
            <a:ext cx="7499628" cy="94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API Server</a:t>
            </a:r>
            <a:endParaRPr lang="en-IN" sz="28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F170B6-A1EF-EC68-918D-472A458D39D4}"/>
              </a:ext>
            </a:extLst>
          </p:cNvPr>
          <p:cNvCxnSpPr/>
          <p:nvPr/>
        </p:nvCxnSpPr>
        <p:spPr>
          <a:xfrm flipV="1">
            <a:off x="4248978" y="2843093"/>
            <a:ext cx="0" cy="16896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E804A6-311E-0454-8DE5-BBBFCF415B21}"/>
              </a:ext>
            </a:extLst>
          </p:cNvPr>
          <p:cNvSpPr txBox="1"/>
          <p:nvPr/>
        </p:nvSpPr>
        <p:spPr>
          <a:xfrm>
            <a:off x="3162884" y="376338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Fast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82290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54F3-4B02-4D78-0C59-9AD400D6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Redis fast ?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C76CCDC-1119-9B7E-6A9C-49537BB37A94}"/>
              </a:ext>
            </a:extLst>
          </p:cNvPr>
          <p:cNvGraphicFramePr/>
          <p:nvPr/>
        </p:nvGraphicFramePr>
        <p:xfrm>
          <a:off x="493643" y="2177707"/>
          <a:ext cx="10860157" cy="360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5772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C5D1423-72E1-B3D9-E82D-DD6713EDE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841174"/>
              </p:ext>
            </p:extLst>
          </p:nvPr>
        </p:nvGraphicFramePr>
        <p:xfrm>
          <a:off x="1912730" y="3817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8839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54F3-4B02-4D78-0C59-9AD400D6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Redis fast ?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C76CCDC-1119-9B7E-6A9C-49537BB37A94}"/>
              </a:ext>
            </a:extLst>
          </p:cNvPr>
          <p:cNvGraphicFramePr/>
          <p:nvPr/>
        </p:nvGraphicFramePr>
        <p:xfrm>
          <a:off x="493643" y="2177707"/>
          <a:ext cx="10860157" cy="360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0705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1120</Words>
  <Application>Microsoft Office PowerPoint</Application>
  <PresentationFormat>Widescreen</PresentationFormat>
  <Paragraphs>266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What Redis ?</vt:lpstr>
      <vt:lpstr>Redis is Fast</vt:lpstr>
      <vt:lpstr>Why is Redis fast ?</vt:lpstr>
      <vt:lpstr>PowerPoint Presentation</vt:lpstr>
      <vt:lpstr>PowerPoint Presentation</vt:lpstr>
      <vt:lpstr>Why is Redis fast ?</vt:lpstr>
      <vt:lpstr>PowerPoint Presentation</vt:lpstr>
      <vt:lpstr>Why is Redis fast ?</vt:lpstr>
      <vt:lpstr>PowerPoint Presentation</vt:lpstr>
      <vt:lpstr>Why is Redis fast ?</vt:lpstr>
      <vt:lpstr>PowerPoint Presentation</vt:lpstr>
      <vt:lpstr>Setup</vt:lpstr>
      <vt:lpstr>Commands</vt:lpstr>
      <vt:lpstr>Data Structures</vt:lpstr>
      <vt:lpstr>PowerPoint Presentation</vt:lpstr>
      <vt:lpstr>Commands</vt:lpstr>
      <vt:lpstr>STRINGs commands</vt:lpstr>
      <vt:lpstr>PowerPoint Presentation</vt:lpstr>
      <vt:lpstr>List</vt:lpstr>
      <vt:lpstr>List commands</vt:lpstr>
      <vt:lpstr>Set</vt:lpstr>
      <vt:lpstr>Set commands</vt:lpstr>
      <vt:lpstr>Hash</vt:lpstr>
      <vt:lpstr>Hash commands</vt:lpstr>
      <vt:lpstr>ZSET</vt:lpstr>
      <vt:lpstr>Hash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39</cp:revision>
  <dcterms:created xsi:type="dcterms:W3CDTF">2022-11-08T16:17:03Z</dcterms:created>
  <dcterms:modified xsi:type="dcterms:W3CDTF">2023-01-26T17:37:17Z</dcterms:modified>
</cp:coreProperties>
</file>