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0" r:id="rId2"/>
    <p:sldId id="291" r:id="rId3"/>
    <p:sldId id="292" r:id="rId4"/>
    <p:sldId id="294" r:id="rId5"/>
    <p:sldId id="295" r:id="rId6"/>
    <p:sldId id="293" r:id="rId7"/>
    <p:sldId id="296" r:id="rId8"/>
    <p:sldId id="298" r:id="rId9"/>
    <p:sldId id="299" r:id="rId10"/>
    <p:sldId id="297" r:id="rId11"/>
    <p:sldId id="301" r:id="rId12"/>
    <p:sldId id="304" r:id="rId13"/>
    <p:sldId id="305" r:id="rId14"/>
    <p:sldId id="302" r:id="rId15"/>
    <p:sldId id="306" r:id="rId16"/>
    <p:sldId id="300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55BA"/>
    <a:srgbClr val="695E93"/>
    <a:srgbClr val="CC3399"/>
    <a:srgbClr val="E0D6EE"/>
    <a:srgbClr val="F2EEF8"/>
    <a:srgbClr val="BEAFC2"/>
    <a:srgbClr val="FFCCFF"/>
    <a:srgbClr val="FFCDC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301" autoAdjust="0"/>
  </p:normalViewPr>
  <p:slideViewPr>
    <p:cSldViewPr snapToGrid="0" showGuides="1">
      <p:cViewPr varScale="1">
        <p:scale>
          <a:sx n="108" d="100"/>
          <a:sy n="108" d="100"/>
        </p:scale>
        <p:origin x="1008" y="10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75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5C7B0-D98F-460C-B042-8ECBF82EC08F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47234B-F9B8-4BDA-AC56-1A3DA038CECA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Face Recognition</a:t>
          </a:r>
          <a:endParaRPr lang="en-IN" dirty="0">
            <a:latin typeface="Lato" panose="020F0502020204030203" pitchFamily="34" charset="0"/>
          </a:endParaRPr>
        </a:p>
      </dgm:t>
    </dgm:pt>
    <dgm:pt modelId="{959CC47D-5D61-4B03-9DB4-0CF0E56FB4B6}" type="parTrans" cxnId="{E19B9C64-D561-4FB3-B622-1550ECCC9EE0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497EEE09-9D9C-4B09-868A-EA90CAC2CF37}" type="sibTrans" cxnId="{E19B9C64-D561-4FB3-B622-1550ECCC9EE0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35DCDB8E-BB61-47F0-B33A-EAF113E5BB91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Integrate Database</a:t>
          </a:r>
          <a:endParaRPr lang="en-IN" dirty="0">
            <a:latin typeface="Lato" panose="020F0502020204030203" pitchFamily="34" charset="0"/>
          </a:endParaRPr>
        </a:p>
      </dgm:t>
    </dgm:pt>
    <dgm:pt modelId="{78C53063-AF61-4335-AEA5-8E67E70DC9AB}" type="parTrans" cxnId="{FA8F430D-5286-407E-BD59-F9445A1E48C4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97D6A6C4-85BF-47DF-9CF2-3F3CE5EF921A}" type="sibTrans" cxnId="{FA8F430D-5286-407E-BD59-F9445A1E48C4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4E262220-2643-4926-BACC-057C7282D225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Web App</a:t>
          </a:r>
          <a:endParaRPr lang="en-IN" dirty="0">
            <a:latin typeface="Lato" panose="020F0502020204030203" pitchFamily="34" charset="0"/>
          </a:endParaRPr>
        </a:p>
      </dgm:t>
    </dgm:pt>
    <dgm:pt modelId="{BA246F79-21AE-4E7C-8833-69D4BA0F5D7B}" type="parTrans" cxnId="{99AECCFB-B634-4F81-B9D6-9FB9E23CFE78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1AD5AF4E-FFD2-4A8B-A961-8F6232EF65A3}" type="sibTrans" cxnId="{99AECCFB-B634-4F81-B9D6-9FB9E23CFE78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33CE9D2F-1576-44B5-9338-5F733188973B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Registration Form</a:t>
          </a:r>
          <a:endParaRPr lang="en-IN" dirty="0">
            <a:latin typeface="Lato" panose="020F0502020204030203" pitchFamily="34" charset="0"/>
          </a:endParaRPr>
        </a:p>
      </dgm:t>
    </dgm:pt>
    <dgm:pt modelId="{B5E7D528-EA8D-4483-8524-40A6A83EC6A3}" type="parTrans" cxnId="{1212239B-16EA-4C7A-969D-982DF62D027F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E4B9A9FF-376B-47FC-9E4E-831B164923DC}" type="sibTrans" cxnId="{1212239B-16EA-4C7A-969D-982DF62D027F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8809CF91-0194-43D8-BF80-9508CBE052DD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Dashboard</a:t>
          </a:r>
          <a:endParaRPr lang="en-IN" dirty="0">
            <a:latin typeface="Lato" panose="020F0502020204030203" pitchFamily="34" charset="0"/>
          </a:endParaRPr>
        </a:p>
      </dgm:t>
    </dgm:pt>
    <dgm:pt modelId="{577E47A8-0692-4E38-BBD0-6F924B4F7F46}" type="parTrans" cxnId="{E29EC4CF-ABD5-490A-B6DF-1E5D6D1FB776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B865F458-C3E2-4C50-A1F0-026EBA5D7B66}" type="sibTrans" cxnId="{E29EC4CF-ABD5-490A-B6DF-1E5D6D1FB776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DBB98A6B-DB03-4EC2-8596-F45594F9038E}" type="pres">
      <dgm:prSet presAssocID="{BFB5C7B0-D98F-460C-B042-8ECBF82EC08F}" presName="rootnode" presStyleCnt="0">
        <dgm:presLayoutVars>
          <dgm:chMax/>
          <dgm:chPref/>
          <dgm:dir/>
          <dgm:animLvl val="lvl"/>
        </dgm:presLayoutVars>
      </dgm:prSet>
      <dgm:spPr/>
    </dgm:pt>
    <dgm:pt modelId="{FB7B2AF2-9CDC-4FF9-B3D7-1EEB43A5ACFF}" type="pres">
      <dgm:prSet presAssocID="{3247234B-F9B8-4BDA-AC56-1A3DA038CECA}" presName="composite" presStyleCnt="0"/>
      <dgm:spPr/>
    </dgm:pt>
    <dgm:pt modelId="{2028B8A7-C4AA-467A-8D8A-F2A347FD7E8C}" type="pres">
      <dgm:prSet presAssocID="{3247234B-F9B8-4BDA-AC56-1A3DA038CECA}" presName="LShape" presStyleLbl="alignNode1" presStyleIdx="0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2C313D87-61B3-4EA5-A5E3-EAF85176B438}" type="pres">
      <dgm:prSet presAssocID="{3247234B-F9B8-4BDA-AC56-1A3DA038CECA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FFD5391-EB78-4F32-9217-3BC3BC24743E}" type="pres">
      <dgm:prSet presAssocID="{3247234B-F9B8-4BDA-AC56-1A3DA038CECA}" presName="Triangle" presStyleLbl="alignNode1" presStyleIdx="1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098576C7-B9F5-4B12-9D88-22D453F5A562}" type="pres">
      <dgm:prSet presAssocID="{497EEE09-9D9C-4B09-868A-EA90CAC2CF37}" presName="sibTrans" presStyleCnt="0"/>
      <dgm:spPr/>
    </dgm:pt>
    <dgm:pt modelId="{7F021BD8-C77D-453B-8AED-716A4F48EA13}" type="pres">
      <dgm:prSet presAssocID="{497EEE09-9D9C-4B09-868A-EA90CAC2CF37}" presName="space" presStyleCnt="0"/>
      <dgm:spPr/>
    </dgm:pt>
    <dgm:pt modelId="{521AF45A-635A-4A6D-8539-5A25D6890183}" type="pres">
      <dgm:prSet presAssocID="{33CE9D2F-1576-44B5-9338-5F733188973B}" presName="composite" presStyleCnt="0"/>
      <dgm:spPr/>
    </dgm:pt>
    <dgm:pt modelId="{500BB02C-7BA6-4A34-9864-2DD69E3198BB}" type="pres">
      <dgm:prSet presAssocID="{33CE9D2F-1576-44B5-9338-5F733188973B}" presName="LShape" presStyleLbl="alignNode1" presStyleIdx="2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6116DCDD-4CC0-445B-B76A-FCD02ADD43DC}" type="pres">
      <dgm:prSet presAssocID="{33CE9D2F-1576-44B5-9338-5F733188973B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8454F32-49AD-421C-B5F0-D828AE79B8FA}" type="pres">
      <dgm:prSet presAssocID="{33CE9D2F-1576-44B5-9338-5F733188973B}" presName="Triangle" presStyleLbl="alignNode1" presStyleIdx="3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1181E1EC-C58E-45CF-90ED-68B824AACB48}" type="pres">
      <dgm:prSet presAssocID="{E4B9A9FF-376B-47FC-9E4E-831B164923DC}" presName="sibTrans" presStyleCnt="0"/>
      <dgm:spPr/>
    </dgm:pt>
    <dgm:pt modelId="{6C29080A-0479-4D07-9AE4-3D5CCFCF69DF}" type="pres">
      <dgm:prSet presAssocID="{E4B9A9FF-376B-47FC-9E4E-831B164923DC}" presName="space" presStyleCnt="0"/>
      <dgm:spPr/>
    </dgm:pt>
    <dgm:pt modelId="{51A0C89D-6933-4A50-88A2-999E5BDAFDBD}" type="pres">
      <dgm:prSet presAssocID="{35DCDB8E-BB61-47F0-B33A-EAF113E5BB91}" presName="composite" presStyleCnt="0"/>
      <dgm:spPr/>
    </dgm:pt>
    <dgm:pt modelId="{B918FCCA-2CBB-45BC-8E94-043299FF2A79}" type="pres">
      <dgm:prSet presAssocID="{35DCDB8E-BB61-47F0-B33A-EAF113E5BB91}" presName="LShape" presStyleLbl="alignNode1" presStyleIdx="4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4580F9AA-DD20-4D02-AC46-A3D4293EF392}" type="pres">
      <dgm:prSet presAssocID="{35DCDB8E-BB61-47F0-B33A-EAF113E5BB91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D0E59D8-294A-4781-9EC4-70099BA2888F}" type="pres">
      <dgm:prSet presAssocID="{35DCDB8E-BB61-47F0-B33A-EAF113E5BB91}" presName="Triangle" presStyleLbl="alignNode1" presStyleIdx="5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6C5F861B-0F82-4AFE-A385-BBB48CB87337}" type="pres">
      <dgm:prSet presAssocID="{97D6A6C4-85BF-47DF-9CF2-3F3CE5EF921A}" presName="sibTrans" presStyleCnt="0"/>
      <dgm:spPr/>
    </dgm:pt>
    <dgm:pt modelId="{C6136C22-AB11-4FD6-BB98-8413D604F69B}" type="pres">
      <dgm:prSet presAssocID="{97D6A6C4-85BF-47DF-9CF2-3F3CE5EF921A}" presName="space" presStyleCnt="0"/>
      <dgm:spPr/>
    </dgm:pt>
    <dgm:pt modelId="{E39097B6-7064-49F2-AABC-8B8226D5B794}" type="pres">
      <dgm:prSet presAssocID="{4E262220-2643-4926-BACC-057C7282D225}" presName="composite" presStyleCnt="0"/>
      <dgm:spPr/>
    </dgm:pt>
    <dgm:pt modelId="{1F78BBD4-DD39-4BD0-BBD7-72E303CE33B9}" type="pres">
      <dgm:prSet presAssocID="{4E262220-2643-4926-BACC-057C7282D225}" presName="LShape" presStyleLbl="alignNode1" presStyleIdx="6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B4781440-452A-4420-A5EE-B6BC08B81369}" type="pres">
      <dgm:prSet presAssocID="{4E262220-2643-4926-BACC-057C7282D225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4A6A3C5-F31B-41C6-9183-91D087DCE2CF}" type="pres">
      <dgm:prSet presAssocID="{4E262220-2643-4926-BACC-057C7282D225}" presName="Triangle" presStyleLbl="alignNode1" presStyleIdx="7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B57C745A-35A0-4766-8655-760ABBB49935}" type="pres">
      <dgm:prSet presAssocID="{1AD5AF4E-FFD2-4A8B-A961-8F6232EF65A3}" presName="sibTrans" presStyleCnt="0"/>
      <dgm:spPr/>
    </dgm:pt>
    <dgm:pt modelId="{E770A1DC-C1ED-46FA-92CB-D444241C73A7}" type="pres">
      <dgm:prSet presAssocID="{1AD5AF4E-FFD2-4A8B-A961-8F6232EF65A3}" presName="space" presStyleCnt="0"/>
      <dgm:spPr/>
    </dgm:pt>
    <dgm:pt modelId="{1C5359C6-710A-4CFF-A196-5CFF8802CB1A}" type="pres">
      <dgm:prSet presAssocID="{8809CF91-0194-43D8-BF80-9508CBE052DD}" presName="composite" presStyleCnt="0"/>
      <dgm:spPr/>
    </dgm:pt>
    <dgm:pt modelId="{C4B23F1D-E580-413D-922E-D3F5607F0E21}" type="pres">
      <dgm:prSet presAssocID="{8809CF91-0194-43D8-BF80-9508CBE052DD}" presName="LShape" presStyleLbl="alignNode1" presStyleIdx="8" presStyleCnt="9"/>
      <dgm:spPr>
        <a:solidFill>
          <a:srgbClr val="8155BA"/>
        </a:solidFill>
        <a:ln>
          <a:noFill/>
        </a:ln>
      </dgm:spPr>
    </dgm:pt>
    <dgm:pt modelId="{D0861F6F-29BF-443B-814C-F264A65CB754}" type="pres">
      <dgm:prSet presAssocID="{8809CF91-0194-43D8-BF80-9508CBE052DD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A8F430D-5286-407E-BD59-F9445A1E48C4}" srcId="{BFB5C7B0-D98F-460C-B042-8ECBF82EC08F}" destId="{35DCDB8E-BB61-47F0-B33A-EAF113E5BB91}" srcOrd="2" destOrd="0" parTransId="{78C53063-AF61-4335-AEA5-8E67E70DC9AB}" sibTransId="{97D6A6C4-85BF-47DF-9CF2-3F3CE5EF921A}"/>
    <dgm:cxn modelId="{CA54111C-0334-4DF3-9BA7-0FABE7FB1971}" type="presOf" srcId="{3247234B-F9B8-4BDA-AC56-1A3DA038CECA}" destId="{2C313D87-61B3-4EA5-A5E3-EAF85176B438}" srcOrd="0" destOrd="0" presId="urn:microsoft.com/office/officeart/2009/3/layout/StepUpProcess"/>
    <dgm:cxn modelId="{43763D5E-3145-443F-9D03-502106C1CE7B}" type="presOf" srcId="{8809CF91-0194-43D8-BF80-9508CBE052DD}" destId="{D0861F6F-29BF-443B-814C-F264A65CB754}" srcOrd="0" destOrd="0" presId="urn:microsoft.com/office/officeart/2009/3/layout/StepUpProcess"/>
    <dgm:cxn modelId="{E19B9C64-D561-4FB3-B622-1550ECCC9EE0}" srcId="{BFB5C7B0-D98F-460C-B042-8ECBF82EC08F}" destId="{3247234B-F9B8-4BDA-AC56-1A3DA038CECA}" srcOrd="0" destOrd="0" parTransId="{959CC47D-5D61-4B03-9DB4-0CF0E56FB4B6}" sibTransId="{497EEE09-9D9C-4B09-868A-EA90CAC2CF37}"/>
    <dgm:cxn modelId="{CB090C76-BD27-4A41-BD82-CFABC54CD7AE}" type="presOf" srcId="{4E262220-2643-4926-BACC-057C7282D225}" destId="{B4781440-452A-4420-A5EE-B6BC08B81369}" srcOrd="0" destOrd="0" presId="urn:microsoft.com/office/officeart/2009/3/layout/StepUpProcess"/>
    <dgm:cxn modelId="{789DEF8D-1DCE-47F7-B40C-B8FE15537873}" type="presOf" srcId="{BFB5C7B0-D98F-460C-B042-8ECBF82EC08F}" destId="{DBB98A6B-DB03-4EC2-8596-F45594F9038E}" srcOrd="0" destOrd="0" presId="urn:microsoft.com/office/officeart/2009/3/layout/StepUpProcess"/>
    <dgm:cxn modelId="{1212239B-16EA-4C7A-969D-982DF62D027F}" srcId="{BFB5C7B0-D98F-460C-B042-8ECBF82EC08F}" destId="{33CE9D2F-1576-44B5-9338-5F733188973B}" srcOrd="1" destOrd="0" parTransId="{B5E7D528-EA8D-4483-8524-40A6A83EC6A3}" sibTransId="{E4B9A9FF-376B-47FC-9E4E-831B164923DC}"/>
    <dgm:cxn modelId="{3C8CC4C5-D050-49E5-8CB6-26C12C4EC1BF}" type="presOf" srcId="{33CE9D2F-1576-44B5-9338-5F733188973B}" destId="{6116DCDD-4CC0-445B-B76A-FCD02ADD43DC}" srcOrd="0" destOrd="0" presId="urn:microsoft.com/office/officeart/2009/3/layout/StepUpProcess"/>
    <dgm:cxn modelId="{E29EC4CF-ABD5-490A-B6DF-1E5D6D1FB776}" srcId="{BFB5C7B0-D98F-460C-B042-8ECBF82EC08F}" destId="{8809CF91-0194-43D8-BF80-9508CBE052DD}" srcOrd="4" destOrd="0" parTransId="{577E47A8-0692-4E38-BBD0-6F924B4F7F46}" sibTransId="{B865F458-C3E2-4C50-A1F0-026EBA5D7B66}"/>
    <dgm:cxn modelId="{C23522E5-C6C3-4320-A0D1-B7C74B2BBFD3}" type="presOf" srcId="{35DCDB8E-BB61-47F0-B33A-EAF113E5BB91}" destId="{4580F9AA-DD20-4D02-AC46-A3D4293EF392}" srcOrd="0" destOrd="0" presId="urn:microsoft.com/office/officeart/2009/3/layout/StepUpProcess"/>
    <dgm:cxn modelId="{99AECCFB-B634-4F81-B9D6-9FB9E23CFE78}" srcId="{BFB5C7B0-D98F-460C-B042-8ECBF82EC08F}" destId="{4E262220-2643-4926-BACC-057C7282D225}" srcOrd="3" destOrd="0" parTransId="{BA246F79-21AE-4E7C-8833-69D4BA0F5D7B}" sibTransId="{1AD5AF4E-FFD2-4A8B-A961-8F6232EF65A3}"/>
    <dgm:cxn modelId="{78BEA731-0AB5-48ED-8CF2-BC11110212F6}" type="presParOf" srcId="{DBB98A6B-DB03-4EC2-8596-F45594F9038E}" destId="{FB7B2AF2-9CDC-4FF9-B3D7-1EEB43A5ACFF}" srcOrd="0" destOrd="0" presId="urn:microsoft.com/office/officeart/2009/3/layout/StepUpProcess"/>
    <dgm:cxn modelId="{5603556E-5A8D-4BDB-974D-E7EEA1A4FAE9}" type="presParOf" srcId="{FB7B2AF2-9CDC-4FF9-B3D7-1EEB43A5ACFF}" destId="{2028B8A7-C4AA-467A-8D8A-F2A347FD7E8C}" srcOrd="0" destOrd="0" presId="urn:microsoft.com/office/officeart/2009/3/layout/StepUpProcess"/>
    <dgm:cxn modelId="{0ADD0BA2-E00B-4103-8034-0B5D9B2DC40D}" type="presParOf" srcId="{FB7B2AF2-9CDC-4FF9-B3D7-1EEB43A5ACFF}" destId="{2C313D87-61B3-4EA5-A5E3-EAF85176B438}" srcOrd="1" destOrd="0" presId="urn:microsoft.com/office/officeart/2009/3/layout/StepUpProcess"/>
    <dgm:cxn modelId="{A400DF69-DA3D-4309-AB89-88D76DC04557}" type="presParOf" srcId="{FB7B2AF2-9CDC-4FF9-B3D7-1EEB43A5ACFF}" destId="{5FFD5391-EB78-4F32-9217-3BC3BC24743E}" srcOrd="2" destOrd="0" presId="urn:microsoft.com/office/officeart/2009/3/layout/StepUpProcess"/>
    <dgm:cxn modelId="{E7A46566-1DB6-4490-A1D4-2DD468AE498A}" type="presParOf" srcId="{DBB98A6B-DB03-4EC2-8596-F45594F9038E}" destId="{098576C7-B9F5-4B12-9D88-22D453F5A562}" srcOrd="1" destOrd="0" presId="urn:microsoft.com/office/officeart/2009/3/layout/StepUpProcess"/>
    <dgm:cxn modelId="{DB0A9E7C-4E94-4B9A-8577-841CFC7941F0}" type="presParOf" srcId="{098576C7-B9F5-4B12-9D88-22D453F5A562}" destId="{7F021BD8-C77D-453B-8AED-716A4F48EA13}" srcOrd="0" destOrd="0" presId="urn:microsoft.com/office/officeart/2009/3/layout/StepUpProcess"/>
    <dgm:cxn modelId="{817E1A0C-9E26-4882-88E1-9376AC9F9D32}" type="presParOf" srcId="{DBB98A6B-DB03-4EC2-8596-F45594F9038E}" destId="{521AF45A-635A-4A6D-8539-5A25D6890183}" srcOrd="2" destOrd="0" presId="urn:microsoft.com/office/officeart/2009/3/layout/StepUpProcess"/>
    <dgm:cxn modelId="{A8AE0024-7BB4-4698-B07D-BD484CBAB3FF}" type="presParOf" srcId="{521AF45A-635A-4A6D-8539-5A25D6890183}" destId="{500BB02C-7BA6-4A34-9864-2DD69E3198BB}" srcOrd="0" destOrd="0" presId="urn:microsoft.com/office/officeart/2009/3/layout/StepUpProcess"/>
    <dgm:cxn modelId="{17F32C1C-FCC0-4A7B-BCC4-2F3E8E0F39F6}" type="presParOf" srcId="{521AF45A-635A-4A6D-8539-5A25D6890183}" destId="{6116DCDD-4CC0-445B-B76A-FCD02ADD43DC}" srcOrd="1" destOrd="0" presId="urn:microsoft.com/office/officeart/2009/3/layout/StepUpProcess"/>
    <dgm:cxn modelId="{5D1F40B3-5124-46DC-AF09-CC6ABA298BFC}" type="presParOf" srcId="{521AF45A-635A-4A6D-8539-5A25D6890183}" destId="{58454F32-49AD-421C-B5F0-D828AE79B8FA}" srcOrd="2" destOrd="0" presId="urn:microsoft.com/office/officeart/2009/3/layout/StepUpProcess"/>
    <dgm:cxn modelId="{2F5B6058-3A3E-4BF5-B6A5-AAA38799BF19}" type="presParOf" srcId="{DBB98A6B-DB03-4EC2-8596-F45594F9038E}" destId="{1181E1EC-C58E-45CF-90ED-68B824AACB48}" srcOrd="3" destOrd="0" presId="urn:microsoft.com/office/officeart/2009/3/layout/StepUpProcess"/>
    <dgm:cxn modelId="{A32722F4-E98C-4DF1-9CDA-3813C72EC5A5}" type="presParOf" srcId="{1181E1EC-C58E-45CF-90ED-68B824AACB48}" destId="{6C29080A-0479-4D07-9AE4-3D5CCFCF69DF}" srcOrd="0" destOrd="0" presId="urn:microsoft.com/office/officeart/2009/3/layout/StepUpProcess"/>
    <dgm:cxn modelId="{4B1F3D0D-5E4B-47DB-9C35-0C27987AE342}" type="presParOf" srcId="{DBB98A6B-DB03-4EC2-8596-F45594F9038E}" destId="{51A0C89D-6933-4A50-88A2-999E5BDAFDBD}" srcOrd="4" destOrd="0" presId="urn:microsoft.com/office/officeart/2009/3/layout/StepUpProcess"/>
    <dgm:cxn modelId="{817AB7F2-C5CD-40FF-BA86-B65474E6C610}" type="presParOf" srcId="{51A0C89D-6933-4A50-88A2-999E5BDAFDBD}" destId="{B918FCCA-2CBB-45BC-8E94-043299FF2A79}" srcOrd="0" destOrd="0" presId="urn:microsoft.com/office/officeart/2009/3/layout/StepUpProcess"/>
    <dgm:cxn modelId="{DC830197-A587-4CE1-B5F4-E7BD4A0020A0}" type="presParOf" srcId="{51A0C89D-6933-4A50-88A2-999E5BDAFDBD}" destId="{4580F9AA-DD20-4D02-AC46-A3D4293EF392}" srcOrd="1" destOrd="0" presId="urn:microsoft.com/office/officeart/2009/3/layout/StepUpProcess"/>
    <dgm:cxn modelId="{7713878B-C39D-43B4-8290-9AA38AB2451F}" type="presParOf" srcId="{51A0C89D-6933-4A50-88A2-999E5BDAFDBD}" destId="{6D0E59D8-294A-4781-9EC4-70099BA2888F}" srcOrd="2" destOrd="0" presId="urn:microsoft.com/office/officeart/2009/3/layout/StepUpProcess"/>
    <dgm:cxn modelId="{E007811A-BFE8-4E6C-855B-4CB849BA9CC8}" type="presParOf" srcId="{DBB98A6B-DB03-4EC2-8596-F45594F9038E}" destId="{6C5F861B-0F82-4AFE-A385-BBB48CB87337}" srcOrd="5" destOrd="0" presId="urn:microsoft.com/office/officeart/2009/3/layout/StepUpProcess"/>
    <dgm:cxn modelId="{47133BED-BE69-46BF-A1F1-EF2EEACD2BC9}" type="presParOf" srcId="{6C5F861B-0F82-4AFE-A385-BBB48CB87337}" destId="{C6136C22-AB11-4FD6-BB98-8413D604F69B}" srcOrd="0" destOrd="0" presId="urn:microsoft.com/office/officeart/2009/3/layout/StepUpProcess"/>
    <dgm:cxn modelId="{76DAD509-612A-44E9-BB47-80993C531852}" type="presParOf" srcId="{DBB98A6B-DB03-4EC2-8596-F45594F9038E}" destId="{E39097B6-7064-49F2-AABC-8B8226D5B794}" srcOrd="6" destOrd="0" presId="urn:microsoft.com/office/officeart/2009/3/layout/StepUpProcess"/>
    <dgm:cxn modelId="{9C3FDFFC-E870-4565-A59D-597E2773A552}" type="presParOf" srcId="{E39097B6-7064-49F2-AABC-8B8226D5B794}" destId="{1F78BBD4-DD39-4BD0-BBD7-72E303CE33B9}" srcOrd="0" destOrd="0" presId="urn:microsoft.com/office/officeart/2009/3/layout/StepUpProcess"/>
    <dgm:cxn modelId="{26265214-0EE8-43FA-9D78-98655AC5C2FD}" type="presParOf" srcId="{E39097B6-7064-49F2-AABC-8B8226D5B794}" destId="{B4781440-452A-4420-A5EE-B6BC08B81369}" srcOrd="1" destOrd="0" presId="urn:microsoft.com/office/officeart/2009/3/layout/StepUpProcess"/>
    <dgm:cxn modelId="{0BD4170F-B41B-4D6C-ADA4-063ABCE81EE6}" type="presParOf" srcId="{E39097B6-7064-49F2-AABC-8B8226D5B794}" destId="{B4A6A3C5-F31B-41C6-9183-91D087DCE2CF}" srcOrd="2" destOrd="0" presId="urn:microsoft.com/office/officeart/2009/3/layout/StepUpProcess"/>
    <dgm:cxn modelId="{2ED363F9-1BF1-4993-8025-E1BC5A696A62}" type="presParOf" srcId="{DBB98A6B-DB03-4EC2-8596-F45594F9038E}" destId="{B57C745A-35A0-4766-8655-760ABBB49935}" srcOrd="7" destOrd="0" presId="urn:microsoft.com/office/officeart/2009/3/layout/StepUpProcess"/>
    <dgm:cxn modelId="{E0FCF157-0D34-4870-B1F7-51922EEA1597}" type="presParOf" srcId="{B57C745A-35A0-4766-8655-760ABBB49935}" destId="{E770A1DC-C1ED-46FA-92CB-D444241C73A7}" srcOrd="0" destOrd="0" presId="urn:microsoft.com/office/officeart/2009/3/layout/StepUpProcess"/>
    <dgm:cxn modelId="{DB7C92DB-519D-46D4-9DF2-5097C02BB1FF}" type="presParOf" srcId="{DBB98A6B-DB03-4EC2-8596-F45594F9038E}" destId="{1C5359C6-710A-4CFF-A196-5CFF8802CB1A}" srcOrd="8" destOrd="0" presId="urn:microsoft.com/office/officeart/2009/3/layout/StepUpProcess"/>
    <dgm:cxn modelId="{652E6FBE-735F-4C7E-B7C6-9896D56F2AA7}" type="presParOf" srcId="{1C5359C6-710A-4CFF-A196-5CFF8802CB1A}" destId="{C4B23F1D-E580-413D-922E-D3F5607F0E21}" srcOrd="0" destOrd="0" presId="urn:microsoft.com/office/officeart/2009/3/layout/StepUpProcess"/>
    <dgm:cxn modelId="{D7BA240E-49AA-49DD-998A-AF3A42F0CD1C}" type="presParOf" srcId="{1C5359C6-710A-4CFF-A196-5CFF8802CB1A}" destId="{D0861F6F-29BF-443B-814C-F264A65CB754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5C7B0-D98F-460C-B042-8ECBF82EC08F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47234B-F9B8-4BDA-AC56-1A3DA038CECA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Face Recognition</a:t>
          </a:r>
          <a:endParaRPr lang="en-IN" dirty="0">
            <a:latin typeface="Lato" panose="020F0502020204030203" pitchFamily="34" charset="0"/>
          </a:endParaRPr>
        </a:p>
      </dgm:t>
    </dgm:pt>
    <dgm:pt modelId="{959CC47D-5D61-4B03-9DB4-0CF0E56FB4B6}" type="parTrans" cxnId="{E19B9C64-D561-4FB3-B622-1550ECCC9EE0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497EEE09-9D9C-4B09-868A-EA90CAC2CF37}" type="sibTrans" cxnId="{E19B9C64-D561-4FB3-B622-1550ECCC9EE0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35DCDB8E-BB61-47F0-B33A-EAF113E5BB91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Integrate Database</a:t>
          </a:r>
          <a:endParaRPr lang="en-IN" dirty="0">
            <a:latin typeface="Lato" panose="020F0502020204030203" pitchFamily="34" charset="0"/>
          </a:endParaRPr>
        </a:p>
      </dgm:t>
    </dgm:pt>
    <dgm:pt modelId="{78C53063-AF61-4335-AEA5-8E67E70DC9AB}" type="parTrans" cxnId="{FA8F430D-5286-407E-BD59-F9445A1E48C4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97D6A6C4-85BF-47DF-9CF2-3F3CE5EF921A}" type="sibTrans" cxnId="{FA8F430D-5286-407E-BD59-F9445A1E48C4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4E262220-2643-4926-BACC-057C7282D225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Web App</a:t>
          </a:r>
          <a:endParaRPr lang="en-IN" dirty="0">
            <a:latin typeface="Lato" panose="020F0502020204030203" pitchFamily="34" charset="0"/>
          </a:endParaRPr>
        </a:p>
      </dgm:t>
    </dgm:pt>
    <dgm:pt modelId="{BA246F79-21AE-4E7C-8833-69D4BA0F5D7B}" type="parTrans" cxnId="{99AECCFB-B634-4F81-B9D6-9FB9E23CFE78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1AD5AF4E-FFD2-4A8B-A961-8F6232EF65A3}" type="sibTrans" cxnId="{99AECCFB-B634-4F81-B9D6-9FB9E23CFE78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33CE9D2F-1576-44B5-9338-5F733188973B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Registration Form</a:t>
          </a:r>
          <a:endParaRPr lang="en-IN" dirty="0">
            <a:latin typeface="Lato" panose="020F0502020204030203" pitchFamily="34" charset="0"/>
          </a:endParaRPr>
        </a:p>
      </dgm:t>
    </dgm:pt>
    <dgm:pt modelId="{B5E7D528-EA8D-4483-8524-40A6A83EC6A3}" type="parTrans" cxnId="{1212239B-16EA-4C7A-969D-982DF62D027F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E4B9A9FF-376B-47FC-9E4E-831B164923DC}" type="sibTrans" cxnId="{1212239B-16EA-4C7A-969D-982DF62D027F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8809CF91-0194-43D8-BF80-9508CBE052DD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Dashboard</a:t>
          </a:r>
          <a:endParaRPr lang="en-IN" dirty="0">
            <a:latin typeface="Lato" panose="020F0502020204030203" pitchFamily="34" charset="0"/>
          </a:endParaRPr>
        </a:p>
      </dgm:t>
    </dgm:pt>
    <dgm:pt modelId="{577E47A8-0692-4E38-BBD0-6F924B4F7F46}" type="parTrans" cxnId="{E29EC4CF-ABD5-490A-B6DF-1E5D6D1FB776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B865F458-C3E2-4C50-A1F0-026EBA5D7B66}" type="sibTrans" cxnId="{E29EC4CF-ABD5-490A-B6DF-1E5D6D1FB776}">
      <dgm:prSet/>
      <dgm:spPr/>
      <dgm:t>
        <a:bodyPr/>
        <a:lstStyle/>
        <a:p>
          <a:endParaRPr lang="en-IN">
            <a:latin typeface="Lato" panose="020F0502020204030203" pitchFamily="34" charset="0"/>
          </a:endParaRPr>
        </a:p>
      </dgm:t>
    </dgm:pt>
    <dgm:pt modelId="{DBB98A6B-DB03-4EC2-8596-F45594F9038E}" type="pres">
      <dgm:prSet presAssocID="{BFB5C7B0-D98F-460C-B042-8ECBF82EC08F}" presName="rootnode" presStyleCnt="0">
        <dgm:presLayoutVars>
          <dgm:chMax/>
          <dgm:chPref/>
          <dgm:dir/>
          <dgm:animLvl val="lvl"/>
        </dgm:presLayoutVars>
      </dgm:prSet>
      <dgm:spPr/>
    </dgm:pt>
    <dgm:pt modelId="{FB7B2AF2-9CDC-4FF9-B3D7-1EEB43A5ACFF}" type="pres">
      <dgm:prSet presAssocID="{3247234B-F9B8-4BDA-AC56-1A3DA038CECA}" presName="composite" presStyleCnt="0"/>
      <dgm:spPr/>
    </dgm:pt>
    <dgm:pt modelId="{2028B8A7-C4AA-467A-8D8A-F2A347FD7E8C}" type="pres">
      <dgm:prSet presAssocID="{3247234B-F9B8-4BDA-AC56-1A3DA038CECA}" presName="LShape" presStyleLbl="alignNode1" presStyleIdx="0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2C313D87-61B3-4EA5-A5E3-EAF85176B438}" type="pres">
      <dgm:prSet presAssocID="{3247234B-F9B8-4BDA-AC56-1A3DA038CECA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FFD5391-EB78-4F32-9217-3BC3BC24743E}" type="pres">
      <dgm:prSet presAssocID="{3247234B-F9B8-4BDA-AC56-1A3DA038CECA}" presName="Triangle" presStyleLbl="alignNode1" presStyleIdx="1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098576C7-B9F5-4B12-9D88-22D453F5A562}" type="pres">
      <dgm:prSet presAssocID="{497EEE09-9D9C-4B09-868A-EA90CAC2CF37}" presName="sibTrans" presStyleCnt="0"/>
      <dgm:spPr/>
    </dgm:pt>
    <dgm:pt modelId="{7F021BD8-C77D-453B-8AED-716A4F48EA13}" type="pres">
      <dgm:prSet presAssocID="{497EEE09-9D9C-4B09-868A-EA90CAC2CF37}" presName="space" presStyleCnt="0"/>
      <dgm:spPr/>
    </dgm:pt>
    <dgm:pt modelId="{521AF45A-635A-4A6D-8539-5A25D6890183}" type="pres">
      <dgm:prSet presAssocID="{33CE9D2F-1576-44B5-9338-5F733188973B}" presName="composite" presStyleCnt="0"/>
      <dgm:spPr/>
    </dgm:pt>
    <dgm:pt modelId="{500BB02C-7BA6-4A34-9864-2DD69E3198BB}" type="pres">
      <dgm:prSet presAssocID="{33CE9D2F-1576-44B5-9338-5F733188973B}" presName="LShape" presStyleLbl="alignNode1" presStyleIdx="2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6116DCDD-4CC0-445B-B76A-FCD02ADD43DC}" type="pres">
      <dgm:prSet presAssocID="{33CE9D2F-1576-44B5-9338-5F733188973B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8454F32-49AD-421C-B5F0-D828AE79B8FA}" type="pres">
      <dgm:prSet presAssocID="{33CE9D2F-1576-44B5-9338-5F733188973B}" presName="Triangle" presStyleLbl="alignNode1" presStyleIdx="3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1181E1EC-C58E-45CF-90ED-68B824AACB48}" type="pres">
      <dgm:prSet presAssocID="{E4B9A9FF-376B-47FC-9E4E-831B164923DC}" presName="sibTrans" presStyleCnt="0"/>
      <dgm:spPr/>
    </dgm:pt>
    <dgm:pt modelId="{6C29080A-0479-4D07-9AE4-3D5CCFCF69DF}" type="pres">
      <dgm:prSet presAssocID="{E4B9A9FF-376B-47FC-9E4E-831B164923DC}" presName="space" presStyleCnt="0"/>
      <dgm:spPr/>
    </dgm:pt>
    <dgm:pt modelId="{51A0C89D-6933-4A50-88A2-999E5BDAFDBD}" type="pres">
      <dgm:prSet presAssocID="{35DCDB8E-BB61-47F0-B33A-EAF113E5BB91}" presName="composite" presStyleCnt="0"/>
      <dgm:spPr/>
    </dgm:pt>
    <dgm:pt modelId="{B918FCCA-2CBB-45BC-8E94-043299FF2A79}" type="pres">
      <dgm:prSet presAssocID="{35DCDB8E-BB61-47F0-B33A-EAF113E5BB91}" presName="LShape" presStyleLbl="alignNode1" presStyleIdx="4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4580F9AA-DD20-4D02-AC46-A3D4293EF392}" type="pres">
      <dgm:prSet presAssocID="{35DCDB8E-BB61-47F0-B33A-EAF113E5BB91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D0E59D8-294A-4781-9EC4-70099BA2888F}" type="pres">
      <dgm:prSet presAssocID="{35DCDB8E-BB61-47F0-B33A-EAF113E5BB91}" presName="Triangle" presStyleLbl="alignNode1" presStyleIdx="5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6C5F861B-0F82-4AFE-A385-BBB48CB87337}" type="pres">
      <dgm:prSet presAssocID="{97D6A6C4-85BF-47DF-9CF2-3F3CE5EF921A}" presName="sibTrans" presStyleCnt="0"/>
      <dgm:spPr/>
    </dgm:pt>
    <dgm:pt modelId="{C6136C22-AB11-4FD6-BB98-8413D604F69B}" type="pres">
      <dgm:prSet presAssocID="{97D6A6C4-85BF-47DF-9CF2-3F3CE5EF921A}" presName="space" presStyleCnt="0"/>
      <dgm:spPr/>
    </dgm:pt>
    <dgm:pt modelId="{E39097B6-7064-49F2-AABC-8B8226D5B794}" type="pres">
      <dgm:prSet presAssocID="{4E262220-2643-4926-BACC-057C7282D225}" presName="composite" presStyleCnt="0"/>
      <dgm:spPr/>
    </dgm:pt>
    <dgm:pt modelId="{1F78BBD4-DD39-4BD0-BBD7-72E303CE33B9}" type="pres">
      <dgm:prSet presAssocID="{4E262220-2643-4926-BACC-057C7282D225}" presName="LShape" presStyleLbl="alignNode1" presStyleIdx="6" presStyleCnt="9"/>
      <dgm:spPr>
        <a:solidFill>
          <a:srgbClr val="8155BA"/>
        </a:solidFill>
        <a:ln>
          <a:solidFill>
            <a:srgbClr val="8155BA"/>
          </a:solidFill>
        </a:ln>
      </dgm:spPr>
    </dgm:pt>
    <dgm:pt modelId="{B4781440-452A-4420-A5EE-B6BC08B81369}" type="pres">
      <dgm:prSet presAssocID="{4E262220-2643-4926-BACC-057C7282D225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4A6A3C5-F31B-41C6-9183-91D087DCE2CF}" type="pres">
      <dgm:prSet presAssocID="{4E262220-2643-4926-BACC-057C7282D225}" presName="Triangle" presStyleLbl="alignNode1" presStyleIdx="7" presStyleCnt="9"/>
      <dgm:spPr>
        <a:solidFill>
          <a:srgbClr val="BEAFC2"/>
        </a:solidFill>
        <a:ln>
          <a:solidFill>
            <a:srgbClr val="BEAFC2"/>
          </a:solidFill>
        </a:ln>
      </dgm:spPr>
    </dgm:pt>
    <dgm:pt modelId="{B57C745A-35A0-4766-8655-760ABBB49935}" type="pres">
      <dgm:prSet presAssocID="{1AD5AF4E-FFD2-4A8B-A961-8F6232EF65A3}" presName="sibTrans" presStyleCnt="0"/>
      <dgm:spPr/>
    </dgm:pt>
    <dgm:pt modelId="{E770A1DC-C1ED-46FA-92CB-D444241C73A7}" type="pres">
      <dgm:prSet presAssocID="{1AD5AF4E-FFD2-4A8B-A961-8F6232EF65A3}" presName="space" presStyleCnt="0"/>
      <dgm:spPr/>
    </dgm:pt>
    <dgm:pt modelId="{1C5359C6-710A-4CFF-A196-5CFF8802CB1A}" type="pres">
      <dgm:prSet presAssocID="{8809CF91-0194-43D8-BF80-9508CBE052DD}" presName="composite" presStyleCnt="0"/>
      <dgm:spPr/>
    </dgm:pt>
    <dgm:pt modelId="{C4B23F1D-E580-413D-922E-D3F5607F0E21}" type="pres">
      <dgm:prSet presAssocID="{8809CF91-0194-43D8-BF80-9508CBE052DD}" presName="LShape" presStyleLbl="alignNode1" presStyleIdx="8" presStyleCnt="9"/>
      <dgm:spPr>
        <a:solidFill>
          <a:srgbClr val="8155BA"/>
        </a:solidFill>
        <a:ln>
          <a:noFill/>
        </a:ln>
      </dgm:spPr>
    </dgm:pt>
    <dgm:pt modelId="{D0861F6F-29BF-443B-814C-F264A65CB754}" type="pres">
      <dgm:prSet presAssocID="{8809CF91-0194-43D8-BF80-9508CBE052DD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A8F430D-5286-407E-BD59-F9445A1E48C4}" srcId="{BFB5C7B0-D98F-460C-B042-8ECBF82EC08F}" destId="{35DCDB8E-BB61-47F0-B33A-EAF113E5BB91}" srcOrd="2" destOrd="0" parTransId="{78C53063-AF61-4335-AEA5-8E67E70DC9AB}" sibTransId="{97D6A6C4-85BF-47DF-9CF2-3F3CE5EF921A}"/>
    <dgm:cxn modelId="{CA54111C-0334-4DF3-9BA7-0FABE7FB1971}" type="presOf" srcId="{3247234B-F9B8-4BDA-AC56-1A3DA038CECA}" destId="{2C313D87-61B3-4EA5-A5E3-EAF85176B438}" srcOrd="0" destOrd="0" presId="urn:microsoft.com/office/officeart/2009/3/layout/StepUpProcess"/>
    <dgm:cxn modelId="{43763D5E-3145-443F-9D03-502106C1CE7B}" type="presOf" srcId="{8809CF91-0194-43D8-BF80-9508CBE052DD}" destId="{D0861F6F-29BF-443B-814C-F264A65CB754}" srcOrd="0" destOrd="0" presId="urn:microsoft.com/office/officeart/2009/3/layout/StepUpProcess"/>
    <dgm:cxn modelId="{E19B9C64-D561-4FB3-B622-1550ECCC9EE0}" srcId="{BFB5C7B0-D98F-460C-B042-8ECBF82EC08F}" destId="{3247234B-F9B8-4BDA-AC56-1A3DA038CECA}" srcOrd="0" destOrd="0" parTransId="{959CC47D-5D61-4B03-9DB4-0CF0E56FB4B6}" sibTransId="{497EEE09-9D9C-4B09-868A-EA90CAC2CF37}"/>
    <dgm:cxn modelId="{CB090C76-BD27-4A41-BD82-CFABC54CD7AE}" type="presOf" srcId="{4E262220-2643-4926-BACC-057C7282D225}" destId="{B4781440-452A-4420-A5EE-B6BC08B81369}" srcOrd="0" destOrd="0" presId="urn:microsoft.com/office/officeart/2009/3/layout/StepUpProcess"/>
    <dgm:cxn modelId="{789DEF8D-1DCE-47F7-B40C-B8FE15537873}" type="presOf" srcId="{BFB5C7B0-D98F-460C-B042-8ECBF82EC08F}" destId="{DBB98A6B-DB03-4EC2-8596-F45594F9038E}" srcOrd="0" destOrd="0" presId="urn:microsoft.com/office/officeart/2009/3/layout/StepUpProcess"/>
    <dgm:cxn modelId="{1212239B-16EA-4C7A-969D-982DF62D027F}" srcId="{BFB5C7B0-D98F-460C-B042-8ECBF82EC08F}" destId="{33CE9D2F-1576-44B5-9338-5F733188973B}" srcOrd="1" destOrd="0" parTransId="{B5E7D528-EA8D-4483-8524-40A6A83EC6A3}" sibTransId="{E4B9A9FF-376B-47FC-9E4E-831B164923DC}"/>
    <dgm:cxn modelId="{3C8CC4C5-D050-49E5-8CB6-26C12C4EC1BF}" type="presOf" srcId="{33CE9D2F-1576-44B5-9338-5F733188973B}" destId="{6116DCDD-4CC0-445B-B76A-FCD02ADD43DC}" srcOrd="0" destOrd="0" presId="urn:microsoft.com/office/officeart/2009/3/layout/StepUpProcess"/>
    <dgm:cxn modelId="{E29EC4CF-ABD5-490A-B6DF-1E5D6D1FB776}" srcId="{BFB5C7B0-D98F-460C-B042-8ECBF82EC08F}" destId="{8809CF91-0194-43D8-BF80-9508CBE052DD}" srcOrd="4" destOrd="0" parTransId="{577E47A8-0692-4E38-BBD0-6F924B4F7F46}" sibTransId="{B865F458-C3E2-4C50-A1F0-026EBA5D7B66}"/>
    <dgm:cxn modelId="{C23522E5-C6C3-4320-A0D1-B7C74B2BBFD3}" type="presOf" srcId="{35DCDB8E-BB61-47F0-B33A-EAF113E5BB91}" destId="{4580F9AA-DD20-4D02-AC46-A3D4293EF392}" srcOrd="0" destOrd="0" presId="urn:microsoft.com/office/officeart/2009/3/layout/StepUpProcess"/>
    <dgm:cxn modelId="{99AECCFB-B634-4F81-B9D6-9FB9E23CFE78}" srcId="{BFB5C7B0-D98F-460C-B042-8ECBF82EC08F}" destId="{4E262220-2643-4926-BACC-057C7282D225}" srcOrd="3" destOrd="0" parTransId="{BA246F79-21AE-4E7C-8833-69D4BA0F5D7B}" sibTransId="{1AD5AF4E-FFD2-4A8B-A961-8F6232EF65A3}"/>
    <dgm:cxn modelId="{78BEA731-0AB5-48ED-8CF2-BC11110212F6}" type="presParOf" srcId="{DBB98A6B-DB03-4EC2-8596-F45594F9038E}" destId="{FB7B2AF2-9CDC-4FF9-B3D7-1EEB43A5ACFF}" srcOrd="0" destOrd="0" presId="urn:microsoft.com/office/officeart/2009/3/layout/StepUpProcess"/>
    <dgm:cxn modelId="{5603556E-5A8D-4BDB-974D-E7EEA1A4FAE9}" type="presParOf" srcId="{FB7B2AF2-9CDC-4FF9-B3D7-1EEB43A5ACFF}" destId="{2028B8A7-C4AA-467A-8D8A-F2A347FD7E8C}" srcOrd="0" destOrd="0" presId="urn:microsoft.com/office/officeart/2009/3/layout/StepUpProcess"/>
    <dgm:cxn modelId="{0ADD0BA2-E00B-4103-8034-0B5D9B2DC40D}" type="presParOf" srcId="{FB7B2AF2-9CDC-4FF9-B3D7-1EEB43A5ACFF}" destId="{2C313D87-61B3-4EA5-A5E3-EAF85176B438}" srcOrd="1" destOrd="0" presId="urn:microsoft.com/office/officeart/2009/3/layout/StepUpProcess"/>
    <dgm:cxn modelId="{A400DF69-DA3D-4309-AB89-88D76DC04557}" type="presParOf" srcId="{FB7B2AF2-9CDC-4FF9-B3D7-1EEB43A5ACFF}" destId="{5FFD5391-EB78-4F32-9217-3BC3BC24743E}" srcOrd="2" destOrd="0" presId="urn:microsoft.com/office/officeart/2009/3/layout/StepUpProcess"/>
    <dgm:cxn modelId="{E7A46566-1DB6-4490-A1D4-2DD468AE498A}" type="presParOf" srcId="{DBB98A6B-DB03-4EC2-8596-F45594F9038E}" destId="{098576C7-B9F5-4B12-9D88-22D453F5A562}" srcOrd="1" destOrd="0" presId="urn:microsoft.com/office/officeart/2009/3/layout/StepUpProcess"/>
    <dgm:cxn modelId="{DB0A9E7C-4E94-4B9A-8577-841CFC7941F0}" type="presParOf" srcId="{098576C7-B9F5-4B12-9D88-22D453F5A562}" destId="{7F021BD8-C77D-453B-8AED-716A4F48EA13}" srcOrd="0" destOrd="0" presId="urn:microsoft.com/office/officeart/2009/3/layout/StepUpProcess"/>
    <dgm:cxn modelId="{817E1A0C-9E26-4882-88E1-9376AC9F9D32}" type="presParOf" srcId="{DBB98A6B-DB03-4EC2-8596-F45594F9038E}" destId="{521AF45A-635A-4A6D-8539-5A25D6890183}" srcOrd="2" destOrd="0" presId="urn:microsoft.com/office/officeart/2009/3/layout/StepUpProcess"/>
    <dgm:cxn modelId="{A8AE0024-7BB4-4698-B07D-BD484CBAB3FF}" type="presParOf" srcId="{521AF45A-635A-4A6D-8539-5A25D6890183}" destId="{500BB02C-7BA6-4A34-9864-2DD69E3198BB}" srcOrd="0" destOrd="0" presId="urn:microsoft.com/office/officeart/2009/3/layout/StepUpProcess"/>
    <dgm:cxn modelId="{17F32C1C-FCC0-4A7B-BCC4-2F3E8E0F39F6}" type="presParOf" srcId="{521AF45A-635A-4A6D-8539-5A25D6890183}" destId="{6116DCDD-4CC0-445B-B76A-FCD02ADD43DC}" srcOrd="1" destOrd="0" presId="urn:microsoft.com/office/officeart/2009/3/layout/StepUpProcess"/>
    <dgm:cxn modelId="{5D1F40B3-5124-46DC-AF09-CC6ABA298BFC}" type="presParOf" srcId="{521AF45A-635A-4A6D-8539-5A25D6890183}" destId="{58454F32-49AD-421C-B5F0-D828AE79B8FA}" srcOrd="2" destOrd="0" presId="urn:microsoft.com/office/officeart/2009/3/layout/StepUpProcess"/>
    <dgm:cxn modelId="{2F5B6058-3A3E-4BF5-B6A5-AAA38799BF19}" type="presParOf" srcId="{DBB98A6B-DB03-4EC2-8596-F45594F9038E}" destId="{1181E1EC-C58E-45CF-90ED-68B824AACB48}" srcOrd="3" destOrd="0" presId="urn:microsoft.com/office/officeart/2009/3/layout/StepUpProcess"/>
    <dgm:cxn modelId="{A32722F4-E98C-4DF1-9CDA-3813C72EC5A5}" type="presParOf" srcId="{1181E1EC-C58E-45CF-90ED-68B824AACB48}" destId="{6C29080A-0479-4D07-9AE4-3D5CCFCF69DF}" srcOrd="0" destOrd="0" presId="urn:microsoft.com/office/officeart/2009/3/layout/StepUpProcess"/>
    <dgm:cxn modelId="{4B1F3D0D-5E4B-47DB-9C35-0C27987AE342}" type="presParOf" srcId="{DBB98A6B-DB03-4EC2-8596-F45594F9038E}" destId="{51A0C89D-6933-4A50-88A2-999E5BDAFDBD}" srcOrd="4" destOrd="0" presId="urn:microsoft.com/office/officeart/2009/3/layout/StepUpProcess"/>
    <dgm:cxn modelId="{817AB7F2-C5CD-40FF-BA86-B65474E6C610}" type="presParOf" srcId="{51A0C89D-6933-4A50-88A2-999E5BDAFDBD}" destId="{B918FCCA-2CBB-45BC-8E94-043299FF2A79}" srcOrd="0" destOrd="0" presId="urn:microsoft.com/office/officeart/2009/3/layout/StepUpProcess"/>
    <dgm:cxn modelId="{DC830197-A587-4CE1-B5F4-E7BD4A0020A0}" type="presParOf" srcId="{51A0C89D-6933-4A50-88A2-999E5BDAFDBD}" destId="{4580F9AA-DD20-4D02-AC46-A3D4293EF392}" srcOrd="1" destOrd="0" presId="urn:microsoft.com/office/officeart/2009/3/layout/StepUpProcess"/>
    <dgm:cxn modelId="{7713878B-C39D-43B4-8290-9AA38AB2451F}" type="presParOf" srcId="{51A0C89D-6933-4A50-88A2-999E5BDAFDBD}" destId="{6D0E59D8-294A-4781-9EC4-70099BA2888F}" srcOrd="2" destOrd="0" presId="urn:microsoft.com/office/officeart/2009/3/layout/StepUpProcess"/>
    <dgm:cxn modelId="{E007811A-BFE8-4E6C-855B-4CB849BA9CC8}" type="presParOf" srcId="{DBB98A6B-DB03-4EC2-8596-F45594F9038E}" destId="{6C5F861B-0F82-4AFE-A385-BBB48CB87337}" srcOrd="5" destOrd="0" presId="urn:microsoft.com/office/officeart/2009/3/layout/StepUpProcess"/>
    <dgm:cxn modelId="{47133BED-BE69-46BF-A1F1-EF2EEACD2BC9}" type="presParOf" srcId="{6C5F861B-0F82-4AFE-A385-BBB48CB87337}" destId="{C6136C22-AB11-4FD6-BB98-8413D604F69B}" srcOrd="0" destOrd="0" presId="urn:microsoft.com/office/officeart/2009/3/layout/StepUpProcess"/>
    <dgm:cxn modelId="{76DAD509-612A-44E9-BB47-80993C531852}" type="presParOf" srcId="{DBB98A6B-DB03-4EC2-8596-F45594F9038E}" destId="{E39097B6-7064-49F2-AABC-8B8226D5B794}" srcOrd="6" destOrd="0" presId="urn:microsoft.com/office/officeart/2009/3/layout/StepUpProcess"/>
    <dgm:cxn modelId="{9C3FDFFC-E870-4565-A59D-597E2773A552}" type="presParOf" srcId="{E39097B6-7064-49F2-AABC-8B8226D5B794}" destId="{1F78BBD4-DD39-4BD0-BBD7-72E303CE33B9}" srcOrd="0" destOrd="0" presId="urn:microsoft.com/office/officeart/2009/3/layout/StepUpProcess"/>
    <dgm:cxn modelId="{26265214-0EE8-43FA-9D78-98655AC5C2FD}" type="presParOf" srcId="{E39097B6-7064-49F2-AABC-8B8226D5B794}" destId="{B4781440-452A-4420-A5EE-B6BC08B81369}" srcOrd="1" destOrd="0" presId="urn:microsoft.com/office/officeart/2009/3/layout/StepUpProcess"/>
    <dgm:cxn modelId="{0BD4170F-B41B-4D6C-ADA4-063ABCE81EE6}" type="presParOf" srcId="{E39097B6-7064-49F2-AABC-8B8226D5B794}" destId="{B4A6A3C5-F31B-41C6-9183-91D087DCE2CF}" srcOrd="2" destOrd="0" presId="urn:microsoft.com/office/officeart/2009/3/layout/StepUpProcess"/>
    <dgm:cxn modelId="{2ED363F9-1BF1-4993-8025-E1BC5A696A62}" type="presParOf" srcId="{DBB98A6B-DB03-4EC2-8596-F45594F9038E}" destId="{B57C745A-35A0-4766-8655-760ABBB49935}" srcOrd="7" destOrd="0" presId="urn:microsoft.com/office/officeart/2009/3/layout/StepUpProcess"/>
    <dgm:cxn modelId="{E0FCF157-0D34-4870-B1F7-51922EEA1597}" type="presParOf" srcId="{B57C745A-35A0-4766-8655-760ABBB49935}" destId="{E770A1DC-C1ED-46FA-92CB-D444241C73A7}" srcOrd="0" destOrd="0" presId="urn:microsoft.com/office/officeart/2009/3/layout/StepUpProcess"/>
    <dgm:cxn modelId="{DB7C92DB-519D-46D4-9DF2-5097C02BB1FF}" type="presParOf" srcId="{DBB98A6B-DB03-4EC2-8596-F45594F9038E}" destId="{1C5359C6-710A-4CFF-A196-5CFF8802CB1A}" srcOrd="8" destOrd="0" presId="urn:microsoft.com/office/officeart/2009/3/layout/StepUpProcess"/>
    <dgm:cxn modelId="{652E6FBE-735F-4C7E-B7C6-9896D56F2AA7}" type="presParOf" srcId="{1C5359C6-710A-4CFF-A196-5CFF8802CB1A}" destId="{C4B23F1D-E580-413D-922E-D3F5607F0E21}" srcOrd="0" destOrd="0" presId="urn:microsoft.com/office/officeart/2009/3/layout/StepUpProcess"/>
    <dgm:cxn modelId="{D7BA240E-49AA-49DD-998A-AF3A42F0CD1C}" type="presParOf" srcId="{1C5359C6-710A-4CFF-A196-5CFF8802CB1A}" destId="{D0861F6F-29BF-443B-814C-F264A65CB754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8B8A7-C4AA-467A-8D8A-F2A347FD7E8C}">
      <dsp:nvSpPr>
        <dsp:cNvPr id="0" name=""/>
        <dsp:cNvSpPr/>
      </dsp:nvSpPr>
      <dsp:spPr>
        <a:xfrm rot="5400000">
          <a:off x="339565" y="2232906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13D87-61B3-4EA5-A5E3-EAF85176B438}">
      <dsp:nvSpPr>
        <dsp:cNvPr id="0" name=""/>
        <dsp:cNvSpPr/>
      </dsp:nvSpPr>
      <dsp:spPr>
        <a:xfrm>
          <a:off x="170409" y="2736720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Face Recognition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170409" y="2736720"/>
        <a:ext cx="1522321" cy="1334404"/>
      </dsp:txXfrm>
    </dsp:sp>
    <dsp:sp modelId="{5FFD5391-EB78-4F32-9217-3BC3BC24743E}">
      <dsp:nvSpPr>
        <dsp:cNvPr id="0" name=""/>
        <dsp:cNvSpPr/>
      </dsp:nvSpPr>
      <dsp:spPr>
        <a:xfrm>
          <a:off x="1405501" y="2108765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0BB02C-7BA6-4A34-9864-2DD69E3198BB}">
      <dsp:nvSpPr>
        <dsp:cNvPr id="0" name=""/>
        <dsp:cNvSpPr/>
      </dsp:nvSpPr>
      <dsp:spPr>
        <a:xfrm rot="5400000">
          <a:off x="2203184" y="1771751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16DCDD-4CC0-445B-B76A-FCD02ADD43DC}">
      <dsp:nvSpPr>
        <dsp:cNvPr id="0" name=""/>
        <dsp:cNvSpPr/>
      </dsp:nvSpPr>
      <dsp:spPr>
        <a:xfrm>
          <a:off x="2034029" y="2275565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Registration Form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2034029" y="2275565"/>
        <a:ext cx="1522321" cy="1334404"/>
      </dsp:txXfrm>
    </dsp:sp>
    <dsp:sp modelId="{58454F32-49AD-421C-B5F0-D828AE79B8FA}">
      <dsp:nvSpPr>
        <dsp:cNvPr id="0" name=""/>
        <dsp:cNvSpPr/>
      </dsp:nvSpPr>
      <dsp:spPr>
        <a:xfrm>
          <a:off x="3269120" y="1647610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18FCCA-2CBB-45BC-8E94-043299FF2A79}">
      <dsp:nvSpPr>
        <dsp:cNvPr id="0" name=""/>
        <dsp:cNvSpPr/>
      </dsp:nvSpPr>
      <dsp:spPr>
        <a:xfrm rot="5400000">
          <a:off x="4066804" y="1310597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80F9AA-DD20-4D02-AC46-A3D4293EF392}">
      <dsp:nvSpPr>
        <dsp:cNvPr id="0" name=""/>
        <dsp:cNvSpPr/>
      </dsp:nvSpPr>
      <dsp:spPr>
        <a:xfrm>
          <a:off x="3897648" y="1814411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Integrate Database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3897648" y="1814411"/>
        <a:ext cx="1522321" cy="1334404"/>
      </dsp:txXfrm>
    </dsp:sp>
    <dsp:sp modelId="{6D0E59D8-294A-4781-9EC4-70099BA2888F}">
      <dsp:nvSpPr>
        <dsp:cNvPr id="0" name=""/>
        <dsp:cNvSpPr/>
      </dsp:nvSpPr>
      <dsp:spPr>
        <a:xfrm>
          <a:off x="5132740" y="1186456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78BBD4-DD39-4BD0-BBD7-72E303CE33B9}">
      <dsp:nvSpPr>
        <dsp:cNvPr id="0" name=""/>
        <dsp:cNvSpPr/>
      </dsp:nvSpPr>
      <dsp:spPr>
        <a:xfrm rot="5400000">
          <a:off x="5930423" y="849442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781440-452A-4420-A5EE-B6BC08B81369}">
      <dsp:nvSpPr>
        <dsp:cNvPr id="0" name=""/>
        <dsp:cNvSpPr/>
      </dsp:nvSpPr>
      <dsp:spPr>
        <a:xfrm>
          <a:off x="5761268" y="1353256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Web App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5761268" y="1353256"/>
        <a:ext cx="1522321" cy="1334404"/>
      </dsp:txXfrm>
    </dsp:sp>
    <dsp:sp modelId="{B4A6A3C5-F31B-41C6-9183-91D087DCE2CF}">
      <dsp:nvSpPr>
        <dsp:cNvPr id="0" name=""/>
        <dsp:cNvSpPr/>
      </dsp:nvSpPr>
      <dsp:spPr>
        <a:xfrm>
          <a:off x="6996359" y="725301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B23F1D-E580-413D-922E-D3F5607F0E21}">
      <dsp:nvSpPr>
        <dsp:cNvPr id="0" name=""/>
        <dsp:cNvSpPr/>
      </dsp:nvSpPr>
      <dsp:spPr>
        <a:xfrm rot="5400000">
          <a:off x="7794043" y="388288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861F6F-29BF-443B-814C-F264A65CB754}">
      <dsp:nvSpPr>
        <dsp:cNvPr id="0" name=""/>
        <dsp:cNvSpPr/>
      </dsp:nvSpPr>
      <dsp:spPr>
        <a:xfrm>
          <a:off x="7624887" y="892102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Dashboard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7624887" y="892102"/>
        <a:ext cx="1522321" cy="1334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8B8A7-C4AA-467A-8D8A-F2A347FD7E8C}">
      <dsp:nvSpPr>
        <dsp:cNvPr id="0" name=""/>
        <dsp:cNvSpPr/>
      </dsp:nvSpPr>
      <dsp:spPr>
        <a:xfrm rot="5400000">
          <a:off x="339565" y="2232906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13D87-61B3-4EA5-A5E3-EAF85176B438}">
      <dsp:nvSpPr>
        <dsp:cNvPr id="0" name=""/>
        <dsp:cNvSpPr/>
      </dsp:nvSpPr>
      <dsp:spPr>
        <a:xfrm>
          <a:off x="170409" y="2736720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Face Recognition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170409" y="2736720"/>
        <a:ext cx="1522321" cy="1334404"/>
      </dsp:txXfrm>
    </dsp:sp>
    <dsp:sp modelId="{5FFD5391-EB78-4F32-9217-3BC3BC24743E}">
      <dsp:nvSpPr>
        <dsp:cNvPr id="0" name=""/>
        <dsp:cNvSpPr/>
      </dsp:nvSpPr>
      <dsp:spPr>
        <a:xfrm>
          <a:off x="1405501" y="2108765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0BB02C-7BA6-4A34-9864-2DD69E3198BB}">
      <dsp:nvSpPr>
        <dsp:cNvPr id="0" name=""/>
        <dsp:cNvSpPr/>
      </dsp:nvSpPr>
      <dsp:spPr>
        <a:xfrm rot="5400000">
          <a:off x="2203184" y="1771751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16DCDD-4CC0-445B-B76A-FCD02ADD43DC}">
      <dsp:nvSpPr>
        <dsp:cNvPr id="0" name=""/>
        <dsp:cNvSpPr/>
      </dsp:nvSpPr>
      <dsp:spPr>
        <a:xfrm>
          <a:off x="2034029" y="2275565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Registration Form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2034029" y="2275565"/>
        <a:ext cx="1522321" cy="1334404"/>
      </dsp:txXfrm>
    </dsp:sp>
    <dsp:sp modelId="{58454F32-49AD-421C-B5F0-D828AE79B8FA}">
      <dsp:nvSpPr>
        <dsp:cNvPr id="0" name=""/>
        <dsp:cNvSpPr/>
      </dsp:nvSpPr>
      <dsp:spPr>
        <a:xfrm>
          <a:off x="3269120" y="1647610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18FCCA-2CBB-45BC-8E94-043299FF2A79}">
      <dsp:nvSpPr>
        <dsp:cNvPr id="0" name=""/>
        <dsp:cNvSpPr/>
      </dsp:nvSpPr>
      <dsp:spPr>
        <a:xfrm rot="5400000">
          <a:off x="4066804" y="1310597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80F9AA-DD20-4D02-AC46-A3D4293EF392}">
      <dsp:nvSpPr>
        <dsp:cNvPr id="0" name=""/>
        <dsp:cNvSpPr/>
      </dsp:nvSpPr>
      <dsp:spPr>
        <a:xfrm>
          <a:off x="3897648" y="1814411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Integrate Database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3897648" y="1814411"/>
        <a:ext cx="1522321" cy="1334404"/>
      </dsp:txXfrm>
    </dsp:sp>
    <dsp:sp modelId="{6D0E59D8-294A-4781-9EC4-70099BA2888F}">
      <dsp:nvSpPr>
        <dsp:cNvPr id="0" name=""/>
        <dsp:cNvSpPr/>
      </dsp:nvSpPr>
      <dsp:spPr>
        <a:xfrm>
          <a:off x="5132740" y="1186456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78BBD4-DD39-4BD0-BBD7-72E303CE33B9}">
      <dsp:nvSpPr>
        <dsp:cNvPr id="0" name=""/>
        <dsp:cNvSpPr/>
      </dsp:nvSpPr>
      <dsp:spPr>
        <a:xfrm rot="5400000">
          <a:off x="5930423" y="849442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solidFill>
            <a:srgbClr val="8155BA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781440-452A-4420-A5EE-B6BC08B81369}">
      <dsp:nvSpPr>
        <dsp:cNvPr id="0" name=""/>
        <dsp:cNvSpPr/>
      </dsp:nvSpPr>
      <dsp:spPr>
        <a:xfrm>
          <a:off x="5761268" y="1353256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Web App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5761268" y="1353256"/>
        <a:ext cx="1522321" cy="1334404"/>
      </dsp:txXfrm>
    </dsp:sp>
    <dsp:sp modelId="{B4A6A3C5-F31B-41C6-9183-91D087DCE2CF}">
      <dsp:nvSpPr>
        <dsp:cNvPr id="0" name=""/>
        <dsp:cNvSpPr/>
      </dsp:nvSpPr>
      <dsp:spPr>
        <a:xfrm>
          <a:off x="6996359" y="725301"/>
          <a:ext cx="287230" cy="287230"/>
        </a:xfrm>
        <a:prstGeom prst="triangle">
          <a:avLst>
            <a:gd name="adj" fmla="val 100000"/>
          </a:avLst>
        </a:prstGeom>
        <a:solidFill>
          <a:srgbClr val="BEAFC2"/>
        </a:solidFill>
        <a:ln w="6350" cap="flat" cmpd="sng" algn="ctr">
          <a:solidFill>
            <a:srgbClr val="BEAFC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B23F1D-E580-413D-922E-D3F5607F0E21}">
      <dsp:nvSpPr>
        <dsp:cNvPr id="0" name=""/>
        <dsp:cNvSpPr/>
      </dsp:nvSpPr>
      <dsp:spPr>
        <a:xfrm rot="5400000">
          <a:off x="7794043" y="388288"/>
          <a:ext cx="1013362" cy="1686212"/>
        </a:xfrm>
        <a:prstGeom prst="corner">
          <a:avLst>
            <a:gd name="adj1" fmla="val 16120"/>
            <a:gd name="adj2" fmla="val 16110"/>
          </a:avLst>
        </a:prstGeom>
        <a:solidFill>
          <a:srgbClr val="8155BA"/>
        </a:solidFill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861F6F-29BF-443B-814C-F264A65CB754}">
      <dsp:nvSpPr>
        <dsp:cNvPr id="0" name=""/>
        <dsp:cNvSpPr/>
      </dsp:nvSpPr>
      <dsp:spPr>
        <a:xfrm>
          <a:off x="7624887" y="892102"/>
          <a:ext cx="1522321" cy="133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0"/>
            </a:rPr>
            <a:t>Dashboard</a:t>
          </a:r>
          <a:endParaRPr lang="en-IN" sz="2000" kern="1200" dirty="0">
            <a:latin typeface="Lato" panose="020F0502020204030203" pitchFamily="34" charset="0"/>
          </a:endParaRPr>
        </a:p>
      </dsp:txBody>
      <dsp:txXfrm>
        <a:off x="7624887" y="892102"/>
        <a:ext cx="1522321" cy="1334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3F4E0-BD34-464A-8DF3-06561F8287E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DAFAC-1B84-41D7-8EAA-58D4B59FF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6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55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5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6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34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7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47BF-7F3E-EF7A-1785-3D0DC8E7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760C7-40D0-7205-A727-1B2A84269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81BE-B7ED-D5B6-5BC1-314A0166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95E6-7502-E287-0960-CC985D6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C7AD-CF57-7B19-036F-8A3E296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1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B5E9-68D4-7662-12D0-BB12931A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45EA6-9270-D341-85E7-C3D4660D5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0C6E-1E4C-BD42-419F-7A6F5D32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69E1-E660-027D-2DB2-8F995EBC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FCC4-0AD0-F60C-988D-02341AB6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1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56A11-6BED-17D0-7957-38DEC3F17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46CDB-B909-2830-271C-386C4770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9B384-0DA5-1A0A-D007-5EFE3F9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7C83-2D09-3110-1062-45C276D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A1B1-1FDF-EC05-C526-4F4F9A5B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9EFE-1124-F413-FF06-23D95021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4986-2974-D88F-1CAE-2756016F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2C5C-3798-6500-7C3E-3DB19F8C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F75B-1958-7E99-F452-525863D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6463-9B17-158E-5B98-C63371AA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67E7-740D-B082-609D-A426F9B0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35BB-60E4-2139-FC04-3D451CB2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177E-E6BE-752B-DFA8-F06648E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D8FD-54AB-DEEC-1E89-58362B06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33A2-716D-24DD-2BEB-03EBF6E1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5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43EA-3F5E-3C38-AA9D-F58E085C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6B45-1D98-0DA9-C2C6-709F50CE1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329A-FB6B-1EE9-E6E8-35F70CE81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D75D-DC55-CC0F-9535-204930B8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6BF2-88D1-A8F6-53E6-9D4B6DB5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0D1E-8BEB-14D7-2FFA-A408BE7D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5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DE04-C1C2-E403-4FA7-5696A39A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206B-5C82-890D-D99E-0A0F7A36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C48D1-D1F3-4FCE-6161-C6E04E125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F9C9-6822-9C10-3013-4930C3C0F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CF0A9-F056-5501-035E-87449DC36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3FEEE-7F59-E09E-B64F-28EE70E0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EF72F-5465-799E-776C-105DA4DC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F8D96-F680-6676-B80E-5881D078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1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2F9D-71A3-45EB-FDD8-929B7620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506C3-9E86-01E6-E3E3-9CF8BB2A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67ABE-36AE-0B1B-26D2-0C010867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469C1-82D5-F388-6660-E878DCCD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4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3F75E-53D6-3954-6E0A-6F292EDD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0F0AD-C8A6-AA64-F9EB-271BA09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650FD-43A6-A4E6-3313-583A9B07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3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882B-D546-86B5-5872-53F9C9FA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0F42-BBC4-F25C-7595-5876A530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7A579-AC14-DE72-E668-6500569E9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D710-3B72-92CE-08AD-5F6526E4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655E-0CF3-5EFA-6C58-4ECCCE0C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C97A6-A782-D5AA-5B62-76DC9F5E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6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3A78-F182-9EA6-77D8-60A676BD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4C42F-67C7-DDFE-F560-B0C2B2D4D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81B00-1F5E-FF9C-C982-EC0162CBD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740D-11E7-CDD2-D76C-D13A7AE4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977E9-70BE-91B0-D46A-852F01C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C1D78-1608-677A-E00E-6D46C91E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7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565ED-21A8-895E-27C2-B5D4777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E71A-D810-4A71-5D2E-2297BBFE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9A18-805A-43AD-94D9-92CEAFAE2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2D4E-F316-7CBC-3202-F6776B6F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6756-00A6-B5A7-3D39-C15568124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AA77C00-FE0E-460D-529E-40D90FAFC1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48966869"/>
              </p:ext>
            </p:extLst>
          </p:nvPr>
        </p:nvGraphicFramePr>
        <p:xfrm>
          <a:off x="0" y="0"/>
          <a:ext cx="12191992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4953911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08613553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6584385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776759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38786189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0073491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1791116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1413593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02748587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25397339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56452679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64111017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462836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6778612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8514933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36665064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7766022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605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52404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81771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499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29438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6820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4691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65372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973330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60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2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jpe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421B-E905-A28C-8E6C-4C687F071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267"/>
            <a:ext cx="9144000" cy="2387600"/>
          </a:xfrm>
        </p:spPr>
        <p:txBody>
          <a:bodyPr/>
          <a:lstStyle/>
          <a:p>
            <a:r>
              <a:rPr lang="en-US" dirty="0"/>
              <a:t>Automatic </a:t>
            </a:r>
            <a:r>
              <a:rPr lang="en-US" b="1" dirty="0">
                <a:solidFill>
                  <a:srgbClr val="8155BA"/>
                </a:solidFill>
              </a:rPr>
              <a:t>Fast</a:t>
            </a:r>
            <a:r>
              <a:rPr lang="en-US" dirty="0"/>
              <a:t> Face Recognition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4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7DFCF8-CD03-247A-CC4F-80EB0AC4437C}"/>
              </a:ext>
            </a:extLst>
          </p:cNvPr>
          <p:cNvSpPr/>
          <p:nvPr/>
        </p:nvSpPr>
        <p:spPr>
          <a:xfrm>
            <a:off x="648101" y="4237092"/>
            <a:ext cx="9034914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7E524-3470-A292-8236-97BA8854170E}"/>
              </a:ext>
            </a:extLst>
          </p:cNvPr>
          <p:cNvSpPr/>
          <p:nvPr/>
        </p:nvSpPr>
        <p:spPr>
          <a:xfrm>
            <a:off x="619225" y="1690688"/>
            <a:ext cx="9063790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DE853E-9F4D-3703-A581-08B75D6A53D2}"/>
              </a:ext>
            </a:extLst>
          </p:cNvPr>
          <p:cNvSpPr/>
          <p:nvPr/>
        </p:nvSpPr>
        <p:spPr>
          <a:xfrm>
            <a:off x="2434749" y="2040279"/>
            <a:ext cx="1598524" cy="4393626"/>
          </a:xfrm>
          <a:prstGeom prst="roundRect">
            <a:avLst>
              <a:gd name="adj" fmla="val 0"/>
            </a:avLst>
          </a:prstGeom>
          <a:solidFill>
            <a:srgbClr val="BEAF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0AFAE-D864-06D8-C7E4-3529D03803F2}"/>
              </a:ext>
            </a:extLst>
          </p:cNvPr>
          <p:cNvSpPr/>
          <p:nvPr/>
        </p:nvSpPr>
        <p:spPr>
          <a:xfrm>
            <a:off x="5160886" y="4705209"/>
            <a:ext cx="1750054" cy="106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CD26-305D-3F7E-45C3-8DDEB98D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155BA"/>
                </a:solidFill>
              </a:rPr>
              <a:t>Fast</a:t>
            </a:r>
            <a:r>
              <a:rPr lang="en-US" dirty="0"/>
              <a:t> Face Recognition Model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6E1FEA-1DA3-B5A8-2036-4EE8B3F82365}"/>
              </a:ext>
            </a:extLst>
          </p:cNvPr>
          <p:cNvSpPr/>
          <p:nvPr/>
        </p:nvSpPr>
        <p:spPr>
          <a:xfrm>
            <a:off x="2676003" y="2135647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C0A556B6-66C2-9A6A-65C6-70A266C65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007" y="221583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B87D34-DFCB-9E18-6A8B-5CAD5F1EC0DF}"/>
              </a:ext>
            </a:extLst>
          </p:cNvPr>
          <p:cNvSpPr txBox="1"/>
          <p:nvPr/>
        </p:nvSpPr>
        <p:spPr>
          <a:xfrm>
            <a:off x="960329" y="321564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</a:t>
            </a:r>
          </a:p>
          <a:p>
            <a:r>
              <a:rPr lang="en-US" b="1" dirty="0"/>
              <a:t>Images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8242CF-1736-3290-1845-BCA86E7ACC2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1907407" y="2673036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3AE8B2-98BA-DE76-8A70-D2125E72A424}"/>
              </a:ext>
            </a:extLst>
          </p:cNvPr>
          <p:cNvSpPr txBox="1"/>
          <p:nvPr/>
        </p:nvSpPr>
        <p:spPr>
          <a:xfrm>
            <a:off x="2630905" y="318317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D90F4F3-79C3-304B-EE24-488B2FB228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415" r="7751" b="19421"/>
          <a:stretch/>
        </p:blipFill>
        <p:spPr>
          <a:xfrm>
            <a:off x="2858469" y="2312726"/>
            <a:ext cx="731934" cy="7035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F643B-FE7D-56D2-7EBD-D9AC600BA12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756003" y="2675647"/>
            <a:ext cx="1495966" cy="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FF2582-BF34-98DA-1651-87FF2D8C3C6E}"/>
              </a:ext>
            </a:extLst>
          </p:cNvPr>
          <p:cNvSpPr txBox="1"/>
          <p:nvPr/>
        </p:nvSpPr>
        <p:spPr>
          <a:xfrm>
            <a:off x="619226" y="17258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Collection</a:t>
            </a:r>
            <a:endParaRPr lang="en-IN" dirty="0"/>
          </a:p>
        </p:txBody>
      </p:sp>
      <p:pic>
        <p:nvPicPr>
          <p:cNvPr id="18" name="Picture 17" descr="Redis - Wikipedia">
            <a:extLst>
              <a:ext uri="{FF2B5EF4-FFF2-40B4-BE49-F238E27FC236}">
                <a16:creationId xmlns:a16="http://schemas.microsoft.com/office/drawing/2014/main" id="{0EE8029F-765A-961F-4AA2-D1FA606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69" y="2279643"/>
            <a:ext cx="2394195" cy="8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EE8DEF-9D49-1F53-6DB1-2E82D381A67B}"/>
              </a:ext>
            </a:extLst>
          </p:cNvPr>
          <p:cNvSpPr/>
          <p:nvPr/>
        </p:nvSpPr>
        <p:spPr>
          <a:xfrm>
            <a:off x="2676003" y="4691215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solidFill>
              <a:srgbClr val="695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25" descr="Images with solid fill">
            <a:extLst>
              <a:ext uri="{FF2B5EF4-FFF2-40B4-BE49-F238E27FC236}">
                <a16:creationId xmlns:a16="http://schemas.microsoft.com/office/drawing/2014/main" id="{DFED9E7D-3BC5-69CB-E0D1-B2BAE80C4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007" y="4771404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ED3666E-C0E4-C655-D365-70E8E5EBA9E4}"/>
              </a:ext>
            </a:extLst>
          </p:cNvPr>
          <p:cNvSpPr txBox="1"/>
          <p:nvPr/>
        </p:nvSpPr>
        <p:spPr>
          <a:xfrm>
            <a:off x="960329" y="5771215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Person</a:t>
            </a:r>
          </a:p>
          <a:p>
            <a:r>
              <a:rPr lang="en-US" b="1" dirty="0"/>
              <a:t>Image</a:t>
            </a:r>
            <a:endParaRPr lang="en-IN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3FF7C5-BC7D-9089-F25B-CC5BE2E1A099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907407" y="5228604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D24ABA-A4E0-6CFD-09A2-803C42022B85}"/>
              </a:ext>
            </a:extLst>
          </p:cNvPr>
          <p:cNvSpPr txBox="1"/>
          <p:nvPr/>
        </p:nvSpPr>
        <p:spPr>
          <a:xfrm>
            <a:off x="2630905" y="5738743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F0D05C9-567C-6853-D3C4-57C795EE31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415" r="7751" b="19421"/>
          <a:stretch/>
        </p:blipFill>
        <p:spPr>
          <a:xfrm>
            <a:off x="2850036" y="4876841"/>
            <a:ext cx="731934" cy="7035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D1992-AF9D-E2A1-2254-56C89BC8CC9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756003" y="5231215"/>
            <a:ext cx="1404882" cy="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9BC533-3EBC-0C01-D547-096340FDAD9D}"/>
              </a:ext>
            </a:extLst>
          </p:cNvPr>
          <p:cNvSpPr txBox="1"/>
          <p:nvPr/>
        </p:nvSpPr>
        <p:spPr>
          <a:xfrm>
            <a:off x="619226" y="42814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</a:t>
            </a:r>
            <a:endParaRPr lang="en-IN" dirty="0"/>
          </a:p>
        </p:txBody>
      </p:sp>
      <p:pic>
        <p:nvPicPr>
          <p:cNvPr id="34" name="Graphic 33" descr="Robot with solid fill">
            <a:extLst>
              <a:ext uri="{FF2B5EF4-FFF2-40B4-BE49-F238E27FC236}">
                <a16:creationId xmlns:a16="http://schemas.microsoft.com/office/drawing/2014/main" id="{68F51EB5-D769-B9D6-B6CF-8B5EFCB74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066" y="4694129"/>
            <a:ext cx="1080001" cy="1080001"/>
          </a:xfrm>
          <a:prstGeom prst="rect">
            <a:avLst/>
          </a:prstGeom>
        </p:spPr>
      </p:pic>
      <p:pic>
        <p:nvPicPr>
          <p:cNvPr id="36" name="Graphic 35" descr="Search Inventory with solid fill">
            <a:extLst>
              <a:ext uri="{FF2B5EF4-FFF2-40B4-BE49-F238E27FC236}">
                <a16:creationId xmlns:a16="http://schemas.microsoft.com/office/drawing/2014/main" id="{ED6AC7C9-7E78-0A58-0846-F9D14DCC90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0885" y="4806682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84BB65B-66A8-832B-AC02-AE4AB3C10E35}"/>
              </a:ext>
            </a:extLst>
          </p:cNvPr>
          <p:cNvSpPr txBox="1"/>
          <p:nvPr/>
        </p:nvSpPr>
        <p:spPr>
          <a:xfrm>
            <a:off x="5256475" y="5774130"/>
            <a:ext cx="222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Learning</a:t>
            </a:r>
          </a:p>
          <a:p>
            <a:r>
              <a:rPr lang="en-US" b="1" dirty="0"/>
              <a:t>Search Algorithm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3FB4B4-98C8-416B-80FC-DF13112E35EF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6449067" y="3079703"/>
            <a:ext cx="0" cy="161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BA4D9-8B35-7C17-7D6E-641D27EFE29E}"/>
              </a:ext>
            </a:extLst>
          </p:cNvPr>
          <p:cNvSpPr txBox="1"/>
          <p:nvPr/>
        </p:nvSpPr>
        <p:spPr>
          <a:xfrm>
            <a:off x="7911646" y="505081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Name</a:t>
            </a:r>
            <a:endParaRPr lang="en-IN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D66414-14C9-9F58-C716-95147A6AECA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910940" y="5235241"/>
            <a:ext cx="1000706" cy="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623702-4D05-3197-1CA3-C1A252969ECB}"/>
              </a:ext>
            </a:extLst>
          </p:cNvPr>
          <p:cNvSpPr txBox="1"/>
          <p:nvPr/>
        </p:nvSpPr>
        <p:spPr>
          <a:xfrm>
            <a:off x="5251969" y="321967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33A1C2-845F-428F-447E-41CC27E9D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57" y="435880"/>
            <a:ext cx="1925026" cy="194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11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8EE-8ACA-F5CA-C646-15DA01CC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Insightface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8F0D7-687F-5A19-7488-272E32E16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31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C68FE2-095A-A594-A8C9-618AF7D66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45" y="1677763"/>
            <a:ext cx="3145502" cy="31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4EF85F-83B0-301C-4831-DDCDE767FA6C}"/>
              </a:ext>
            </a:extLst>
          </p:cNvPr>
          <p:cNvSpPr/>
          <p:nvPr/>
        </p:nvSpPr>
        <p:spPr>
          <a:xfrm>
            <a:off x="6466785" y="1074656"/>
            <a:ext cx="3148553" cy="443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Detection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67F2F7-7DAF-3EB9-E3EE-4867DECCF825}"/>
              </a:ext>
            </a:extLst>
          </p:cNvPr>
          <p:cNvSpPr/>
          <p:nvPr/>
        </p:nvSpPr>
        <p:spPr>
          <a:xfrm>
            <a:off x="6466785" y="1803454"/>
            <a:ext cx="3148553" cy="443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Point Detection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78F65E-426F-3029-E165-71483856D622}"/>
              </a:ext>
            </a:extLst>
          </p:cNvPr>
          <p:cNvSpPr/>
          <p:nvPr/>
        </p:nvSpPr>
        <p:spPr>
          <a:xfrm>
            <a:off x="6466785" y="2532252"/>
            <a:ext cx="3148553" cy="443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Face Projection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E6F14-C5D9-1227-5A53-D3B5238361C8}"/>
              </a:ext>
            </a:extLst>
          </p:cNvPr>
          <p:cNvSpPr/>
          <p:nvPr/>
        </p:nvSpPr>
        <p:spPr>
          <a:xfrm>
            <a:off x="6466785" y="3261050"/>
            <a:ext cx="3148553" cy="443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Face Projection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4DBC1-0186-3C02-E577-4391DB664612}"/>
              </a:ext>
            </a:extLst>
          </p:cNvPr>
          <p:cNvSpPr/>
          <p:nvPr/>
        </p:nvSpPr>
        <p:spPr>
          <a:xfrm>
            <a:off x="6466782" y="5442524"/>
            <a:ext cx="3148553" cy="443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Feature Extraction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EDAD1A-E6C0-B4E8-5B9E-6944413680A9}"/>
              </a:ext>
            </a:extLst>
          </p:cNvPr>
          <p:cNvSpPr/>
          <p:nvPr/>
        </p:nvSpPr>
        <p:spPr>
          <a:xfrm>
            <a:off x="6466781" y="3984928"/>
            <a:ext cx="3148553" cy="443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DF2BA3-9B61-C7B2-D79B-73F383E0FB8B}"/>
              </a:ext>
            </a:extLst>
          </p:cNvPr>
          <p:cNvSpPr/>
          <p:nvPr/>
        </p:nvSpPr>
        <p:spPr>
          <a:xfrm>
            <a:off x="6466781" y="4713726"/>
            <a:ext cx="3148553" cy="443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A8532C-C72B-FD49-DFF0-81E5B2DE1044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5053847" y="1296186"/>
            <a:ext cx="1412938" cy="197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898671-EF56-7323-ECEB-67FE4D315570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53847" y="2024984"/>
            <a:ext cx="1412938" cy="1242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85283A-8712-A516-D609-BDD15CFDD82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5053847" y="2753782"/>
            <a:ext cx="1412938" cy="513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106A9-6BF7-46F0-C003-A5C9FC30054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053847" y="3267070"/>
            <a:ext cx="1412938" cy="215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712298-5EBC-B18F-9696-C388953FD583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5053847" y="3267070"/>
            <a:ext cx="1412934" cy="93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02B83C-EE93-763E-2E0D-FA188FFE717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5053847" y="3267070"/>
            <a:ext cx="1412934" cy="1668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89EB2E-AB0B-8E56-53CA-BA33B793470D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5053847" y="3267070"/>
            <a:ext cx="1412935" cy="2396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00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C68FE2-095A-A594-A8C9-618AF7D66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45" y="1677763"/>
            <a:ext cx="3145502" cy="31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4EF85F-83B0-301C-4831-DDCDE767FA6C}"/>
              </a:ext>
            </a:extLst>
          </p:cNvPr>
          <p:cNvSpPr/>
          <p:nvPr/>
        </p:nvSpPr>
        <p:spPr>
          <a:xfrm>
            <a:off x="6466785" y="1074656"/>
            <a:ext cx="3148553" cy="443060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Detection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67F2F7-7DAF-3EB9-E3EE-4867DECCF825}"/>
              </a:ext>
            </a:extLst>
          </p:cNvPr>
          <p:cNvSpPr/>
          <p:nvPr/>
        </p:nvSpPr>
        <p:spPr>
          <a:xfrm>
            <a:off x="6466785" y="1803454"/>
            <a:ext cx="3148553" cy="443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Point Detection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78F65E-426F-3029-E165-71483856D622}"/>
              </a:ext>
            </a:extLst>
          </p:cNvPr>
          <p:cNvSpPr/>
          <p:nvPr/>
        </p:nvSpPr>
        <p:spPr>
          <a:xfrm>
            <a:off x="6466785" y="2532252"/>
            <a:ext cx="3148553" cy="443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Face Projection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E6F14-C5D9-1227-5A53-D3B5238361C8}"/>
              </a:ext>
            </a:extLst>
          </p:cNvPr>
          <p:cNvSpPr/>
          <p:nvPr/>
        </p:nvSpPr>
        <p:spPr>
          <a:xfrm>
            <a:off x="6466785" y="3261050"/>
            <a:ext cx="3148553" cy="443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Face Projection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4DBC1-0186-3C02-E577-4391DB664612}"/>
              </a:ext>
            </a:extLst>
          </p:cNvPr>
          <p:cNvSpPr/>
          <p:nvPr/>
        </p:nvSpPr>
        <p:spPr>
          <a:xfrm>
            <a:off x="6466782" y="5442524"/>
            <a:ext cx="3148553" cy="443060"/>
          </a:xfrm>
          <a:prstGeom prst="round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Feature Extraction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EDAD1A-E6C0-B4E8-5B9E-6944413680A9}"/>
              </a:ext>
            </a:extLst>
          </p:cNvPr>
          <p:cNvSpPr/>
          <p:nvPr/>
        </p:nvSpPr>
        <p:spPr>
          <a:xfrm>
            <a:off x="6466781" y="3984928"/>
            <a:ext cx="3148553" cy="443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DF2BA3-9B61-C7B2-D79B-73F383E0FB8B}"/>
              </a:ext>
            </a:extLst>
          </p:cNvPr>
          <p:cNvSpPr/>
          <p:nvPr/>
        </p:nvSpPr>
        <p:spPr>
          <a:xfrm>
            <a:off x="6466781" y="4713726"/>
            <a:ext cx="3148553" cy="443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A8532C-C72B-FD49-DFF0-81E5B2DE1044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5053847" y="1296186"/>
            <a:ext cx="1412938" cy="1970884"/>
          </a:xfrm>
          <a:prstGeom prst="straightConnector1">
            <a:avLst/>
          </a:prstGeom>
          <a:ln>
            <a:solidFill>
              <a:srgbClr val="8155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898671-EF56-7323-ECEB-67FE4D315570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53847" y="2024984"/>
            <a:ext cx="1412938" cy="1242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85283A-8712-A516-D609-BDD15CFDD82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5053847" y="2753782"/>
            <a:ext cx="1412938" cy="513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106A9-6BF7-46F0-C003-A5C9FC30054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053847" y="3267070"/>
            <a:ext cx="1412938" cy="215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712298-5EBC-B18F-9696-C388953FD583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5053847" y="3267070"/>
            <a:ext cx="1412934" cy="93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02B83C-EE93-763E-2E0D-FA188FFE717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5053847" y="3267070"/>
            <a:ext cx="1412934" cy="1668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89EB2E-AB0B-8E56-53CA-BA33B793470D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5053847" y="3267070"/>
            <a:ext cx="1412935" cy="2396984"/>
          </a:xfrm>
          <a:prstGeom prst="straightConnector1">
            <a:avLst/>
          </a:prstGeom>
          <a:ln>
            <a:solidFill>
              <a:srgbClr val="8155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2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7DFCF8-CD03-247A-CC4F-80EB0AC4437C}"/>
              </a:ext>
            </a:extLst>
          </p:cNvPr>
          <p:cNvSpPr/>
          <p:nvPr/>
        </p:nvSpPr>
        <p:spPr>
          <a:xfrm>
            <a:off x="1791101" y="4237092"/>
            <a:ext cx="9034914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7E524-3470-A292-8236-97BA8854170E}"/>
              </a:ext>
            </a:extLst>
          </p:cNvPr>
          <p:cNvSpPr/>
          <p:nvPr/>
        </p:nvSpPr>
        <p:spPr>
          <a:xfrm>
            <a:off x="1762225" y="1690688"/>
            <a:ext cx="9063790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0AFAE-D864-06D8-C7E4-3529D03803F2}"/>
              </a:ext>
            </a:extLst>
          </p:cNvPr>
          <p:cNvSpPr/>
          <p:nvPr/>
        </p:nvSpPr>
        <p:spPr>
          <a:xfrm>
            <a:off x="6303886" y="4705209"/>
            <a:ext cx="1750054" cy="106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CD26-305D-3F7E-45C3-8DDEB98D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155BA"/>
                </a:solidFill>
              </a:rPr>
              <a:t>Fast</a:t>
            </a:r>
            <a:r>
              <a:rPr lang="en-US" dirty="0"/>
              <a:t> Face Recognition Model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6E1FEA-1DA3-B5A8-2036-4EE8B3F82365}"/>
              </a:ext>
            </a:extLst>
          </p:cNvPr>
          <p:cNvSpPr/>
          <p:nvPr/>
        </p:nvSpPr>
        <p:spPr>
          <a:xfrm>
            <a:off x="3819003" y="2135647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C0A556B6-66C2-9A6A-65C6-70A266C65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6007" y="221583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B87D34-DFCB-9E18-6A8B-5CAD5F1EC0DF}"/>
              </a:ext>
            </a:extLst>
          </p:cNvPr>
          <p:cNvSpPr txBox="1"/>
          <p:nvPr/>
        </p:nvSpPr>
        <p:spPr>
          <a:xfrm>
            <a:off x="2103329" y="321564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</a:t>
            </a:r>
          </a:p>
          <a:p>
            <a:r>
              <a:rPr lang="en-US" b="1" dirty="0"/>
              <a:t>Images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8242CF-1736-3290-1845-BCA86E7ACC2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050407" y="2673036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3AE8B2-98BA-DE76-8A70-D2125E72A424}"/>
              </a:ext>
            </a:extLst>
          </p:cNvPr>
          <p:cNvSpPr txBox="1"/>
          <p:nvPr/>
        </p:nvSpPr>
        <p:spPr>
          <a:xfrm>
            <a:off x="3773905" y="318317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D90F4F3-79C3-304B-EE24-488B2FB228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415" r="7751" b="19421"/>
          <a:stretch/>
        </p:blipFill>
        <p:spPr>
          <a:xfrm>
            <a:off x="4001469" y="2312726"/>
            <a:ext cx="731934" cy="7035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F643B-FE7D-56D2-7EBD-D9AC600BA12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4899003" y="2675647"/>
            <a:ext cx="1495966" cy="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FF2582-BF34-98DA-1651-87FF2D8C3C6E}"/>
              </a:ext>
            </a:extLst>
          </p:cNvPr>
          <p:cNvSpPr txBox="1"/>
          <p:nvPr/>
        </p:nvSpPr>
        <p:spPr>
          <a:xfrm>
            <a:off x="1762226" y="17258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Collection</a:t>
            </a:r>
            <a:endParaRPr lang="en-IN" dirty="0"/>
          </a:p>
        </p:txBody>
      </p:sp>
      <p:pic>
        <p:nvPicPr>
          <p:cNvPr id="18" name="Picture 17" descr="Redis - Wikipedia">
            <a:extLst>
              <a:ext uri="{FF2B5EF4-FFF2-40B4-BE49-F238E27FC236}">
                <a16:creationId xmlns:a16="http://schemas.microsoft.com/office/drawing/2014/main" id="{0EE8029F-765A-961F-4AA2-D1FA606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69" y="2279643"/>
            <a:ext cx="2394195" cy="8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EE8DEF-9D49-1F53-6DB1-2E82D381A67B}"/>
              </a:ext>
            </a:extLst>
          </p:cNvPr>
          <p:cNvSpPr/>
          <p:nvPr/>
        </p:nvSpPr>
        <p:spPr>
          <a:xfrm>
            <a:off x="3819003" y="4691215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solidFill>
              <a:srgbClr val="695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25" descr="Images with solid fill">
            <a:extLst>
              <a:ext uri="{FF2B5EF4-FFF2-40B4-BE49-F238E27FC236}">
                <a16:creationId xmlns:a16="http://schemas.microsoft.com/office/drawing/2014/main" id="{DFED9E7D-3BC5-69CB-E0D1-B2BAE80C4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6007" y="4771404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ED3666E-C0E4-C655-D365-70E8E5EBA9E4}"/>
              </a:ext>
            </a:extLst>
          </p:cNvPr>
          <p:cNvSpPr txBox="1"/>
          <p:nvPr/>
        </p:nvSpPr>
        <p:spPr>
          <a:xfrm>
            <a:off x="2103329" y="5771215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Person</a:t>
            </a:r>
          </a:p>
          <a:p>
            <a:r>
              <a:rPr lang="en-US" b="1" dirty="0"/>
              <a:t>Image</a:t>
            </a:r>
            <a:endParaRPr lang="en-IN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3FF7C5-BC7D-9089-F25B-CC5BE2E1A099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3050407" y="5228604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D24ABA-A4E0-6CFD-09A2-803C42022B85}"/>
              </a:ext>
            </a:extLst>
          </p:cNvPr>
          <p:cNvSpPr txBox="1"/>
          <p:nvPr/>
        </p:nvSpPr>
        <p:spPr>
          <a:xfrm>
            <a:off x="3773905" y="5738743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F0D05C9-567C-6853-D3C4-57C795EE31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415" r="7751" b="19421"/>
          <a:stretch/>
        </p:blipFill>
        <p:spPr>
          <a:xfrm>
            <a:off x="3993036" y="4876841"/>
            <a:ext cx="731934" cy="7035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D1992-AF9D-E2A1-2254-56C89BC8CC9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899003" y="5231215"/>
            <a:ext cx="1404882" cy="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9BC533-3EBC-0C01-D547-096340FDAD9D}"/>
              </a:ext>
            </a:extLst>
          </p:cNvPr>
          <p:cNvSpPr txBox="1"/>
          <p:nvPr/>
        </p:nvSpPr>
        <p:spPr>
          <a:xfrm>
            <a:off x="1762226" y="42814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</a:t>
            </a:r>
            <a:endParaRPr lang="en-IN" dirty="0"/>
          </a:p>
        </p:txBody>
      </p:sp>
      <p:pic>
        <p:nvPicPr>
          <p:cNvPr id="34" name="Graphic 33" descr="Robot with solid fill">
            <a:extLst>
              <a:ext uri="{FF2B5EF4-FFF2-40B4-BE49-F238E27FC236}">
                <a16:creationId xmlns:a16="http://schemas.microsoft.com/office/drawing/2014/main" id="{68F51EB5-D769-B9D6-B6CF-8B5EFCB74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2066" y="4694129"/>
            <a:ext cx="1080001" cy="1080001"/>
          </a:xfrm>
          <a:prstGeom prst="rect">
            <a:avLst/>
          </a:prstGeom>
        </p:spPr>
      </p:pic>
      <p:pic>
        <p:nvPicPr>
          <p:cNvPr id="36" name="Graphic 35" descr="Search Inventory with solid fill">
            <a:extLst>
              <a:ext uri="{FF2B5EF4-FFF2-40B4-BE49-F238E27FC236}">
                <a16:creationId xmlns:a16="http://schemas.microsoft.com/office/drawing/2014/main" id="{ED6AC7C9-7E78-0A58-0846-F9D14DCC90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3885" y="4806682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84BB65B-66A8-832B-AC02-AE4AB3C10E35}"/>
              </a:ext>
            </a:extLst>
          </p:cNvPr>
          <p:cNvSpPr txBox="1"/>
          <p:nvPr/>
        </p:nvSpPr>
        <p:spPr>
          <a:xfrm>
            <a:off x="6399475" y="5774130"/>
            <a:ext cx="222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Learning</a:t>
            </a:r>
          </a:p>
          <a:p>
            <a:r>
              <a:rPr lang="en-US" b="1" dirty="0"/>
              <a:t>Search Algorithm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3FB4B4-98C8-416B-80FC-DF13112E35EF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7592067" y="3079703"/>
            <a:ext cx="0" cy="161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BA4D9-8B35-7C17-7D6E-641D27EFE29E}"/>
              </a:ext>
            </a:extLst>
          </p:cNvPr>
          <p:cNvSpPr txBox="1"/>
          <p:nvPr/>
        </p:nvSpPr>
        <p:spPr>
          <a:xfrm>
            <a:off x="9054646" y="505081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Name</a:t>
            </a:r>
            <a:endParaRPr lang="en-IN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D66414-14C9-9F58-C716-95147A6AECA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053940" y="5235241"/>
            <a:ext cx="1000706" cy="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623702-4D05-3197-1CA3-C1A252969ECB}"/>
              </a:ext>
            </a:extLst>
          </p:cNvPr>
          <p:cNvSpPr txBox="1"/>
          <p:nvPr/>
        </p:nvSpPr>
        <p:spPr>
          <a:xfrm>
            <a:off x="6394969" y="321967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767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8EE-8ACA-F5CA-C646-15DA01CC9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6213"/>
            <a:ext cx="9144000" cy="2387600"/>
          </a:xfrm>
        </p:spPr>
        <p:txBody>
          <a:bodyPr/>
          <a:lstStyle/>
          <a:p>
            <a:r>
              <a:rPr lang="en-US" dirty="0"/>
              <a:t>Attendance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78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775C-2F23-003C-B9A5-C87A5C5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155BA"/>
                </a:solidFill>
                <a:latin typeface="Daytona" panose="020B0604030500040204" pitchFamily="34" charset="0"/>
              </a:rPr>
              <a:t>Larn</a:t>
            </a:r>
            <a:r>
              <a:rPr lang="en-US" dirty="0">
                <a:solidFill>
                  <a:srgbClr val="8155BA"/>
                </a:solidFill>
                <a:latin typeface="Daytona" panose="020B0604030500040204" pitchFamily="34" charset="0"/>
              </a:rPr>
              <a:t> Academy </a:t>
            </a:r>
            <a:r>
              <a:rPr lang="en-US" dirty="0"/>
              <a:t>School</a:t>
            </a:r>
            <a:endParaRPr lang="en-IN" dirty="0"/>
          </a:p>
        </p:txBody>
      </p:sp>
      <p:pic>
        <p:nvPicPr>
          <p:cNvPr id="7" name="Picture 6" descr="A picture containing tree, person, outdoor, posing&#10;&#10;Description automatically generated">
            <a:extLst>
              <a:ext uri="{FF2B5EF4-FFF2-40B4-BE49-F238E27FC236}">
                <a16:creationId xmlns:a16="http://schemas.microsoft.com/office/drawing/2014/main" id="{30171372-B07B-FCC3-8BBD-5582E6C80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97" b="17339"/>
          <a:stretch/>
        </p:blipFill>
        <p:spPr>
          <a:xfrm>
            <a:off x="1769930" y="5017610"/>
            <a:ext cx="696303" cy="713710"/>
          </a:xfrm>
          <a:prstGeom prst="rect">
            <a:avLst/>
          </a:prstGeom>
        </p:spPr>
      </p:pic>
      <p:pic>
        <p:nvPicPr>
          <p:cNvPr id="9" name="Picture 8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E244DB25-63ED-90DF-C1A6-5C5AFEDEFC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r="2727" b="34225"/>
          <a:stretch/>
        </p:blipFill>
        <p:spPr>
          <a:xfrm>
            <a:off x="1807121" y="2837425"/>
            <a:ext cx="654839" cy="718132"/>
          </a:xfrm>
          <a:prstGeom prst="rect">
            <a:avLst/>
          </a:prstGeom>
        </p:spPr>
      </p:pic>
      <p:pic>
        <p:nvPicPr>
          <p:cNvPr id="11" name="Picture 10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7BAD6184-08DF-43A9-7608-5FC4D73BCB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9" t="7334" r="30444" b="38147"/>
          <a:stretch/>
        </p:blipFill>
        <p:spPr>
          <a:xfrm>
            <a:off x="1733550" y="4050111"/>
            <a:ext cx="686946" cy="763603"/>
          </a:xfrm>
          <a:prstGeom prst="rect">
            <a:avLst/>
          </a:prstGeom>
        </p:spPr>
      </p:pic>
      <p:pic>
        <p:nvPicPr>
          <p:cNvPr id="13" name="Picture 12" descr="A person with grey hair&#10;&#10;Description automatically generated with low confidence">
            <a:extLst>
              <a:ext uri="{FF2B5EF4-FFF2-40B4-BE49-F238E27FC236}">
                <a16:creationId xmlns:a16="http://schemas.microsoft.com/office/drawing/2014/main" id="{8337DF31-DF28-E419-28F7-DDCB906F49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t="11932" r="15278" b="16395"/>
          <a:stretch/>
        </p:blipFill>
        <p:spPr>
          <a:xfrm>
            <a:off x="1765657" y="2017930"/>
            <a:ext cx="667389" cy="718131"/>
          </a:xfrm>
          <a:prstGeom prst="rect">
            <a:avLst/>
          </a:prstGeom>
        </p:spPr>
      </p:pic>
      <p:pic>
        <p:nvPicPr>
          <p:cNvPr id="15" name="Picture 14" descr="A person with curly hair&#10;&#10;Description automatically generated with low confidence">
            <a:extLst>
              <a:ext uri="{FF2B5EF4-FFF2-40B4-BE49-F238E27FC236}">
                <a16:creationId xmlns:a16="http://schemas.microsoft.com/office/drawing/2014/main" id="{83456634-B0A0-5E67-32CC-88BB6DCA5C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6" t="11135" r="33855" b="23427"/>
          <a:stretch/>
        </p:blipFill>
        <p:spPr>
          <a:xfrm>
            <a:off x="1765657" y="5942759"/>
            <a:ext cx="696303" cy="776195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6AB2A707-A93D-B293-A16A-270206296778}"/>
              </a:ext>
            </a:extLst>
          </p:cNvPr>
          <p:cNvSpPr/>
          <p:nvPr/>
        </p:nvSpPr>
        <p:spPr>
          <a:xfrm>
            <a:off x="1181100" y="4050111"/>
            <a:ext cx="584557" cy="2668843"/>
          </a:xfrm>
          <a:prstGeom prst="leftBrace">
            <a:avLst>
              <a:gd name="adj1" fmla="val 64775"/>
              <a:gd name="adj2" fmla="val 50000"/>
            </a:avLst>
          </a:prstGeom>
          <a:ln>
            <a:solidFill>
              <a:srgbClr val="8155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39A0C41-19AF-003B-6903-A6A3D302BA08}"/>
              </a:ext>
            </a:extLst>
          </p:cNvPr>
          <p:cNvSpPr/>
          <p:nvPr/>
        </p:nvSpPr>
        <p:spPr>
          <a:xfrm>
            <a:off x="1111407" y="2017930"/>
            <a:ext cx="584557" cy="1578590"/>
          </a:xfrm>
          <a:prstGeom prst="leftBrace">
            <a:avLst>
              <a:gd name="adj1" fmla="val 29297"/>
              <a:gd name="adj2" fmla="val 50000"/>
            </a:avLst>
          </a:prstGeom>
          <a:ln>
            <a:solidFill>
              <a:srgbClr val="8155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57EB2-2CD6-AC98-1A47-E72303AC71FF}"/>
              </a:ext>
            </a:extLst>
          </p:cNvPr>
          <p:cNvSpPr txBox="1"/>
          <p:nvPr/>
        </p:nvSpPr>
        <p:spPr>
          <a:xfrm>
            <a:off x="105939" y="2622559"/>
            <a:ext cx="10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Teacher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8FE2C-B324-2699-FD0E-701C6329CBC0}"/>
              </a:ext>
            </a:extLst>
          </p:cNvPr>
          <p:cNvSpPr txBox="1"/>
          <p:nvPr/>
        </p:nvSpPr>
        <p:spPr>
          <a:xfrm>
            <a:off x="48593" y="518979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Students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0F81E-8DFA-5E92-B9C4-AE8445FE6348}"/>
              </a:ext>
            </a:extLst>
          </p:cNvPr>
          <p:cNvSpPr txBox="1"/>
          <p:nvPr/>
        </p:nvSpPr>
        <p:spPr>
          <a:xfrm>
            <a:off x="2545236" y="304704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Barack Obama</a:t>
            </a:r>
            <a:endParaRPr lang="en-IN" dirty="0">
              <a:solidFill>
                <a:srgbClr val="695E9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EC6FDD-CE62-EF10-68FE-B6FF76AEF619}"/>
              </a:ext>
            </a:extLst>
          </p:cNvPr>
          <p:cNvSpPr txBox="1"/>
          <p:nvPr/>
        </p:nvSpPr>
        <p:spPr>
          <a:xfrm>
            <a:off x="2502739" y="2253227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Morgan Freeman </a:t>
            </a:r>
            <a:r>
              <a:rPr lang="en-US" sz="1200" b="1" dirty="0"/>
              <a:t>(Principal)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6E434A-53E8-A1BF-72DF-B2A316EB201C}"/>
              </a:ext>
            </a:extLst>
          </p:cNvPr>
          <p:cNvSpPr txBox="1"/>
          <p:nvPr/>
        </p:nvSpPr>
        <p:spPr>
          <a:xfrm>
            <a:off x="2545236" y="424724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 Evans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01794-6CFE-5777-C4CB-11EFBCF50C8C}"/>
              </a:ext>
            </a:extLst>
          </p:cNvPr>
          <p:cNvSpPr txBox="1"/>
          <p:nvPr/>
        </p:nvSpPr>
        <p:spPr>
          <a:xfrm>
            <a:off x="2545236" y="512547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Angelina Jolie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699B9-B149-5623-1EA2-154A17EED0E4}"/>
              </a:ext>
            </a:extLst>
          </p:cNvPr>
          <p:cNvSpPr txBox="1"/>
          <p:nvPr/>
        </p:nvSpPr>
        <p:spPr>
          <a:xfrm>
            <a:off x="2596532" y="614619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Scarlett Johansson</a:t>
            </a:r>
            <a:endParaRPr lang="en-IN" dirty="0"/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0AD252F-4799-5BEC-51CD-92ABC01E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110"/>
              </p:ext>
            </p:extLst>
          </p:nvPr>
        </p:nvGraphicFramePr>
        <p:xfrm>
          <a:off x="5733906" y="1509476"/>
          <a:ext cx="5813733" cy="4312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432">
                  <a:extLst>
                    <a:ext uri="{9D8B030D-6E8A-4147-A177-3AD203B41FA5}">
                      <a16:colId xmlns:a16="http://schemas.microsoft.com/office/drawing/2014/main" val="2242788115"/>
                    </a:ext>
                  </a:extLst>
                </a:gridCol>
                <a:gridCol w="5167301">
                  <a:extLst>
                    <a:ext uri="{9D8B030D-6E8A-4147-A177-3AD203B41FA5}">
                      <a16:colId xmlns:a16="http://schemas.microsoft.com/office/drawing/2014/main" val="4037062952"/>
                    </a:ext>
                  </a:extLst>
                </a:gridCol>
              </a:tblGrid>
              <a:tr h="51055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Sno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5E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Attendance system features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5E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31611"/>
                  </a:ext>
                </a:extLst>
              </a:tr>
              <a:tr h="82500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Automatic Attendance system with Face Recognition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Automatically Identifies the person's name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191391"/>
                  </a:ext>
                </a:extLst>
              </a:tr>
              <a:tr h="510557">
                <a:tc>
                  <a:txBody>
                    <a:bodyPr/>
                    <a:lstStyle/>
                    <a:p>
                      <a:r>
                        <a:rPr lang="en-IN" sz="1800" dirty="0"/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For new students, Principal want Registration form.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dirty="0"/>
                        <a:t>For Students/teachers who register our application should detection.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800" dirty="0"/>
                        <a:t>For person who not register we should detect unknown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716016"/>
                  </a:ext>
                </a:extLst>
              </a:tr>
              <a:tr h="510557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Capture In time and Out time in a day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23255"/>
                  </a:ext>
                </a:extLst>
              </a:tr>
              <a:tr h="510557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Get the get the daily attendance report for teacher and students.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30846"/>
                  </a:ext>
                </a:extLst>
              </a:tr>
            </a:tbl>
          </a:graphicData>
        </a:graphic>
      </p:graphicFrame>
      <p:pic>
        <p:nvPicPr>
          <p:cNvPr id="28" name="Graphic 27" descr="Badge Tick1 with solid fill">
            <a:extLst>
              <a:ext uri="{FF2B5EF4-FFF2-40B4-BE49-F238E27FC236}">
                <a16:creationId xmlns:a16="http://schemas.microsoft.com/office/drawing/2014/main" id="{C465E127-02FD-77F3-9CEE-20BE8258C3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3587" y="6214129"/>
            <a:ext cx="504825" cy="5048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270D60-9578-01DF-FBB9-7D6278DF0D6B}"/>
              </a:ext>
            </a:extLst>
          </p:cNvPr>
          <p:cNvSpPr txBox="1"/>
          <p:nvPr/>
        </p:nvSpPr>
        <p:spPr>
          <a:xfrm>
            <a:off x="6384332" y="6281875"/>
            <a:ext cx="32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of students and teachers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36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0" grpId="0"/>
      <p:bldP spid="21" grpId="0"/>
      <p:bldP spid="22" grpId="0"/>
      <p:bldP spid="23" grpId="0"/>
      <p:bldP spid="24" grpId="0"/>
      <p:bldP spid="25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2D48AF-EA38-7FF3-970B-392F12F16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467642"/>
              </p:ext>
            </p:extLst>
          </p:nvPr>
        </p:nvGraphicFramePr>
        <p:xfrm>
          <a:off x="1403350" y="1376363"/>
          <a:ext cx="9150350" cy="479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19683BB-17C4-3320-8027-4F949245EDF8}"/>
              </a:ext>
            </a:extLst>
          </p:cNvPr>
          <p:cNvSpPr/>
          <p:nvPr/>
        </p:nvSpPr>
        <p:spPr>
          <a:xfrm>
            <a:off x="2002200" y="34214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E32CD4-5A50-633E-1B5F-454F542F9B87}"/>
              </a:ext>
            </a:extLst>
          </p:cNvPr>
          <p:cNvSpPr/>
          <p:nvPr/>
        </p:nvSpPr>
        <p:spPr>
          <a:xfrm>
            <a:off x="3973875" y="30614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45DD7D-D574-1351-4CB4-8A55C07F0F14}"/>
              </a:ext>
            </a:extLst>
          </p:cNvPr>
          <p:cNvSpPr/>
          <p:nvPr/>
        </p:nvSpPr>
        <p:spPr>
          <a:xfrm>
            <a:off x="5726475" y="2575650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C6EF6F-AC42-609B-C966-E9678DDC28B4}"/>
              </a:ext>
            </a:extLst>
          </p:cNvPr>
          <p:cNvSpPr/>
          <p:nvPr/>
        </p:nvSpPr>
        <p:spPr>
          <a:xfrm>
            <a:off x="7574325" y="2118450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8A149F-BA9F-3059-B9ED-E9CBD5F1B073}"/>
              </a:ext>
            </a:extLst>
          </p:cNvPr>
          <p:cNvSpPr/>
          <p:nvPr/>
        </p:nvSpPr>
        <p:spPr>
          <a:xfrm>
            <a:off x="9479325" y="16898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B706F-989E-8BD9-2788-A81188EECA67}"/>
              </a:ext>
            </a:extLst>
          </p:cNvPr>
          <p:cNvSpPr txBox="1"/>
          <p:nvPr/>
        </p:nvSpPr>
        <p:spPr>
          <a:xfrm>
            <a:off x="770136" y="2755650"/>
            <a:ext cx="23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Extraction</a:t>
            </a:r>
          </a:p>
          <a:p>
            <a:r>
              <a:rPr lang="en-US" dirty="0"/>
              <a:t>ML Search Algorithm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9A57B-252B-E2D1-FC1C-7FFEDEFDEB47}"/>
              </a:ext>
            </a:extLst>
          </p:cNvPr>
          <p:cNvSpPr txBox="1"/>
          <p:nvPr/>
        </p:nvSpPr>
        <p:spPr>
          <a:xfrm>
            <a:off x="3311336" y="241509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Students </a:t>
            </a:r>
          </a:p>
          <a:p>
            <a:r>
              <a:rPr lang="en-US" dirty="0"/>
              <a:t>&amp; Teacher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460AD-3953-6A8A-F38F-E1742E506D16}"/>
              </a:ext>
            </a:extLst>
          </p:cNvPr>
          <p:cNvSpPr txBox="1"/>
          <p:nvPr/>
        </p:nvSpPr>
        <p:spPr>
          <a:xfrm>
            <a:off x="5311904" y="1913968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Redis</a:t>
            </a:r>
          </a:p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9A978-8477-C4B8-0ABE-8BEB435DBB26}"/>
              </a:ext>
            </a:extLst>
          </p:cNvPr>
          <p:cNvSpPr txBox="1"/>
          <p:nvPr/>
        </p:nvSpPr>
        <p:spPr>
          <a:xfrm>
            <a:off x="6924107" y="1356175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</a:t>
            </a:r>
          </a:p>
          <a:p>
            <a:r>
              <a:rPr lang="en-US" dirty="0"/>
              <a:t>Face Recognition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0F52C-14BA-9353-388B-FD1452B4FA66}"/>
              </a:ext>
            </a:extLst>
          </p:cNvPr>
          <p:cNvSpPr txBox="1"/>
          <p:nvPr/>
        </p:nvSpPr>
        <p:spPr>
          <a:xfrm>
            <a:off x="9220743" y="10978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Report/Excel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954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4ABD27-AF0B-4BAB-7A96-C01BE90B1988}"/>
              </a:ext>
            </a:extLst>
          </p:cNvPr>
          <p:cNvSpPr/>
          <p:nvPr/>
        </p:nvSpPr>
        <p:spPr>
          <a:xfrm>
            <a:off x="6904399" y="0"/>
            <a:ext cx="5287601" cy="6858000"/>
          </a:xfrm>
          <a:prstGeom prst="rect">
            <a:avLst/>
          </a:prstGeom>
          <a:solidFill>
            <a:srgbClr val="E0D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1F05B-623C-960D-225F-A28A06614A07}"/>
              </a:ext>
            </a:extLst>
          </p:cNvPr>
          <p:cNvSpPr/>
          <p:nvPr/>
        </p:nvSpPr>
        <p:spPr>
          <a:xfrm>
            <a:off x="0" y="0"/>
            <a:ext cx="6904399" cy="6858000"/>
          </a:xfrm>
          <a:prstGeom prst="rect">
            <a:avLst/>
          </a:prstGeom>
          <a:solidFill>
            <a:srgbClr val="F2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2D48AF-EA38-7FF3-970B-392F12F1695F}"/>
              </a:ext>
            </a:extLst>
          </p:cNvPr>
          <p:cNvGraphicFramePr/>
          <p:nvPr/>
        </p:nvGraphicFramePr>
        <p:xfrm>
          <a:off x="1403350" y="1376363"/>
          <a:ext cx="9150350" cy="479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19683BB-17C4-3320-8027-4F949245EDF8}"/>
              </a:ext>
            </a:extLst>
          </p:cNvPr>
          <p:cNvSpPr/>
          <p:nvPr/>
        </p:nvSpPr>
        <p:spPr>
          <a:xfrm>
            <a:off x="2002200" y="34214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E32CD4-5A50-633E-1B5F-454F542F9B87}"/>
              </a:ext>
            </a:extLst>
          </p:cNvPr>
          <p:cNvSpPr/>
          <p:nvPr/>
        </p:nvSpPr>
        <p:spPr>
          <a:xfrm>
            <a:off x="3973875" y="30614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45DD7D-D574-1351-4CB4-8A55C07F0F14}"/>
              </a:ext>
            </a:extLst>
          </p:cNvPr>
          <p:cNvSpPr/>
          <p:nvPr/>
        </p:nvSpPr>
        <p:spPr>
          <a:xfrm>
            <a:off x="5726475" y="2575650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C6EF6F-AC42-609B-C966-E9678DDC28B4}"/>
              </a:ext>
            </a:extLst>
          </p:cNvPr>
          <p:cNvSpPr/>
          <p:nvPr/>
        </p:nvSpPr>
        <p:spPr>
          <a:xfrm>
            <a:off x="7574325" y="2118450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8A149F-BA9F-3059-B9ED-E9CBD5F1B073}"/>
              </a:ext>
            </a:extLst>
          </p:cNvPr>
          <p:cNvSpPr/>
          <p:nvPr/>
        </p:nvSpPr>
        <p:spPr>
          <a:xfrm>
            <a:off x="9479325" y="1689825"/>
            <a:ext cx="360000" cy="360000"/>
          </a:xfrm>
          <a:prstGeom prst="ellipse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B706F-989E-8BD9-2788-A81188EECA67}"/>
              </a:ext>
            </a:extLst>
          </p:cNvPr>
          <p:cNvSpPr txBox="1"/>
          <p:nvPr/>
        </p:nvSpPr>
        <p:spPr>
          <a:xfrm>
            <a:off x="770136" y="2755650"/>
            <a:ext cx="23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Extraction</a:t>
            </a:r>
          </a:p>
          <a:p>
            <a:r>
              <a:rPr lang="en-US" dirty="0"/>
              <a:t>ML Search Algorithm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9A57B-252B-E2D1-FC1C-7FFEDEFDEB47}"/>
              </a:ext>
            </a:extLst>
          </p:cNvPr>
          <p:cNvSpPr txBox="1"/>
          <p:nvPr/>
        </p:nvSpPr>
        <p:spPr>
          <a:xfrm>
            <a:off x="3311336" y="241509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Students </a:t>
            </a:r>
          </a:p>
          <a:p>
            <a:r>
              <a:rPr lang="en-US" dirty="0"/>
              <a:t>&amp; Teacher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460AD-3953-6A8A-F38F-E1742E506D16}"/>
              </a:ext>
            </a:extLst>
          </p:cNvPr>
          <p:cNvSpPr txBox="1"/>
          <p:nvPr/>
        </p:nvSpPr>
        <p:spPr>
          <a:xfrm>
            <a:off x="5311904" y="1913968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Redis</a:t>
            </a:r>
          </a:p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9A978-8477-C4B8-0ABE-8BEB435DBB26}"/>
              </a:ext>
            </a:extLst>
          </p:cNvPr>
          <p:cNvSpPr txBox="1"/>
          <p:nvPr/>
        </p:nvSpPr>
        <p:spPr>
          <a:xfrm>
            <a:off x="7206739" y="1500493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Webapp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0F52C-14BA-9353-388B-FD1452B4FA66}"/>
              </a:ext>
            </a:extLst>
          </p:cNvPr>
          <p:cNvSpPr txBox="1"/>
          <p:nvPr/>
        </p:nvSpPr>
        <p:spPr>
          <a:xfrm>
            <a:off x="9220743" y="1097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13C8FC-59FD-C94D-0FE9-A323A864C6A1}"/>
              </a:ext>
            </a:extLst>
          </p:cNvPr>
          <p:cNvSpPr txBox="1"/>
          <p:nvPr/>
        </p:nvSpPr>
        <p:spPr>
          <a:xfrm>
            <a:off x="3657584" y="57007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Phase-1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E93C3-C79C-30BE-C208-E8E6E6E0B648}"/>
              </a:ext>
            </a:extLst>
          </p:cNvPr>
          <p:cNvSpPr txBox="1"/>
          <p:nvPr/>
        </p:nvSpPr>
        <p:spPr>
          <a:xfrm>
            <a:off x="8891037" y="57007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Phase-2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D5EDE-9028-8F01-7BC9-DC24F794A138}"/>
              </a:ext>
            </a:extLst>
          </p:cNvPr>
          <p:cNvSpPr txBox="1"/>
          <p:nvPr/>
        </p:nvSpPr>
        <p:spPr>
          <a:xfrm>
            <a:off x="1638300" y="6084028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Attendance System: Face Recognition System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EBBA1A-2C39-4138-A9FE-D50A01CF5E8E}"/>
              </a:ext>
            </a:extLst>
          </p:cNvPr>
          <p:cNvSpPr txBox="1"/>
          <p:nvPr/>
        </p:nvSpPr>
        <p:spPr>
          <a:xfrm>
            <a:off x="7698370" y="6084028"/>
            <a:ext cx="345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Attendance System: Web App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745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434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C72FB2A-3B64-75D2-EC9C-81049374507E}"/>
              </a:ext>
            </a:extLst>
          </p:cNvPr>
          <p:cNvSpPr/>
          <p:nvPr/>
        </p:nvSpPr>
        <p:spPr>
          <a:xfrm>
            <a:off x="2207394" y="1690688"/>
            <a:ext cx="7777212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87771B9-B90C-8BD8-B42F-836478C9E9CA}"/>
              </a:ext>
            </a:extLst>
          </p:cNvPr>
          <p:cNvSpPr/>
          <p:nvPr/>
        </p:nvSpPr>
        <p:spPr>
          <a:xfrm>
            <a:off x="4264171" y="2135647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solidFill>
              <a:srgbClr val="695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CDD4F-BCBA-B911-2397-48804439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155BA"/>
                </a:solidFill>
              </a:rPr>
              <a:t>Traditional</a:t>
            </a:r>
            <a:r>
              <a:rPr lang="en-US" dirty="0"/>
              <a:t> Face Recognition Model</a:t>
            </a:r>
            <a:endParaRPr lang="en-IN" dirty="0"/>
          </a:p>
        </p:txBody>
      </p:sp>
      <p:pic>
        <p:nvPicPr>
          <p:cNvPr id="12" name="Graphic 11" descr="Mop and bucket with solid fill">
            <a:extLst>
              <a:ext uri="{FF2B5EF4-FFF2-40B4-BE49-F238E27FC236}">
                <a16:creationId xmlns:a16="http://schemas.microsoft.com/office/drawing/2014/main" id="{B2B33E05-5BCB-5C1E-AC4B-9D8CFC8FB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07" t="45017" r="44941" b="2749"/>
          <a:stretch/>
        </p:blipFill>
        <p:spPr>
          <a:xfrm>
            <a:off x="8791879" y="2308418"/>
            <a:ext cx="729818" cy="735192"/>
          </a:xfrm>
          <a:prstGeom prst="rect">
            <a:avLst/>
          </a:prstGeom>
        </p:spPr>
      </p:pic>
      <p:pic>
        <p:nvPicPr>
          <p:cNvPr id="14" name="Graphic 13" descr="Robot with solid fill">
            <a:extLst>
              <a:ext uri="{FF2B5EF4-FFF2-40B4-BE49-F238E27FC236}">
                <a16:creationId xmlns:a16="http://schemas.microsoft.com/office/drawing/2014/main" id="{CA952B5A-4E85-DE78-0DF3-DDADBF426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1544" y="1999745"/>
            <a:ext cx="1346581" cy="1346581"/>
          </a:xfrm>
          <a:prstGeom prst="rect">
            <a:avLst/>
          </a:prstGeom>
        </p:spPr>
      </p:pic>
      <p:pic>
        <p:nvPicPr>
          <p:cNvPr id="16" name="Graphic 15" descr="Images with solid fill">
            <a:extLst>
              <a:ext uri="{FF2B5EF4-FFF2-40B4-BE49-F238E27FC236}">
                <a16:creationId xmlns:a16="http://schemas.microsoft.com/office/drawing/2014/main" id="{6CC3968C-0E14-BE84-9304-79153A6D7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1175" y="221583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2A4F70-806B-E7C6-8BE7-EF0A151CE9DC}"/>
              </a:ext>
            </a:extLst>
          </p:cNvPr>
          <p:cNvSpPr txBox="1"/>
          <p:nvPr/>
        </p:nvSpPr>
        <p:spPr>
          <a:xfrm>
            <a:off x="2548497" y="321564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</a:t>
            </a:r>
          </a:p>
          <a:p>
            <a:r>
              <a:rPr lang="en-US" b="1" dirty="0"/>
              <a:t>Images</a:t>
            </a:r>
            <a:endParaRPr lang="en-IN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02B0E8-C007-2D1A-5BC1-0357749322B8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3495575" y="2673036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B5A23D-6460-210F-3EFD-94E35B637A42}"/>
              </a:ext>
            </a:extLst>
          </p:cNvPr>
          <p:cNvSpPr txBox="1"/>
          <p:nvPr/>
        </p:nvSpPr>
        <p:spPr>
          <a:xfrm>
            <a:off x="4219073" y="318317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00CDC8-F564-57F9-A574-07AB3D8063B0}"/>
              </a:ext>
            </a:extLst>
          </p:cNvPr>
          <p:cNvSpPr txBox="1"/>
          <p:nvPr/>
        </p:nvSpPr>
        <p:spPr>
          <a:xfrm>
            <a:off x="5953566" y="3249624"/>
            <a:ext cx="227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Machine Learning Model</a:t>
            </a:r>
          </a:p>
          <a:p>
            <a:pPr algn="ctr"/>
            <a:r>
              <a:rPr lang="en-US" sz="1400" b="1" dirty="0"/>
              <a:t>Or </a:t>
            </a:r>
          </a:p>
          <a:p>
            <a:pPr algn="ctr"/>
            <a:r>
              <a:rPr lang="en-US" sz="1400" b="1" dirty="0"/>
              <a:t>Deep Learning Model</a:t>
            </a:r>
            <a:endParaRPr lang="en-IN" sz="1400" b="1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C620FBE-1548-2E31-F3D7-0CAB1041EE5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415" r="7751" b="19421"/>
          <a:stretch/>
        </p:blipFill>
        <p:spPr>
          <a:xfrm>
            <a:off x="4446945" y="2349648"/>
            <a:ext cx="731934" cy="7035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2E0215-6DC0-5F71-B4A3-D6ABEAA093E5}"/>
              </a:ext>
            </a:extLst>
          </p:cNvPr>
          <p:cNvCxnSpPr>
            <a:cxnSpLocks/>
            <a:stCxn id="29" idx="3"/>
            <a:endCxn id="14" idx="1"/>
          </p:cNvCxnSpPr>
          <p:nvPr/>
        </p:nvCxnSpPr>
        <p:spPr>
          <a:xfrm flipV="1">
            <a:off x="5344171" y="2673036"/>
            <a:ext cx="987373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5571DC-1CEC-C0CB-6259-03845DB8B67F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7678125" y="2673036"/>
            <a:ext cx="1113754" cy="2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33ECB2-14C8-DC68-D265-64F327F831F3}"/>
              </a:ext>
            </a:extLst>
          </p:cNvPr>
          <p:cNvSpPr txBox="1"/>
          <p:nvPr/>
        </p:nvSpPr>
        <p:spPr>
          <a:xfrm>
            <a:off x="8791879" y="313216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Save</a:t>
            </a:r>
          </a:p>
          <a:p>
            <a:r>
              <a:rPr lang="en-US" b="1" dirty="0"/>
              <a:t>Model</a:t>
            </a:r>
            <a:endParaRPr lang="en-IN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EF6A18-1CEE-2F31-B340-F23CA05C2422}"/>
              </a:ext>
            </a:extLst>
          </p:cNvPr>
          <p:cNvSpPr txBox="1"/>
          <p:nvPr/>
        </p:nvSpPr>
        <p:spPr>
          <a:xfrm>
            <a:off x="6056217" y="4204810"/>
            <a:ext cx="2765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Vector Machines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42E2F8-883B-B6F1-F954-1A06A79ED109}"/>
              </a:ext>
            </a:extLst>
          </p:cNvPr>
          <p:cNvSpPr txBox="1"/>
          <p:nvPr/>
        </p:nvSpPr>
        <p:spPr>
          <a:xfrm>
            <a:off x="6059733" y="457414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Neural Network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43F4DA-ED88-DBB2-FFE4-96C6728AE812}"/>
              </a:ext>
            </a:extLst>
          </p:cNvPr>
          <p:cNvSpPr txBox="1"/>
          <p:nvPr/>
        </p:nvSpPr>
        <p:spPr>
          <a:xfrm>
            <a:off x="6059733" y="4940780"/>
            <a:ext cx="3182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Convolutional Neural Network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B1B196-9C9C-EEA6-E96C-623F3F03A07D}"/>
              </a:ext>
            </a:extLst>
          </p:cNvPr>
          <p:cNvSpPr txBox="1"/>
          <p:nvPr/>
        </p:nvSpPr>
        <p:spPr>
          <a:xfrm>
            <a:off x="300125" y="2488370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Stage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732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C72FB2A-3B64-75D2-EC9C-81049374507E}"/>
              </a:ext>
            </a:extLst>
          </p:cNvPr>
          <p:cNvSpPr/>
          <p:nvPr/>
        </p:nvSpPr>
        <p:spPr>
          <a:xfrm>
            <a:off x="2207394" y="1690688"/>
            <a:ext cx="7777212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87771B9-B90C-8BD8-B42F-836478C9E9CA}"/>
              </a:ext>
            </a:extLst>
          </p:cNvPr>
          <p:cNvSpPr/>
          <p:nvPr/>
        </p:nvSpPr>
        <p:spPr>
          <a:xfrm>
            <a:off x="4264171" y="2135647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CDD4F-BCBA-B911-2397-48804439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155BA"/>
                </a:solidFill>
              </a:rPr>
              <a:t>Traditional</a:t>
            </a:r>
            <a:r>
              <a:rPr lang="en-US" dirty="0"/>
              <a:t> Face Recognition Model</a:t>
            </a:r>
            <a:endParaRPr lang="en-IN" dirty="0"/>
          </a:p>
        </p:txBody>
      </p:sp>
      <p:pic>
        <p:nvPicPr>
          <p:cNvPr id="12" name="Graphic 11" descr="Mop and bucket with solid fill">
            <a:extLst>
              <a:ext uri="{FF2B5EF4-FFF2-40B4-BE49-F238E27FC236}">
                <a16:creationId xmlns:a16="http://schemas.microsoft.com/office/drawing/2014/main" id="{B2B33E05-5BCB-5C1E-AC4B-9D8CFC8FB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07" t="45017" r="44941" b="2749"/>
          <a:stretch/>
        </p:blipFill>
        <p:spPr>
          <a:xfrm>
            <a:off x="8791879" y="2308418"/>
            <a:ext cx="729818" cy="735192"/>
          </a:xfrm>
          <a:prstGeom prst="rect">
            <a:avLst/>
          </a:prstGeom>
        </p:spPr>
      </p:pic>
      <p:pic>
        <p:nvPicPr>
          <p:cNvPr id="14" name="Graphic 13" descr="Robot with solid fill">
            <a:extLst>
              <a:ext uri="{FF2B5EF4-FFF2-40B4-BE49-F238E27FC236}">
                <a16:creationId xmlns:a16="http://schemas.microsoft.com/office/drawing/2014/main" id="{CA952B5A-4E85-DE78-0DF3-DDADBF426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1544" y="1999745"/>
            <a:ext cx="1346581" cy="1346581"/>
          </a:xfrm>
          <a:prstGeom prst="rect">
            <a:avLst/>
          </a:prstGeom>
        </p:spPr>
      </p:pic>
      <p:pic>
        <p:nvPicPr>
          <p:cNvPr id="16" name="Graphic 15" descr="Images with solid fill">
            <a:extLst>
              <a:ext uri="{FF2B5EF4-FFF2-40B4-BE49-F238E27FC236}">
                <a16:creationId xmlns:a16="http://schemas.microsoft.com/office/drawing/2014/main" id="{6CC3968C-0E14-BE84-9304-79153A6D7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1175" y="221583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2A4F70-806B-E7C6-8BE7-EF0A151CE9DC}"/>
              </a:ext>
            </a:extLst>
          </p:cNvPr>
          <p:cNvSpPr txBox="1"/>
          <p:nvPr/>
        </p:nvSpPr>
        <p:spPr>
          <a:xfrm>
            <a:off x="2548497" y="321564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</a:t>
            </a:r>
          </a:p>
          <a:p>
            <a:r>
              <a:rPr lang="en-US" b="1" dirty="0"/>
              <a:t>Images</a:t>
            </a:r>
            <a:endParaRPr lang="en-IN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02B0E8-C007-2D1A-5BC1-0357749322B8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3495575" y="2673036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B5A23D-6460-210F-3EFD-94E35B637A42}"/>
              </a:ext>
            </a:extLst>
          </p:cNvPr>
          <p:cNvSpPr txBox="1"/>
          <p:nvPr/>
        </p:nvSpPr>
        <p:spPr>
          <a:xfrm>
            <a:off x="4219073" y="318317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00CDC8-F564-57F9-A574-07AB3D8063B0}"/>
              </a:ext>
            </a:extLst>
          </p:cNvPr>
          <p:cNvSpPr txBox="1"/>
          <p:nvPr/>
        </p:nvSpPr>
        <p:spPr>
          <a:xfrm>
            <a:off x="5953566" y="3249624"/>
            <a:ext cx="227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Machine Learning Model</a:t>
            </a:r>
          </a:p>
          <a:p>
            <a:pPr algn="ctr"/>
            <a:r>
              <a:rPr lang="en-US" sz="1400" b="1" dirty="0"/>
              <a:t>Or </a:t>
            </a:r>
          </a:p>
          <a:p>
            <a:pPr algn="ctr"/>
            <a:r>
              <a:rPr lang="en-US" sz="1400" b="1" dirty="0"/>
              <a:t>Deep Learning Model</a:t>
            </a:r>
            <a:endParaRPr lang="en-IN" sz="1400" b="1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C620FBE-1548-2E31-F3D7-0CAB1041EE5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415" r="7751" b="19421"/>
          <a:stretch/>
        </p:blipFill>
        <p:spPr>
          <a:xfrm>
            <a:off x="4446945" y="2349648"/>
            <a:ext cx="731934" cy="7035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2E0215-6DC0-5F71-B4A3-D6ABEAA093E5}"/>
              </a:ext>
            </a:extLst>
          </p:cNvPr>
          <p:cNvCxnSpPr>
            <a:cxnSpLocks/>
            <a:stCxn id="29" idx="3"/>
            <a:endCxn id="14" idx="1"/>
          </p:cNvCxnSpPr>
          <p:nvPr/>
        </p:nvCxnSpPr>
        <p:spPr>
          <a:xfrm flipV="1">
            <a:off x="5344171" y="2673036"/>
            <a:ext cx="987373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5571DC-1CEC-C0CB-6259-03845DB8B67F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7678125" y="2673036"/>
            <a:ext cx="1113754" cy="2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33ECB2-14C8-DC68-D265-64F327F831F3}"/>
              </a:ext>
            </a:extLst>
          </p:cNvPr>
          <p:cNvSpPr txBox="1"/>
          <p:nvPr/>
        </p:nvSpPr>
        <p:spPr>
          <a:xfrm>
            <a:off x="8791879" y="313216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Save</a:t>
            </a:r>
          </a:p>
          <a:p>
            <a:r>
              <a:rPr lang="en-US" b="1" dirty="0"/>
              <a:t>Model</a:t>
            </a:r>
            <a:endParaRPr lang="en-IN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C15529-F2BA-9BA3-E3DE-29587A4A77C0}"/>
              </a:ext>
            </a:extLst>
          </p:cNvPr>
          <p:cNvSpPr txBox="1"/>
          <p:nvPr/>
        </p:nvSpPr>
        <p:spPr>
          <a:xfrm>
            <a:off x="300125" y="2488370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Stage</a:t>
            </a:r>
            <a:endParaRPr lang="en-IN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146561-97CC-356D-6023-DCFDD56A6F68}"/>
              </a:ext>
            </a:extLst>
          </p:cNvPr>
          <p:cNvSpPr/>
          <p:nvPr/>
        </p:nvSpPr>
        <p:spPr>
          <a:xfrm>
            <a:off x="2207394" y="4307227"/>
            <a:ext cx="7777212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B97E00-EAFD-DA65-6B7E-A9F66815BFEA}"/>
              </a:ext>
            </a:extLst>
          </p:cNvPr>
          <p:cNvSpPr/>
          <p:nvPr/>
        </p:nvSpPr>
        <p:spPr>
          <a:xfrm>
            <a:off x="4264171" y="4752186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solidFill>
              <a:srgbClr val="695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8" name="Graphic 47" descr="Images with solid fill">
            <a:extLst>
              <a:ext uri="{FF2B5EF4-FFF2-40B4-BE49-F238E27FC236}">
                <a16:creationId xmlns:a16="http://schemas.microsoft.com/office/drawing/2014/main" id="{F7DFCA24-69D5-9AE9-E2CA-268E313A0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1175" y="4832375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72CA863-D52B-3EA7-EF6A-329D945CDACB}"/>
              </a:ext>
            </a:extLst>
          </p:cNvPr>
          <p:cNvSpPr txBox="1"/>
          <p:nvPr/>
        </p:nvSpPr>
        <p:spPr>
          <a:xfrm>
            <a:off x="2548497" y="5832186"/>
            <a:ext cx="109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Person Image</a:t>
            </a:r>
            <a:endParaRPr lang="en-IN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61B4DD-3AAC-9385-6A92-12CC97D6CC52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>
            <a:off x="3495575" y="5289575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60335F8-67FF-28D6-D250-FB13497A4652}"/>
              </a:ext>
            </a:extLst>
          </p:cNvPr>
          <p:cNvSpPr txBox="1"/>
          <p:nvPr/>
        </p:nvSpPr>
        <p:spPr>
          <a:xfrm>
            <a:off x="4219073" y="5799714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AEA1E5C-AE85-17E6-39C6-39EE89FBD0F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415" r="7751" b="19421"/>
          <a:stretch/>
        </p:blipFill>
        <p:spPr>
          <a:xfrm>
            <a:off x="4446945" y="4966187"/>
            <a:ext cx="731934" cy="70352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F81C68-E5A4-B421-9F85-43DA3A20BF76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344171" y="5289575"/>
            <a:ext cx="987373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56FB50B-BF4A-9DFE-77E3-F53F14EDD96C}"/>
              </a:ext>
            </a:extLst>
          </p:cNvPr>
          <p:cNvSpPr txBox="1"/>
          <p:nvPr/>
        </p:nvSpPr>
        <p:spPr>
          <a:xfrm>
            <a:off x="7678125" y="514027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Name</a:t>
            </a:r>
            <a:endParaRPr lang="en-IN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498F14-6762-B77B-6941-90ED6E2C2A1F}"/>
              </a:ext>
            </a:extLst>
          </p:cNvPr>
          <p:cNvSpPr txBox="1"/>
          <p:nvPr/>
        </p:nvSpPr>
        <p:spPr>
          <a:xfrm>
            <a:off x="300125" y="534059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Prediction</a:t>
            </a:r>
            <a:endParaRPr lang="en-IN" b="1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5FCF5F5-AA98-2A29-01E2-FAE5673D8433}"/>
              </a:ext>
            </a:extLst>
          </p:cNvPr>
          <p:cNvCxnSpPr>
            <a:cxnSpLocks/>
            <a:stCxn id="39" idx="2"/>
            <a:endCxn id="7" idx="0"/>
          </p:cNvCxnSpPr>
          <p:nvPr/>
        </p:nvCxnSpPr>
        <p:spPr>
          <a:xfrm rot="5400000">
            <a:off x="7334705" y="3121211"/>
            <a:ext cx="1225647" cy="2540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Collate 6">
            <a:extLst>
              <a:ext uri="{FF2B5EF4-FFF2-40B4-BE49-F238E27FC236}">
                <a16:creationId xmlns:a16="http://schemas.microsoft.com/office/drawing/2014/main" id="{EC8C4554-9BF3-494B-E80E-38619206463B}"/>
              </a:ext>
            </a:extLst>
          </p:cNvPr>
          <p:cNvSpPr/>
          <p:nvPr/>
        </p:nvSpPr>
        <p:spPr>
          <a:xfrm>
            <a:off x="6389253" y="5004144"/>
            <a:ext cx="576332" cy="641109"/>
          </a:xfrm>
          <a:prstGeom prst="flowChartCollate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047A00-E50B-8F01-29E3-FE0F27A1A579}"/>
              </a:ext>
            </a:extLst>
          </p:cNvPr>
          <p:cNvCxnSpPr>
            <a:cxnSpLocks/>
            <a:stCxn id="7" idx="1"/>
            <a:endCxn id="56" idx="1"/>
          </p:cNvCxnSpPr>
          <p:nvPr/>
        </p:nvCxnSpPr>
        <p:spPr>
          <a:xfrm>
            <a:off x="6677419" y="5324699"/>
            <a:ext cx="1000706" cy="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93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4DF5-E9F0-EE6E-89C4-E79E0BAC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155BA"/>
                </a:solidFill>
              </a:rPr>
              <a:t>Traditional</a:t>
            </a:r>
            <a:r>
              <a:rPr lang="en-US" dirty="0"/>
              <a:t> Face Recognition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0240-1654-DB25-F165-5E9E8900C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Disadvantages</a:t>
            </a:r>
          </a:p>
          <a:p>
            <a:pPr marL="0" indent="0">
              <a:buNone/>
            </a:pPr>
            <a:endParaRPr lang="en-US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Required large samples of images for each person to train model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least 100 to 200 images person.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Once model is trained, we cannot new person details into the model.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need to retrain again with whole data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of the model decrease as number of persons classifies increase.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processing time.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894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CD26-305D-3F7E-45C3-8DDEB98D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155BA"/>
                </a:solidFill>
              </a:rPr>
              <a:t>Fast</a:t>
            </a:r>
            <a:r>
              <a:rPr lang="en-US" dirty="0"/>
              <a:t> Face Recognition Model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7E524-3470-A292-8236-97BA8854170E}"/>
              </a:ext>
            </a:extLst>
          </p:cNvPr>
          <p:cNvSpPr/>
          <p:nvPr/>
        </p:nvSpPr>
        <p:spPr>
          <a:xfrm>
            <a:off x="619225" y="1690688"/>
            <a:ext cx="9063790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6E1FEA-1DA3-B5A8-2036-4EE8B3F82365}"/>
              </a:ext>
            </a:extLst>
          </p:cNvPr>
          <p:cNvSpPr/>
          <p:nvPr/>
        </p:nvSpPr>
        <p:spPr>
          <a:xfrm>
            <a:off x="2676003" y="2135647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solidFill>
              <a:srgbClr val="695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C0A556B6-66C2-9A6A-65C6-70A266C65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007" y="221583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B87D34-DFCB-9E18-6A8B-5CAD5F1EC0DF}"/>
              </a:ext>
            </a:extLst>
          </p:cNvPr>
          <p:cNvSpPr txBox="1"/>
          <p:nvPr/>
        </p:nvSpPr>
        <p:spPr>
          <a:xfrm>
            <a:off x="960329" y="321564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</a:t>
            </a:r>
          </a:p>
          <a:p>
            <a:r>
              <a:rPr lang="en-US" b="1" dirty="0"/>
              <a:t>Images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8242CF-1736-3290-1845-BCA86E7ACC2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1907407" y="2673036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3AE8B2-98BA-DE76-8A70-D2125E72A424}"/>
              </a:ext>
            </a:extLst>
          </p:cNvPr>
          <p:cNvSpPr txBox="1"/>
          <p:nvPr/>
        </p:nvSpPr>
        <p:spPr>
          <a:xfrm>
            <a:off x="2630905" y="318317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D90F4F3-79C3-304B-EE24-488B2FB228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415" r="7751" b="19421"/>
          <a:stretch/>
        </p:blipFill>
        <p:spPr>
          <a:xfrm>
            <a:off x="2858469" y="2312726"/>
            <a:ext cx="731934" cy="7035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F643B-FE7D-56D2-7EBD-D9AC600BA12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756003" y="2675647"/>
            <a:ext cx="1495966" cy="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FF2582-BF34-98DA-1651-87FF2D8C3C6E}"/>
              </a:ext>
            </a:extLst>
          </p:cNvPr>
          <p:cNvSpPr txBox="1"/>
          <p:nvPr/>
        </p:nvSpPr>
        <p:spPr>
          <a:xfrm>
            <a:off x="619226" y="17258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Collection</a:t>
            </a:r>
            <a:endParaRPr lang="en-IN" dirty="0"/>
          </a:p>
        </p:txBody>
      </p:sp>
      <p:pic>
        <p:nvPicPr>
          <p:cNvPr id="18" name="Picture 17" descr="Redis - Wikipedia">
            <a:extLst>
              <a:ext uri="{FF2B5EF4-FFF2-40B4-BE49-F238E27FC236}">
                <a16:creationId xmlns:a16="http://schemas.microsoft.com/office/drawing/2014/main" id="{0EE8029F-765A-961F-4AA2-D1FA606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69" y="2279643"/>
            <a:ext cx="2394195" cy="8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C623702-4D05-3197-1CA3-C1A252969ECB}"/>
              </a:ext>
            </a:extLst>
          </p:cNvPr>
          <p:cNvSpPr txBox="1"/>
          <p:nvPr/>
        </p:nvSpPr>
        <p:spPr>
          <a:xfrm>
            <a:off x="5251969" y="321967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7809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7DFCF8-CD03-247A-CC4F-80EB0AC4437C}"/>
              </a:ext>
            </a:extLst>
          </p:cNvPr>
          <p:cNvSpPr/>
          <p:nvPr/>
        </p:nvSpPr>
        <p:spPr>
          <a:xfrm>
            <a:off x="648101" y="4237092"/>
            <a:ext cx="9034914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0AFAE-D864-06D8-C7E4-3529D03803F2}"/>
              </a:ext>
            </a:extLst>
          </p:cNvPr>
          <p:cNvSpPr/>
          <p:nvPr/>
        </p:nvSpPr>
        <p:spPr>
          <a:xfrm>
            <a:off x="5160886" y="4705209"/>
            <a:ext cx="1750054" cy="106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CD26-305D-3F7E-45C3-8DDEB98D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155BA"/>
                </a:solidFill>
              </a:rPr>
              <a:t>Fast</a:t>
            </a:r>
            <a:r>
              <a:rPr lang="en-US" dirty="0"/>
              <a:t> Face Recognition Model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7E524-3470-A292-8236-97BA8854170E}"/>
              </a:ext>
            </a:extLst>
          </p:cNvPr>
          <p:cNvSpPr/>
          <p:nvPr/>
        </p:nvSpPr>
        <p:spPr>
          <a:xfrm>
            <a:off x="619225" y="1690688"/>
            <a:ext cx="9063790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6E1FEA-1DA3-B5A8-2036-4EE8B3F82365}"/>
              </a:ext>
            </a:extLst>
          </p:cNvPr>
          <p:cNvSpPr/>
          <p:nvPr/>
        </p:nvSpPr>
        <p:spPr>
          <a:xfrm>
            <a:off x="2676003" y="2135647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C0A556B6-66C2-9A6A-65C6-70A266C65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007" y="221583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B87D34-DFCB-9E18-6A8B-5CAD5F1EC0DF}"/>
              </a:ext>
            </a:extLst>
          </p:cNvPr>
          <p:cNvSpPr txBox="1"/>
          <p:nvPr/>
        </p:nvSpPr>
        <p:spPr>
          <a:xfrm>
            <a:off x="960329" y="321564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</a:t>
            </a:r>
          </a:p>
          <a:p>
            <a:r>
              <a:rPr lang="en-US" b="1" dirty="0"/>
              <a:t>Images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8242CF-1736-3290-1845-BCA86E7ACC2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1907407" y="2673036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3AE8B2-98BA-DE76-8A70-D2125E72A424}"/>
              </a:ext>
            </a:extLst>
          </p:cNvPr>
          <p:cNvSpPr txBox="1"/>
          <p:nvPr/>
        </p:nvSpPr>
        <p:spPr>
          <a:xfrm>
            <a:off x="2630905" y="318317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D90F4F3-79C3-304B-EE24-488B2FB228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415" r="7751" b="19421"/>
          <a:stretch/>
        </p:blipFill>
        <p:spPr>
          <a:xfrm>
            <a:off x="2858469" y="2312726"/>
            <a:ext cx="731934" cy="7035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F643B-FE7D-56D2-7EBD-D9AC600BA12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756003" y="2675647"/>
            <a:ext cx="1495966" cy="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FF2582-BF34-98DA-1651-87FF2D8C3C6E}"/>
              </a:ext>
            </a:extLst>
          </p:cNvPr>
          <p:cNvSpPr txBox="1"/>
          <p:nvPr/>
        </p:nvSpPr>
        <p:spPr>
          <a:xfrm>
            <a:off x="619226" y="17258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Collection</a:t>
            </a:r>
            <a:endParaRPr lang="en-IN" dirty="0"/>
          </a:p>
        </p:txBody>
      </p:sp>
      <p:pic>
        <p:nvPicPr>
          <p:cNvPr id="18" name="Picture 17" descr="Redis - Wikipedia">
            <a:extLst>
              <a:ext uri="{FF2B5EF4-FFF2-40B4-BE49-F238E27FC236}">
                <a16:creationId xmlns:a16="http://schemas.microsoft.com/office/drawing/2014/main" id="{0EE8029F-765A-961F-4AA2-D1FA606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69" y="2279643"/>
            <a:ext cx="2394195" cy="8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EE8DEF-9D49-1F53-6DB1-2E82D381A67B}"/>
              </a:ext>
            </a:extLst>
          </p:cNvPr>
          <p:cNvSpPr/>
          <p:nvPr/>
        </p:nvSpPr>
        <p:spPr>
          <a:xfrm>
            <a:off x="2676003" y="4691215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solidFill>
              <a:srgbClr val="695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25" descr="Images with solid fill">
            <a:extLst>
              <a:ext uri="{FF2B5EF4-FFF2-40B4-BE49-F238E27FC236}">
                <a16:creationId xmlns:a16="http://schemas.microsoft.com/office/drawing/2014/main" id="{DFED9E7D-3BC5-69CB-E0D1-B2BAE80C4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007" y="4771404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ED3666E-C0E4-C655-D365-70E8E5EBA9E4}"/>
              </a:ext>
            </a:extLst>
          </p:cNvPr>
          <p:cNvSpPr txBox="1"/>
          <p:nvPr/>
        </p:nvSpPr>
        <p:spPr>
          <a:xfrm>
            <a:off x="960329" y="5771215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Person</a:t>
            </a:r>
          </a:p>
          <a:p>
            <a:r>
              <a:rPr lang="en-US" b="1" dirty="0"/>
              <a:t>Image</a:t>
            </a:r>
            <a:endParaRPr lang="en-IN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3FF7C5-BC7D-9089-F25B-CC5BE2E1A099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907407" y="5228604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D24ABA-A4E0-6CFD-09A2-803C42022B85}"/>
              </a:ext>
            </a:extLst>
          </p:cNvPr>
          <p:cNvSpPr txBox="1"/>
          <p:nvPr/>
        </p:nvSpPr>
        <p:spPr>
          <a:xfrm>
            <a:off x="2630905" y="5738743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F0D05C9-567C-6853-D3C4-57C795EE31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415" r="7751" b="19421"/>
          <a:stretch/>
        </p:blipFill>
        <p:spPr>
          <a:xfrm>
            <a:off x="2850036" y="4876841"/>
            <a:ext cx="731934" cy="7035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D1992-AF9D-E2A1-2254-56C89BC8CC9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756003" y="5231215"/>
            <a:ext cx="1404882" cy="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9BC533-3EBC-0C01-D547-096340FDAD9D}"/>
              </a:ext>
            </a:extLst>
          </p:cNvPr>
          <p:cNvSpPr txBox="1"/>
          <p:nvPr/>
        </p:nvSpPr>
        <p:spPr>
          <a:xfrm>
            <a:off x="619226" y="42814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</a:t>
            </a:r>
            <a:endParaRPr lang="en-IN" dirty="0"/>
          </a:p>
        </p:txBody>
      </p:sp>
      <p:pic>
        <p:nvPicPr>
          <p:cNvPr id="34" name="Graphic 33" descr="Robot with solid fill">
            <a:extLst>
              <a:ext uri="{FF2B5EF4-FFF2-40B4-BE49-F238E27FC236}">
                <a16:creationId xmlns:a16="http://schemas.microsoft.com/office/drawing/2014/main" id="{68F51EB5-D769-B9D6-B6CF-8B5EFCB74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066" y="4694129"/>
            <a:ext cx="1080001" cy="1080001"/>
          </a:xfrm>
          <a:prstGeom prst="rect">
            <a:avLst/>
          </a:prstGeom>
        </p:spPr>
      </p:pic>
      <p:pic>
        <p:nvPicPr>
          <p:cNvPr id="36" name="Graphic 35" descr="Search Inventory with solid fill">
            <a:extLst>
              <a:ext uri="{FF2B5EF4-FFF2-40B4-BE49-F238E27FC236}">
                <a16:creationId xmlns:a16="http://schemas.microsoft.com/office/drawing/2014/main" id="{ED6AC7C9-7E78-0A58-0846-F9D14DCC90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0885" y="4806682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84BB65B-66A8-832B-AC02-AE4AB3C10E35}"/>
              </a:ext>
            </a:extLst>
          </p:cNvPr>
          <p:cNvSpPr txBox="1"/>
          <p:nvPr/>
        </p:nvSpPr>
        <p:spPr>
          <a:xfrm>
            <a:off x="5256475" y="5774130"/>
            <a:ext cx="222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Learning</a:t>
            </a:r>
          </a:p>
          <a:p>
            <a:r>
              <a:rPr lang="en-US" b="1" dirty="0"/>
              <a:t>Search Algorithm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3FB4B4-98C8-416B-80FC-DF13112E35EF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6449067" y="3079703"/>
            <a:ext cx="0" cy="161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BA4D9-8B35-7C17-7D6E-641D27EFE29E}"/>
              </a:ext>
            </a:extLst>
          </p:cNvPr>
          <p:cNvSpPr txBox="1"/>
          <p:nvPr/>
        </p:nvSpPr>
        <p:spPr>
          <a:xfrm>
            <a:off x="7911646" y="505081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Name</a:t>
            </a:r>
            <a:endParaRPr lang="en-IN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D66414-14C9-9F58-C716-95147A6AECA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910940" y="5235241"/>
            <a:ext cx="1000706" cy="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623702-4D05-3197-1CA3-C1A252969ECB}"/>
              </a:ext>
            </a:extLst>
          </p:cNvPr>
          <p:cNvSpPr txBox="1"/>
          <p:nvPr/>
        </p:nvSpPr>
        <p:spPr>
          <a:xfrm>
            <a:off x="5251969" y="321967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9881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BAF3-F8B9-729F-E423-3B29B1EE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155BA"/>
                </a:solidFill>
              </a:rPr>
              <a:t>Fast</a:t>
            </a:r>
            <a:r>
              <a:rPr lang="en-US" dirty="0"/>
              <a:t> Face Recognition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2A6C-22CC-D525-D748-8A6080FD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Advantages</a:t>
            </a:r>
          </a:p>
          <a:p>
            <a:pPr marL="0" indent="0">
              <a:buNone/>
            </a:pPr>
            <a:endParaRPr lang="en-US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Less samples.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No model retrain required for new person.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Good Accuracy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Low processing time.</a:t>
            </a:r>
          </a:p>
        </p:txBody>
      </p:sp>
    </p:spTree>
    <p:extLst>
      <p:ext uri="{BB962C8B-B14F-4D97-AF65-F5344CB8AC3E}">
        <p14:creationId xmlns:p14="http://schemas.microsoft.com/office/powerpoint/2010/main" val="112736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421B-E905-A28C-8E6C-4C687F071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855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8155BA"/>
                </a:solidFill>
              </a:rPr>
              <a:t>Fast</a:t>
            </a:r>
            <a:r>
              <a:rPr lang="en-US" dirty="0"/>
              <a:t> Face Recognition System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02AF6-5132-2AD3-F0D8-2FFA88AF4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88" y="3429000"/>
            <a:ext cx="2652023" cy="267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02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7DFCF8-CD03-247A-CC4F-80EB0AC4437C}"/>
              </a:ext>
            </a:extLst>
          </p:cNvPr>
          <p:cNvSpPr/>
          <p:nvPr/>
        </p:nvSpPr>
        <p:spPr>
          <a:xfrm>
            <a:off x="648101" y="4237092"/>
            <a:ext cx="9034914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7E524-3470-A292-8236-97BA8854170E}"/>
              </a:ext>
            </a:extLst>
          </p:cNvPr>
          <p:cNvSpPr/>
          <p:nvPr/>
        </p:nvSpPr>
        <p:spPr>
          <a:xfrm>
            <a:off x="619225" y="1690688"/>
            <a:ext cx="9063790" cy="242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0AFAE-D864-06D8-C7E4-3529D03803F2}"/>
              </a:ext>
            </a:extLst>
          </p:cNvPr>
          <p:cNvSpPr/>
          <p:nvPr/>
        </p:nvSpPr>
        <p:spPr>
          <a:xfrm>
            <a:off x="5160886" y="4705209"/>
            <a:ext cx="1750054" cy="106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CD26-305D-3F7E-45C3-8DDEB98D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155BA"/>
                </a:solidFill>
              </a:rPr>
              <a:t>Fast</a:t>
            </a:r>
            <a:r>
              <a:rPr lang="en-US" dirty="0"/>
              <a:t> Face Recognition Model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6E1FEA-1DA3-B5A8-2036-4EE8B3F82365}"/>
              </a:ext>
            </a:extLst>
          </p:cNvPr>
          <p:cNvSpPr/>
          <p:nvPr/>
        </p:nvSpPr>
        <p:spPr>
          <a:xfrm>
            <a:off x="2676003" y="2135647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C0A556B6-66C2-9A6A-65C6-70A266C65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007" y="221583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B87D34-DFCB-9E18-6A8B-5CAD5F1EC0DF}"/>
              </a:ext>
            </a:extLst>
          </p:cNvPr>
          <p:cNvSpPr txBox="1"/>
          <p:nvPr/>
        </p:nvSpPr>
        <p:spPr>
          <a:xfrm>
            <a:off x="960329" y="321564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</a:t>
            </a:r>
          </a:p>
          <a:p>
            <a:r>
              <a:rPr lang="en-US" b="1" dirty="0"/>
              <a:t>Images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8242CF-1736-3290-1845-BCA86E7ACC2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1907407" y="2673036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3AE8B2-98BA-DE76-8A70-D2125E72A424}"/>
              </a:ext>
            </a:extLst>
          </p:cNvPr>
          <p:cNvSpPr txBox="1"/>
          <p:nvPr/>
        </p:nvSpPr>
        <p:spPr>
          <a:xfrm>
            <a:off x="2630905" y="318317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D90F4F3-79C3-304B-EE24-488B2FB228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415" r="7751" b="19421"/>
          <a:stretch/>
        </p:blipFill>
        <p:spPr>
          <a:xfrm>
            <a:off x="2858469" y="2312726"/>
            <a:ext cx="731934" cy="7035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F643B-FE7D-56D2-7EBD-D9AC600BA12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756003" y="2675647"/>
            <a:ext cx="1495966" cy="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FF2582-BF34-98DA-1651-87FF2D8C3C6E}"/>
              </a:ext>
            </a:extLst>
          </p:cNvPr>
          <p:cNvSpPr txBox="1"/>
          <p:nvPr/>
        </p:nvSpPr>
        <p:spPr>
          <a:xfrm>
            <a:off x="619226" y="17258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Collection</a:t>
            </a:r>
            <a:endParaRPr lang="en-IN" dirty="0"/>
          </a:p>
        </p:txBody>
      </p:sp>
      <p:pic>
        <p:nvPicPr>
          <p:cNvPr id="18" name="Picture 17" descr="Redis - Wikipedia">
            <a:extLst>
              <a:ext uri="{FF2B5EF4-FFF2-40B4-BE49-F238E27FC236}">
                <a16:creationId xmlns:a16="http://schemas.microsoft.com/office/drawing/2014/main" id="{0EE8029F-765A-961F-4AA2-D1FA606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69" y="2279643"/>
            <a:ext cx="2394195" cy="8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EE8DEF-9D49-1F53-6DB1-2E82D381A67B}"/>
              </a:ext>
            </a:extLst>
          </p:cNvPr>
          <p:cNvSpPr/>
          <p:nvPr/>
        </p:nvSpPr>
        <p:spPr>
          <a:xfrm>
            <a:off x="2676003" y="4691215"/>
            <a:ext cx="1080000" cy="1080000"/>
          </a:xfrm>
          <a:prstGeom prst="roundRect">
            <a:avLst>
              <a:gd name="adj" fmla="val 50000"/>
            </a:avLst>
          </a:prstGeom>
          <a:solidFill>
            <a:srgbClr val="695E93"/>
          </a:solidFill>
          <a:ln>
            <a:solidFill>
              <a:srgbClr val="695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25" descr="Images with solid fill">
            <a:extLst>
              <a:ext uri="{FF2B5EF4-FFF2-40B4-BE49-F238E27FC236}">
                <a16:creationId xmlns:a16="http://schemas.microsoft.com/office/drawing/2014/main" id="{DFED9E7D-3BC5-69CB-E0D1-B2BAE80C4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007" y="4771404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ED3666E-C0E4-C655-D365-70E8E5EBA9E4}"/>
              </a:ext>
            </a:extLst>
          </p:cNvPr>
          <p:cNvSpPr txBox="1"/>
          <p:nvPr/>
        </p:nvSpPr>
        <p:spPr>
          <a:xfrm>
            <a:off x="960329" y="5771215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Person</a:t>
            </a:r>
          </a:p>
          <a:p>
            <a:r>
              <a:rPr lang="en-US" b="1" dirty="0"/>
              <a:t>Image</a:t>
            </a:r>
            <a:endParaRPr lang="en-IN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3FF7C5-BC7D-9089-F25B-CC5BE2E1A099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907407" y="5228604"/>
            <a:ext cx="768596" cy="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D24ABA-A4E0-6CFD-09A2-803C42022B85}"/>
              </a:ext>
            </a:extLst>
          </p:cNvPr>
          <p:cNvSpPr txBox="1"/>
          <p:nvPr/>
        </p:nvSpPr>
        <p:spPr>
          <a:xfrm>
            <a:off x="2630905" y="5738743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</a:t>
            </a:r>
          </a:p>
          <a:p>
            <a:r>
              <a:rPr lang="en-US" b="1" dirty="0"/>
              <a:t>Extraction</a:t>
            </a:r>
            <a:endParaRPr lang="en-IN" b="1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F0D05C9-567C-6853-D3C4-57C795EE31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415" r="7751" b="19421"/>
          <a:stretch/>
        </p:blipFill>
        <p:spPr>
          <a:xfrm>
            <a:off x="2850036" y="4876841"/>
            <a:ext cx="731934" cy="7035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D1992-AF9D-E2A1-2254-56C89BC8CC9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756003" y="5231215"/>
            <a:ext cx="1404882" cy="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9BC533-3EBC-0C01-D547-096340FDAD9D}"/>
              </a:ext>
            </a:extLst>
          </p:cNvPr>
          <p:cNvSpPr txBox="1"/>
          <p:nvPr/>
        </p:nvSpPr>
        <p:spPr>
          <a:xfrm>
            <a:off x="619226" y="42814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</a:t>
            </a:r>
            <a:endParaRPr lang="en-IN" dirty="0"/>
          </a:p>
        </p:txBody>
      </p:sp>
      <p:pic>
        <p:nvPicPr>
          <p:cNvPr id="34" name="Graphic 33" descr="Robot with solid fill">
            <a:extLst>
              <a:ext uri="{FF2B5EF4-FFF2-40B4-BE49-F238E27FC236}">
                <a16:creationId xmlns:a16="http://schemas.microsoft.com/office/drawing/2014/main" id="{68F51EB5-D769-B9D6-B6CF-8B5EFCB74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066" y="4694129"/>
            <a:ext cx="1080001" cy="1080001"/>
          </a:xfrm>
          <a:prstGeom prst="rect">
            <a:avLst/>
          </a:prstGeom>
        </p:spPr>
      </p:pic>
      <p:pic>
        <p:nvPicPr>
          <p:cNvPr id="36" name="Graphic 35" descr="Search Inventory with solid fill">
            <a:extLst>
              <a:ext uri="{FF2B5EF4-FFF2-40B4-BE49-F238E27FC236}">
                <a16:creationId xmlns:a16="http://schemas.microsoft.com/office/drawing/2014/main" id="{ED6AC7C9-7E78-0A58-0846-F9D14DCC90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0885" y="4806682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84BB65B-66A8-832B-AC02-AE4AB3C10E35}"/>
              </a:ext>
            </a:extLst>
          </p:cNvPr>
          <p:cNvSpPr txBox="1"/>
          <p:nvPr/>
        </p:nvSpPr>
        <p:spPr>
          <a:xfrm>
            <a:off x="5256475" y="5774130"/>
            <a:ext cx="222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Learning</a:t>
            </a:r>
          </a:p>
          <a:p>
            <a:r>
              <a:rPr lang="en-US" b="1" dirty="0"/>
              <a:t>Search Algorithm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3FB4B4-98C8-416B-80FC-DF13112E35EF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6449067" y="3079703"/>
            <a:ext cx="0" cy="161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BA4D9-8B35-7C17-7D6E-641D27EFE29E}"/>
              </a:ext>
            </a:extLst>
          </p:cNvPr>
          <p:cNvSpPr txBox="1"/>
          <p:nvPr/>
        </p:nvSpPr>
        <p:spPr>
          <a:xfrm>
            <a:off x="7911646" y="505081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 Name</a:t>
            </a:r>
            <a:endParaRPr lang="en-IN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D66414-14C9-9F58-C716-95147A6AECA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910940" y="5235241"/>
            <a:ext cx="1000706" cy="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623702-4D05-3197-1CA3-C1A252969ECB}"/>
              </a:ext>
            </a:extLst>
          </p:cNvPr>
          <p:cNvSpPr txBox="1"/>
          <p:nvPr/>
        </p:nvSpPr>
        <p:spPr>
          <a:xfrm>
            <a:off x="5251969" y="321967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2710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455</Words>
  <Application>Microsoft Office PowerPoint</Application>
  <PresentationFormat>Widescreen</PresentationFormat>
  <Paragraphs>202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Daytona</vt:lpstr>
      <vt:lpstr>Lato</vt:lpstr>
      <vt:lpstr>Office Theme</vt:lpstr>
      <vt:lpstr>Automatic Fast Face Recognition System</vt:lpstr>
      <vt:lpstr>Traditional Face Recognition Model</vt:lpstr>
      <vt:lpstr>Traditional Face Recognition Model</vt:lpstr>
      <vt:lpstr>Traditional Face Recognition Model</vt:lpstr>
      <vt:lpstr>Fast Face Recognition Model</vt:lpstr>
      <vt:lpstr>Fast Face Recognition Model</vt:lpstr>
      <vt:lpstr>Fast Face Recognition Model</vt:lpstr>
      <vt:lpstr>Fast Face Recognition System</vt:lpstr>
      <vt:lpstr>Fast Face Recognition Model</vt:lpstr>
      <vt:lpstr>Fast Face Recognition Model</vt:lpstr>
      <vt:lpstr>Insightface</vt:lpstr>
      <vt:lpstr>PowerPoint Presentation</vt:lpstr>
      <vt:lpstr>PowerPoint Presentation</vt:lpstr>
      <vt:lpstr>Fast Face Recognition Model</vt:lpstr>
      <vt:lpstr>Attendance System</vt:lpstr>
      <vt:lpstr>Larn Academy School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69</cp:revision>
  <dcterms:created xsi:type="dcterms:W3CDTF">2022-11-08T16:17:03Z</dcterms:created>
  <dcterms:modified xsi:type="dcterms:W3CDTF">2023-03-12T20:37:46Z</dcterms:modified>
</cp:coreProperties>
</file>