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5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notesSlides/notesSlide6.xml" ContentType="application/vnd.openxmlformats-officedocument.presentationml.notesSlide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notesSlides/notesSlide7.xml" ContentType="application/vnd.openxmlformats-officedocument.presentationml.notesSlide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notesSlides/notesSlide8.xml" ContentType="application/vnd.openxmlformats-officedocument.presentationml.notesSlide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notesSlides/notesSlide9.xml" ContentType="application/vnd.openxmlformats-officedocument.presentationml.notesSlide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notesSlides/notesSlide10.xml" ContentType="application/vnd.openxmlformats-officedocument.presentationml.notesSlide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notesSlides/notesSlide11.xml" ContentType="application/vnd.openxmlformats-officedocument.presentationml.notesSlide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notesSlides/notesSlide12.xml" ContentType="application/vnd.openxmlformats-officedocument.presentationml.notesSlide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notesSlides/notesSlide13.xml" ContentType="application/vnd.openxmlformats-officedocument.presentationml.notesSlide+xml"/>
  <Override PartName="/ppt/ink/ink1077.xml" ContentType="application/inkml+xml"/>
  <Override PartName="/ppt/notesSlides/notesSlide14.xml" ContentType="application/vnd.openxmlformats-officedocument.presentationml.notesSlide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notesSlides/notesSlide15.xml" ContentType="application/vnd.openxmlformats-officedocument.presentationml.notesSlide+xml"/>
  <Override PartName="/ppt/ink/ink1140.xml" ContentType="application/inkml+xml"/>
  <Override PartName="/ppt/notesSlides/notesSlide16.xml" ContentType="application/vnd.openxmlformats-officedocument.presentationml.notesSlide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300" r:id="rId3"/>
    <p:sldId id="307" r:id="rId4"/>
    <p:sldId id="308" r:id="rId5"/>
    <p:sldId id="337" r:id="rId6"/>
    <p:sldId id="309" r:id="rId7"/>
    <p:sldId id="310" r:id="rId8"/>
    <p:sldId id="311" r:id="rId9"/>
    <p:sldId id="315" r:id="rId10"/>
    <p:sldId id="329" r:id="rId11"/>
    <p:sldId id="330" r:id="rId12"/>
    <p:sldId id="331" r:id="rId13"/>
    <p:sldId id="316" r:id="rId14"/>
    <p:sldId id="332" r:id="rId15"/>
    <p:sldId id="317" r:id="rId16"/>
    <p:sldId id="318" r:id="rId17"/>
    <p:sldId id="319" r:id="rId18"/>
    <p:sldId id="333" r:id="rId19"/>
    <p:sldId id="320" r:id="rId20"/>
    <p:sldId id="321" r:id="rId21"/>
    <p:sldId id="312" r:id="rId22"/>
    <p:sldId id="313" r:id="rId23"/>
    <p:sldId id="314" r:id="rId24"/>
    <p:sldId id="322" r:id="rId25"/>
    <p:sldId id="325" r:id="rId26"/>
    <p:sldId id="326" r:id="rId27"/>
    <p:sldId id="327" r:id="rId28"/>
    <p:sldId id="323" r:id="rId29"/>
    <p:sldId id="334" r:id="rId30"/>
    <p:sldId id="335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8155BA"/>
    <a:srgbClr val="FFCCFF"/>
    <a:srgbClr val="CC3399"/>
    <a:srgbClr val="FFFFFF"/>
    <a:srgbClr val="BEAFC2"/>
    <a:srgbClr val="695E93"/>
    <a:srgbClr val="E0D6EE"/>
    <a:srgbClr val="F2EEF8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6301" autoAdjust="0"/>
  </p:normalViewPr>
  <p:slideViewPr>
    <p:cSldViewPr snapToGrid="0" showGuides="1">
      <p:cViewPr varScale="1">
        <p:scale>
          <a:sx n="104" d="100"/>
          <a:sy n="104" d="100"/>
        </p:scale>
        <p:origin x="1254" y="108"/>
      </p:cViewPr>
      <p:guideLst>
        <p:guide orient="horz" pos="2364"/>
        <p:guide pos="3840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5C7B0-D98F-460C-B042-8ECBF82EC08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47234B-F9B8-4BDA-AC56-1A3DA038CEC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Face Recognition</a:t>
          </a:r>
          <a:endParaRPr lang="en-IN" dirty="0">
            <a:latin typeface="Lato" panose="020F0502020204030203" pitchFamily="34" charset="0"/>
          </a:endParaRPr>
        </a:p>
      </dgm:t>
    </dgm:pt>
    <dgm:pt modelId="{959CC47D-5D61-4B03-9DB4-0CF0E56FB4B6}" type="par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97EEE09-9D9C-4B09-868A-EA90CAC2CF37}" type="sib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5DCDB8E-BB61-47F0-B33A-EAF113E5BB9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Integrate Database</a:t>
          </a:r>
          <a:endParaRPr lang="en-IN" dirty="0">
            <a:latin typeface="Lato" panose="020F0502020204030203" pitchFamily="34" charset="0"/>
          </a:endParaRPr>
        </a:p>
      </dgm:t>
    </dgm:pt>
    <dgm:pt modelId="{78C53063-AF61-4335-AEA5-8E67E70DC9AB}" type="par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97D6A6C4-85BF-47DF-9CF2-3F3CE5EF921A}" type="sib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E262220-2643-4926-BACC-057C7282D225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Web App</a:t>
          </a:r>
          <a:endParaRPr lang="en-IN" dirty="0">
            <a:latin typeface="Lato" panose="020F0502020204030203" pitchFamily="34" charset="0"/>
          </a:endParaRPr>
        </a:p>
      </dgm:t>
    </dgm:pt>
    <dgm:pt modelId="{BA246F79-21AE-4E7C-8833-69D4BA0F5D7B}" type="par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1AD5AF4E-FFD2-4A8B-A961-8F6232EF65A3}" type="sib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3CE9D2F-1576-44B5-9338-5F733188973B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Registration Form</a:t>
          </a:r>
          <a:endParaRPr lang="en-IN" dirty="0">
            <a:latin typeface="Lato" panose="020F0502020204030203" pitchFamily="34" charset="0"/>
          </a:endParaRPr>
        </a:p>
      </dgm:t>
    </dgm:pt>
    <dgm:pt modelId="{B5E7D528-EA8D-4483-8524-40A6A83EC6A3}" type="par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E4B9A9FF-376B-47FC-9E4E-831B164923DC}" type="sib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8809CF91-0194-43D8-BF80-9508CBE052DD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Dashboard</a:t>
          </a:r>
          <a:endParaRPr lang="en-IN" dirty="0">
            <a:latin typeface="Lato" panose="020F0502020204030203" pitchFamily="34" charset="0"/>
          </a:endParaRPr>
        </a:p>
      </dgm:t>
    </dgm:pt>
    <dgm:pt modelId="{577E47A8-0692-4E38-BBD0-6F924B4F7F46}" type="par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B865F458-C3E2-4C50-A1F0-026EBA5D7B66}" type="sib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DBB98A6B-DB03-4EC2-8596-F45594F9038E}" type="pres">
      <dgm:prSet presAssocID="{BFB5C7B0-D98F-460C-B042-8ECBF82EC08F}" presName="rootnode" presStyleCnt="0">
        <dgm:presLayoutVars>
          <dgm:chMax/>
          <dgm:chPref/>
          <dgm:dir/>
          <dgm:animLvl val="lvl"/>
        </dgm:presLayoutVars>
      </dgm:prSet>
      <dgm:spPr/>
    </dgm:pt>
    <dgm:pt modelId="{FB7B2AF2-9CDC-4FF9-B3D7-1EEB43A5ACFF}" type="pres">
      <dgm:prSet presAssocID="{3247234B-F9B8-4BDA-AC56-1A3DA038CECA}" presName="composite" presStyleCnt="0"/>
      <dgm:spPr/>
    </dgm:pt>
    <dgm:pt modelId="{2028B8A7-C4AA-467A-8D8A-F2A347FD7E8C}" type="pres">
      <dgm:prSet presAssocID="{3247234B-F9B8-4BDA-AC56-1A3DA038CECA}" presName="LShape" presStyleLbl="alignNode1" presStyleIdx="0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2C313D87-61B3-4EA5-A5E3-EAF85176B438}" type="pres">
      <dgm:prSet presAssocID="{3247234B-F9B8-4BDA-AC56-1A3DA038CEC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FFD5391-EB78-4F32-9217-3BC3BC24743E}" type="pres">
      <dgm:prSet presAssocID="{3247234B-F9B8-4BDA-AC56-1A3DA038CECA}" presName="Triangle" presStyleLbl="alignNode1" presStyleIdx="1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098576C7-B9F5-4B12-9D88-22D453F5A562}" type="pres">
      <dgm:prSet presAssocID="{497EEE09-9D9C-4B09-868A-EA90CAC2CF37}" presName="sibTrans" presStyleCnt="0"/>
      <dgm:spPr/>
    </dgm:pt>
    <dgm:pt modelId="{7F021BD8-C77D-453B-8AED-716A4F48EA13}" type="pres">
      <dgm:prSet presAssocID="{497EEE09-9D9C-4B09-868A-EA90CAC2CF37}" presName="space" presStyleCnt="0"/>
      <dgm:spPr/>
    </dgm:pt>
    <dgm:pt modelId="{521AF45A-635A-4A6D-8539-5A25D6890183}" type="pres">
      <dgm:prSet presAssocID="{33CE9D2F-1576-44B5-9338-5F733188973B}" presName="composite" presStyleCnt="0"/>
      <dgm:spPr/>
    </dgm:pt>
    <dgm:pt modelId="{500BB02C-7BA6-4A34-9864-2DD69E3198BB}" type="pres">
      <dgm:prSet presAssocID="{33CE9D2F-1576-44B5-9338-5F733188973B}" presName="LShape" presStyleLbl="alignNode1" presStyleIdx="2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6116DCDD-4CC0-445B-B76A-FCD02ADD43DC}" type="pres">
      <dgm:prSet presAssocID="{33CE9D2F-1576-44B5-9338-5F73318897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8454F32-49AD-421C-B5F0-D828AE79B8FA}" type="pres">
      <dgm:prSet presAssocID="{33CE9D2F-1576-44B5-9338-5F733188973B}" presName="Triangle" presStyleLbl="alignNode1" presStyleIdx="3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1181E1EC-C58E-45CF-90ED-68B824AACB48}" type="pres">
      <dgm:prSet presAssocID="{E4B9A9FF-376B-47FC-9E4E-831B164923DC}" presName="sibTrans" presStyleCnt="0"/>
      <dgm:spPr/>
    </dgm:pt>
    <dgm:pt modelId="{6C29080A-0479-4D07-9AE4-3D5CCFCF69DF}" type="pres">
      <dgm:prSet presAssocID="{E4B9A9FF-376B-47FC-9E4E-831B164923DC}" presName="space" presStyleCnt="0"/>
      <dgm:spPr/>
    </dgm:pt>
    <dgm:pt modelId="{51A0C89D-6933-4A50-88A2-999E5BDAFDBD}" type="pres">
      <dgm:prSet presAssocID="{35DCDB8E-BB61-47F0-B33A-EAF113E5BB91}" presName="composite" presStyleCnt="0"/>
      <dgm:spPr/>
    </dgm:pt>
    <dgm:pt modelId="{B918FCCA-2CBB-45BC-8E94-043299FF2A79}" type="pres">
      <dgm:prSet presAssocID="{35DCDB8E-BB61-47F0-B33A-EAF113E5BB91}" presName="LShape" presStyleLbl="alignNode1" presStyleIdx="4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4580F9AA-DD20-4D02-AC46-A3D4293EF392}" type="pres">
      <dgm:prSet presAssocID="{35DCDB8E-BB61-47F0-B33A-EAF113E5BB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D0E59D8-294A-4781-9EC4-70099BA2888F}" type="pres">
      <dgm:prSet presAssocID="{35DCDB8E-BB61-47F0-B33A-EAF113E5BB91}" presName="Triangle" presStyleLbl="alignNode1" presStyleIdx="5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6C5F861B-0F82-4AFE-A385-BBB48CB87337}" type="pres">
      <dgm:prSet presAssocID="{97D6A6C4-85BF-47DF-9CF2-3F3CE5EF921A}" presName="sibTrans" presStyleCnt="0"/>
      <dgm:spPr/>
    </dgm:pt>
    <dgm:pt modelId="{C6136C22-AB11-4FD6-BB98-8413D604F69B}" type="pres">
      <dgm:prSet presAssocID="{97D6A6C4-85BF-47DF-9CF2-3F3CE5EF921A}" presName="space" presStyleCnt="0"/>
      <dgm:spPr/>
    </dgm:pt>
    <dgm:pt modelId="{E39097B6-7064-49F2-AABC-8B8226D5B794}" type="pres">
      <dgm:prSet presAssocID="{4E262220-2643-4926-BACC-057C7282D225}" presName="composite" presStyleCnt="0"/>
      <dgm:spPr/>
    </dgm:pt>
    <dgm:pt modelId="{1F78BBD4-DD39-4BD0-BBD7-72E303CE33B9}" type="pres">
      <dgm:prSet presAssocID="{4E262220-2643-4926-BACC-057C7282D225}" presName="LShape" presStyleLbl="alignNode1" presStyleIdx="6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B4781440-452A-4420-A5EE-B6BC08B81369}" type="pres">
      <dgm:prSet presAssocID="{4E262220-2643-4926-BACC-057C7282D2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4A6A3C5-F31B-41C6-9183-91D087DCE2CF}" type="pres">
      <dgm:prSet presAssocID="{4E262220-2643-4926-BACC-057C7282D225}" presName="Triangle" presStyleLbl="alignNode1" presStyleIdx="7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B57C745A-35A0-4766-8655-760ABBB49935}" type="pres">
      <dgm:prSet presAssocID="{1AD5AF4E-FFD2-4A8B-A961-8F6232EF65A3}" presName="sibTrans" presStyleCnt="0"/>
      <dgm:spPr/>
    </dgm:pt>
    <dgm:pt modelId="{E770A1DC-C1ED-46FA-92CB-D444241C73A7}" type="pres">
      <dgm:prSet presAssocID="{1AD5AF4E-FFD2-4A8B-A961-8F6232EF65A3}" presName="space" presStyleCnt="0"/>
      <dgm:spPr/>
    </dgm:pt>
    <dgm:pt modelId="{1C5359C6-710A-4CFF-A196-5CFF8802CB1A}" type="pres">
      <dgm:prSet presAssocID="{8809CF91-0194-43D8-BF80-9508CBE052DD}" presName="composite" presStyleCnt="0"/>
      <dgm:spPr/>
    </dgm:pt>
    <dgm:pt modelId="{C4B23F1D-E580-413D-922E-D3F5607F0E21}" type="pres">
      <dgm:prSet presAssocID="{8809CF91-0194-43D8-BF80-9508CBE052DD}" presName="LShape" presStyleLbl="alignNode1" presStyleIdx="8" presStyleCnt="9"/>
      <dgm:spPr>
        <a:solidFill>
          <a:srgbClr val="8155BA"/>
        </a:solidFill>
        <a:ln>
          <a:noFill/>
        </a:ln>
      </dgm:spPr>
    </dgm:pt>
    <dgm:pt modelId="{D0861F6F-29BF-443B-814C-F264A65CB754}" type="pres">
      <dgm:prSet presAssocID="{8809CF91-0194-43D8-BF80-9508CBE052D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8F430D-5286-407E-BD59-F9445A1E48C4}" srcId="{BFB5C7B0-D98F-460C-B042-8ECBF82EC08F}" destId="{35DCDB8E-BB61-47F0-B33A-EAF113E5BB91}" srcOrd="2" destOrd="0" parTransId="{78C53063-AF61-4335-AEA5-8E67E70DC9AB}" sibTransId="{97D6A6C4-85BF-47DF-9CF2-3F3CE5EF921A}"/>
    <dgm:cxn modelId="{CA54111C-0334-4DF3-9BA7-0FABE7FB1971}" type="presOf" srcId="{3247234B-F9B8-4BDA-AC56-1A3DA038CECA}" destId="{2C313D87-61B3-4EA5-A5E3-EAF85176B438}" srcOrd="0" destOrd="0" presId="urn:microsoft.com/office/officeart/2009/3/layout/StepUpProcess"/>
    <dgm:cxn modelId="{43763D5E-3145-443F-9D03-502106C1CE7B}" type="presOf" srcId="{8809CF91-0194-43D8-BF80-9508CBE052DD}" destId="{D0861F6F-29BF-443B-814C-F264A65CB754}" srcOrd="0" destOrd="0" presId="urn:microsoft.com/office/officeart/2009/3/layout/StepUpProcess"/>
    <dgm:cxn modelId="{E19B9C64-D561-4FB3-B622-1550ECCC9EE0}" srcId="{BFB5C7B0-D98F-460C-B042-8ECBF82EC08F}" destId="{3247234B-F9B8-4BDA-AC56-1A3DA038CECA}" srcOrd="0" destOrd="0" parTransId="{959CC47D-5D61-4B03-9DB4-0CF0E56FB4B6}" sibTransId="{497EEE09-9D9C-4B09-868A-EA90CAC2CF37}"/>
    <dgm:cxn modelId="{CB090C76-BD27-4A41-BD82-CFABC54CD7AE}" type="presOf" srcId="{4E262220-2643-4926-BACC-057C7282D225}" destId="{B4781440-452A-4420-A5EE-B6BC08B81369}" srcOrd="0" destOrd="0" presId="urn:microsoft.com/office/officeart/2009/3/layout/StepUpProcess"/>
    <dgm:cxn modelId="{789DEF8D-1DCE-47F7-B40C-B8FE15537873}" type="presOf" srcId="{BFB5C7B0-D98F-460C-B042-8ECBF82EC08F}" destId="{DBB98A6B-DB03-4EC2-8596-F45594F9038E}" srcOrd="0" destOrd="0" presId="urn:microsoft.com/office/officeart/2009/3/layout/StepUpProcess"/>
    <dgm:cxn modelId="{1212239B-16EA-4C7A-969D-982DF62D027F}" srcId="{BFB5C7B0-D98F-460C-B042-8ECBF82EC08F}" destId="{33CE9D2F-1576-44B5-9338-5F733188973B}" srcOrd="1" destOrd="0" parTransId="{B5E7D528-EA8D-4483-8524-40A6A83EC6A3}" sibTransId="{E4B9A9FF-376B-47FC-9E4E-831B164923DC}"/>
    <dgm:cxn modelId="{3C8CC4C5-D050-49E5-8CB6-26C12C4EC1BF}" type="presOf" srcId="{33CE9D2F-1576-44B5-9338-5F733188973B}" destId="{6116DCDD-4CC0-445B-B76A-FCD02ADD43DC}" srcOrd="0" destOrd="0" presId="urn:microsoft.com/office/officeart/2009/3/layout/StepUpProcess"/>
    <dgm:cxn modelId="{E29EC4CF-ABD5-490A-B6DF-1E5D6D1FB776}" srcId="{BFB5C7B0-D98F-460C-B042-8ECBF82EC08F}" destId="{8809CF91-0194-43D8-BF80-9508CBE052DD}" srcOrd="4" destOrd="0" parTransId="{577E47A8-0692-4E38-BBD0-6F924B4F7F46}" sibTransId="{B865F458-C3E2-4C50-A1F0-026EBA5D7B66}"/>
    <dgm:cxn modelId="{C23522E5-C6C3-4320-A0D1-B7C74B2BBFD3}" type="presOf" srcId="{35DCDB8E-BB61-47F0-B33A-EAF113E5BB91}" destId="{4580F9AA-DD20-4D02-AC46-A3D4293EF392}" srcOrd="0" destOrd="0" presId="urn:microsoft.com/office/officeart/2009/3/layout/StepUpProcess"/>
    <dgm:cxn modelId="{99AECCFB-B634-4F81-B9D6-9FB9E23CFE78}" srcId="{BFB5C7B0-D98F-460C-B042-8ECBF82EC08F}" destId="{4E262220-2643-4926-BACC-057C7282D225}" srcOrd="3" destOrd="0" parTransId="{BA246F79-21AE-4E7C-8833-69D4BA0F5D7B}" sibTransId="{1AD5AF4E-FFD2-4A8B-A961-8F6232EF65A3}"/>
    <dgm:cxn modelId="{78BEA731-0AB5-48ED-8CF2-BC11110212F6}" type="presParOf" srcId="{DBB98A6B-DB03-4EC2-8596-F45594F9038E}" destId="{FB7B2AF2-9CDC-4FF9-B3D7-1EEB43A5ACFF}" srcOrd="0" destOrd="0" presId="urn:microsoft.com/office/officeart/2009/3/layout/StepUpProcess"/>
    <dgm:cxn modelId="{5603556E-5A8D-4BDB-974D-E7EEA1A4FAE9}" type="presParOf" srcId="{FB7B2AF2-9CDC-4FF9-B3D7-1EEB43A5ACFF}" destId="{2028B8A7-C4AA-467A-8D8A-F2A347FD7E8C}" srcOrd="0" destOrd="0" presId="urn:microsoft.com/office/officeart/2009/3/layout/StepUpProcess"/>
    <dgm:cxn modelId="{0ADD0BA2-E00B-4103-8034-0B5D9B2DC40D}" type="presParOf" srcId="{FB7B2AF2-9CDC-4FF9-B3D7-1EEB43A5ACFF}" destId="{2C313D87-61B3-4EA5-A5E3-EAF85176B438}" srcOrd="1" destOrd="0" presId="urn:microsoft.com/office/officeart/2009/3/layout/StepUpProcess"/>
    <dgm:cxn modelId="{A400DF69-DA3D-4309-AB89-88D76DC04557}" type="presParOf" srcId="{FB7B2AF2-9CDC-4FF9-B3D7-1EEB43A5ACFF}" destId="{5FFD5391-EB78-4F32-9217-3BC3BC24743E}" srcOrd="2" destOrd="0" presId="urn:microsoft.com/office/officeart/2009/3/layout/StepUpProcess"/>
    <dgm:cxn modelId="{E7A46566-1DB6-4490-A1D4-2DD468AE498A}" type="presParOf" srcId="{DBB98A6B-DB03-4EC2-8596-F45594F9038E}" destId="{098576C7-B9F5-4B12-9D88-22D453F5A562}" srcOrd="1" destOrd="0" presId="urn:microsoft.com/office/officeart/2009/3/layout/StepUpProcess"/>
    <dgm:cxn modelId="{DB0A9E7C-4E94-4B9A-8577-841CFC7941F0}" type="presParOf" srcId="{098576C7-B9F5-4B12-9D88-22D453F5A562}" destId="{7F021BD8-C77D-453B-8AED-716A4F48EA13}" srcOrd="0" destOrd="0" presId="urn:microsoft.com/office/officeart/2009/3/layout/StepUpProcess"/>
    <dgm:cxn modelId="{817E1A0C-9E26-4882-88E1-9376AC9F9D32}" type="presParOf" srcId="{DBB98A6B-DB03-4EC2-8596-F45594F9038E}" destId="{521AF45A-635A-4A6D-8539-5A25D6890183}" srcOrd="2" destOrd="0" presId="urn:microsoft.com/office/officeart/2009/3/layout/StepUpProcess"/>
    <dgm:cxn modelId="{A8AE0024-7BB4-4698-B07D-BD484CBAB3FF}" type="presParOf" srcId="{521AF45A-635A-4A6D-8539-5A25D6890183}" destId="{500BB02C-7BA6-4A34-9864-2DD69E3198BB}" srcOrd="0" destOrd="0" presId="urn:microsoft.com/office/officeart/2009/3/layout/StepUpProcess"/>
    <dgm:cxn modelId="{17F32C1C-FCC0-4A7B-BCC4-2F3E8E0F39F6}" type="presParOf" srcId="{521AF45A-635A-4A6D-8539-5A25D6890183}" destId="{6116DCDD-4CC0-445B-B76A-FCD02ADD43DC}" srcOrd="1" destOrd="0" presId="urn:microsoft.com/office/officeart/2009/3/layout/StepUpProcess"/>
    <dgm:cxn modelId="{5D1F40B3-5124-46DC-AF09-CC6ABA298BFC}" type="presParOf" srcId="{521AF45A-635A-4A6D-8539-5A25D6890183}" destId="{58454F32-49AD-421C-B5F0-D828AE79B8FA}" srcOrd="2" destOrd="0" presId="urn:microsoft.com/office/officeart/2009/3/layout/StepUpProcess"/>
    <dgm:cxn modelId="{2F5B6058-3A3E-4BF5-B6A5-AAA38799BF19}" type="presParOf" srcId="{DBB98A6B-DB03-4EC2-8596-F45594F9038E}" destId="{1181E1EC-C58E-45CF-90ED-68B824AACB48}" srcOrd="3" destOrd="0" presId="urn:microsoft.com/office/officeart/2009/3/layout/StepUpProcess"/>
    <dgm:cxn modelId="{A32722F4-E98C-4DF1-9CDA-3813C72EC5A5}" type="presParOf" srcId="{1181E1EC-C58E-45CF-90ED-68B824AACB48}" destId="{6C29080A-0479-4D07-9AE4-3D5CCFCF69DF}" srcOrd="0" destOrd="0" presId="urn:microsoft.com/office/officeart/2009/3/layout/StepUpProcess"/>
    <dgm:cxn modelId="{4B1F3D0D-5E4B-47DB-9C35-0C27987AE342}" type="presParOf" srcId="{DBB98A6B-DB03-4EC2-8596-F45594F9038E}" destId="{51A0C89D-6933-4A50-88A2-999E5BDAFDBD}" srcOrd="4" destOrd="0" presId="urn:microsoft.com/office/officeart/2009/3/layout/StepUpProcess"/>
    <dgm:cxn modelId="{817AB7F2-C5CD-40FF-BA86-B65474E6C610}" type="presParOf" srcId="{51A0C89D-6933-4A50-88A2-999E5BDAFDBD}" destId="{B918FCCA-2CBB-45BC-8E94-043299FF2A79}" srcOrd="0" destOrd="0" presId="urn:microsoft.com/office/officeart/2009/3/layout/StepUpProcess"/>
    <dgm:cxn modelId="{DC830197-A587-4CE1-B5F4-E7BD4A0020A0}" type="presParOf" srcId="{51A0C89D-6933-4A50-88A2-999E5BDAFDBD}" destId="{4580F9AA-DD20-4D02-AC46-A3D4293EF392}" srcOrd="1" destOrd="0" presId="urn:microsoft.com/office/officeart/2009/3/layout/StepUpProcess"/>
    <dgm:cxn modelId="{7713878B-C39D-43B4-8290-9AA38AB2451F}" type="presParOf" srcId="{51A0C89D-6933-4A50-88A2-999E5BDAFDBD}" destId="{6D0E59D8-294A-4781-9EC4-70099BA2888F}" srcOrd="2" destOrd="0" presId="urn:microsoft.com/office/officeart/2009/3/layout/StepUpProcess"/>
    <dgm:cxn modelId="{E007811A-BFE8-4E6C-855B-4CB849BA9CC8}" type="presParOf" srcId="{DBB98A6B-DB03-4EC2-8596-F45594F9038E}" destId="{6C5F861B-0F82-4AFE-A385-BBB48CB87337}" srcOrd="5" destOrd="0" presId="urn:microsoft.com/office/officeart/2009/3/layout/StepUpProcess"/>
    <dgm:cxn modelId="{47133BED-BE69-46BF-A1F1-EF2EEACD2BC9}" type="presParOf" srcId="{6C5F861B-0F82-4AFE-A385-BBB48CB87337}" destId="{C6136C22-AB11-4FD6-BB98-8413D604F69B}" srcOrd="0" destOrd="0" presId="urn:microsoft.com/office/officeart/2009/3/layout/StepUpProcess"/>
    <dgm:cxn modelId="{76DAD509-612A-44E9-BB47-80993C531852}" type="presParOf" srcId="{DBB98A6B-DB03-4EC2-8596-F45594F9038E}" destId="{E39097B6-7064-49F2-AABC-8B8226D5B794}" srcOrd="6" destOrd="0" presId="urn:microsoft.com/office/officeart/2009/3/layout/StepUpProcess"/>
    <dgm:cxn modelId="{9C3FDFFC-E870-4565-A59D-597E2773A552}" type="presParOf" srcId="{E39097B6-7064-49F2-AABC-8B8226D5B794}" destId="{1F78BBD4-DD39-4BD0-BBD7-72E303CE33B9}" srcOrd="0" destOrd="0" presId="urn:microsoft.com/office/officeart/2009/3/layout/StepUpProcess"/>
    <dgm:cxn modelId="{26265214-0EE8-43FA-9D78-98655AC5C2FD}" type="presParOf" srcId="{E39097B6-7064-49F2-AABC-8B8226D5B794}" destId="{B4781440-452A-4420-A5EE-B6BC08B81369}" srcOrd="1" destOrd="0" presId="urn:microsoft.com/office/officeart/2009/3/layout/StepUpProcess"/>
    <dgm:cxn modelId="{0BD4170F-B41B-4D6C-ADA4-063ABCE81EE6}" type="presParOf" srcId="{E39097B6-7064-49F2-AABC-8B8226D5B794}" destId="{B4A6A3C5-F31B-41C6-9183-91D087DCE2CF}" srcOrd="2" destOrd="0" presId="urn:microsoft.com/office/officeart/2009/3/layout/StepUpProcess"/>
    <dgm:cxn modelId="{2ED363F9-1BF1-4993-8025-E1BC5A696A62}" type="presParOf" srcId="{DBB98A6B-DB03-4EC2-8596-F45594F9038E}" destId="{B57C745A-35A0-4766-8655-760ABBB49935}" srcOrd="7" destOrd="0" presId="urn:microsoft.com/office/officeart/2009/3/layout/StepUpProcess"/>
    <dgm:cxn modelId="{E0FCF157-0D34-4870-B1F7-51922EEA1597}" type="presParOf" srcId="{B57C745A-35A0-4766-8655-760ABBB49935}" destId="{E770A1DC-C1ED-46FA-92CB-D444241C73A7}" srcOrd="0" destOrd="0" presId="urn:microsoft.com/office/officeart/2009/3/layout/StepUpProcess"/>
    <dgm:cxn modelId="{DB7C92DB-519D-46D4-9DF2-5097C02BB1FF}" type="presParOf" srcId="{DBB98A6B-DB03-4EC2-8596-F45594F9038E}" destId="{1C5359C6-710A-4CFF-A196-5CFF8802CB1A}" srcOrd="8" destOrd="0" presId="urn:microsoft.com/office/officeart/2009/3/layout/StepUpProcess"/>
    <dgm:cxn modelId="{652E6FBE-735F-4C7E-B7C6-9896D56F2AA7}" type="presParOf" srcId="{1C5359C6-710A-4CFF-A196-5CFF8802CB1A}" destId="{C4B23F1D-E580-413D-922E-D3F5607F0E21}" srcOrd="0" destOrd="0" presId="urn:microsoft.com/office/officeart/2009/3/layout/StepUpProcess"/>
    <dgm:cxn modelId="{D7BA240E-49AA-49DD-998A-AF3A42F0CD1C}" type="presParOf" srcId="{1C5359C6-710A-4CFF-A196-5CFF8802CB1A}" destId="{D0861F6F-29BF-443B-814C-F264A65CB754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5C7B0-D98F-460C-B042-8ECBF82EC08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47234B-F9B8-4BDA-AC56-1A3DA038CEC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Face Recognition</a:t>
          </a:r>
          <a:endParaRPr lang="en-IN" dirty="0">
            <a:latin typeface="Lato" panose="020F0502020204030203" pitchFamily="34" charset="0"/>
          </a:endParaRPr>
        </a:p>
      </dgm:t>
    </dgm:pt>
    <dgm:pt modelId="{959CC47D-5D61-4B03-9DB4-0CF0E56FB4B6}" type="par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97EEE09-9D9C-4B09-868A-EA90CAC2CF37}" type="sib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5DCDB8E-BB61-47F0-B33A-EAF113E5BB9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Integrate Database</a:t>
          </a:r>
          <a:endParaRPr lang="en-IN" dirty="0">
            <a:latin typeface="Lato" panose="020F0502020204030203" pitchFamily="34" charset="0"/>
          </a:endParaRPr>
        </a:p>
      </dgm:t>
    </dgm:pt>
    <dgm:pt modelId="{78C53063-AF61-4335-AEA5-8E67E70DC9AB}" type="par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97D6A6C4-85BF-47DF-9CF2-3F3CE5EF921A}" type="sib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E262220-2643-4926-BACC-057C7282D225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Web App</a:t>
          </a:r>
          <a:endParaRPr lang="en-IN" dirty="0">
            <a:latin typeface="Lato" panose="020F0502020204030203" pitchFamily="34" charset="0"/>
          </a:endParaRPr>
        </a:p>
      </dgm:t>
    </dgm:pt>
    <dgm:pt modelId="{BA246F79-21AE-4E7C-8833-69D4BA0F5D7B}" type="par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1AD5AF4E-FFD2-4A8B-A961-8F6232EF65A3}" type="sib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3CE9D2F-1576-44B5-9338-5F733188973B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Registration Form</a:t>
          </a:r>
          <a:endParaRPr lang="en-IN" dirty="0">
            <a:latin typeface="Lato" panose="020F0502020204030203" pitchFamily="34" charset="0"/>
          </a:endParaRPr>
        </a:p>
      </dgm:t>
    </dgm:pt>
    <dgm:pt modelId="{B5E7D528-EA8D-4483-8524-40A6A83EC6A3}" type="par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E4B9A9FF-376B-47FC-9E4E-831B164923DC}" type="sib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8809CF91-0194-43D8-BF80-9508CBE052DD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Dashboard</a:t>
          </a:r>
          <a:endParaRPr lang="en-IN" dirty="0">
            <a:latin typeface="Lato" panose="020F0502020204030203" pitchFamily="34" charset="0"/>
          </a:endParaRPr>
        </a:p>
      </dgm:t>
    </dgm:pt>
    <dgm:pt modelId="{577E47A8-0692-4E38-BBD0-6F924B4F7F46}" type="par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B865F458-C3E2-4C50-A1F0-026EBA5D7B66}" type="sib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DBB98A6B-DB03-4EC2-8596-F45594F9038E}" type="pres">
      <dgm:prSet presAssocID="{BFB5C7B0-D98F-460C-B042-8ECBF82EC08F}" presName="rootnode" presStyleCnt="0">
        <dgm:presLayoutVars>
          <dgm:chMax/>
          <dgm:chPref/>
          <dgm:dir/>
          <dgm:animLvl val="lvl"/>
        </dgm:presLayoutVars>
      </dgm:prSet>
      <dgm:spPr/>
    </dgm:pt>
    <dgm:pt modelId="{FB7B2AF2-9CDC-4FF9-B3D7-1EEB43A5ACFF}" type="pres">
      <dgm:prSet presAssocID="{3247234B-F9B8-4BDA-AC56-1A3DA038CECA}" presName="composite" presStyleCnt="0"/>
      <dgm:spPr/>
    </dgm:pt>
    <dgm:pt modelId="{2028B8A7-C4AA-467A-8D8A-F2A347FD7E8C}" type="pres">
      <dgm:prSet presAssocID="{3247234B-F9B8-4BDA-AC56-1A3DA038CECA}" presName="LShape" presStyleLbl="alignNode1" presStyleIdx="0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2C313D87-61B3-4EA5-A5E3-EAF85176B438}" type="pres">
      <dgm:prSet presAssocID="{3247234B-F9B8-4BDA-AC56-1A3DA038CEC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FFD5391-EB78-4F32-9217-3BC3BC24743E}" type="pres">
      <dgm:prSet presAssocID="{3247234B-F9B8-4BDA-AC56-1A3DA038CECA}" presName="Triangle" presStyleLbl="alignNode1" presStyleIdx="1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098576C7-B9F5-4B12-9D88-22D453F5A562}" type="pres">
      <dgm:prSet presAssocID="{497EEE09-9D9C-4B09-868A-EA90CAC2CF37}" presName="sibTrans" presStyleCnt="0"/>
      <dgm:spPr/>
    </dgm:pt>
    <dgm:pt modelId="{7F021BD8-C77D-453B-8AED-716A4F48EA13}" type="pres">
      <dgm:prSet presAssocID="{497EEE09-9D9C-4B09-868A-EA90CAC2CF37}" presName="space" presStyleCnt="0"/>
      <dgm:spPr/>
    </dgm:pt>
    <dgm:pt modelId="{521AF45A-635A-4A6D-8539-5A25D6890183}" type="pres">
      <dgm:prSet presAssocID="{33CE9D2F-1576-44B5-9338-5F733188973B}" presName="composite" presStyleCnt="0"/>
      <dgm:spPr/>
    </dgm:pt>
    <dgm:pt modelId="{500BB02C-7BA6-4A34-9864-2DD69E3198BB}" type="pres">
      <dgm:prSet presAssocID="{33CE9D2F-1576-44B5-9338-5F733188973B}" presName="LShape" presStyleLbl="alignNode1" presStyleIdx="2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6116DCDD-4CC0-445B-B76A-FCD02ADD43DC}" type="pres">
      <dgm:prSet presAssocID="{33CE9D2F-1576-44B5-9338-5F73318897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8454F32-49AD-421C-B5F0-D828AE79B8FA}" type="pres">
      <dgm:prSet presAssocID="{33CE9D2F-1576-44B5-9338-5F733188973B}" presName="Triangle" presStyleLbl="alignNode1" presStyleIdx="3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1181E1EC-C58E-45CF-90ED-68B824AACB48}" type="pres">
      <dgm:prSet presAssocID="{E4B9A9FF-376B-47FC-9E4E-831B164923DC}" presName="sibTrans" presStyleCnt="0"/>
      <dgm:spPr/>
    </dgm:pt>
    <dgm:pt modelId="{6C29080A-0479-4D07-9AE4-3D5CCFCF69DF}" type="pres">
      <dgm:prSet presAssocID="{E4B9A9FF-376B-47FC-9E4E-831B164923DC}" presName="space" presStyleCnt="0"/>
      <dgm:spPr/>
    </dgm:pt>
    <dgm:pt modelId="{51A0C89D-6933-4A50-88A2-999E5BDAFDBD}" type="pres">
      <dgm:prSet presAssocID="{35DCDB8E-BB61-47F0-B33A-EAF113E5BB91}" presName="composite" presStyleCnt="0"/>
      <dgm:spPr/>
    </dgm:pt>
    <dgm:pt modelId="{B918FCCA-2CBB-45BC-8E94-043299FF2A79}" type="pres">
      <dgm:prSet presAssocID="{35DCDB8E-BB61-47F0-B33A-EAF113E5BB91}" presName="LShape" presStyleLbl="alignNode1" presStyleIdx="4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4580F9AA-DD20-4D02-AC46-A3D4293EF392}" type="pres">
      <dgm:prSet presAssocID="{35DCDB8E-BB61-47F0-B33A-EAF113E5BB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D0E59D8-294A-4781-9EC4-70099BA2888F}" type="pres">
      <dgm:prSet presAssocID="{35DCDB8E-BB61-47F0-B33A-EAF113E5BB91}" presName="Triangle" presStyleLbl="alignNode1" presStyleIdx="5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6C5F861B-0F82-4AFE-A385-BBB48CB87337}" type="pres">
      <dgm:prSet presAssocID="{97D6A6C4-85BF-47DF-9CF2-3F3CE5EF921A}" presName="sibTrans" presStyleCnt="0"/>
      <dgm:spPr/>
    </dgm:pt>
    <dgm:pt modelId="{C6136C22-AB11-4FD6-BB98-8413D604F69B}" type="pres">
      <dgm:prSet presAssocID="{97D6A6C4-85BF-47DF-9CF2-3F3CE5EF921A}" presName="space" presStyleCnt="0"/>
      <dgm:spPr/>
    </dgm:pt>
    <dgm:pt modelId="{E39097B6-7064-49F2-AABC-8B8226D5B794}" type="pres">
      <dgm:prSet presAssocID="{4E262220-2643-4926-BACC-057C7282D225}" presName="composite" presStyleCnt="0"/>
      <dgm:spPr/>
    </dgm:pt>
    <dgm:pt modelId="{1F78BBD4-DD39-4BD0-BBD7-72E303CE33B9}" type="pres">
      <dgm:prSet presAssocID="{4E262220-2643-4926-BACC-057C7282D225}" presName="LShape" presStyleLbl="alignNode1" presStyleIdx="6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B4781440-452A-4420-A5EE-B6BC08B81369}" type="pres">
      <dgm:prSet presAssocID="{4E262220-2643-4926-BACC-057C7282D2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4A6A3C5-F31B-41C6-9183-91D087DCE2CF}" type="pres">
      <dgm:prSet presAssocID="{4E262220-2643-4926-BACC-057C7282D225}" presName="Triangle" presStyleLbl="alignNode1" presStyleIdx="7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B57C745A-35A0-4766-8655-760ABBB49935}" type="pres">
      <dgm:prSet presAssocID="{1AD5AF4E-FFD2-4A8B-A961-8F6232EF65A3}" presName="sibTrans" presStyleCnt="0"/>
      <dgm:spPr/>
    </dgm:pt>
    <dgm:pt modelId="{E770A1DC-C1ED-46FA-92CB-D444241C73A7}" type="pres">
      <dgm:prSet presAssocID="{1AD5AF4E-FFD2-4A8B-A961-8F6232EF65A3}" presName="space" presStyleCnt="0"/>
      <dgm:spPr/>
    </dgm:pt>
    <dgm:pt modelId="{1C5359C6-710A-4CFF-A196-5CFF8802CB1A}" type="pres">
      <dgm:prSet presAssocID="{8809CF91-0194-43D8-BF80-9508CBE052DD}" presName="composite" presStyleCnt="0"/>
      <dgm:spPr/>
    </dgm:pt>
    <dgm:pt modelId="{C4B23F1D-E580-413D-922E-D3F5607F0E21}" type="pres">
      <dgm:prSet presAssocID="{8809CF91-0194-43D8-BF80-9508CBE052DD}" presName="LShape" presStyleLbl="alignNode1" presStyleIdx="8" presStyleCnt="9"/>
      <dgm:spPr>
        <a:solidFill>
          <a:srgbClr val="8155BA"/>
        </a:solidFill>
        <a:ln>
          <a:noFill/>
        </a:ln>
      </dgm:spPr>
    </dgm:pt>
    <dgm:pt modelId="{D0861F6F-29BF-443B-814C-F264A65CB754}" type="pres">
      <dgm:prSet presAssocID="{8809CF91-0194-43D8-BF80-9508CBE052D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8F430D-5286-407E-BD59-F9445A1E48C4}" srcId="{BFB5C7B0-D98F-460C-B042-8ECBF82EC08F}" destId="{35DCDB8E-BB61-47F0-B33A-EAF113E5BB91}" srcOrd="2" destOrd="0" parTransId="{78C53063-AF61-4335-AEA5-8E67E70DC9AB}" sibTransId="{97D6A6C4-85BF-47DF-9CF2-3F3CE5EF921A}"/>
    <dgm:cxn modelId="{CA54111C-0334-4DF3-9BA7-0FABE7FB1971}" type="presOf" srcId="{3247234B-F9B8-4BDA-AC56-1A3DA038CECA}" destId="{2C313D87-61B3-4EA5-A5E3-EAF85176B438}" srcOrd="0" destOrd="0" presId="urn:microsoft.com/office/officeart/2009/3/layout/StepUpProcess"/>
    <dgm:cxn modelId="{43763D5E-3145-443F-9D03-502106C1CE7B}" type="presOf" srcId="{8809CF91-0194-43D8-BF80-9508CBE052DD}" destId="{D0861F6F-29BF-443B-814C-F264A65CB754}" srcOrd="0" destOrd="0" presId="urn:microsoft.com/office/officeart/2009/3/layout/StepUpProcess"/>
    <dgm:cxn modelId="{E19B9C64-D561-4FB3-B622-1550ECCC9EE0}" srcId="{BFB5C7B0-D98F-460C-B042-8ECBF82EC08F}" destId="{3247234B-F9B8-4BDA-AC56-1A3DA038CECA}" srcOrd="0" destOrd="0" parTransId="{959CC47D-5D61-4B03-9DB4-0CF0E56FB4B6}" sibTransId="{497EEE09-9D9C-4B09-868A-EA90CAC2CF37}"/>
    <dgm:cxn modelId="{CB090C76-BD27-4A41-BD82-CFABC54CD7AE}" type="presOf" srcId="{4E262220-2643-4926-BACC-057C7282D225}" destId="{B4781440-452A-4420-A5EE-B6BC08B81369}" srcOrd="0" destOrd="0" presId="urn:microsoft.com/office/officeart/2009/3/layout/StepUpProcess"/>
    <dgm:cxn modelId="{789DEF8D-1DCE-47F7-B40C-B8FE15537873}" type="presOf" srcId="{BFB5C7B0-D98F-460C-B042-8ECBF82EC08F}" destId="{DBB98A6B-DB03-4EC2-8596-F45594F9038E}" srcOrd="0" destOrd="0" presId="urn:microsoft.com/office/officeart/2009/3/layout/StepUpProcess"/>
    <dgm:cxn modelId="{1212239B-16EA-4C7A-969D-982DF62D027F}" srcId="{BFB5C7B0-D98F-460C-B042-8ECBF82EC08F}" destId="{33CE9D2F-1576-44B5-9338-5F733188973B}" srcOrd="1" destOrd="0" parTransId="{B5E7D528-EA8D-4483-8524-40A6A83EC6A3}" sibTransId="{E4B9A9FF-376B-47FC-9E4E-831B164923DC}"/>
    <dgm:cxn modelId="{3C8CC4C5-D050-49E5-8CB6-26C12C4EC1BF}" type="presOf" srcId="{33CE9D2F-1576-44B5-9338-5F733188973B}" destId="{6116DCDD-4CC0-445B-B76A-FCD02ADD43DC}" srcOrd="0" destOrd="0" presId="urn:microsoft.com/office/officeart/2009/3/layout/StepUpProcess"/>
    <dgm:cxn modelId="{E29EC4CF-ABD5-490A-B6DF-1E5D6D1FB776}" srcId="{BFB5C7B0-D98F-460C-B042-8ECBF82EC08F}" destId="{8809CF91-0194-43D8-BF80-9508CBE052DD}" srcOrd="4" destOrd="0" parTransId="{577E47A8-0692-4E38-BBD0-6F924B4F7F46}" sibTransId="{B865F458-C3E2-4C50-A1F0-026EBA5D7B66}"/>
    <dgm:cxn modelId="{C23522E5-C6C3-4320-A0D1-B7C74B2BBFD3}" type="presOf" srcId="{35DCDB8E-BB61-47F0-B33A-EAF113E5BB91}" destId="{4580F9AA-DD20-4D02-AC46-A3D4293EF392}" srcOrd="0" destOrd="0" presId="urn:microsoft.com/office/officeart/2009/3/layout/StepUpProcess"/>
    <dgm:cxn modelId="{99AECCFB-B634-4F81-B9D6-9FB9E23CFE78}" srcId="{BFB5C7B0-D98F-460C-B042-8ECBF82EC08F}" destId="{4E262220-2643-4926-BACC-057C7282D225}" srcOrd="3" destOrd="0" parTransId="{BA246F79-21AE-4E7C-8833-69D4BA0F5D7B}" sibTransId="{1AD5AF4E-FFD2-4A8B-A961-8F6232EF65A3}"/>
    <dgm:cxn modelId="{78BEA731-0AB5-48ED-8CF2-BC11110212F6}" type="presParOf" srcId="{DBB98A6B-DB03-4EC2-8596-F45594F9038E}" destId="{FB7B2AF2-9CDC-4FF9-B3D7-1EEB43A5ACFF}" srcOrd="0" destOrd="0" presId="urn:microsoft.com/office/officeart/2009/3/layout/StepUpProcess"/>
    <dgm:cxn modelId="{5603556E-5A8D-4BDB-974D-E7EEA1A4FAE9}" type="presParOf" srcId="{FB7B2AF2-9CDC-4FF9-B3D7-1EEB43A5ACFF}" destId="{2028B8A7-C4AA-467A-8D8A-F2A347FD7E8C}" srcOrd="0" destOrd="0" presId="urn:microsoft.com/office/officeart/2009/3/layout/StepUpProcess"/>
    <dgm:cxn modelId="{0ADD0BA2-E00B-4103-8034-0B5D9B2DC40D}" type="presParOf" srcId="{FB7B2AF2-9CDC-4FF9-B3D7-1EEB43A5ACFF}" destId="{2C313D87-61B3-4EA5-A5E3-EAF85176B438}" srcOrd="1" destOrd="0" presId="urn:microsoft.com/office/officeart/2009/3/layout/StepUpProcess"/>
    <dgm:cxn modelId="{A400DF69-DA3D-4309-AB89-88D76DC04557}" type="presParOf" srcId="{FB7B2AF2-9CDC-4FF9-B3D7-1EEB43A5ACFF}" destId="{5FFD5391-EB78-4F32-9217-3BC3BC24743E}" srcOrd="2" destOrd="0" presId="urn:microsoft.com/office/officeart/2009/3/layout/StepUpProcess"/>
    <dgm:cxn modelId="{E7A46566-1DB6-4490-A1D4-2DD468AE498A}" type="presParOf" srcId="{DBB98A6B-DB03-4EC2-8596-F45594F9038E}" destId="{098576C7-B9F5-4B12-9D88-22D453F5A562}" srcOrd="1" destOrd="0" presId="urn:microsoft.com/office/officeart/2009/3/layout/StepUpProcess"/>
    <dgm:cxn modelId="{DB0A9E7C-4E94-4B9A-8577-841CFC7941F0}" type="presParOf" srcId="{098576C7-B9F5-4B12-9D88-22D453F5A562}" destId="{7F021BD8-C77D-453B-8AED-716A4F48EA13}" srcOrd="0" destOrd="0" presId="urn:microsoft.com/office/officeart/2009/3/layout/StepUpProcess"/>
    <dgm:cxn modelId="{817E1A0C-9E26-4882-88E1-9376AC9F9D32}" type="presParOf" srcId="{DBB98A6B-DB03-4EC2-8596-F45594F9038E}" destId="{521AF45A-635A-4A6D-8539-5A25D6890183}" srcOrd="2" destOrd="0" presId="urn:microsoft.com/office/officeart/2009/3/layout/StepUpProcess"/>
    <dgm:cxn modelId="{A8AE0024-7BB4-4698-B07D-BD484CBAB3FF}" type="presParOf" srcId="{521AF45A-635A-4A6D-8539-5A25D6890183}" destId="{500BB02C-7BA6-4A34-9864-2DD69E3198BB}" srcOrd="0" destOrd="0" presId="urn:microsoft.com/office/officeart/2009/3/layout/StepUpProcess"/>
    <dgm:cxn modelId="{17F32C1C-FCC0-4A7B-BCC4-2F3E8E0F39F6}" type="presParOf" srcId="{521AF45A-635A-4A6D-8539-5A25D6890183}" destId="{6116DCDD-4CC0-445B-B76A-FCD02ADD43DC}" srcOrd="1" destOrd="0" presId="urn:microsoft.com/office/officeart/2009/3/layout/StepUpProcess"/>
    <dgm:cxn modelId="{5D1F40B3-5124-46DC-AF09-CC6ABA298BFC}" type="presParOf" srcId="{521AF45A-635A-4A6D-8539-5A25D6890183}" destId="{58454F32-49AD-421C-B5F0-D828AE79B8FA}" srcOrd="2" destOrd="0" presId="urn:microsoft.com/office/officeart/2009/3/layout/StepUpProcess"/>
    <dgm:cxn modelId="{2F5B6058-3A3E-4BF5-B6A5-AAA38799BF19}" type="presParOf" srcId="{DBB98A6B-DB03-4EC2-8596-F45594F9038E}" destId="{1181E1EC-C58E-45CF-90ED-68B824AACB48}" srcOrd="3" destOrd="0" presId="urn:microsoft.com/office/officeart/2009/3/layout/StepUpProcess"/>
    <dgm:cxn modelId="{A32722F4-E98C-4DF1-9CDA-3813C72EC5A5}" type="presParOf" srcId="{1181E1EC-C58E-45CF-90ED-68B824AACB48}" destId="{6C29080A-0479-4D07-9AE4-3D5CCFCF69DF}" srcOrd="0" destOrd="0" presId="urn:microsoft.com/office/officeart/2009/3/layout/StepUpProcess"/>
    <dgm:cxn modelId="{4B1F3D0D-5E4B-47DB-9C35-0C27987AE342}" type="presParOf" srcId="{DBB98A6B-DB03-4EC2-8596-F45594F9038E}" destId="{51A0C89D-6933-4A50-88A2-999E5BDAFDBD}" srcOrd="4" destOrd="0" presId="urn:microsoft.com/office/officeart/2009/3/layout/StepUpProcess"/>
    <dgm:cxn modelId="{817AB7F2-C5CD-40FF-BA86-B65474E6C610}" type="presParOf" srcId="{51A0C89D-6933-4A50-88A2-999E5BDAFDBD}" destId="{B918FCCA-2CBB-45BC-8E94-043299FF2A79}" srcOrd="0" destOrd="0" presId="urn:microsoft.com/office/officeart/2009/3/layout/StepUpProcess"/>
    <dgm:cxn modelId="{DC830197-A587-4CE1-B5F4-E7BD4A0020A0}" type="presParOf" srcId="{51A0C89D-6933-4A50-88A2-999E5BDAFDBD}" destId="{4580F9AA-DD20-4D02-AC46-A3D4293EF392}" srcOrd="1" destOrd="0" presId="urn:microsoft.com/office/officeart/2009/3/layout/StepUpProcess"/>
    <dgm:cxn modelId="{7713878B-C39D-43B4-8290-9AA38AB2451F}" type="presParOf" srcId="{51A0C89D-6933-4A50-88A2-999E5BDAFDBD}" destId="{6D0E59D8-294A-4781-9EC4-70099BA2888F}" srcOrd="2" destOrd="0" presId="urn:microsoft.com/office/officeart/2009/3/layout/StepUpProcess"/>
    <dgm:cxn modelId="{E007811A-BFE8-4E6C-855B-4CB849BA9CC8}" type="presParOf" srcId="{DBB98A6B-DB03-4EC2-8596-F45594F9038E}" destId="{6C5F861B-0F82-4AFE-A385-BBB48CB87337}" srcOrd="5" destOrd="0" presId="urn:microsoft.com/office/officeart/2009/3/layout/StepUpProcess"/>
    <dgm:cxn modelId="{47133BED-BE69-46BF-A1F1-EF2EEACD2BC9}" type="presParOf" srcId="{6C5F861B-0F82-4AFE-A385-BBB48CB87337}" destId="{C6136C22-AB11-4FD6-BB98-8413D604F69B}" srcOrd="0" destOrd="0" presId="urn:microsoft.com/office/officeart/2009/3/layout/StepUpProcess"/>
    <dgm:cxn modelId="{76DAD509-612A-44E9-BB47-80993C531852}" type="presParOf" srcId="{DBB98A6B-DB03-4EC2-8596-F45594F9038E}" destId="{E39097B6-7064-49F2-AABC-8B8226D5B794}" srcOrd="6" destOrd="0" presId="urn:microsoft.com/office/officeart/2009/3/layout/StepUpProcess"/>
    <dgm:cxn modelId="{9C3FDFFC-E870-4565-A59D-597E2773A552}" type="presParOf" srcId="{E39097B6-7064-49F2-AABC-8B8226D5B794}" destId="{1F78BBD4-DD39-4BD0-BBD7-72E303CE33B9}" srcOrd="0" destOrd="0" presId="urn:microsoft.com/office/officeart/2009/3/layout/StepUpProcess"/>
    <dgm:cxn modelId="{26265214-0EE8-43FA-9D78-98655AC5C2FD}" type="presParOf" srcId="{E39097B6-7064-49F2-AABC-8B8226D5B794}" destId="{B4781440-452A-4420-A5EE-B6BC08B81369}" srcOrd="1" destOrd="0" presId="urn:microsoft.com/office/officeart/2009/3/layout/StepUpProcess"/>
    <dgm:cxn modelId="{0BD4170F-B41B-4D6C-ADA4-063ABCE81EE6}" type="presParOf" srcId="{E39097B6-7064-49F2-AABC-8B8226D5B794}" destId="{B4A6A3C5-F31B-41C6-9183-91D087DCE2CF}" srcOrd="2" destOrd="0" presId="urn:microsoft.com/office/officeart/2009/3/layout/StepUpProcess"/>
    <dgm:cxn modelId="{2ED363F9-1BF1-4993-8025-E1BC5A696A62}" type="presParOf" srcId="{DBB98A6B-DB03-4EC2-8596-F45594F9038E}" destId="{B57C745A-35A0-4766-8655-760ABBB49935}" srcOrd="7" destOrd="0" presId="urn:microsoft.com/office/officeart/2009/3/layout/StepUpProcess"/>
    <dgm:cxn modelId="{E0FCF157-0D34-4870-B1F7-51922EEA1597}" type="presParOf" srcId="{B57C745A-35A0-4766-8655-760ABBB49935}" destId="{E770A1DC-C1ED-46FA-92CB-D444241C73A7}" srcOrd="0" destOrd="0" presId="urn:microsoft.com/office/officeart/2009/3/layout/StepUpProcess"/>
    <dgm:cxn modelId="{DB7C92DB-519D-46D4-9DF2-5097C02BB1FF}" type="presParOf" srcId="{DBB98A6B-DB03-4EC2-8596-F45594F9038E}" destId="{1C5359C6-710A-4CFF-A196-5CFF8802CB1A}" srcOrd="8" destOrd="0" presId="urn:microsoft.com/office/officeart/2009/3/layout/StepUpProcess"/>
    <dgm:cxn modelId="{652E6FBE-735F-4C7E-B7C6-9896D56F2AA7}" type="presParOf" srcId="{1C5359C6-710A-4CFF-A196-5CFF8802CB1A}" destId="{C4B23F1D-E580-413D-922E-D3F5607F0E21}" srcOrd="0" destOrd="0" presId="urn:microsoft.com/office/officeart/2009/3/layout/StepUpProcess"/>
    <dgm:cxn modelId="{D7BA240E-49AA-49DD-998A-AF3A42F0CD1C}" type="presParOf" srcId="{1C5359C6-710A-4CFF-A196-5CFF8802CB1A}" destId="{D0861F6F-29BF-443B-814C-F264A65CB754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5C7B0-D98F-460C-B042-8ECBF82EC08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47234B-F9B8-4BDA-AC56-1A3DA038CEC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Face Recognition</a:t>
          </a:r>
          <a:endParaRPr lang="en-IN" dirty="0">
            <a:latin typeface="Lato" panose="020F0502020204030203" pitchFamily="34" charset="0"/>
          </a:endParaRPr>
        </a:p>
      </dgm:t>
    </dgm:pt>
    <dgm:pt modelId="{959CC47D-5D61-4B03-9DB4-0CF0E56FB4B6}" type="par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97EEE09-9D9C-4B09-868A-EA90CAC2CF37}" type="sib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5DCDB8E-BB61-47F0-B33A-EAF113E5BB9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Integrate Database</a:t>
          </a:r>
          <a:endParaRPr lang="en-IN" dirty="0">
            <a:latin typeface="Lato" panose="020F0502020204030203" pitchFamily="34" charset="0"/>
          </a:endParaRPr>
        </a:p>
      </dgm:t>
    </dgm:pt>
    <dgm:pt modelId="{78C53063-AF61-4335-AEA5-8E67E70DC9AB}" type="par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97D6A6C4-85BF-47DF-9CF2-3F3CE5EF921A}" type="sib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E262220-2643-4926-BACC-057C7282D225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Web App</a:t>
          </a:r>
          <a:endParaRPr lang="en-IN" dirty="0">
            <a:latin typeface="Lato" panose="020F0502020204030203" pitchFamily="34" charset="0"/>
          </a:endParaRPr>
        </a:p>
      </dgm:t>
    </dgm:pt>
    <dgm:pt modelId="{BA246F79-21AE-4E7C-8833-69D4BA0F5D7B}" type="par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1AD5AF4E-FFD2-4A8B-A961-8F6232EF65A3}" type="sib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3CE9D2F-1576-44B5-9338-5F733188973B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Registration Form</a:t>
          </a:r>
          <a:endParaRPr lang="en-IN" dirty="0">
            <a:latin typeface="Lato" panose="020F0502020204030203" pitchFamily="34" charset="0"/>
          </a:endParaRPr>
        </a:p>
      </dgm:t>
    </dgm:pt>
    <dgm:pt modelId="{B5E7D528-EA8D-4483-8524-40A6A83EC6A3}" type="par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E4B9A9FF-376B-47FC-9E4E-831B164923DC}" type="sib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8809CF91-0194-43D8-BF80-9508CBE052DD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Dashboard</a:t>
          </a:r>
          <a:endParaRPr lang="en-IN" dirty="0">
            <a:latin typeface="Lato" panose="020F0502020204030203" pitchFamily="34" charset="0"/>
          </a:endParaRPr>
        </a:p>
      </dgm:t>
    </dgm:pt>
    <dgm:pt modelId="{577E47A8-0692-4E38-BBD0-6F924B4F7F46}" type="par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B865F458-C3E2-4C50-A1F0-026EBA5D7B66}" type="sib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DBB98A6B-DB03-4EC2-8596-F45594F9038E}" type="pres">
      <dgm:prSet presAssocID="{BFB5C7B0-D98F-460C-B042-8ECBF82EC08F}" presName="rootnode" presStyleCnt="0">
        <dgm:presLayoutVars>
          <dgm:chMax/>
          <dgm:chPref/>
          <dgm:dir/>
          <dgm:animLvl val="lvl"/>
        </dgm:presLayoutVars>
      </dgm:prSet>
      <dgm:spPr/>
    </dgm:pt>
    <dgm:pt modelId="{FB7B2AF2-9CDC-4FF9-B3D7-1EEB43A5ACFF}" type="pres">
      <dgm:prSet presAssocID="{3247234B-F9B8-4BDA-AC56-1A3DA038CECA}" presName="composite" presStyleCnt="0"/>
      <dgm:spPr/>
    </dgm:pt>
    <dgm:pt modelId="{2028B8A7-C4AA-467A-8D8A-F2A347FD7E8C}" type="pres">
      <dgm:prSet presAssocID="{3247234B-F9B8-4BDA-AC56-1A3DA038CECA}" presName="LShape" presStyleLbl="alignNode1" presStyleIdx="0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2C313D87-61B3-4EA5-A5E3-EAF85176B438}" type="pres">
      <dgm:prSet presAssocID="{3247234B-F9B8-4BDA-AC56-1A3DA038CEC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FFD5391-EB78-4F32-9217-3BC3BC24743E}" type="pres">
      <dgm:prSet presAssocID="{3247234B-F9B8-4BDA-AC56-1A3DA038CECA}" presName="Triangle" presStyleLbl="alignNode1" presStyleIdx="1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098576C7-B9F5-4B12-9D88-22D453F5A562}" type="pres">
      <dgm:prSet presAssocID="{497EEE09-9D9C-4B09-868A-EA90CAC2CF37}" presName="sibTrans" presStyleCnt="0"/>
      <dgm:spPr/>
    </dgm:pt>
    <dgm:pt modelId="{7F021BD8-C77D-453B-8AED-716A4F48EA13}" type="pres">
      <dgm:prSet presAssocID="{497EEE09-9D9C-4B09-868A-EA90CAC2CF37}" presName="space" presStyleCnt="0"/>
      <dgm:spPr/>
    </dgm:pt>
    <dgm:pt modelId="{521AF45A-635A-4A6D-8539-5A25D6890183}" type="pres">
      <dgm:prSet presAssocID="{33CE9D2F-1576-44B5-9338-5F733188973B}" presName="composite" presStyleCnt="0"/>
      <dgm:spPr/>
    </dgm:pt>
    <dgm:pt modelId="{500BB02C-7BA6-4A34-9864-2DD69E3198BB}" type="pres">
      <dgm:prSet presAssocID="{33CE9D2F-1576-44B5-9338-5F733188973B}" presName="LShape" presStyleLbl="alignNode1" presStyleIdx="2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6116DCDD-4CC0-445B-B76A-FCD02ADD43DC}" type="pres">
      <dgm:prSet presAssocID="{33CE9D2F-1576-44B5-9338-5F73318897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8454F32-49AD-421C-B5F0-D828AE79B8FA}" type="pres">
      <dgm:prSet presAssocID="{33CE9D2F-1576-44B5-9338-5F733188973B}" presName="Triangle" presStyleLbl="alignNode1" presStyleIdx="3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1181E1EC-C58E-45CF-90ED-68B824AACB48}" type="pres">
      <dgm:prSet presAssocID="{E4B9A9FF-376B-47FC-9E4E-831B164923DC}" presName="sibTrans" presStyleCnt="0"/>
      <dgm:spPr/>
    </dgm:pt>
    <dgm:pt modelId="{6C29080A-0479-4D07-9AE4-3D5CCFCF69DF}" type="pres">
      <dgm:prSet presAssocID="{E4B9A9FF-376B-47FC-9E4E-831B164923DC}" presName="space" presStyleCnt="0"/>
      <dgm:spPr/>
    </dgm:pt>
    <dgm:pt modelId="{51A0C89D-6933-4A50-88A2-999E5BDAFDBD}" type="pres">
      <dgm:prSet presAssocID="{35DCDB8E-BB61-47F0-B33A-EAF113E5BB91}" presName="composite" presStyleCnt="0"/>
      <dgm:spPr/>
    </dgm:pt>
    <dgm:pt modelId="{B918FCCA-2CBB-45BC-8E94-043299FF2A79}" type="pres">
      <dgm:prSet presAssocID="{35DCDB8E-BB61-47F0-B33A-EAF113E5BB91}" presName="LShape" presStyleLbl="alignNode1" presStyleIdx="4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4580F9AA-DD20-4D02-AC46-A3D4293EF392}" type="pres">
      <dgm:prSet presAssocID="{35DCDB8E-BB61-47F0-B33A-EAF113E5BB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D0E59D8-294A-4781-9EC4-70099BA2888F}" type="pres">
      <dgm:prSet presAssocID="{35DCDB8E-BB61-47F0-B33A-EAF113E5BB91}" presName="Triangle" presStyleLbl="alignNode1" presStyleIdx="5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6C5F861B-0F82-4AFE-A385-BBB48CB87337}" type="pres">
      <dgm:prSet presAssocID="{97D6A6C4-85BF-47DF-9CF2-3F3CE5EF921A}" presName="sibTrans" presStyleCnt="0"/>
      <dgm:spPr/>
    </dgm:pt>
    <dgm:pt modelId="{C6136C22-AB11-4FD6-BB98-8413D604F69B}" type="pres">
      <dgm:prSet presAssocID="{97D6A6C4-85BF-47DF-9CF2-3F3CE5EF921A}" presName="space" presStyleCnt="0"/>
      <dgm:spPr/>
    </dgm:pt>
    <dgm:pt modelId="{E39097B6-7064-49F2-AABC-8B8226D5B794}" type="pres">
      <dgm:prSet presAssocID="{4E262220-2643-4926-BACC-057C7282D225}" presName="composite" presStyleCnt="0"/>
      <dgm:spPr/>
    </dgm:pt>
    <dgm:pt modelId="{1F78BBD4-DD39-4BD0-BBD7-72E303CE33B9}" type="pres">
      <dgm:prSet presAssocID="{4E262220-2643-4926-BACC-057C7282D225}" presName="LShape" presStyleLbl="alignNode1" presStyleIdx="6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B4781440-452A-4420-A5EE-B6BC08B81369}" type="pres">
      <dgm:prSet presAssocID="{4E262220-2643-4926-BACC-057C7282D2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4A6A3C5-F31B-41C6-9183-91D087DCE2CF}" type="pres">
      <dgm:prSet presAssocID="{4E262220-2643-4926-BACC-057C7282D225}" presName="Triangle" presStyleLbl="alignNode1" presStyleIdx="7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B57C745A-35A0-4766-8655-760ABBB49935}" type="pres">
      <dgm:prSet presAssocID="{1AD5AF4E-FFD2-4A8B-A961-8F6232EF65A3}" presName="sibTrans" presStyleCnt="0"/>
      <dgm:spPr/>
    </dgm:pt>
    <dgm:pt modelId="{E770A1DC-C1ED-46FA-92CB-D444241C73A7}" type="pres">
      <dgm:prSet presAssocID="{1AD5AF4E-FFD2-4A8B-A961-8F6232EF65A3}" presName="space" presStyleCnt="0"/>
      <dgm:spPr/>
    </dgm:pt>
    <dgm:pt modelId="{1C5359C6-710A-4CFF-A196-5CFF8802CB1A}" type="pres">
      <dgm:prSet presAssocID="{8809CF91-0194-43D8-BF80-9508CBE052DD}" presName="composite" presStyleCnt="0"/>
      <dgm:spPr/>
    </dgm:pt>
    <dgm:pt modelId="{C4B23F1D-E580-413D-922E-D3F5607F0E21}" type="pres">
      <dgm:prSet presAssocID="{8809CF91-0194-43D8-BF80-9508CBE052DD}" presName="LShape" presStyleLbl="alignNode1" presStyleIdx="8" presStyleCnt="9"/>
      <dgm:spPr>
        <a:solidFill>
          <a:srgbClr val="8155BA"/>
        </a:solidFill>
        <a:ln>
          <a:noFill/>
        </a:ln>
      </dgm:spPr>
    </dgm:pt>
    <dgm:pt modelId="{D0861F6F-29BF-443B-814C-F264A65CB754}" type="pres">
      <dgm:prSet presAssocID="{8809CF91-0194-43D8-BF80-9508CBE052D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8F430D-5286-407E-BD59-F9445A1E48C4}" srcId="{BFB5C7B0-D98F-460C-B042-8ECBF82EC08F}" destId="{35DCDB8E-BB61-47F0-B33A-EAF113E5BB91}" srcOrd="2" destOrd="0" parTransId="{78C53063-AF61-4335-AEA5-8E67E70DC9AB}" sibTransId="{97D6A6C4-85BF-47DF-9CF2-3F3CE5EF921A}"/>
    <dgm:cxn modelId="{CA54111C-0334-4DF3-9BA7-0FABE7FB1971}" type="presOf" srcId="{3247234B-F9B8-4BDA-AC56-1A3DA038CECA}" destId="{2C313D87-61B3-4EA5-A5E3-EAF85176B438}" srcOrd="0" destOrd="0" presId="urn:microsoft.com/office/officeart/2009/3/layout/StepUpProcess"/>
    <dgm:cxn modelId="{43763D5E-3145-443F-9D03-502106C1CE7B}" type="presOf" srcId="{8809CF91-0194-43D8-BF80-9508CBE052DD}" destId="{D0861F6F-29BF-443B-814C-F264A65CB754}" srcOrd="0" destOrd="0" presId="urn:microsoft.com/office/officeart/2009/3/layout/StepUpProcess"/>
    <dgm:cxn modelId="{E19B9C64-D561-4FB3-B622-1550ECCC9EE0}" srcId="{BFB5C7B0-D98F-460C-B042-8ECBF82EC08F}" destId="{3247234B-F9B8-4BDA-AC56-1A3DA038CECA}" srcOrd="0" destOrd="0" parTransId="{959CC47D-5D61-4B03-9DB4-0CF0E56FB4B6}" sibTransId="{497EEE09-9D9C-4B09-868A-EA90CAC2CF37}"/>
    <dgm:cxn modelId="{CB090C76-BD27-4A41-BD82-CFABC54CD7AE}" type="presOf" srcId="{4E262220-2643-4926-BACC-057C7282D225}" destId="{B4781440-452A-4420-A5EE-B6BC08B81369}" srcOrd="0" destOrd="0" presId="urn:microsoft.com/office/officeart/2009/3/layout/StepUpProcess"/>
    <dgm:cxn modelId="{789DEF8D-1DCE-47F7-B40C-B8FE15537873}" type="presOf" srcId="{BFB5C7B0-D98F-460C-B042-8ECBF82EC08F}" destId="{DBB98A6B-DB03-4EC2-8596-F45594F9038E}" srcOrd="0" destOrd="0" presId="urn:microsoft.com/office/officeart/2009/3/layout/StepUpProcess"/>
    <dgm:cxn modelId="{1212239B-16EA-4C7A-969D-982DF62D027F}" srcId="{BFB5C7B0-D98F-460C-B042-8ECBF82EC08F}" destId="{33CE9D2F-1576-44B5-9338-5F733188973B}" srcOrd="1" destOrd="0" parTransId="{B5E7D528-EA8D-4483-8524-40A6A83EC6A3}" sibTransId="{E4B9A9FF-376B-47FC-9E4E-831B164923DC}"/>
    <dgm:cxn modelId="{3C8CC4C5-D050-49E5-8CB6-26C12C4EC1BF}" type="presOf" srcId="{33CE9D2F-1576-44B5-9338-5F733188973B}" destId="{6116DCDD-4CC0-445B-B76A-FCD02ADD43DC}" srcOrd="0" destOrd="0" presId="urn:microsoft.com/office/officeart/2009/3/layout/StepUpProcess"/>
    <dgm:cxn modelId="{E29EC4CF-ABD5-490A-B6DF-1E5D6D1FB776}" srcId="{BFB5C7B0-D98F-460C-B042-8ECBF82EC08F}" destId="{8809CF91-0194-43D8-BF80-9508CBE052DD}" srcOrd="4" destOrd="0" parTransId="{577E47A8-0692-4E38-BBD0-6F924B4F7F46}" sibTransId="{B865F458-C3E2-4C50-A1F0-026EBA5D7B66}"/>
    <dgm:cxn modelId="{C23522E5-C6C3-4320-A0D1-B7C74B2BBFD3}" type="presOf" srcId="{35DCDB8E-BB61-47F0-B33A-EAF113E5BB91}" destId="{4580F9AA-DD20-4D02-AC46-A3D4293EF392}" srcOrd="0" destOrd="0" presId="urn:microsoft.com/office/officeart/2009/3/layout/StepUpProcess"/>
    <dgm:cxn modelId="{99AECCFB-B634-4F81-B9D6-9FB9E23CFE78}" srcId="{BFB5C7B0-D98F-460C-B042-8ECBF82EC08F}" destId="{4E262220-2643-4926-BACC-057C7282D225}" srcOrd="3" destOrd="0" parTransId="{BA246F79-21AE-4E7C-8833-69D4BA0F5D7B}" sibTransId="{1AD5AF4E-FFD2-4A8B-A961-8F6232EF65A3}"/>
    <dgm:cxn modelId="{78BEA731-0AB5-48ED-8CF2-BC11110212F6}" type="presParOf" srcId="{DBB98A6B-DB03-4EC2-8596-F45594F9038E}" destId="{FB7B2AF2-9CDC-4FF9-B3D7-1EEB43A5ACFF}" srcOrd="0" destOrd="0" presId="urn:microsoft.com/office/officeart/2009/3/layout/StepUpProcess"/>
    <dgm:cxn modelId="{5603556E-5A8D-4BDB-974D-E7EEA1A4FAE9}" type="presParOf" srcId="{FB7B2AF2-9CDC-4FF9-B3D7-1EEB43A5ACFF}" destId="{2028B8A7-C4AA-467A-8D8A-F2A347FD7E8C}" srcOrd="0" destOrd="0" presId="urn:microsoft.com/office/officeart/2009/3/layout/StepUpProcess"/>
    <dgm:cxn modelId="{0ADD0BA2-E00B-4103-8034-0B5D9B2DC40D}" type="presParOf" srcId="{FB7B2AF2-9CDC-4FF9-B3D7-1EEB43A5ACFF}" destId="{2C313D87-61B3-4EA5-A5E3-EAF85176B438}" srcOrd="1" destOrd="0" presId="urn:microsoft.com/office/officeart/2009/3/layout/StepUpProcess"/>
    <dgm:cxn modelId="{A400DF69-DA3D-4309-AB89-88D76DC04557}" type="presParOf" srcId="{FB7B2AF2-9CDC-4FF9-B3D7-1EEB43A5ACFF}" destId="{5FFD5391-EB78-4F32-9217-3BC3BC24743E}" srcOrd="2" destOrd="0" presId="urn:microsoft.com/office/officeart/2009/3/layout/StepUpProcess"/>
    <dgm:cxn modelId="{E7A46566-1DB6-4490-A1D4-2DD468AE498A}" type="presParOf" srcId="{DBB98A6B-DB03-4EC2-8596-F45594F9038E}" destId="{098576C7-B9F5-4B12-9D88-22D453F5A562}" srcOrd="1" destOrd="0" presId="urn:microsoft.com/office/officeart/2009/3/layout/StepUpProcess"/>
    <dgm:cxn modelId="{DB0A9E7C-4E94-4B9A-8577-841CFC7941F0}" type="presParOf" srcId="{098576C7-B9F5-4B12-9D88-22D453F5A562}" destId="{7F021BD8-C77D-453B-8AED-716A4F48EA13}" srcOrd="0" destOrd="0" presId="urn:microsoft.com/office/officeart/2009/3/layout/StepUpProcess"/>
    <dgm:cxn modelId="{817E1A0C-9E26-4882-88E1-9376AC9F9D32}" type="presParOf" srcId="{DBB98A6B-DB03-4EC2-8596-F45594F9038E}" destId="{521AF45A-635A-4A6D-8539-5A25D6890183}" srcOrd="2" destOrd="0" presId="urn:microsoft.com/office/officeart/2009/3/layout/StepUpProcess"/>
    <dgm:cxn modelId="{A8AE0024-7BB4-4698-B07D-BD484CBAB3FF}" type="presParOf" srcId="{521AF45A-635A-4A6D-8539-5A25D6890183}" destId="{500BB02C-7BA6-4A34-9864-2DD69E3198BB}" srcOrd="0" destOrd="0" presId="urn:microsoft.com/office/officeart/2009/3/layout/StepUpProcess"/>
    <dgm:cxn modelId="{17F32C1C-FCC0-4A7B-BCC4-2F3E8E0F39F6}" type="presParOf" srcId="{521AF45A-635A-4A6D-8539-5A25D6890183}" destId="{6116DCDD-4CC0-445B-B76A-FCD02ADD43DC}" srcOrd="1" destOrd="0" presId="urn:microsoft.com/office/officeart/2009/3/layout/StepUpProcess"/>
    <dgm:cxn modelId="{5D1F40B3-5124-46DC-AF09-CC6ABA298BFC}" type="presParOf" srcId="{521AF45A-635A-4A6D-8539-5A25D6890183}" destId="{58454F32-49AD-421C-B5F0-D828AE79B8FA}" srcOrd="2" destOrd="0" presId="urn:microsoft.com/office/officeart/2009/3/layout/StepUpProcess"/>
    <dgm:cxn modelId="{2F5B6058-3A3E-4BF5-B6A5-AAA38799BF19}" type="presParOf" srcId="{DBB98A6B-DB03-4EC2-8596-F45594F9038E}" destId="{1181E1EC-C58E-45CF-90ED-68B824AACB48}" srcOrd="3" destOrd="0" presId="urn:microsoft.com/office/officeart/2009/3/layout/StepUpProcess"/>
    <dgm:cxn modelId="{A32722F4-E98C-4DF1-9CDA-3813C72EC5A5}" type="presParOf" srcId="{1181E1EC-C58E-45CF-90ED-68B824AACB48}" destId="{6C29080A-0479-4D07-9AE4-3D5CCFCF69DF}" srcOrd="0" destOrd="0" presId="urn:microsoft.com/office/officeart/2009/3/layout/StepUpProcess"/>
    <dgm:cxn modelId="{4B1F3D0D-5E4B-47DB-9C35-0C27987AE342}" type="presParOf" srcId="{DBB98A6B-DB03-4EC2-8596-F45594F9038E}" destId="{51A0C89D-6933-4A50-88A2-999E5BDAFDBD}" srcOrd="4" destOrd="0" presId="urn:microsoft.com/office/officeart/2009/3/layout/StepUpProcess"/>
    <dgm:cxn modelId="{817AB7F2-C5CD-40FF-BA86-B65474E6C610}" type="presParOf" srcId="{51A0C89D-6933-4A50-88A2-999E5BDAFDBD}" destId="{B918FCCA-2CBB-45BC-8E94-043299FF2A79}" srcOrd="0" destOrd="0" presId="urn:microsoft.com/office/officeart/2009/3/layout/StepUpProcess"/>
    <dgm:cxn modelId="{DC830197-A587-4CE1-B5F4-E7BD4A0020A0}" type="presParOf" srcId="{51A0C89D-6933-4A50-88A2-999E5BDAFDBD}" destId="{4580F9AA-DD20-4D02-AC46-A3D4293EF392}" srcOrd="1" destOrd="0" presId="urn:microsoft.com/office/officeart/2009/3/layout/StepUpProcess"/>
    <dgm:cxn modelId="{7713878B-C39D-43B4-8290-9AA38AB2451F}" type="presParOf" srcId="{51A0C89D-6933-4A50-88A2-999E5BDAFDBD}" destId="{6D0E59D8-294A-4781-9EC4-70099BA2888F}" srcOrd="2" destOrd="0" presId="urn:microsoft.com/office/officeart/2009/3/layout/StepUpProcess"/>
    <dgm:cxn modelId="{E007811A-BFE8-4E6C-855B-4CB849BA9CC8}" type="presParOf" srcId="{DBB98A6B-DB03-4EC2-8596-F45594F9038E}" destId="{6C5F861B-0F82-4AFE-A385-BBB48CB87337}" srcOrd="5" destOrd="0" presId="urn:microsoft.com/office/officeart/2009/3/layout/StepUpProcess"/>
    <dgm:cxn modelId="{47133BED-BE69-46BF-A1F1-EF2EEACD2BC9}" type="presParOf" srcId="{6C5F861B-0F82-4AFE-A385-BBB48CB87337}" destId="{C6136C22-AB11-4FD6-BB98-8413D604F69B}" srcOrd="0" destOrd="0" presId="urn:microsoft.com/office/officeart/2009/3/layout/StepUpProcess"/>
    <dgm:cxn modelId="{76DAD509-612A-44E9-BB47-80993C531852}" type="presParOf" srcId="{DBB98A6B-DB03-4EC2-8596-F45594F9038E}" destId="{E39097B6-7064-49F2-AABC-8B8226D5B794}" srcOrd="6" destOrd="0" presId="urn:microsoft.com/office/officeart/2009/3/layout/StepUpProcess"/>
    <dgm:cxn modelId="{9C3FDFFC-E870-4565-A59D-597E2773A552}" type="presParOf" srcId="{E39097B6-7064-49F2-AABC-8B8226D5B794}" destId="{1F78BBD4-DD39-4BD0-BBD7-72E303CE33B9}" srcOrd="0" destOrd="0" presId="urn:microsoft.com/office/officeart/2009/3/layout/StepUpProcess"/>
    <dgm:cxn modelId="{26265214-0EE8-43FA-9D78-98655AC5C2FD}" type="presParOf" srcId="{E39097B6-7064-49F2-AABC-8B8226D5B794}" destId="{B4781440-452A-4420-A5EE-B6BC08B81369}" srcOrd="1" destOrd="0" presId="urn:microsoft.com/office/officeart/2009/3/layout/StepUpProcess"/>
    <dgm:cxn modelId="{0BD4170F-B41B-4D6C-ADA4-063ABCE81EE6}" type="presParOf" srcId="{E39097B6-7064-49F2-AABC-8B8226D5B794}" destId="{B4A6A3C5-F31B-41C6-9183-91D087DCE2CF}" srcOrd="2" destOrd="0" presId="urn:microsoft.com/office/officeart/2009/3/layout/StepUpProcess"/>
    <dgm:cxn modelId="{2ED363F9-1BF1-4993-8025-E1BC5A696A62}" type="presParOf" srcId="{DBB98A6B-DB03-4EC2-8596-F45594F9038E}" destId="{B57C745A-35A0-4766-8655-760ABBB49935}" srcOrd="7" destOrd="0" presId="urn:microsoft.com/office/officeart/2009/3/layout/StepUpProcess"/>
    <dgm:cxn modelId="{E0FCF157-0D34-4870-B1F7-51922EEA1597}" type="presParOf" srcId="{B57C745A-35A0-4766-8655-760ABBB49935}" destId="{E770A1DC-C1ED-46FA-92CB-D444241C73A7}" srcOrd="0" destOrd="0" presId="urn:microsoft.com/office/officeart/2009/3/layout/StepUpProcess"/>
    <dgm:cxn modelId="{DB7C92DB-519D-46D4-9DF2-5097C02BB1FF}" type="presParOf" srcId="{DBB98A6B-DB03-4EC2-8596-F45594F9038E}" destId="{1C5359C6-710A-4CFF-A196-5CFF8802CB1A}" srcOrd="8" destOrd="0" presId="urn:microsoft.com/office/officeart/2009/3/layout/StepUpProcess"/>
    <dgm:cxn modelId="{652E6FBE-735F-4C7E-B7C6-9896D56F2AA7}" type="presParOf" srcId="{1C5359C6-710A-4CFF-A196-5CFF8802CB1A}" destId="{C4B23F1D-E580-413D-922E-D3F5607F0E21}" srcOrd="0" destOrd="0" presId="urn:microsoft.com/office/officeart/2009/3/layout/StepUpProcess"/>
    <dgm:cxn modelId="{D7BA240E-49AA-49DD-998A-AF3A42F0CD1C}" type="presParOf" srcId="{1C5359C6-710A-4CFF-A196-5CFF8802CB1A}" destId="{D0861F6F-29BF-443B-814C-F264A65CB754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B8A7-C4AA-467A-8D8A-F2A347FD7E8C}">
      <dsp:nvSpPr>
        <dsp:cNvPr id="0" name=""/>
        <dsp:cNvSpPr/>
      </dsp:nvSpPr>
      <dsp:spPr>
        <a:xfrm rot="5400000">
          <a:off x="339565" y="2232906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13D87-61B3-4EA5-A5E3-EAF85176B438}">
      <dsp:nvSpPr>
        <dsp:cNvPr id="0" name=""/>
        <dsp:cNvSpPr/>
      </dsp:nvSpPr>
      <dsp:spPr>
        <a:xfrm>
          <a:off x="170409" y="2736720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Face Recognition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170409" y="2736720"/>
        <a:ext cx="1522321" cy="1334404"/>
      </dsp:txXfrm>
    </dsp:sp>
    <dsp:sp modelId="{5FFD5391-EB78-4F32-9217-3BC3BC24743E}">
      <dsp:nvSpPr>
        <dsp:cNvPr id="0" name=""/>
        <dsp:cNvSpPr/>
      </dsp:nvSpPr>
      <dsp:spPr>
        <a:xfrm>
          <a:off x="1405501" y="2108765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0BB02C-7BA6-4A34-9864-2DD69E3198BB}">
      <dsp:nvSpPr>
        <dsp:cNvPr id="0" name=""/>
        <dsp:cNvSpPr/>
      </dsp:nvSpPr>
      <dsp:spPr>
        <a:xfrm rot="5400000">
          <a:off x="2203184" y="1771751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16DCDD-4CC0-445B-B76A-FCD02ADD43DC}">
      <dsp:nvSpPr>
        <dsp:cNvPr id="0" name=""/>
        <dsp:cNvSpPr/>
      </dsp:nvSpPr>
      <dsp:spPr>
        <a:xfrm>
          <a:off x="2034029" y="2275565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Registration Form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2034029" y="2275565"/>
        <a:ext cx="1522321" cy="1334404"/>
      </dsp:txXfrm>
    </dsp:sp>
    <dsp:sp modelId="{58454F32-49AD-421C-B5F0-D828AE79B8FA}">
      <dsp:nvSpPr>
        <dsp:cNvPr id="0" name=""/>
        <dsp:cNvSpPr/>
      </dsp:nvSpPr>
      <dsp:spPr>
        <a:xfrm>
          <a:off x="3269120" y="1647610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8FCCA-2CBB-45BC-8E94-043299FF2A79}">
      <dsp:nvSpPr>
        <dsp:cNvPr id="0" name=""/>
        <dsp:cNvSpPr/>
      </dsp:nvSpPr>
      <dsp:spPr>
        <a:xfrm rot="5400000">
          <a:off x="4066804" y="1310597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80F9AA-DD20-4D02-AC46-A3D4293EF392}">
      <dsp:nvSpPr>
        <dsp:cNvPr id="0" name=""/>
        <dsp:cNvSpPr/>
      </dsp:nvSpPr>
      <dsp:spPr>
        <a:xfrm>
          <a:off x="3897648" y="1814411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Integrate Database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3897648" y="1814411"/>
        <a:ext cx="1522321" cy="1334404"/>
      </dsp:txXfrm>
    </dsp:sp>
    <dsp:sp modelId="{6D0E59D8-294A-4781-9EC4-70099BA2888F}">
      <dsp:nvSpPr>
        <dsp:cNvPr id="0" name=""/>
        <dsp:cNvSpPr/>
      </dsp:nvSpPr>
      <dsp:spPr>
        <a:xfrm>
          <a:off x="5132740" y="1186456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78BBD4-DD39-4BD0-BBD7-72E303CE33B9}">
      <dsp:nvSpPr>
        <dsp:cNvPr id="0" name=""/>
        <dsp:cNvSpPr/>
      </dsp:nvSpPr>
      <dsp:spPr>
        <a:xfrm rot="5400000">
          <a:off x="5930423" y="849442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1440-452A-4420-A5EE-B6BC08B81369}">
      <dsp:nvSpPr>
        <dsp:cNvPr id="0" name=""/>
        <dsp:cNvSpPr/>
      </dsp:nvSpPr>
      <dsp:spPr>
        <a:xfrm>
          <a:off x="5761268" y="1353256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Web App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5761268" y="1353256"/>
        <a:ext cx="1522321" cy="1334404"/>
      </dsp:txXfrm>
    </dsp:sp>
    <dsp:sp modelId="{B4A6A3C5-F31B-41C6-9183-91D087DCE2CF}">
      <dsp:nvSpPr>
        <dsp:cNvPr id="0" name=""/>
        <dsp:cNvSpPr/>
      </dsp:nvSpPr>
      <dsp:spPr>
        <a:xfrm>
          <a:off x="6996359" y="725301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B23F1D-E580-413D-922E-D3F5607F0E21}">
      <dsp:nvSpPr>
        <dsp:cNvPr id="0" name=""/>
        <dsp:cNvSpPr/>
      </dsp:nvSpPr>
      <dsp:spPr>
        <a:xfrm rot="5400000">
          <a:off x="7794043" y="388288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861F6F-29BF-443B-814C-F264A65CB754}">
      <dsp:nvSpPr>
        <dsp:cNvPr id="0" name=""/>
        <dsp:cNvSpPr/>
      </dsp:nvSpPr>
      <dsp:spPr>
        <a:xfrm>
          <a:off x="7624887" y="892102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Dashboard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7624887" y="892102"/>
        <a:ext cx="1522321" cy="1334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B8A7-C4AA-467A-8D8A-F2A347FD7E8C}">
      <dsp:nvSpPr>
        <dsp:cNvPr id="0" name=""/>
        <dsp:cNvSpPr/>
      </dsp:nvSpPr>
      <dsp:spPr>
        <a:xfrm rot="5400000">
          <a:off x="339565" y="2232906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13D87-61B3-4EA5-A5E3-EAF85176B438}">
      <dsp:nvSpPr>
        <dsp:cNvPr id="0" name=""/>
        <dsp:cNvSpPr/>
      </dsp:nvSpPr>
      <dsp:spPr>
        <a:xfrm>
          <a:off x="170409" y="2736720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Face Recognition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170409" y="2736720"/>
        <a:ext cx="1522321" cy="1334404"/>
      </dsp:txXfrm>
    </dsp:sp>
    <dsp:sp modelId="{5FFD5391-EB78-4F32-9217-3BC3BC24743E}">
      <dsp:nvSpPr>
        <dsp:cNvPr id="0" name=""/>
        <dsp:cNvSpPr/>
      </dsp:nvSpPr>
      <dsp:spPr>
        <a:xfrm>
          <a:off x="1405501" y="2108765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0BB02C-7BA6-4A34-9864-2DD69E3198BB}">
      <dsp:nvSpPr>
        <dsp:cNvPr id="0" name=""/>
        <dsp:cNvSpPr/>
      </dsp:nvSpPr>
      <dsp:spPr>
        <a:xfrm rot="5400000">
          <a:off x="2203184" y="1771751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16DCDD-4CC0-445B-B76A-FCD02ADD43DC}">
      <dsp:nvSpPr>
        <dsp:cNvPr id="0" name=""/>
        <dsp:cNvSpPr/>
      </dsp:nvSpPr>
      <dsp:spPr>
        <a:xfrm>
          <a:off x="2034029" y="2275565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Registration Form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2034029" y="2275565"/>
        <a:ext cx="1522321" cy="1334404"/>
      </dsp:txXfrm>
    </dsp:sp>
    <dsp:sp modelId="{58454F32-49AD-421C-B5F0-D828AE79B8FA}">
      <dsp:nvSpPr>
        <dsp:cNvPr id="0" name=""/>
        <dsp:cNvSpPr/>
      </dsp:nvSpPr>
      <dsp:spPr>
        <a:xfrm>
          <a:off x="3269120" y="1647610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8FCCA-2CBB-45BC-8E94-043299FF2A79}">
      <dsp:nvSpPr>
        <dsp:cNvPr id="0" name=""/>
        <dsp:cNvSpPr/>
      </dsp:nvSpPr>
      <dsp:spPr>
        <a:xfrm rot="5400000">
          <a:off x="4066804" y="1310597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80F9AA-DD20-4D02-AC46-A3D4293EF392}">
      <dsp:nvSpPr>
        <dsp:cNvPr id="0" name=""/>
        <dsp:cNvSpPr/>
      </dsp:nvSpPr>
      <dsp:spPr>
        <a:xfrm>
          <a:off x="3897648" y="1814411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Integrate Database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3897648" y="1814411"/>
        <a:ext cx="1522321" cy="1334404"/>
      </dsp:txXfrm>
    </dsp:sp>
    <dsp:sp modelId="{6D0E59D8-294A-4781-9EC4-70099BA2888F}">
      <dsp:nvSpPr>
        <dsp:cNvPr id="0" name=""/>
        <dsp:cNvSpPr/>
      </dsp:nvSpPr>
      <dsp:spPr>
        <a:xfrm>
          <a:off x="5132740" y="1186456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78BBD4-DD39-4BD0-BBD7-72E303CE33B9}">
      <dsp:nvSpPr>
        <dsp:cNvPr id="0" name=""/>
        <dsp:cNvSpPr/>
      </dsp:nvSpPr>
      <dsp:spPr>
        <a:xfrm rot="5400000">
          <a:off x="5930423" y="849442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1440-452A-4420-A5EE-B6BC08B81369}">
      <dsp:nvSpPr>
        <dsp:cNvPr id="0" name=""/>
        <dsp:cNvSpPr/>
      </dsp:nvSpPr>
      <dsp:spPr>
        <a:xfrm>
          <a:off x="5761268" y="1353256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Web App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5761268" y="1353256"/>
        <a:ext cx="1522321" cy="1334404"/>
      </dsp:txXfrm>
    </dsp:sp>
    <dsp:sp modelId="{B4A6A3C5-F31B-41C6-9183-91D087DCE2CF}">
      <dsp:nvSpPr>
        <dsp:cNvPr id="0" name=""/>
        <dsp:cNvSpPr/>
      </dsp:nvSpPr>
      <dsp:spPr>
        <a:xfrm>
          <a:off x="6996359" y="725301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B23F1D-E580-413D-922E-D3F5607F0E21}">
      <dsp:nvSpPr>
        <dsp:cNvPr id="0" name=""/>
        <dsp:cNvSpPr/>
      </dsp:nvSpPr>
      <dsp:spPr>
        <a:xfrm rot="5400000">
          <a:off x="7794043" y="388288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861F6F-29BF-443B-814C-F264A65CB754}">
      <dsp:nvSpPr>
        <dsp:cNvPr id="0" name=""/>
        <dsp:cNvSpPr/>
      </dsp:nvSpPr>
      <dsp:spPr>
        <a:xfrm>
          <a:off x="7624887" y="892102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Dashboard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7624887" y="892102"/>
        <a:ext cx="1522321" cy="1334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B8A7-C4AA-467A-8D8A-F2A347FD7E8C}">
      <dsp:nvSpPr>
        <dsp:cNvPr id="0" name=""/>
        <dsp:cNvSpPr/>
      </dsp:nvSpPr>
      <dsp:spPr>
        <a:xfrm rot="5400000">
          <a:off x="339565" y="2232906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13D87-61B3-4EA5-A5E3-EAF85176B438}">
      <dsp:nvSpPr>
        <dsp:cNvPr id="0" name=""/>
        <dsp:cNvSpPr/>
      </dsp:nvSpPr>
      <dsp:spPr>
        <a:xfrm>
          <a:off x="170409" y="2736720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Face Recognition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170409" y="2736720"/>
        <a:ext cx="1522321" cy="1334404"/>
      </dsp:txXfrm>
    </dsp:sp>
    <dsp:sp modelId="{5FFD5391-EB78-4F32-9217-3BC3BC24743E}">
      <dsp:nvSpPr>
        <dsp:cNvPr id="0" name=""/>
        <dsp:cNvSpPr/>
      </dsp:nvSpPr>
      <dsp:spPr>
        <a:xfrm>
          <a:off x="1405501" y="2108765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0BB02C-7BA6-4A34-9864-2DD69E3198BB}">
      <dsp:nvSpPr>
        <dsp:cNvPr id="0" name=""/>
        <dsp:cNvSpPr/>
      </dsp:nvSpPr>
      <dsp:spPr>
        <a:xfrm rot="5400000">
          <a:off x="2203184" y="1771751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16DCDD-4CC0-445B-B76A-FCD02ADD43DC}">
      <dsp:nvSpPr>
        <dsp:cNvPr id="0" name=""/>
        <dsp:cNvSpPr/>
      </dsp:nvSpPr>
      <dsp:spPr>
        <a:xfrm>
          <a:off x="2034029" y="2275565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Registration Form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2034029" y="2275565"/>
        <a:ext cx="1522321" cy="1334404"/>
      </dsp:txXfrm>
    </dsp:sp>
    <dsp:sp modelId="{58454F32-49AD-421C-B5F0-D828AE79B8FA}">
      <dsp:nvSpPr>
        <dsp:cNvPr id="0" name=""/>
        <dsp:cNvSpPr/>
      </dsp:nvSpPr>
      <dsp:spPr>
        <a:xfrm>
          <a:off x="3269120" y="1647610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8FCCA-2CBB-45BC-8E94-043299FF2A79}">
      <dsp:nvSpPr>
        <dsp:cNvPr id="0" name=""/>
        <dsp:cNvSpPr/>
      </dsp:nvSpPr>
      <dsp:spPr>
        <a:xfrm rot="5400000">
          <a:off x="4066804" y="1310597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80F9AA-DD20-4D02-AC46-A3D4293EF392}">
      <dsp:nvSpPr>
        <dsp:cNvPr id="0" name=""/>
        <dsp:cNvSpPr/>
      </dsp:nvSpPr>
      <dsp:spPr>
        <a:xfrm>
          <a:off x="3897648" y="1814411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Integrate Database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3897648" y="1814411"/>
        <a:ext cx="1522321" cy="1334404"/>
      </dsp:txXfrm>
    </dsp:sp>
    <dsp:sp modelId="{6D0E59D8-294A-4781-9EC4-70099BA2888F}">
      <dsp:nvSpPr>
        <dsp:cNvPr id="0" name=""/>
        <dsp:cNvSpPr/>
      </dsp:nvSpPr>
      <dsp:spPr>
        <a:xfrm>
          <a:off x="5132740" y="1186456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78BBD4-DD39-4BD0-BBD7-72E303CE33B9}">
      <dsp:nvSpPr>
        <dsp:cNvPr id="0" name=""/>
        <dsp:cNvSpPr/>
      </dsp:nvSpPr>
      <dsp:spPr>
        <a:xfrm rot="5400000">
          <a:off x="5930423" y="849442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1440-452A-4420-A5EE-B6BC08B81369}">
      <dsp:nvSpPr>
        <dsp:cNvPr id="0" name=""/>
        <dsp:cNvSpPr/>
      </dsp:nvSpPr>
      <dsp:spPr>
        <a:xfrm>
          <a:off x="5761268" y="1353256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Web App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5761268" y="1353256"/>
        <a:ext cx="1522321" cy="1334404"/>
      </dsp:txXfrm>
    </dsp:sp>
    <dsp:sp modelId="{B4A6A3C5-F31B-41C6-9183-91D087DCE2CF}">
      <dsp:nvSpPr>
        <dsp:cNvPr id="0" name=""/>
        <dsp:cNvSpPr/>
      </dsp:nvSpPr>
      <dsp:spPr>
        <a:xfrm>
          <a:off x="6996359" y="725301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B23F1D-E580-413D-922E-D3F5607F0E21}">
      <dsp:nvSpPr>
        <dsp:cNvPr id="0" name=""/>
        <dsp:cNvSpPr/>
      </dsp:nvSpPr>
      <dsp:spPr>
        <a:xfrm rot="5400000">
          <a:off x="7794043" y="388288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861F6F-29BF-443B-814C-F264A65CB754}">
      <dsp:nvSpPr>
        <dsp:cNvPr id="0" name=""/>
        <dsp:cNvSpPr/>
      </dsp:nvSpPr>
      <dsp:spPr>
        <a:xfrm>
          <a:off x="7624887" y="892102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Dashboard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7624887" y="892102"/>
        <a:ext cx="1522321" cy="133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36:25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9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24575,'0'4'0,"8"6"0,2 4 0,1 13 0,-3 9 0,-2 7 0,2 4 0,-1 2 0,-1 1 0,-2 0 0,-1 0 0,-2-9-8191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6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24575,'0'-1'0,"1"-1"0,-1 0 0,1 0 0,0 0 0,0 1 0,0-1 0,0 0 0,0 1 0,0-1 0,1 1 0,-1 0 0,0-1 0,1 1 0,-1 0 0,1 0 0,-1-1 0,1 1 0,0 0 0,-1 1 0,1-1 0,0 0 0,0 0 0,0 1 0,0-1 0,-1 1 0,5-1 0,52-8 0,-47 9 0,-1-1 0,0 2 0,0-1 0,1 2 0,-1-1 0,0 1 0,0 1 0,-1-1 0,1 2 0,0 0 0,-1 0 0,12 7 0,-10-4 0,1 2 0,-1-1 0,0 2 0,-1-1 0,0 2 0,-1-1 0,0 1 0,8 13 0,2 9 0,-1 1 0,-1 1 0,-3 0 0,0 1 0,14 64 0,-8-6 0,-5 2 0,-3-1 0,-5 1 0,-4 1 0,-15 162 0,10-229 0,-2-1 0,-1 0 0,-1 0 0,-1 0 0,-2-1 0,-1 0 0,-13 27 0,21-51-124,-1 0 0,0 0 0,0 0 0,0-1 0,0 1 0,0-1-1,-1 1 1,1-1 0,-1 0 0,-8 4 0,-9 3-6702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5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24575,'33'10'0,"-12"-1"0,41 5 0,1-2 0,76 4 0,-97-12 0,820 32 0,6-63 0,-824 25 0,328-19 0,193-6 0,-459 25 0,639 13 0,-590 6 0,-62-6 0,115 0 0,263-36-1365,-449 25-5461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6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24575,'2'2'0,"0"0"0,0 0 0,0 0 0,0 0 0,0 0 0,0-1 0,0 1 0,0-1 0,1 1 0,-1-1 0,1 0 0,-1 0 0,4 1 0,4 3 0,22 10 0,1-1 0,0-2 0,53 13 0,-29-10 0,270 66 0,77 23 0,-162-19 0,231 72 0,-366-130 0,1-5 0,121 9 0,226-2 0,-300-22 0,695 73 0,-3 52 0,-777-123-455,1-3 0,95-5 0,-133-1-6371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8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24575,'49'2'0,"0"3"0,77 17 0,7 1 0,221 32 0,48 6 0,575 25 0,-370-38 0,615-17 0,-529-30 0,-245 22 0,59 1 0,-372-23 0,253-31 0,-251 17 0,196 6 0,-248 8 0,-108-1-1365,0 0-5461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9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 24575,'-39'16'0,"23"-9"0,15-7 0,0 0 0,0 0 0,0 1 0,0-1 0,0 0 0,0 1 0,0-1 0,0 1 0,0-1 0,0 1 0,0-1 0,0 1 0,0-1 0,0 1 0,0 0 0,0 0 0,1 0 0,-1-1 0,0 1 0,1 0 0,-1 0 0,0 0 0,1 0 0,-1 0 0,0 2 0,3-1 0,0 0 0,0-1 0,0 1 0,0 0 0,0-1 0,0 1 0,1-1 0,-1 0 0,0 0 0,1 0 0,-1 0 0,3 0 0,264 104 0,3-12 0,361 74 0,-192-81 0,316 69 0,678 122 0,52-132 0,-1402-139 0,328 27 0,-302-18 0,182 47 0,-267-53-1365,-8-1-5461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1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3905 49 24575,'-24'-1'0,"1"-2"0,0 0 0,-32-10 0,-42-6 0,-97 9 0,-314 25 0,483-14 0,-373 31 0,-469 98 0,836-124 0,-380 69 0,301-60 0,-194 0 0,282-15 0,-225 2 0,200 1 0,1 2 0,0 3 0,-58 16 0,39-4-102,-174 44-1161,221-61-5563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2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3998 0 24575,'-22'2'0,"0"1"0,0 1 0,0 1 0,-40 14 0,-6 1 0,-1022 209 0,400-93 0,7 35 0,509-118 0,-294 134 0,395-154 0,47-23 0,0 2 0,1 0 0,1 2 0,0 0 0,-43 35 0,-24 41 0,56-54 0,0-2 0,-2-1 0,-2-2 0,-42 26 0,13-17-1365,45-28-5461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3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4011 1280 24575,'-16'-2'0,"0"-1"0,0-1 0,0 0 0,0-1 0,1-1 0,0-1 0,0 0 0,1 0 0,-20-14 0,-19-9 0,-88-36 0,-278-88 0,-166-4 0,225 66 0,-218-82 0,18-51 0,521 207 0,3-1 0,0 1 0,-2 2 0,0 2 0,0 2 0,-1 1 0,-51-8 0,-94-3 0,-70-6 0,233 26 0,0-2 0,0-1 0,1 0 0,0-2 0,0 0 0,1-1 0,-1-1 0,2-1 0,-1 0 0,-17-14 0,22 15-273,-1 2 0,0 0 0,0 1 0,-23-7 0,20 9-6553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5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5325 1852 24575,'-16'-2'0,"1"-1"0,0 0 0,0 0 0,0-2 0,0 0 0,-27-14 0,-25-7 0,-202-82 0,143 54 0,-554-184 0,-20 43 0,-9-2 0,-171-90 0,746 238 0,-103-31 0,-247-63 0,188 45 0,256 87 0,1-3 0,0-1 0,1-2 0,1-1 0,1-2 0,0-2 0,-42-34 0,61 45 0,0 0 0,0 2 0,-1 0 0,-33-12 0,-32-15 0,77 33-124,1-1 0,-1 0 0,1 0 0,0 0 0,0-1 0,0 1-1,1-1 1,-1 0 0,1-1 0,-4-6 0,2 1-6702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4964 167 24575,'-71'0'0,"-591"-18"0,-26-9 0,423 22 0,-155-17 0,-72-2 0,-286 24 0,348 1 0,400-3 0,0-1 0,0-1 0,-35-11 0,32 7 0,1 2 0,-51-4 0,-208 12 0,-76-4 0,277-9 90,-16-2-1545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24575,'0'-5'0,"1"1"0,0-1 0,0 1 0,0-1 0,1 1 0,-1 0 0,1-1 0,0 1 0,0 0 0,0 0 0,1 0 0,-1 0 0,1 1 0,0-1 0,0 1 0,1 0 0,-1 0 0,1 0 0,-1 0 0,1 0 0,0 1 0,0-1 0,0 1 0,0 0 0,1 1 0,6-3 0,-7 2 0,0 1 0,-1 0 0,1 0 0,0 0 0,0 1 0,0-1 0,0 1 0,0 0 0,0 0 0,0 0 0,-1 1 0,1-1 0,0 1 0,0 0 0,0 0 0,-1 0 0,1 1 0,0-1 0,-1 1 0,1 0 0,-1 0 0,0 0 0,0 1 0,0-1 0,0 1 0,0-1 0,0 1 0,0 0 0,-1 0 0,0 0 0,3 5 0,-1 1 0,0 1 0,0-1 0,-1 1 0,-1 0 0,0 0 0,0 0 0,-1 0 0,1 14 0,-10 83 0,2-27 0,5-78 0,1 0 0,0 0 0,0 0 0,-1 0 0,2 0 0,-1 0 0,0 0 0,0 0 0,1 0 0,-1 0 0,1 0 0,-1 0 0,1-1 0,0 1 0,0 0 0,0 0 0,0 0 0,0-1 0,0 1 0,0-1 0,1 1 0,-1-1 0,3 3 0,-2-3 0,1-1 0,-1 0 0,0 0 0,0 1 0,0-1 0,0-1 0,1 1 0,-1 0 0,0 0 0,0-1 0,0 1 0,0-1 0,0 0 0,0 0 0,0 0 0,0 0 0,0 0 0,0 0 0,0 0 0,0 0 0,1-2 0,25-19 33,37-36 0,-48 40-319,1 2-1,1-1 1,1 2 0,39-23 0,-34 27-6540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8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5017 1 24575,'-242'-1'0,"-727"21"0,-618 9 0,1240-30 0,228 7 0,0 6 0,-211 47 0,145-22 0,-175 23 0,275-49 0,-1-3 0,0-4 0,-132-11 0,189 6 0,0-2 0,1-1 0,-1-1 0,1-1 0,0-1 0,-33-14 0,57 19 6,1 0 0,0 0 0,0-1 0,0 1 0,0-1 0,0 1 0,0-1 0,1 0 0,-1 0 0,1 0 0,0 0 0,0-1 0,0 1 0,0 0 0,1-1 0,-1 0 0,1 1 0,0-1 0,-1-6 0,0-4-374,0-1 1,2 1 0,1-26-1,-1 39 353,1-26-6811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39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24575,'-12'49'0,"-12"56"0,-3 10-8191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0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1587 71 24575,'0'-1'0,"0"-1"0,-1 0 0,1 0 0,-1 0 0,0 1 0,0-1 0,0 0 0,0 1 0,0-1 0,0 1 0,0-1 0,0 1 0,0-1 0,-1 1 0,1 0 0,-1 0 0,1 0 0,-1-1 0,1 1 0,-1 1 0,0-1 0,0 0 0,1 0 0,-1 1 0,0-1 0,-2 0 0,-56-12 0,48 11 0,-47-8 0,0 4 0,0 2 0,-94 6 0,-177 37 0,-135 48 0,139-15-1365,298-65-5461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2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0 918 24575,'204'-28'0,"-84"8"0,839-184 0,169-48 0,-494 118 0,201-23 0,-576 125 0,327 0 0,-571 32-58,181-5 243,-166 2-483,1-1-1,0-1 1,-1-1-1,36-13 1,-29 3-6528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4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5289 27 24575,'15'-10'0,"10"-6"0,-24 16 0,-1 0 0,1 0 0,-1 0 0,1 0 0,-1 0 0,1 0 0,-1 0 0,1 0 0,0 0 0,-1 0 0,1 0 0,-1 1 0,1-1 0,-1 0 0,1 0 0,-1 0 0,1 1 0,-1-1 0,1 0 0,-1 1 0,0-1 0,1 0 0,-1 1 0,1-1 0,-1 1 0,0-1 0,1 0 0,-1 1 0,0-1 0,1 1 0,-1-1 0,0 1 0,0-1 0,0 1 0,0-1 0,1 1 0,-1 0 0,0-1 0,0 1 0,0-1 0,0 1 0,0-1 0,0 1 0,0-1 0,0 1 0,-1 0 0,1 6 0,0-1 0,-1 0 0,0 1 0,0-1 0,-1 0 0,1 0 0,-1 0 0,-1 0 0,1 0 0,-1 0 0,-6 9 0,-47 62 0,50-69 0,-107 120 0,-246 215 0,337-324 0,-461 384 0,-37 34 0,166-104 0,-611 746 0,898-992 0,-172 210 0,184-236 0,-2-3 0,-110 86 0,-175 126 0,238-177 0,-104 117 0,-354 369 0,494-523 0,-2-3 0,-2-3 0,-89 45 0,134-79 24,0 0 0,2 2 0,0 1 0,-29 27 0,41-32-189,0 0 0,2 0 0,-1 1 0,1 0 0,1 1 0,1 1 0,1-1 0,-9 23 0,10-20-6661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6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3238 1 24575,'-2'38'0,"-1"0"0,-2 0 0,-1 0 0,-2-1 0,-2 0 0,-17 41 0,-104 208 0,110-243 0,-899 1671 0,784-1488 0,-165 285 0,229-381 0,-170 287 0,195-348 0,-2-2 0,-4-2 0,-110 105 0,44-68 0,-250 164 0,333-243 0,2 1 0,0 2 0,1 2 0,2 0 0,1 3 0,1 0 0,-40 59 0,44-54 0,-39 56 0,-58 113 0,113-186 0,1 1 0,2 0 0,-1 0 0,2 1 0,1 0 0,1-1 0,-1 28 0,8 153 0,1-75 0,-5 2-1365,0-95-5461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2104 24575,'9'-1'0,"0"0"0,0-1 0,0 0 0,0 0 0,0-1 0,-1 0 0,1-1 0,-1 0 0,0 0 0,12-8 0,12-10 0,33-30 0,-40 31 0,77-68 0,-3-4 0,164-204 0,130-243 0,-142 160 0,35-49 0,-264 400-362,48-47 0,-61 66-279,18-17-6185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49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6495 24575,'113'-123'0,"-47"51"0,-3-4 0,-4-2 0,-2-3 0,-5-2 0,50-105 0,165-466 0,-59 85 0,38 12 0,-100 250 0,-62 124 0,123-196 0,-19 32 0,-34 53 0,220-261 0,-88 142 0,-11-105 0,-106 179 0,-78 148 0,-66 132 0,2 1 0,3 2 0,68-98 0,-66 116-60,-18 23-201,0-2 0,-2 1 0,0-2 0,11-19 0,-16 17-6565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51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6795 24575,'0'1'0,"0"0"0,0 0 0,0 0 0,0 0 0,0 0 0,0 0 0,1 0 0,-1 0 0,0 0 0,1 0 0,-1 0 0,1 0 0,-1 0 0,1 0 0,-1 0 0,1 0 0,-1 0 0,1 0 0,0 0 0,0-1 0,-1 1 0,1 0 0,0-1 0,0 1 0,0 0 0,0-1 0,0 1 0,0-1 0,0 1 0,0-1 0,0 0 0,0 1 0,0-1 0,0 0 0,0 0 0,0 0 0,0 0 0,0 0 0,0 0 0,1 0 0,2 0 0,-1-1 0,0 1 0,0-1 0,0 1 0,0-1 0,0 0 0,0-1 0,0 1 0,0 0 0,-1-1 0,1 1 0,4-4 0,2-5 0,0-1 0,0 1 0,-1-2 0,0 1 0,-1-1 0,0 0 0,-1 0 0,9-26 0,25-112 0,-35 127 0,22-103 0,39-156 0,-45 212 0,57-134 0,24 0 0,-40 86 0,90-248 0,-22-144 0,-65 234 0,-22 133 0,93-207 0,28-90 0,-50-77 0,-36-7 0,-27 165 0,39-134 0,-1-22 0,-89 510 0,7-44 0,1 0 0,3 0 0,2 1 0,2 0 0,2 1 0,2 1 0,29-52 0,-34 73 0,-1-1 0,-2 0 0,15-51 0,13-90 0,-24 95 0,-6 31 0,-5 16 0,2 1 0,1-1 0,10-24 0,-11 38-1365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53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8461 24575,'13'-48'0,"-3"21"0,149-477 0,-17 109 0,91-268 0,-41-12 0,-139 423 0,37-148 0,-55 272 0,38-132 0,28-149 0,-36-7 0,-50 311 0,2-18 0,6-48 0,49-177 0,115-308 0,-95 183 0,-74 360 0,12-31 0,-16 81 0,-2 0 0,3-65 0,9-85 0,0-14 0,-22 142 0,1-28 0,21-137 0,-19 221 0,11-60 0,-4-1 0,0-91 0,-14-404 0,2 578-107,0 5 2,0 0 0,0 0 0,0-1 0,0 1 1,0 0-1,0 0 0,-1 0 0,1 0 0,-1 0 1,1 0-1,-2-3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8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24575,'4'0'0,"14"0"0,15 0 0,15 0 0,11-4 0,8-2 0,4 1 0,-2 1 0,-4-3 0,-13-8 0,-16-2-8191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5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7639 24575,'-14'35'0,"5"-16"0,8-16 0,0 0 0,0 0 0,0 0 0,1 1 0,-1-1 0,1 0 0,0 0 0,0 0 0,0 1 0,0-1 0,0 0 0,2 5 0,-2-7 0,0-1 0,0 0 0,0 1 0,1-1 0,-1 0 0,0 1 0,0-1 0,1 0 0,-1 1 0,0-1 0,0 0 0,1 1 0,-1-1 0,0 0 0,1 0 0,-1 0 0,0 1 0,1-1 0,-1 0 0,1 0 0,-1 0 0,0 0 0,1 0 0,-1 0 0,0 1 0,1-1 0,-1 0 0,1 0 0,-1 0 0,0 0 0,1 0 0,-1-1 0,1 1 0,-1 0 0,24-18 0,-4-8 0,-2-2 0,0 0 0,-2-1 0,-1-1 0,18-49 0,9-18 0,73-169 0,94-325 0,-166 457 0,101-292 0,121-316 0,-211 566 0,7 2 0,8 3 0,136-243 0,230-419 0,-424 811 0,248-561 0,-205 448 0,29-82 0,-67 172 0,2 1 0,25-43 0,20-47 0,-55 114 0,-2 1 0,0-1 0,-1-1 0,-1 1 0,1-26 0,-4-242 0,5-64 0,-2 318 0,1 0 0,1 0 0,2 0 0,2 1 0,0 1 0,3-1 0,26-49 0,45-59 0,-55 97 0,-2-2 0,-2 0 0,33-86 0,-35 66 0,-11 35 0,-1 0 0,-2-1 0,-1 0 0,5-49 0,-8 45 0,0 0 0,3 1 0,1 0 0,1 0 0,25-54 0,-19 39 0,6-17 0,-20 63 0,0 0 0,0-1 0,1 1 0,-1 0 0,1 0 0,0 0 0,0 1 0,0-1 0,1 1 0,7-7 0,-12 11-20,1-1-1,0 0 0,0 0 1,0 0-1,0 1 0,-1-1 0,1 0 1,0 0-1,0 1 0,0-1 1,0 0-1,0 0 0,0 1 1,0-1-1,0 0 0,0 1 1,0-1-1,0 0 0,0 0 1,0 1-1,0-1 0,0 0 0,0 0 1,0 1-1,0-1 0,0 0 1,0 0-1,0 1 0,0-1 1,1 0-1,-1 0 0,0 1 1,0-1-1,0 0 0,0 0 1,1 0-1,-1 1 0,0-1 0,0 0 1,0 0-1,1 0 0,-1 0 1,0 1-1,0-1 0,1 0 1,-1 0-1,0 0 0,0 0 1,1 0-1,-1 0 0,0 0 1,1 0-1,-1 0 0,0 0 0,0 0 1,1 0-1,-1 0 0,0 0 1,0 0-1,1 0 0,-1 0 1,0 0-1,0 0 0,1 0 1,-1-1-1,-6 16-6805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58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7429 24575,'16'-19'0,"-1"0"0,-1-1 0,15-28 0,19-26 0,177-235 0,300-545 0,-324 527 0,-42 75 0,19-105 0,-82 155 0,-60 130 0,350-656 0,-279 537 0,-9-5 0,74-212 0,-75 167 0,10 5 0,220-357 0,-29 102 0,-116 146 0,-57 96 0,-16 76 0,12-22 0,189-364 0,-169 309 0,-136 236 111,-5 13-138,0 1 0,0 0-1,0 0 1,0 0 0,0-1-1,0 1 1,0 0 0,0 0-1,0 0 1,0-1 0,0 1-1,0 0 1,0 0-1,-1 0 1,1-1 0,0 1-1,0 0 1,0 0 0,0 0-1,0 0 1,0-1 0,-1 1-1,1 0 1,0 0 0,0 0-1,0 0 1,0 0 0,-1 0-1,1-1 1,0 1 0,0 0-1,0 0 1,-1 0 0,1 0-1,0 0 1,0 0 0,0 0-1,-1 0 1,1 0 0,0 0-1,0 0 1,-1 0 0,1 0-1,0 0 1,0 0 0,0 0-1,-1 0 1,1 0 0,0 0-1,0 0 1,0 1 0,0-1-1,-1 0 1,-13 6-6799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7283 24575,'1'-5'0,"0"1"0,1-1 0,-1 0 0,1 0 0,0 1 0,1-1 0,-1 1 0,1 0 0,-1 0 0,7-7 0,0-1 0,61-84 0,4 4 0,88-85 0,-86 99 0,-3-3 0,111-165 0,48-191 0,-33-15 0,151-298 0,-84 292 0,-180 325 0,139-162 0,239-190 0,-181 201 0,252-278 0,-421 450 0,-53 54 0,-2-2 0,76-102 0,97-157 0,-167 223 0,-38 55 0,1 1 0,2 1 0,2 1 0,42-39 0,-14 19 0,-2-4 0,78-106 0,-16 17 0,124-96 0,-165 175 0,-4-4 0,75-97 0,-92 96 0,-24 35 0,-1-1 0,-3-2 0,-1-1 0,-3-1 0,27-65 0,-14 10-1365,-30 76-5461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7554 24575,'1'-13'0,"0"-1"0,1 1 0,1 0 0,0 0 0,1 0 0,0 0 0,1 1 0,0-1 0,1 1 0,1 1 0,8-14 0,15-15 0,54-61 0,-65 81 0,327-384 0,-32-27 0,-213 274 0,225-267 0,-214 294 0,175-270 0,43-171 0,-305 525 0,1 2 0,3 0 0,1 2 0,2 2 0,2 0 0,1 3 0,2 0 0,48-35 0,139-87 0,-116 86 0,178-157 0,-193 135 0,101-133 0,64-123 0,-43 55 0,-132 189 0,5 3 0,127-114 0,249-176 0,-348 299 0,-77 61 0,-2-1 0,-2-2 0,45-59 0,73-135 0,-123 185 0,3 2 0,1 0 0,64-60 0,133-102 0,-83 80 0,-24 26 0,-89 75 0,-1-1 0,-1-2 0,-1-2 0,44-53 0,2-27 0,-28 39 0,81-90 0,-61 92-79,37-41 270,-93 93-487,0 0 1,-1-1 0,-1-1-1,16-32 1,-19 31-6531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4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8610 24575,'3'0'0,"1"-1"0,-1 0 0,0 0 0,0 0 0,0 0 0,0 0 0,-1-1 0,1 1 0,0-1 0,-1 0 0,1 0 0,-1 0 0,1 0 0,1-3 0,37-40 0,-28 29 0,131-165 0,140-230 0,-257 368 0,509-914 0,-83-40 0,-308 667 0,-13 50 0,224-351 0,-133 258 0,12-20 0,-111 196 0,274-415 0,-315 485 0,-5-3 0,70-164 0,92-290 0,-143 336 0,87-292 0,-91 169 0,-30 62 0,-59 290 0,1 1 0,0 0 0,2 0 0,0 0 0,1 0 0,1 1 0,0 1 0,1 0 0,1 0 0,18-20 0,-11 16 0,2 0 0,0 2 0,1 0 0,1 1 0,1 2 0,37-21 0,-36 22-195,-2-2 0,0 0 0,-1-1 0,-1-1 0,0-1 0,20-27 0,-26 30-6631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6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8090 24575,'7'-1'0,"-1"-1"0,1-1 0,0 0 0,-1 0 0,0 0 0,0 0 0,0-1 0,0 0 0,0 0 0,8-9 0,-4 4 0,19-16 0,-1-1 0,-2-1 0,0-2 0,33-48 0,76-140 0,-102 159 0,406-766 0,-391 729 0,526-1234 0,26-133 0,-448 1103 0,-73 177 0,7 4 0,218-330 0,-267 455 0,-2-1 0,-2-1 0,-3-2 0,-3-1 0,-2-2 0,32-112 0,15-239 0,-70 389 0,2 0 0,1 1 0,1-1 0,0 1 0,2 1 0,0-1 0,2 1 0,0 1 0,1 0 0,1 0 0,28-33 0,-18 28 0,-2-1 0,0-1 0,-2-1 0,-1-1 0,-1 0 0,-2-1 0,15-39 0,-14 25 0,2 0 0,2 1 0,2 1 0,1 1 0,3 2 0,57-72 0,188-194 0,-187 214 0,-43 40 0,-2-2 0,-2-1 0,-3-2 0,49-110 0,-68 131-1365,-5 6-5461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7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 24575,'0'8'0,"-4"11"0,-2 9 0,-7 10 0,-2 5 0,2-1 0,3-2 0,-1-1 0,2-3 0,-6-3 0,0-7-8191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09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9744 24575,'3'0'0,"0"-1"0,0 0 0,0 0 0,0 0 0,0 0 0,0-1 0,-1 1 0,1-1 0,0 0 0,-1 1 0,1-1 0,-1 0 0,0-1 0,0 1 0,0 0 0,0-1 0,0 1 0,0-1 0,0 1 0,-1-1 0,1 0 0,-1 0 0,0 0 0,0 0 0,0 0 0,0-5 0,6-14 0,-2 0 0,4-34 0,-7 43 0,195-1112 0,102-7 0,-137 483 0,-150 598 0,20-118 0,17-68 0,-36 188 0,3 1 0,38-84 0,16-7 0,95-205 0,-152 313 0,177-461 0,-179 461 0,2 0 0,1 2 0,1 0 0,24-36 0,86-101 0,-87 121 0,-2-2 0,-2-2 0,52-100 0,19-120 0,-1 3 0,6 24 0,76-180 0,-141 305 0,50-206 0,-69 203 0,64-251 0,-68 300 0,3 1 0,3 1 0,41-75 0,-33 76 0,-4-1 0,-3-2 0,30-111 0,30-229 0,-68 310 0,-10 56 0,-2 0 0,-2 0 0,2-59 0,-12-574-1365,3 650-5461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12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4706 8013 24575,'-17'-19'0,"1"-1"0,1-1 0,-13-24 0,-7-10 0,-23-26 0,-185-251 0,64 98 0,10-8 0,-165-314 0,-283-672 0,551 1092 0,-136-208 0,160 270 0,3-2 0,-31-86 0,-22-46 0,66 162 0,-60-78 0,58 86 0,1-1 0,-36-71 0,20 5 0,-46-175 0,15 38 0,46 171 0,-44-78 0,-17-39 0,55 109 0,-4 0 0,-3 3 0,-59-83 0,-207-265 0,246 342 0,-20-23 0,-5 4 0,-4 4 0,-201-169 0,157 139 0,58 51 0,37 39 0,1-3 0,2-1 0,2-2 0,2-1 0,1-1 0,-33-68 0,-10-21 0,51 98 0,2-1 0,2-1 0,1-1 0,-20-63 0,38 99 0,-41-175 0,36 151 0,2 0 0,1 0 0,1 0 0,4-44 0,-3 70 0,0 1 0,0 0 0,0-1 0,0 1 0,0 0 0,0 0 0,0-1 0,0 1 0,0 0 0,1 0 0,-1 0 0,0-1 0,0 1 0,0 0 0,0 0 0,0-1 0,0 1 0,0 0 0,1 0 0,-1 0 0,0-1 0,0 1 0,0 0 0,1 0 0,-1 0 0,0 0 0,0-1 0,0 1 0,1 0 0,-1 0 0,0 0 0,0 0 0,1 0 0,-1 0 0,0 0 0,0 0 0,1 0 0,-1 0 0,0 0 0,0 0 0,1 0 0,-1 0 0,1 0 0,13 9 0,17 25 0,-26-28 0,31 34-1365,-1 1-5461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12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770 1024 24575,'-20'-32'0,"-23"-35"0,-20-23 0,-16-15 0,-2-7 0,1 4 0,9 13 0,9 9 0,15 16 0,8 16 0,9 9 0,3 8 0,6 6 0,-2 9 0,-5-5 0,-2 3 0,5 5-8191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24575,'0'9'0,"0"9"0,0 11 0,0 13 0,0 11 0,0 8 0,0 6 0,0 1 0,0-5 0,0-8 0,0-5 0,0-8 0,0-11-8191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14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 24575,'-4'-7'0,"12"9"0,17 10 0,30 28 0,-1 2 0,-2 3 0,65 72 0,-14-3 0,123 176 0,63 148 0,-59-86 0,59 56 0,217 335 0,-369-519 0,221 351 0,43-26 0,-220-336 0,-38-48 0,169 251 0,-141-129 0,-76-122 0,154 204 0,-222-338 0,1-1 0,2-1 0,50 39 0,106 62 0,-115-85 0,127 108 0,-54-14 0,139 123 0,-170-166 0,183 203 0,56 147 0,-326-412 0,3-2 0,56 50 0,-25-25 0,9 33 0,-58-83-1365,-2-10-5461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16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24575,'6'1'0,"0"1"0,0 0 0,0 0 0,0 0 0,0 0 0,-1 1 0,1 0 0,-1 0 0,0 1 0,0 0 0,0 0 0,-1 0 0,6 6 0,4 2 0,29 26 0,-2 3 0,55 68 0,62 105 0,-92-122 0,145 204 0,236 314 0,326 479 0,-681-935-33,281 444-482,-283-471 385,5-4 0,171 170 0,-134-165 130,275 275 0,-285-270 0,123 172 0,64 204 654,-267-433-526,-6-13-71,2-2-1,88 105 1,-98-134-59,2-2 0,1-2 0,1-1 0,1-1 0,1-1 0,50 25 0,104 36 2,1 0 0,-160-70 0,0 1 0,-1 2 0,-1 0 0,30 29 0,-7 2 0,-2 3 0,-3 2 0,39 60 0,104 192 0,-47-70 0,-127-217 0,0-1 0,2-1 0,0 0 0,0 0 0,2-2 0,29 22 0,125 68 0,-22-16 0,-129-73 0,0 2 0,-2 0 0,0 0 0,-1 2 0,26 39 0,34 39 0,101 71 0,-144-148 0,-34-22 0,-1 0 0,1 0 0,-1 1 0,1-1 0,0 0 0,-1 0 0,1 0 0,0 1 0,-1-1 0,1 0 0,0 0 0,-1 0 0,1 0 0,0 0 0,0 0 0,-1-1 0,1 1 0,0 0 0,-1 0 0,1 0 0,-1-1 0,1 1 0,0 0 0,-1-1 0,1 1 0,-1 0 0,1-1 0,-1 1 0,1-1 0,-1 1 0,1-1 0,-1 1 0,1-1 0,-1 1 0,1-1 0,-1 0 0,0 1 0,0-1 0,1 1 0,-1-1 0,0 0 0,0 1 0,0-1 0,1 0 0,-1 1 0,0-1 0,0 0 0,0 0 0,0 1 0,0-1 0,0 0 0,-1 1 0,1-1 0,0 0 0,-7-29-1365,-7-5-5461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18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24575,'0'0'0,"0"1"0,0-1 0,0 0 0,-1 1 0,1-1 0,0 1 0,0-1 0,0 1 0,0-1 0,0 1 0,0-1 0,0 1 0,0-1 0,0 1 0,0-1 0,0 1 0,0-1 0,0 0 0,0 1 0,0-1 0,1 1 0,-1-1 0,0 1 0,0-1 0,1 0 0,-1 1 0,0-1 0,0 1 0,1-1 0,-1 0 0,0 1 0,1-1 0,-1 0 0,1 0 0,-1 1 0,1-1 0,15 22 0,-16-22 0,387 416 0,-247-274 0,184 196 0,459 455 0,79-77 0,-349-308 0,-266-206 0,201 172 0,-27 30 0,-308-280 0,130 134 0,-165-181 0,110 81 0,192 89 0,-51-38 0,-268-165 0,-2 3 0,-2 2 0,58 64 0,-81-72 0,-2 0 0,-2 2 0,35 69 0,59 150 0,-77-155 0,86 143 0,-94-191 0,3-2 0,2-2 0,3-2 0,2-2 0,2-2 0,2-3 0,103 70 0,-19-19 0,-84-57 0,1-2 0,3-2 0,62 29 0,39 2 0,98 47 0,-193-82 0,115 79 0,-116-68-62,-31-22-264,0 1 0,-2 1 1,30 31-1,-44-37-6500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0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24575,'2'27'0,"2"0"0,1 0 0,1-1 0,1 1 0,2-1 0,0-1 0,15 28 0,-14-29 0,84 183 19,128 206 0,152 180-670,626 747 528,-465-711-1120,333 399-1795,-659-776 2830,495 608-389,-48 30 346,-250-235 570,-202-314-201,-80-138 1323,238 296 1,-249-369 192,141 172-515,-226-270-1119,1-2 0,1-1 0,45 33 0,20 20 0,-74-60 0,-1 2 0,-2 0 0,0 1 0,-1 1 0,15 32 0,34 51 0,-64-105-97,1-1-1,0 0 1,0 0-1,0 0 1,0 0-1,0 0 1,1 0-1,-1-1 1,1 0-1,0 0 1,0 0-1,0 0 0,4 1 1,3 1-6729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2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1 247 24575,'2'-1'0,"-1"0"0,1 0 0,-1 0 0,1-1 0,-1 1 0,1 0 0,-1-1 0,0 1 0,0 0 0,1-1 0,-1 0 0,0 1 0,0-1 0,-1 0 0,1 1 0,0-3 0,16-34 0,-15 35 0,6-21 0,-1-1 0,-2 0 0,0 0 0,-1-1 0,0-25 0,-1 48 0,5 12 0,8 21 0,-15-28 0,157 368 0,-85-186 0,191 428-357,556 938-1,-475-1003-332,88 145-1511,-37 22-364,21 233-266,-286-633 3077,35 31 4966,-136-293-4537,3-2 0,2-1 0,2-1 0,57 56 1,173 129-468,-154-139-228,112 119 0,-201-186 20,-2 0 0,0 2 0,-2 0 0,-1 2 0,-2 0 0,0 1 0,12 38 0,70 218 0,-80-244 0,2-2 0,41 61 0,-34-60 0,38 84 0,-55-102 0,2-1 0,0 0 0,2 0 0,0-2 0,27 30 0,101 90 0,-132-131 0,0 1 0,-1 1 0,0-1 0,-1 1 0,0 1 0,-1 0 0,-1 0 0,0 0 0,-1 1 0,0 0 0,6 29 0,10 6-1365,-12-31-5461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4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 24575,'0'-1'0,"-1"1"0,1 0 0,0 0 0,0-1 0,0 1 0,0 0 0,-1 0 0,1-1 0,0 1 0,0 0 0,0 0 0,-1 0 0,1 0 0,0-1 0,0 1 0,-1 0 0,1 0 0,0 0 0,-1 0 0,1 0 0,0 0 0,0-1 0,-1 1 0,1 0 0,0 0 0,-1 0 0,1 0 0,0 0 0,-1 0 0,1 0 0,0 1 0,-1-1 0,1 0 0,0 0 0,0 0 0,-1 0 0,1 0 0,0 0 0,0 0 0,-1 1 0,1-1 0,-4 16 0,7 20 0,11 11 0,1-1 0,3-1 0,33 61 0,-14-30 0,257 622 104,-30 12-367,-1-2-92,30-14 174,657 1111 162,-530-1160 795,-113-181-2203,-253-379-5399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5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24575,'21'12'0,"-1"1"0,0 1 0,-2 0 0,30 29 0,-2-2 0,-38-34 0,526 455 0,-498-425 0,-1 2 0,54 79 0,-65-83 0,1-1 0,1-1 0,2-2 0,1 0 0,47 37 0,62 28 0,-69-51 0,-3 3 0,111 104 0,109 171 0,-184-212 0,-78-89 0,-2 1 0,0 0 0,-2 2 0,0 1 0,-2 0 0,-1 1 0,16 35 0,-25-40 0,-1 0 0,-1 1 0,0-1 0,3 45 0,-6 91 0,-1-25 0,1-106-1365,2-4-5461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7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24575,'1'9'0,"0"0"0,0 0 0,1 0 0,0-1 0,1 1 0,0 0 0,0-1 0,1 0 0,0 0 0,0 0 0,1 0 0,0-1 0,0 1 0,11 10 0,10 8 0,1 0 0,39 27 0,-19-14 0,582 521 56,92 79-923,-566-509 673,498 423 255,-26 25-3000,1369 1688 184,-1558-1694 2393,438 754 0,-715-1044 400,107 179 233,25-21 349,-251-383 629,3-3 1,90 85-1,-107-115-904,1 0 0,1-2 0,1-2 0,1 0 0,1-3 0,64 26 0,-19-16-138,-25-10-170,68 32 0,-105-41-38,0 1 0,0 1 0,0 0-1,-1 1 1,-1 1 0,0 0 0,-1 1-1,13 15 1,17 23 1,3-3 0,1-2 0,75 57 0,-120-102 0,-1 0 0,0 1 0,1-1 0,-1 0 0,1 0 0,-1 0 0,1-1 0,-1 1 0,1 0 0,0 0 0,0-1 0,-1 1 0,1-1 0,0 0 0,0 1 0,-1-1 0,4 0 0,-5 0 0,1-1 0,-1 1 0,1-1 0,0 1 0,-1 0 0,1-1 0,-1 0 0,1 1 0,-1-1 0,1 1 0,-1-1 0,0 1 0,1-1 0,-1 0 0,0 1 0,1-1 0,-1 0 0,0 1 0,0-1 0,1 0 0,-1 0 0,0 1 0,0-1 0,0 0 0,0 0 0,0 1 0,0-2 0,-1-4 0,1 0 0,-1 0 0,0 0 0,-1 0 0,0 0 0,0 0 0,0 1 0,-4-8 0,-9-11-382,-2 1-1,-28-31 0,43 51 166,-16-17-6609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29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24575,'0'8'0,"1"0"0,1 0 0,-1 0 0,1-1 0,1 1 0,-1 0 0,1-1 0,7 12 0,38 60 0,-30-53 0,271 371 0,-31-48 0,-131-159 0,293 406 0,-330-483 0,4-4 0,6-4 0,119 97 0,547 334-651,-529-383-786,-155-99 1366,561 381-714,-37 46 429,-492-371 356,116 145 0,79 140 0,115 133 0,-333-429-131,123 144 682,-160-175 512,80 131 0,23 97-354,87 141-649,-210-386-62,3-2 0,2-1 0,2-2 0,1-2 0,3-2-1,60 45 1,172 90 2,-21-15 0,-206-126 0,-3 2 0,-1 1 0,41 47 0,-9-5 0,140 113 0,-75-67 0,-92-77 0,3-3 0,72 48 0,204 153 0,-236-172 0,19 17 0,55 43 0,-113-90 0,-2 2 0,74 87 0,-13-11 0,-48-58 0,88 86 0,-130-130-102,5 5 180,2-1 1,35 23-1,-55-41-214,1-2 0,0 0-1,0 0 1,0-1 0,1 0 0,0-1 0,0-1 0,0 0-1,0-1 1,15 1 0,5-2-6690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31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24575,'1'14'0,"-1"0"0,2 0 0,0 1 0,0-2 0,2 1 0,-1 0 0,8 16 0,1-5 0,1 0 0,27 39 0,522 659 0,-252-339 0,-43-50 0,424 377 0,-656-678 0,320 292 0,416 292 0,-612-499 0,211 201 0,-307-256 0,-3 3 0,-2 3 0,-4 3 0,-3 1 0,69 132 0,69 262 114,9 16-1593,-163-416-5347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24575,'0'-1'0,"1"0"0,-1 0 0,0 0 0,1 0 0,-1 0 0,1 0 0,-1 1 0,1-1 0,0 0 0,-1 0 0,1 1 0,0-1 0,-1 0 0,1 1 0,0-1 0,0 1 0,0-1 0,0 1 0,-1-1 0,1 1 0,0-1 0,2 1 0,27-10 0,-16 5 0,-4 1 0,1 0 0,-1 1 0,1 0 0,0 1 0,0 0 0,0 0 0,0 1 0,20 1 0,-27 1 0,-1-1 0,1 1 0,0 0 0,-1 0 0,1 0 0,-1 0 0,0 1 0,1-1 0,-1 1 0,0 0 0,0 0 0,0 0 0,0 1 0,0-1 0,0 0 0,-1 1 0,1 0 0,-1 0 0,0 0 0,0 0 0,0 0 0,0 0 0,-1 0 0,1 1 0,-1-1 0,0 1 0,0-1 0,0 1 0,0-1 0,0 7 0,0-1 0,-1 0 0,0 1 0,0-1 0,-1 0 0,0 0 0,-1 0 0,0 0 0,0-1 0,-1 1 0,-7 14 0,5-11 0,-1 0 0,-1 0 0,0-1 0,0 0 0,-1-1 0,-15 16 0,22-25 0,1 0 0,-1 0 0,0 0 0,0-1 0,1 1 0,-1 0 0,0 0 0,0-1 0,0 1 0,0 0 0,0-1 0,0 1 0,0-1 0,0 0 0,0 1 0,0-1 0,0 0 0,0 1 0,0-1 0,0 0 0,-2 0 0,3 0 0,-1-1 0,1 0 0,0 1 0,-1-1 0,1 0 0,0 0 0,-1 1 0,1-1 0,0 0 0,0 1 0,0-1 0,0 0 0,-1 0 0,1 1 0,0-1 0,0 0 0,1 0 0,-1 1 0,0-1 0,0 0 0,1-1 0,15-50 0,5 1 0,-2 3 0,1 1 0,3 1 0,32-50 0,-54 95 0,-1 1 0,0-1 0,1 0 0,-1 0 0,1 0 0,-1 1 0,1-1 0,-1 0 0,1 1 0,-1-1 0,1 0 0,0 1 0,-1-1 0,1 1 0,0-1 0,0 1 0,-1-1 0,1 1 0,0 0 0,0-1 0,0 1 0,-1 0 0,1 0 0,0-1 0,0 1 0,0 0 0,1 0 0,-1 1 0,-1 0 0,1 0 0,0-1 0,-1 1 0,1 0 0,0 0 0,-1 0 0,1 0 0,-1 0 0,0 0 0,1 0 0,-1 0 0,0 1 0,0-1 0,0 0 0,1 0 0,-1 2 0,-3 53 0,-8-9 0,3-22 0,2 0 0,1 1 0,1 0 0,1 0 0,2 0 0,1 37 0,1-61-47,-1 1 0,0 0 0,1 0 0,0 0 0,-1-1 0,1 1 0,0 0 0,1-1 0,-1 1-1,0 0 1,1-1 0,-1 0 0,1 1 0,0-1 0,0 0 0,0 0 0,0 0 0,0 0 0,0 0 0,0 0 0,1-1 0,-1 1-1,1-1 1,-1 0 0,1 0 0,0 1 0,-1-2 0,6 2 0,20 2-6779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3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24575,'2'8'0,"0"-1"0,0 1 0,1-1 0,0 0 0,0 0 0,0 0 0,1 0 0,0-1 0,10 12 0,2 7 0,164 344 0,-31-54 0,60 57 0,265 354 0,-6-139 0,-341-447 0,184 196 0,-214-241 0,150 113 0,343 219 0,-179-144 0,160 125 0,-497-346 0,-3 3 0,104 121 0,-59-64 0,-30-35 0,-86-87 0,1 0 0,-1 1 0,1-1 0,-1 0 0,0 0 0,1 0 0,-1 1 0,0-1 0,1 0 0,-1 0 0,0 1 0,1-1 0,-1 0 0,0 1 0,0-1 0,1 0 0,-1 1 0,0-1 0,0 0 0,0 1 0,1-1 0,-1 0 0,0 1 0,0-1 0,0 1 0,0-1 0,0 0 0,0 1 0,0-1 0,0 1 0,0-1 0,0 1 0,0-1 0,0 0 0,0 1 0,0-1 0,0 1 0,-1-1 0,1 0 0,0 1 0,0-1 0,0 0 0,0 1 0,-1-1 0,1 0 0,0 1 0,-1-1 0,1 0 0,0 1 0,0-1 0,-1 0 0,1 0 0,0 1 0,-1-1 0,1 0 0,-1 0 0,1 0 0,0 0 0,-1 1 0,-26-5 0,-93-65-1365,102 58-5461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35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24575,'2'56'0,"3"-1"0,1 1 0,27 103 0,69 153 0,-90-279 0,316 815 0,32 92 0,-311-798 0,318 813 0,-345-909 0,635 1283 0,-615-1259 0,84 105 0,-83-121 0,-2 2 0,-3 2 0,36 74 0,-60-102 0,150 304 0,-126-267 0,3-2 0,92 112 0,3-27 6,104 129-1377,-201-227-5455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7:37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24575,'1'3'0,"1"0"0,-1 0 0,1 0 0,0-1 0,0 1 0,0 0 0,1-1 0,3 4 0,6 8 0,18 27 0,2-2 0,58 57 0,-52-56 0,-1 1 0,-2 2 0,-2 2 0,-2 1 0,34 66 0,240 466 0,-9-83 0,-185-321 0,-60-87 0,66 156 0,14 101 0,-130-340 0,13 36 0,2-1 0,2 0 0,1-2 0,2 0 0,2-1 0,1-1 0,2-2 0,47 50 0,-45-56 0,7 9 0,1-2 0,2-2 0,1-1 0,65 39 0,-90-62 0,1 2 0,-1-1 0,-1 2 0,0 0 0,22 25 0,49 72 0,-62-76 0,2 0 0,43 42 0,23 7 0,-39-38 0,-3 3 0,53 63 0,-100-108 0,155 182 0,-133-159 0,2-1 0,0-1 0,2-1 0,0-2 0,36 20 0,-52-32-5,0 1 0,-1 0 0,0 0 0,0 1 0,14 17 0,1 0-1330,3 1-5491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1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24575,'356'0'0,"1403"-14"0,-993 4 0,-732 11 0,-28 2 0,-17 1 0,-21 3 0,-20-3-1365,-4-1-5461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13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74 24575,'-37'-1'0,"-1"2"0,1 1 0,-1 2 0,1 1 0,-45 14 0,47-3 0,34-16 0,1 0 0,-1 0 0,1 0 0,-1 0 0,1 0 0,-1 1 0,0-1 0,1 0 0,0 0 0,-1 1 0,1-1 0,-1 0 0,1 1 0,-1-1 0,1 0 0,0 1 0,-1-1 0,1 1 0,0-1 0,-1 1 0,1-1 0,0 1 0,-1-1 0,1 1 0,0-1 0,0 1 0,0-1 0,0 1 0,-1-1 0,1 1 0,0-1 0,0 1 0,0-1 0,0 1 0,0 0 0,0-1 0,1 1 0,-1-1 0,0 1 0,0-1 0,0 1 0,0-1 0,1 1 0,-1-1 0,0 1 0,0-1 0,1 1 0,-1-1 0,0 1 0,1-1 0,-1 0 0,1 1 0,-1-1 0,1 1 0,-1-1 0,0 0 0,1 0 0,-1 1 0,1-1 0,-1 0 0,1 0 0,0 1 0,-1-1 0,1 0 0,12 4 0,0 0 0,1-1 0,-1-1 0,1 0 0,0 0 0,13-1 0,-10 0 0,845-2 0,-2-72 0,-798 67 0,44-4 0,196-44 0,-281 45 0,-28 3 0,-35 2 0,-210 3-1365,148 2-5461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14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663 30 24575,'-307'11'0,"247"-6"0,1 4 0,0 2 0,-61 19 0,76-10 0,30-7 0,14-12 0,1 0 0,-1-1 0,0 1 0,0-1 0,0 1 0,1-1 0,-1 1 0,0-1 0,1 1 0,-1-1 0,0 1 0,1-1 0,-1 1 0,0-1 0,1 0 0,-1 1 0,1-1 0,-1 0 0,1 1 0,-1-1 0,1 0 0,-1 0 0,1 1 0,-1-1 0,1 0 0,0 0 0,-1 0 0,1 0 0,-1 0 0,1 1 0,0-1 0,0-1 0,28 7 0,0-3 0,1 0 0,55-3 0,-26 0 0,1754-115 0,-1717 102 0,-64 4 0,-33 8 0,0 0 0,0 1 0,0-1 0,0 0 0,0 1 0,0-1 0,0 1 0,0-1 0,-1 1 0,1 0 0,0-1 0,0 1 0,0 0 0,-1 0 0,1 0 0,0 0 0,0 0 0,0 0 0,-3 0 0,-192-7 0,-236 21 0,413-13 0,-750 73 0,534-31 0,233-42 0,0-1 0,-1 0 0,1 1 0,0-1 0,0 1 0,0 0 0,-1 0 0,1 0 0,0 0 0,0 0 0,0 0 0,-2 2 0,6-2 0,-1 0 0,1 0 0,0 0 0,0 0 0,0-1 0,0 1 0,0-1 0,0 1 0,0-1 0,0 0 0,0 0 0,0 0 0,0 0 0,3-1 0,924-39 0,-656 18 0,-184 15 0,-58 3 0,-58 2 0,-324 15 87,-95 1-1539,421-14-5374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2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1711 72 24575,'0'-1'0,"-1"-1"0,0 1 0,1-1 0,-1 1 0,0 0 0,0-1 0,0 1 0,0 0 0,-1-1 0,1 1 0,0 0 0,0 0 0,-1 0 0,1 0 0,0 0 0,-1 0 0,1 1 0,-1-1 0,1 0 0,-3 0 0,-33-12 0,-16 1 0,0 3 0,-1 2 0,0 2 0,-77 4 0,94 0 0,-1 2 0,0 2 0,1 1 0,0 2 0,-40 11 0,-87 24 0,64-18 0,-22 18 0,18-5 0,78-28 0,0 1 0,0 1 0,1 1 0,0 1 0,-37 24 0,50-27 0,0 0 0,1 0 0,0 1 0,1 1 0,0-1 0,0 2 0,1-1 0,1 1 0,0 1 0,1 0 0,0 0 0,-6 15 0,10-19 0,-146 458 0,130-384 0,1-15 0,4 1 0,2 0 0,-3 110 0,16 173 0,2-330 0,0-1 0,1 0 0,1 0 0,1 0 0,1-1 0,1 1 0,13 23 0,-4-5 0,-3-6 0,133 297 0,-131-293 0,-3 1 0,-1 0 0,-1 1 0,9 77 0,12 47 0,-20-119 0,3 0 0,1 0 0,2-2 0,1 0 0,3-1 0,1-1 0,47 60 0,-50-77 0,2 0 0,0-1 0,1-1 0,1-1 0,1-2 0,31 18 0,171 80 0,-37-21 0,-171-84 0,-2 1 0,0 1 0,0 0 0,-1 2 0,19 21 0,64 90 0,-47-57 0,-21-30 0,49 49 0,-63-73 0,0-1 0,0-1 0,2 0 0,-1-1 0,33 15 0,-24-12 0,0 2 0,-1 0 0,-1 2 0,-1 1 0,39 41 0,-37-34 0,1-2 0,2-1 0,51 34 0,-8-20 0,24 14 0,46 44-57,-69-44-379,3-3 0,149 72 0,-182-103-6390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5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1362 4871 24575,'-2'-3'0,"1"0"0,-1 0 0,0 0 0,1 0 0,-1 1 0,-1-1 0,1 1 0,0-1 0,-1 1 0,1 0 0,-1 0 0,0 0 0,-4-3 0,-4 1 0,34 24 0,28 18 0,1-1 0,1-3 0,3-2 0,0-3 0,79 29 0,-114-51 0,186 59 0,-169-57 0,0-1 0,1-2 0,63 1 0,-21-6 0,195-4 0,-257 1 0,0-1 0,1-1 0,-1 0 0,-1-2 0,1 0 0,27-14 0,104-65 0,-96 52 0,-27 17 0,-2-1 0,0-1 0,0-2 0,-2 0 0,-1-2 0,0 0 0,-2-2 0,0 0 0,20-35 0,-5 5 0,117-196 0,-130 207 0,-1-2 0,-2 0 0,25-93 0,51-273 0,-70 308 0,-11 48 0,-2 1 0,6-66 0,6-97 0,-12 131 0,-3-1 0,-6-165 0,-48-89 0,-25 110 0,50 187 0,-1 1 0,-3 0 0,-1 2 0,-61-75 0,29 40 0,-266-341 0,150 166 0,46 98 0,18 26 0,67 77 0,-1 3 0,-2 1 0,-100-77 0,117 103 0,-1 2 0,0 1 0,-1 1 0,-56-20 0,-134-30 0,131 42 0,-35-13 0,1-5 0,-208-102 0,277 115 0,-1 2 0,-1 3 0,-2 2 0,-87-21 0,-3 10 0,74 14 0,-1 3 0,0 4 0,-118-5 0,132 17-92,22-1-227,0 1 1,-1 2 0,-43 9 0,60-6-6508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7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0 791 24575,'5'-1'0,"0"0"0,-1 0 0,1-1 0,-1 1 0,1-1 0,-1 0 0,0 0 0,1 0 0,6-6 0,10-4 0,159-81 0,-5-8 0,318-244 0,-471 329 0,57-53 0,-73 64 0,0-1 0,-1 0 0,0-1 0,0 1 0,0-1 0,-1 0 0,0 0 0,0 0 0,4-14 0,-8 20 0,0 0 0,1-1 0,-1 1 0,0 0 0,0-1 0,0 1 0,0 0 0,0-1 0,0 1 0,0 0 0,0 0 0,-1-1 0,1 1 0,0 0 0,-1-1 0,1 1 0,-1 0 0,0 0 0,1 0 0,-1 0 0,0-1 0,0 1 0,-1-2 0,-1 1 0,1 1 0,-1-1 0,0 0 0,0 1 0,1-1 0,-1 1 0,0 0 0,0 0 0,-7-2 0,-6 1 0,0 0 0,0 1 0,-20 0 0,27 2 0,-148 5 0,166-6 0,1 0 0,-1 1 0,0 0 0,0 0 0,-1 1 0,1 0 0,0 1 0,0 0 0,12 6 0,-16-5 0,-1-1 0,1 1 0,-1 0 0,0 0 0,0 0 0,0 0 0,0 1 0,-1 0 0,0-1 0,0 1 0,0 1 0,-1-1 0,1 0 0,-1 1 0,-1-1 0,3 10 0,1 7-227,-2 0-1,0 1 1,-1-1-1,-2 1 1,-2 33-1,-3-3-6598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8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11 24575,'0'0'0,"0"-1"0,0 1 0,-1 0 0,1-1 0,0 1 0,0 0 0,0 0 0,0-1 0,0 1 0,0 0 0,0-1 0,0 1 0,0 0 0,0-1 0,0 1 0,0 0 0,0-1 0,1 1 0,-1 0 0,0-1 0,0 1 0,0 0 0,0 0 0,0-1 0,1 1 0,-1 0 0,0-1 0,0 1 0,1 0 0,-1 0 0,0 0 0,0-1 0,1 1 0,-1 0 0,0 0 0,0 0 0,1 0 0,-1 0 0,0-1 0,1 1 0,0 0 0,11 11 0,11 25 0,-6 4 0,-2 1 0,-1 1 0,-3 0 0,7 46 0,10 178 0,-27-248 0,1 52 0,-2-67 0,0 0 0,0 0 0,-1 0 0,1 0 0,-1 0 0,0-1 0,0 1 0,0 0 0,0 0 0,0 0 0,0-1 0,-1 1 0,0 0 0,1-1 0,-1 0 0,0 1 0,0-1 0,-3 3 0,3-4 0,0 0 0,0-1 0,0 1 0,0 0 0,0-1 0,0 0 0,-1 1 0,1-1 0,0 0 0,0 0 0,0 0 0,0 0 0,0 0 0,0-1 0,0 1 0,0-1 0,0 1 0,0-1 0,-2-1 0,-42-21 0,28 12 0,2 3 0,-1 0 0,1 1 0,-1 0 0,0 1 0,-36-6 0,47 11 0,0 0 0,-1 1 0,1 0 0,0 1 0,0-1 0,0 1 0,0 0 0,0 0 0,1 1 0,-1 0 0,0 0 0,0 0 0,1 1 0,0 0 0,-1 0 0,1 0 0,0 1 0,1 0 0,-1 0 0,1 0 0,-7 8 0,3-1 0,0 0 0,1 1 0,1 0 0,0 0 0,0 1 0,1 0 0,1-1 0,0 2 0,1-1 0,1 0 0,0 1 0,-1 14 0,3-21 0,0 0 0,0 0 0,1 0 0,0-1 0,0 1 0,0 0 0,1 0 0,0-1 0,1 1 0,-1-1 0,6 9 0,-6-11 0,1-1 0,0 1 0,0-1 0,0 0 0,0 0 0,0 0 0,1-1 0,-1 1 0,1-1 0,0 1 0,0-1 0,-1 0 0,2-1 0,-1 1 0,0-1 0,0 0 0,0 0 0,1 0 0,5 0 0,-3 0 0,-1-1 0,1 0 0,0 0 0,0-1 0,-1 0 0,1 0 0,-1-1 0,1 0 0,-1 0 0,1 0 0,-1-1 0,0 0 0,0 0 0,0 0 0,-1-1 0,1 0 0,-1 0 0,0-1 0,0 1 0,0-1 0,4-6 0,9-12 0,-1-1 0,-2-1 0,22-45 0,11-17 0,-47 86 0,0-1 0,0 1 0,0 0 0,0 0 0,0-1 0,0 1 0,0 0 0,0 0 0,0 0 0,1 0 0,-1 0 0,0 1 0,0-1 0,1 0 0,-1 1 0,1-1 0,2 0 0,-3 1 0,0 0 0,0 0 0,0 0 0,0 0 0,0 1 0,0-1 0,0 0 0,0 1 0,0-1 0,0 1 0,0-1 0,0 1 0,0-1 0,-1 1 0,1-1 0,0 1 0,0 0 0,-1 0 0,1-1 0,1 2 0,3 6 0,0 1 0,-1-1 0,0 1 0,6 16 0,-1-3 0,19 34-1365,-17-31-5461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4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24575,'1'-1'0,"-1"0"0,1 0 0,0 0 0,-1 0 0,1 0 0,0 0 0,0 0 0,0 0 0,0 1 0,0-1 0,0 0 0,0 0 0,0 1 0,0-1 0,0 1 0,0-1 0,0 1 0,0-1 0,0 1 0,1 0 0,-1 0 0,0-1 0,0 1 0,2 0 0,35-5 0,-36 4 0,9 0 0,0 1 0,-1-1 0,1 2 0,-1-1 0,1 2 0,-1-1 0,17 6 0,-24-6 0,0 0 0,-1 0 0,1 0 0,0 0 0,-1 1 0,0-1 0,1 1 0,-1 0 0,0-1 0,0 1 0,0 0 0,0 1 0,0-1 0,0 0 0,0 0 0,-1 1 0,1-1 0,-1 1 0,0-1 0,0 1 0,0 0 0,0-1 0,0 1 0,-1 0 0,1 0 0,-1 0 0,1 0 0,-1-1 0,0 1 0,0 0 0,-1 0 0,1 0 0,-2 4 0,-1 4 0,-1 0 0,0-1 0,-1 1 0,0-1 0,0 0 0,-1 0 0,-1-1 0,0 0 0,0 0 0,-1 0 0,-9 8 0,-25 32 0,42-49 0,0 1 0,0-1 0,-1 0 0,1 0 0,0 1 0,0-1 0,0 0 0,0 0 0,0 1 0,-1-1 0,1 0 0,0 1 0,0-1 0,0 0 0,0 1 0,0-1 0,0 0 0,0 1 0,0-1 0,0 0 0,0 0 0,0 1 0,0-1 0,1 0 0,-1 1 0,0-1 0,0 0 0,0 0 0,0 1 0,0-1 0,1 0 0,-1 1 0,0-1 0,0 0 0,0 0 0,1 0 0,-1 1 0,0-1 0,0 0 0,1 0 0,-1 0 0,0 0 0,0 1 0,1-1 0,-1 0 0,0 0 0,1 0 0,-1 0 0,0 0 0,1 0 0,-1 0 0,0 0 0,0 0 0,1 0 0,-1 0 0,0 0 0,1 0 0,-1 0 0,0 0 0,1 0 0,24-2 0,-21 2 0,45-4-120,17-1-295,-1-3 0,78-20 0,-103 16-6411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8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24575,'0'0'0,"1"1"0,-1 0 0,0-1 0,0 1 0,0 0 0,0-1 0,1 1 0,-1 0 0,0-1 0,0 1 0,1 0 0,-1-1 0,1 1 0,-1-1 0,0 1 0,1-1 0,-1 1 0,1-1 0,-1 1 0,1-1 0,-1 0 0,1 1 0,0-1 0,-1 1 0,1-1 0,0 0 0,-1 0 0,1 1 0,0-1 0,-1 0 0,1 0 0,0 0 0,-1 0 0,1 0 0,0 0 0,-1 0 0,1 0 0,0 0 0,-1 0 0,1 0 0,0 0 0,0-1 0,29-10 0,-25 6 0,-1 1 0,0-1 0,0 0 0,0-1 0,-1 1 0,1-1 0,-1 1 0,0-1 0,-1 0 0,0 0 0,0 0 0,2-10 0,-3 128 0,-2-66 0,-1-29 0,0-1 0,2 1 0,0 0 0,1-1 0,1 1 0,0-1 0,1 1 0,11 30 0,-14-46 4,0 1 0,1-1 0,0 0-1,-1 0 1,1 0 0,0 1 0,-1-1-1,1 0 1,0 0 0,0 0 0,0 0-1,0 0 1,0-1 0,0 1 0,0 0 0,1 0-1,-1-1 1,0 1 0,0 0 0,0-1-1,1 1 1,-1-1 0,0 0 0,1 1-1,-1-1 1,2 0 0,-1 0-96,0-1 1,0 0-1,0 1 0,0-1 1,0 0-1,0 0 0,-1 0 0,1 0 1,0 0-1,0 0 0,-1-1 1,1 1-1,-1-1 0,1 1 1,2-4-1,14-20-6734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9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24575,'0'8'0,"0"11"0,0-2 0,0 4 0,0 3 0,0-3-8191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49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602 0 24575,'-113'103'0,"-181"128"0,231-185 0,19-17 0,31-21 0,0 1 0,0-1 0,1 2 0,1 0 0,-13 13 0,24-23 0,0 0 0,0 1 0,-1-1 0,1 0 0,0 0 0,0 1 0,0-1 0,0 0 0,0 0 0,-1 1 0,1-1 0,0 0 0,0 1 0,0-1 0,0 0 0,0 1 0,0-1 0,0 0 0,0 1 0,0-1 0,0 0 0,0 0 0,1 1 0,-1-1 0,0 0 0,0 1 0,0-1 0,0 0 0,0 1 0,0-1 0,1 0 0,-1 0 0,0 1 0,0-1 0,0 0 0,1 0 0,-1 0 0,0 1 0,0-1 0,1 0 0,-1 0 0,0 0 0,1 0 0,-1 0 0,0 1 0,0-1 0,1 0 0,-1 0 0,0 0 0,1 0 0,-1 0 0,0 0 0,1 0 0,-1 0 0,0 0 0,1 0 0,-1 0 0,0 0 0,1 0 0,-1-1 0,1 1 0,25 0 0,-23 0 0,32-1 0,0 1 0,0 2 0,-1 2 0,1 1 0,-1 1 0,60 21 0,-57-16-455,0-1 0,60 9 0,-67-17-6371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0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24575,'3'-13'0,"3"17"0,4 24 0,-6 18 0,-3 46 0,2 36 0,-3-124 0,0-1 0,1 1 0,0-1 0,-1 1 0,1-1 0,1 1 0,-1-1 0,0 1 0,1-1 0,0 0 0,0 0 0,0 0 0,0 0 0,4 4 0,-5-5 0,1-1 0,0 0 0,0 0 0,0 0 0,0 0 0,0 0 0,0 0 0,0 0 0,0-1 0,1 1 0,-1-1 0,0 1 0,0-1 0,1 0 0,-1 0 0,0 0 0,0 0 0,1 0 0,-1-1 0,0 1 0,0-1 0,0 1 0,1-1 0,2-1 0,12-5 0,1 1 0,0 1 0,0 1 0,1 0 0,-1 2 0,1 0 0,28 1 0,-41 1 0,-1 0 0,1 1 0,-1 0 0,1 0 0,-1 0 0,1 1 0,-1 0 0,0 0 0,0 0 0,0 0 0,0 1 0,0 0 0,-1 0 0,1 0 0,-1 1 0,0-1 0,0 1 0,0 0 0,0 0 0,-1 1 0,1-1 0,-1 1 0,0-1 0,-1 1 0,1 0 0,-1 0 0,0 0 0,0 1 0,1 8 0,-2-7 6,-1-1 0,0 1-1,0 0 1,-1-1 0,1 1-1,-2 0 1,1-1 0,-1 1 0,0-1-1,0 1 1,0-1 0,-1 0-1,0 0 1,-1 0 0,1 0-1,-1-1 1,0 1 0,-1-1 0,1 0-1,-9 7 1,8-7-80,0 0-1,0 0 1,0-1 0,-1 0 0,0 0-1,1 0 1,-2-1 0,1 0 0,0 0-1,-1 0 1,1-1 0,-1 0 0,0 0-1,1-1 1,-1 0 0,0 0 0,0 0-1,0-1 1,-13-1 0,-17-11-6752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1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1 132 24575,'4'-8'0,"5"-3"0,10 1 0,9-2 0,12 1 0,8-6 0,3 0 0,-3-1 0,-1 3 0,-9 3-8191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2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0 664 24575,'16'0'0,"30"-8"0,39-11 0,41-14 0,57-14 0,44-10 0,41-13 0,23-6-867,7 2 867,-16 6 0,-30 5 0,-43 15 0,-49 6 0,-55 11 0,-58 11 0,-53 12 0,-50 8 0,-15 4-7324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2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35 594 24575,'-8'0'0,"-7"0"0,3 8 0,20 2 0,37 1 0,43-7 0,51-16 0,50-13 0,41-16 0,39-20 0,21-12-880,6-6 880,-10-5 0,-35 7 0,-43 9 0,-53 8 0,-53 14-7311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3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1706 24575,'24'-26'0,"-1"-1"0,-1-2 0,-1 0 0,20-40 0,70-146 0,-95 181 0,194-451 0,74-147 0,-281 626 0,5-11 0,1 0 0,1 0 0,0 1 0,1 0 0,1 1 0,0 0 0,25-22 0,-26 34 0,-13 13 0,-12 16 0,-37 34 0,40-50 0,1 0 0,1 1 0,0 0 0,0 0 0,1 1 0,-12 25 0,19-36 0,1 0 0,-1-1 0,1 1 0,0 0 0,-1-1 0,1 1 0,0 0 0,0 0 0,0 0 0,-1-1 0,1 1 0,0 0 0,0 0 0,0-1 0,0 1 0,0 0 0,0 0 0,1 0 0,-1-1 0,0 1 0,0 0 0,0 0 0,1-1 0,-1 1 0,0 0 0,1 0 0,-1-1 0,1 1 0,-1 0 0,1-1 0,-1 1 0,1-1 0,-1 1 0,1-1 0,0 1 0,-1-1 0,1 1 0,0-1 0,-1 1 0,1-1 0,0 0 0,0 1 0,-1-1 0,3 0 0,44 0 0,-8 0 0,-36 1 5,0 1-1,0-1 1,-1 0-1,1 1 0,0 0 1,-1 0-1,1-1 1,-1 1-1,0 1 1,0-1-1,0 0 1,0 1-1,0-1 0,0 1 1,0-1-1,-1 1 1,1 0-1,-1 0 1,0 0-1,0 0 1,0-1-1,0 6 0,2 6-253,-1 0-1,0 0 1,-1 22 0,-1-27-221,0 30-6356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4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1 24575,'5'6'0,"-1"1"0,0 0 0,-1 0 0,0 0 0,0 0 0,0 0 0,-1 1 0,0-1 0,0 1 0,1 10 0,0-2 0,21 120 0,-6 0 0,0 229 0,-18-366 0,-4-9 0,0 0 0,-1 0 0,0 1 0,-1 0 0,1 0 0,-2 0 0,1 1 0,-15-15 0,17 20 0,1 0 0,-1 1 0,0-1 0,0 1 0,-1-1 0,1 1 0,0 1 0,-1-1 0,1 1 0,-1-1 0,1 1 0,-1 1 0,0-1 0,0 1 0,1-1 0,-1 1 0,0 1 0,1-1 0,-8 2 0,6 0 0,0 0 0,0 1 0,0 0 0,0 0 0,0 1 0,1-1 0,-1 1 0,1 1 0,0-1 0,0 1 0,1-1 0,-1 1 0,-5 9 0,0 1 0,0 1 0,0 0 0,2 0 0,-10 24 0,15-30 0,0-1 0,0 0 0,1 1 0,0-1 0,0 1 0,1 0 0,0-1 0,1 1 0,2 19 0,-2-27 0,0 0 0,1 0 0,-1 1 0,0-1 0,1 0 0,0 0 0,0 0 0,-1 0 0,1 0 0,0 0 0,0 0 0,1 0 0,-1 0 0,0 0 0,1-1 0,-1 1 0,1 0 0,-1-1 0,1 1 0,0-1 0,0 0 0,0 1 0,0-1 0,0 0 0,0 0 0,0-1 0,0 1 0,0 0 0,0-1 0,0 1 0,0-1 0,1 1 0,-1-1 0,0 0 0,0 0 0,1 0 0,-1 0 0,0-1 0,0 1 0,0 0 0,1-1 0,-1 0 0,0 0 0,0 1 0,2-3 0,6-1 0,-1 0 0,0-1 0,0 0 0,0-1 0,0 0 0,-1 0 0,0-1 0,10-11 0,32-54 0,-43 60 0,0 0 0,0 1 0,1-1 0,1 2 0,0-1 0,1 1 0,-1 0 0,2 1 0,16-12 0,-25 20 3,0 1 1,-1-1-1,1 0 0,0 0 0,0 1 1,0-1-1,0 1 0,0-1 0,0 1 1,0 0-1,0 0 0,0 0 0,0 0 1,0 0-1,0 1 0,0-1 0,0 0 1,0 1-1,0-1 0,0 1 0,-1 0 0,1 0 1,0 0-1,0 0 0,-1 0 0,1 0 1,0 0-1,-1 1 0,1-1 0,-1 0 1,0 1-1,2 1 0,3 5-224,0 1 0,0 0 1,-1 0-1,7 17 0,-9-20-147,10 25-6458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4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24575,'-3'2'0,"0"0"0,0 0 0,0 1 0,1-1 0,-1 1 0,1-1 0,0 1 0,0 0 0,0 0 0,0 0 0,0 0 0,1 0 0,-1 0 0,1 0 0,-1 5 0,-13 55 0,12-51 0,-1 9 0,0-5 0,0 1 0,2-1 0,0 1 0,0 0 0,1 0 0,2 0 0,-1 0 0,4 17 0,-3-32 0,-1-1 0,0 1 0,1 0 0,-1-1 0,1 1 0,0 0 0,0-1 0,-1 1 0,1-1 0,0 0 0,0 1 0,0-1 0,1 0 0,-1 1 0,0-1 0,0 0 0,1 0 0,-1 0 0,1 0 0,-1 0 0,1 0 0,-1-1 0,1 1 0,-1 0 0,1-1 0,0 1 0,-1-1 0,1 0 0,0 0 0,-1 1 0,1-1 0,0 0 0,0 0 0,-1 0 0,1-1 0,0 1 0,-1 0 0,1-1 0,0 1 0,-1-1 0,1 1 0,-1-1 0,3-1 0,1-1 0,0 1 0,0-1 0,0-1 0,0 1 0,-1-1 0,1 0 0,-1 0 0,0 0 0,0 0 0,-1-1 0,1 1 0,2-7 0,-3 5 12,0-1 0,0 1 0,-1-1 0,0 1 0,0-1 0,-1 0 0,0 0 0,0 0 0,0-8 0,-1 13-53,0 0-1,0 0 1,0 1 0,-1-1 0,1 0-1,-1 0 1,1 0 0,-1 0 0,1 0-1,-1 0 1,0 1 0,0-1 0,0 0-1,0 0 1,0 1 0,0-1 0,-1 1-1,1-1 1,0 1 0,-1 0 0,1-1-1,-1 1 1,0 0 0,1 0 0,-1 0-1,0 0 1,0 0 0,1 1 0,-1-1-1,0 0 1,0 1 0,0 0 0,0-1-1,0 1 1,-3 0 0,-21 1-6785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24575,'4'0'0,"6"0"0,8 0 0,10 0 0,12 0 0,7 0 0,9 0 0,1 0 0,0 0 0,-5 0 0,-13 0-8191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4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24575,'11'33'0,"-3"-14"0,18 100 0,-19-82 0,20 67 0,-25-99 0,0 0 0,0-1 0,0 1 0,1-1 0,0 1 0,0-1 0,3 4 0,-6-8 0,0 1 0,0-1 0,1 0 0,-1 0 0,0 0 0,0 0 0,0 0 0,0 1 0,0-1 0,0 0 0,1 0 0,-1 0 0,0 0 0,0 0 0,0 0 0,0 0 0,0 0 0,1 1 0,-1-1 0,0 0 0,0 0 0,0 0 0,1 0 0,-1 0 0,0 0 0,0 0 0,0 0 0,0 0 0,1 0 0,-1 0 0,0 0 0,0 0 0,0-1 0,1 1 0,-1 0 0,0 0 0,0 0 0,0 0 0,0 0 0,0 0 0,1 0 0,-1 0 0,0 0 0,0-1 0,0 1 0,0 0 0,0 0 0,0 0 0,1 0 0,-1-1 0,0 1 0,0 0 0,0 0 0,0 0 0,-1-27 0,-7-10 0,-21-61 0,16 61 0,-10-56 0,22 90 0,0 0 0,1-1 0,0 1 0,0 0 0,0-1 0,0 1 0,0 0 0,0-1 0,1 1 0,0 0 0,0 0 0,0-1 0,0 1 0,0 0 0,0 0 0,1 0 0,0 0 0,-1 0 0,1 1 0,0-1 0,1 0 0,-1 1 0,0 0 0,1-1 0,-1 1 0,1 0 0,0 0 0,-1 0 0,1 1 0,0-1 0,0 1 0,0-1 0,1 1 0,-1 0 0,0 0 0,0 1 0,1-1 0,-1 1 0,0-1 0,1 1 0,-1 0 0,0 0 0,1 1 0,-1-1 0,0 1 0,1-1 0,-1 1 0,0 0 0,6 3 0,-7-3 3,0-1 0,0 1 0,0 0-1,0 0 1,-1 0 0,1 0 0,0 1 0,-1-1-1,1 0 1,0 1 0,-1-1 0,0 1-1,1-1 1,-1 1 0,0-1 0,0 1 0,0 0-1,0 0 1,0 0 0,0 0 0,-1 0 0,1 0-1,0 0 1,-1 0 0,0 0 0,1 0-1,-1 0 1,0 0 0,0 0 0,0 0 0,-1 0-1,1 0 1,0 0 0,-1 0 0,1 0 0,-1 0-1,0 0 1,1 0 0,-1 0 0,0-1-1,0 1 1,-2 3 0,-2 2-152,1 0 1,-1 0-1,0 0 1,0 0-1,-1-1 1,1 0-1,-2 0 1,1 0-1,-9 5 1,-14 5-6678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5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24575,'4'1'0,"-1"0"0,0 0 0,0 0 0,0 0 0,0 0 0,0 1 0,0-1 0,0 1 0,0 0 0,0 0 0,-1 0 0,1 0 0,-1 0 0,1 0 0,-1 1 0,0-1 0,0 1 0,0 0 0,-1 0 0,1 0 0,0 0 0,-1 0 0,0 0 0,0 0 0,2 5 0,3 12 0,0 1 0,5 33 0,-10-49 0,2 12 0,6 46 0,-8-58 0,-1-1 0,0 1 0,1-1 0,-2 1 0,1 0 0,-1-1 0,1 1 0,-1-1 0,-3 9 0,0-14 0,0-10 0,1-12 0,4 16 9,1 1-1,0 0 1,1 0-1,-1 0 1,1 0 0,0 1-1,0-1 1,1 1-1,0-1 1,0 1-1,0 0 1,0 1-1,10-8 1,-12 10-53,0 0 1,0 0-1,0 0 0,0 0 1,0 1-1,0-1 0,1 1 1,-1 0-1,1-1 0,-1 1 1,1 0-1,-1 1 0,1-1 1,0 0-1,-1 1 0,1-1 0,0 1 1,-1 0-1,1 0 0,0 0 1,0 0-1,-1 1 0,1-1 1,0 1-1,-1-1 0,1 1 1,0 0-1,-1 0 0,1 0 1,-1 1-1,0-1 0,1 0 1,3 4-1,5 9-6782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8:56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0 312 24575,'3'0'0,"-1"0"0,0 0 0,0 0 0,0 1 0,0-1 0,0 1 0,1-1 0,-1 1 0,0 0 0,0 0 0,-1 0 0,1 0 0,0 0 0,0 0 0,0 0 0,-1 1 0,1-1 0,0 1 0,-1-1 0,0 1 0,1 0 0,0 1 0,2 5 0,0-1 0,-1 0 0,0 1 0,4 13 0,-7-16 0,2-1 0,-1 1 0,1 0 0,-1-1 0,1 1 0,0-1 0,1 1 0,-1-1 0,1 0 0,5 6 0,-6-9 0,-1 0 0,0-1 0,0 1 0,0-1 0,0 0 0,1 1 0,-1-1 0,0 0 0,0 0 0,1 0 0,-1 0 0,0 0 0,1 0 0,-1 0 0,0 0 0,0-1 0,0 1 0,1 0 0,-1-1 0,0 1 0,0-1 0,0 1 0,0-1 0,1 0 0,0-1 0,34-25 0,-19 14 0,-12 10 0,-1 0 0,0 0 0,1 1 0,0 0 0,-1 0 0,1 0 0,0 1 0,0-1 0,0 1 0,10-1 0,-11 2 0,-1 1 0,0-1 0,1 1 0,-1-1 0,1 1 0,-1 0 0,0 0 0,0 1 0,1-1 0,-1 1 0,0 0 0,0-1 0,-1 1 0,1 1 0,0-1 0,4 5 0,-6-6 0,1 1 0,0 0 0,-1 0 0,1-1 0,0 1 0,0-1 0,0 1 0,0-1 0,1 0 0,-1 0 0,0 0 0,0 0 0,1 0 0,-1-1 0,1 1 0,-1-1 0,1 1 0,-1-1 0,0 0 0,1 0 0,-1 0 0,1 0 0,4-1 0,-2-1 0,0-1 0,-1 1 0,1-1 0,-1 0 0,1 0 0,-1 0 0,0 0 0,0-1 0,-1 0 0,6-6 0,-4 3 0,1 1 0,0-1 0,0 1 0,0 0 0,1 0 0,-1 1 0,1 0 0,1 0 0,-1 0 0,1 1 0,0 0 0,0 1 0,0 0 0,0 0 0,1 1 0,-1 0 0,1 0 0,-1 1 0,1 0 0,0 0 0,0 1 0,8 1 0,10 1 0,-19 0 0,-1-1 0,1-1 0,0 1 0,-1-1 0,1 0 0,-1-1 0,1 0 0,-1 0 0,1 0 0,-1-1 0,0 0 0,0-1 0,11-4 0,-9-1 0,-11 5 0,-16 16 0,-5 21 0,22-33 0,0 0 0,0 1 0,0-1 0,0 1 0,0-1 0,1 0 0,-1 1 0,0 0 0,1-1 0,-1 1 0,1-1 0,0 1 0,0 0 0,-1-1 0,1 1 0,0-1 0,0 1 0,0 0 0,1-1 0,-1 1 0,1 2 0,1-6 0,0 1 0,0 0 0,0-1 0,0 0 0,-1 1 0,1-1 0,0 0 0,-1 0 0,1 0 0,-1 0 0,0 0 0,1-1 0,-1 1 0,1-4 0,7-18 0,-7 17 0,0 0 0,1 0 0,-1 1 0,2-1 0,4-7 0,-7 14 0,-1-1 0,1 1 0,-1 0 0,1 0 0,0-1 0,0 1 0,-1 0 0,1 0 0,0 0 0,-1 0 0,1 0 0,0 0 0,0 0 0,-1 0 0,1 0 0,0 0 0,-1 0 0,1 0 0,0 0 0,-1 1 0,1-1 0,0 0 0,-1 0 0,1 1 0,0-1 0,-1 1 0,1-1 0,0 1 0,26 16 0,-14-7 0,-12-10 0,1 1 0,-1-1 0,0 0 0,0 1 0,0-1 0,0 0 0,0 1 0,0-1 0,1 0 0,-1 0 0,0 0 0,0 0 0,0 0 0,0 0 0,1-1 0,-1 1 0,0 0 0,0 0 0,0-1 0,0 1 0,0-1 0,0 1 0,0-1 0,0 0 0,0 1 0,0-1 0,1-1 0,0 0 0,0-1 0,0 1 0,0-1 0,-1 0 0,1 0 0,-1 0 0,0 0 0,0 0 0,0 0 0,1-4 0,1-10 0,-1-1 0,-1-34 0,0 45 0,-4-142 0,31 234 0,10 107-1365,-34-155-5461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07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1 266 24575,'84'-3'0,"108"-19"0,-92 8 0,990-137 0,-1034 146 0,-38 4 0,-1 0 0,1-1 0,0-1 0,0-1 0,-1 0 0,0-1 0,0-1 0,17-8 0,-34 14 0,0 0 0,1 0 0,-1 0 0,0 0 0,1-1 0,-1 1 0,0 0 0,0 0 0,1 0 0,-1 0 0,0 0 0,0-1 0,1 1 0,-1 0 0,0 0 0,0 0 0,1-1 0,-1 1 0,0 0 0,0 0 0,0-1 0,0 1 0,1 0 0,-1-1 0,0 1 0,0 0 0,0 0 0,0-1 0,0 1 0,0 0 0,0-1 0,0 1 0,0 0 0,0-1 0,0 1 0,0 0 0,0-1 0,0 1 0,0 0 0,0 0 0,0-1 0,-1 1 0,1 0 0,0-1 0,0 1 0,0 0 0,0 0 0,-1-1 0,1 1 0,0 0 0,0 0 0,0 0 0,-1-1 0,1 1 0,0 0 0,0 0 0,-1 0 0,1 0 0,0-1 0,0 1 0,-1 0 0,1 0 0,0 0 0,-1 0 0,1 0 0,0 0 0,-1 0 0,1 0 0,-1 0 0,-26-6 0,-48-1 0,1 4 0,-1 3 0,0 3 0,1 3 0,-105 23 0,16 9 0,-208 79 0,342-107 0,-42 14 0,1 3 0,1 3 0,-66 40 0,127-65 0,0 0 0,0 1 0,1 0 0,0 1 0,0-1 0,-9 13 0,15-18 0,0 0 0,1 0 0,-1 0 0,0 0 0,1 1 0,-1-1 0,0 0 0,1 0 0,0 1 0,-1-1 0,1 0 0,0 1 0,0-1 0,0 1 0,0-1 0,0 0 0,0 1 0,0-1 0,0 0 0,1 3 0,0-2 0,0-1 0,0 1 0,1-1 0,-1 1 0,1-1 0,-1 1 0,1-1 0,-1 0 0,1 0 0,0 0 0,0 0 0,-1 0 0,1 0 0,0 0 0,0-1 0,0 1 0,0-1 0,0 1 0,2-1 0,21 3 0,-1-1 0,1-2 0,0 0 0,0-2 0,-1-1 0,32-7 0,-48 9 0,525-114 0,-11-33 0,-499 141 0,23-6 0,66-29 0,-111 42 0,0 0 0,0 0 0,-1 0 0,1 0 0,0-1 0,0 1 0,0 0 0,0-1 0,0 1 0,-1-1 0,1 1 0,0-1 0,0 1 0,-1-1 0,1 1 0,0-1 0,-1 0 0,1 1 0,-1-1 0,1 0 0,-1 0 0,1 1 0,-1-1 0,1 0 0,-1 0 0,0 0 0,1 0 0,-1 0 0,0 0 0,-1 0 0,-1 0 0,1 0 0,-1 0 0,0 0 0,1 1 0,-1-1 0,0 1 0,1-1 0,-1 1 0,0-1 0,0 1 0,1 0 0,-1 0 0,-3 0 0,-48 0 0,1 2 0,0 3 0,-79 16 0,-158 51 0,272-67 0,-55 14 0,1 3 0,-96 43 0,138-46 0,29-19 0,-1 1 0,1-1 0,-1 1 0,1-1 0,-1 1 0,1-1 0,0 1 0,-1 0 0,1-1 0,-1 1 0,1-1 0,0 1 0,0 0 0,-1-1 0,1 1 0,0 0 0,0-1 0,0 1 0,0 0 0,0 0 0,0-1 0,0 1 0,0 1 0,2-1 0,-1 1 0,1-1 0,0 1 0,0-1 0,0 1 0,0-1 0,0 0 0,0 0 0,0 0 0,1 0 0,-1-1 0,0 1 0,1 0 0,-1-1 0,0 0 0,1 1 0,-1-1 0,1 0 0,-1 0 0,4-1 0,33 1 0,1-1 0,-1-2 0,41-8 0,124-34 0,-90 19 0,377-88-1365,-376 84-5461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19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448 74 24575,'0'-3'0,"-1"0"0,1-1 0,-1 1 0,0 0 0,0 0 0,0 0 0,0 0 0,0 0 0,-1 0 0,1 0 0,-1 1 0,0-1 0,0 0 0,0 1 0,0 0 0,0-1 0,-1 1 0,1 0 0,-1 0 0,0 0 0,1 0 0,-1 1 0,0-1 0,0 1 0,0-1 0,0 1 0,0 0 0,0 1 0,0-1 0,0 0 0,-6 0 0,1 0 0,-1 0 0,0 0 0,0 1 0,0 0 0,0 0 0,0 1 0,0 0 0,0 1 0,1 0 0,-16 5 0,8 1 0,2 1 0,-1 0 0,1 0 0,1 2 0,0 0 0,0 0 0,1 1 0,0 1 0,-15 21 0,8-6 0,1 0 0,1 1 0,-24 59 0,37-78 0,0-1 0,1 1 0,0 0 0,1 0 0,0 0 0,1 0 0,0 0 0,0 1 0,1-1 0,0 0 0,1 0 0,1 0 0,2 12 0,-2-14 0,2 1 0,-1-1 0,1 0 0,1 0 0,-1 0 0,1 0 0,0-1 0,1 0 0,0 0 0,0 0 0,1-1 0,0 0 0,0 0 0,0-1 0,8 5 0,21 9 0,1-1 0,0-2 0,2-2 0,51 12 0,-82-24 0,-1 0 0,1-1 0,0 0 0,0-1 0,0 1 0,-1-2 0,1 1 0,0-1 0,0 0 0,-1-1 0,1 0 0,0 0 0,-1 0 0,0-1 0,1 0 0,-1-1 0,-1 1 0,1-1 0,0-1 0,-1 1 0,0-1 0,0 0 0,0-1 0,6-8 0,-1 1 0,-1 0 0,0 0 0,-1-1 0,0-1 0,-1 0 0,-1 0 0,-1 0 0,0-1 0,-1 0 0,6-26 0,-10 34 0,5-23 0,-1 1 0,-1-1 0,-2 0 0,-2-46 0,-1 68 0,-1 0 0,1 0 0,-1 0 0,-1 1 0,0-1 0,0 1 0,0 0 0,-1-1 0,-1 2 0,1-1 0,-1 0 0,0 1 0,-1 0 0,0 0 0,0 1 0,0 0 0,-1 0 0,0 0 0,0 1 0,-10-6 0,9 6 8,0 1-1,-1 0 1,1 0-1,-1 1 1,0 0-1,0 0 1,0 1-1,0 0 1,0 1-1,0 0 1,-1 0-1,1 1 1,0 0-1,0 1 1,-19 4-1,4 2-304,-1 1 0,2 1 0,-1 1 0,-33 20 0,34-18-6529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21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2 772 24575,'0'0'0,"0"0"0,0 0 0,0 0 0,0 0 0,0 0 0,0 0 0,0 0 0,0 1 0,0-1 0,0 0 0,0 0 0,0 0 0,0 0 0,0 0 0,0 0 0,0 1 0,0-1 0,0 0 0,0 0 0,0 0 0,0 0 0,0 0 0,0 0 0,0 1 0,0-1 0,0 0 0,0 0 0,0 0 0,0 0 0,0 0 0,-1 0 0,1 0 0,0 0 0,0 0 0,0 0 0,0 1 0,0-1 0,0 0 0,0 0 0,-1 0 0,23 0 0,23-19 0,0-2 0,50-31 0,-6 3 0,113-53 0,213-114 0,-309 159 0,157-92 0,-253 144 0,18-11 0,-25 9 0,-18 4 0,-61 5 0,35-1 0,33-1 0,14-2 0,51-9 0,-1-2 0,78-30 0,-127 40 0,0 1 0,1 0 0,-1 0 0,15-2 0,-21 4 0,0 0 0,0 0 0,-1 0 0,1 0 0,0 0 0,0 0 0,0 0 0,0 0 0,0 0 0,0 0 0,0 0 0,-1 1 0,1-1 0,0 0 0,0 1 0,0-1 0,-1 1 0,1-1 0,0 0 0,0 1 0,-1 0 0,1-1 0,0 1 0,-1-1 0,1 1 0,-1 0 0,1 0 0,-1-1 0,1 1 0,-1 0 0,1 0 0,-1-1 0,0 1 0,1 0 0,-1 0 0,0 0 0,0 0 0,0 0 0,1 0 0,-1-1 0,0 1 0,0 0 0,0 0 0,-1 0 0,1 0 0,0 0 0,0 0 0,0-1 0,-1 1 0,1 0 0,0 0 0,-2 1 0,-1 6-105,-1 0 0,-1 0 0,0 0 0,0-1 0,0 0 0,-1 0 0,0-1 0,0 1 0,-1-1 0,0 0 0,0-1 0,-11 7 0,-29 19-6721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21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1 24575,'-4'4'0,"-1"9"0,-13 7 0,-6 4 0,-4 6 0,-8 5 0,-3 6 0,5-1 0,13-6 0,18-10 0,17-8 0,14-8 0,12-4 0,1-4 0,3-1 0,-2-1 0,0-4 0,-8-1-8191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1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2 204 24575,'0'0'0,"0"0"0,0 0 0,0-1 0,0 1 0,0 0 0,0 0 0,0 0 0,0 0 0,1-1 0,-1 1 0,0 0 0,0 0 0,0 0 0,0 0 0,0 0 0,0-1 0,0 1 0,0 0 0,0 0 0,0 0 0,0-1 0,0 1 0,0 0 0,0 0 0,0 0 0,0 0 0,-1 0 0,1-1 0,0 1 0,0 0 0,0 0 0,0 0 0,0 0 0,0-1 0,0 1 0,0 0 0,0 0 0,-1 0 0,1 0 0,0 0 0,0 0 0,0 0 0,20-8 0,18 7 0,0 1 0,43 6 0,9 0 0,291-7 0,409-53 0,-693 44 0,1001-87 0,-989 92 0,-360-28 0,-743 37 0,868 5 0,-242 51 0,353-57 0,0 1 0,0 0 0,0 1 0,1 1 0,-26 14 0,40-20 0,-1 0 0,1 0 0,0 1 0,0-1 0,0 0 0,-1 0 0,1 0 0,0 0 0,0 0 0,0 0 0,-1 0 0,1 0 0,0 1 0,0-1 0,0 0 0,0 0 0,-1 0 0,1 0 0,0 1 0,0-1 0,0 0 0,0 0 0,0 0 0,0 1 0,0-1 0,0 0 0,0 0 0,0 0 0,-1 1 0,1-1 0,0 0 0,0 0 0,0 1 0,0-1 0,0 0 0,1 0 0,-1 0 0,0 1 0,0-1 0,0 0 0,0 0 0,0 0 0,0 1 0,0-1 0,0 0 0,0 0 0,0 0 0,1 1 0,-1-1 0,0 0 0,0 0 0,16 6 0,24-3 0,52 0 0,0-5 0,0-4 0,0-4 0,-1-4 0,142-41 0,-190 40-1365,-17 3-5461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4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1105 24575,'2'-14'0,"0"0"0,1 1 0,0-1 0,1 1 0,1-1 0,7-14 0,0-1 0,118-289 0,49-135 0,-169 426 0,13-43 0,-22 65 0,0-1 0,0 1 0,0 0 0,-1 0 0,0 0 0,0-1 0,0 1 0,0 0 0,-1-1 0,-2-8 0,2 13 0,1-1 0,-1 0 0,0 0 0,0 1 0,0-1 0,0 1 0,0-1 0,-1 1 0,1-1 0,0 1 0,-1 0 0,1-1 0,-1 1 0,1 0 0,-1 0 0,0 0 0,1 0 0,-1 0 0,0 1 0,0-1 0,-2 0 0,-1 0 0,1 0 0,0 1 0,-1 0 0,1 0 0,-1 0 0,1 0 0,0 1 0,-1-1 0,-5 3 0,4-2 0,1 1 0,0 0 0,-1 0 0,1 0 0,0 0 0,0 1 0,1 0 0,-1 0 0,0 0 0,1 1 0,0 0 0,0 0 0,0 0 0,0 0 0,-4 6 0,8-10 0,0 1 0,-1-1 0,1 1 0,0-1 0,0 1 0,-1 0 0,1-1 0,0 1 0,0 0 0,0-1 0,0 1 0,-1-1 0,1 1 0,0 0 0,0-1 0,0 1 0,1 0 0,-1-1 0,0 1 0,0 0 0,0-1 0,0 1 0,1-1 0,-1 1 0,0 0 0,0-1 0,1 1 0,-1-1 0,1 1 0,-1-1 0,0 1 0,1-1 0,-1 1 0,2 0 0,25 3 0,28-16 0,-47 9 0,0 0 0,0 0 0,0 1 0,0 0 0,0 0 0,1 1 0,-1 0 0,15 0 0,-18 2 0,0 0 0,-1 0 0,1 0 0,0 0 0,0 1 0,-1 0 0,1 0 0,-1 0 0,0 1 0,0 0 0,0-1 0,0 1 0,0 1 0,0-1 0,-1 0 0,5 7 0,34 50-1365,-27-32-5461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6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48 24575,'-9'-6'0,"0"0"0,0 1 0,-1 0 0,1 0 0,-1 1 0,0 0 0,0 1 0,0 0 0,-1 0 0,-11 0 0,16 3 0,0 0 0,0 0 0,0 1 0,0 0 0,0 0 0,0 1 0,1-1 0,-1 1 0,0 1 0,1-1 0,0 1 0,-1 0 0,1 0 0,0 0 0,1 1 0,-1 0 0,0 0 0,1 0 0,-6 7 0,-3 6 0,1 0 0,0 1 0,1 0 0,1 0 0,1 2 0,1-1 0,0 1 0,2 0 0,-6 25 0,5-9 0,1 1 0,1 0 0,2 0 0,3 52 0,1-80 0,-1 1 0,1 0 0,1-1 0,0 1 0,0-1 0,1 0 0,0 0 0,1 0 0,0 0 0,0 0 0,1-1 0,0 1 0,0-1 0,1 0 0,0-1 0,1 0 0,-1 0 0,1 0 0,1-1 0,-1 0 0,1 0 0,0-1 0,1 0 0,-1 0 0,1-1 0,0 0 0,0-1 0,0 1 0,0-2 0,1 0 0,-1 0 0,1 0 0,16-1 0,-7-1-76,-1-1 1,1 0-1,-1-2 0,0 0 0,1-1 0,-2-1 0,1-1 0,0 0 1,-1-1-1,-1-1 0,1-1 0,-1 0 0,0-1 0,-1-1 1,-1 0-1,0-1 0,15-16 0,31-35-6750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24575,'-4'11'0,"-1"1"0,2-1 0,0 1 0,0 0 0,1 0 0,-1 20 0,3 73 0,0-90 0,0-8 0,0-1 0,1 1 0,0 0 0,0 0 0,0-1 0,1 1 0,0 0 0,0-1 0,1 0 0,0 1 0,4 6 0,-5-10 0,0-1 0,1 1 0,-1-1 0,1 0 0,0 1 0,-1-1 0,1 0 0,0-1 0,0 1 0,0 0 0,0-1 0,1 0 0,-1 0 0,0 0 0,1 0 0,-1 0 0,0-1 0,1 1 0,-1-1 0,1 0 0,-1 0 0,1 0 0,-1-1 0,5 0 0,-1 0 0,-1-1 0,1 0 0,0 0 0,-1 0 0,1-1 0,-1 0 0,0 0 0,0 0 0,0-1 0,0 0 0,-1 0 0,0-1 0,0 1 0,0-1 0,0 0 0,0 0 0,-1-1 0,0 0 0,4-8 0,0 0 0,-1-1 0,-1 0 0,0 0 0,-1-1 0,-1 1 0,0-1 0,1-17 0,-6 15 0,-8 25 0,-10 31 0,13-15 0,2 0 0,0 1 0,1-1 0,1 38 0,12 100 0,-1-35 0,-8-123 0,-1 1 0,0-1 0,-1 1 0,1-1 0,0 1 0,-1-1 0,0 1 0,0-1 0,0 1 0,0-1 0,-1 0 0,1 0 0,-1 0 0,0 0 0,1 0 0,-2 0 0,1 0 0,0 0 0,0-1 0,-1 1 0,-4 3 0,3-4 0,0 0 0,0 0 0,0 0 0,-1-1 0,1 1 0,0-1 0,-1 0 0,1 0 0,0-1 0,-1 1 0,1-1 0,-1 0 0,1 0 0,-1-1 0,1 1 0,-9-3 0,9 2 0,1 1 0,-1-1 0,0-1 0,0 1 0,1-1 0,-1 1 0,1-1 0,-1 0 0,1 0 0,0-1 0,0 1 0,0-1 0,0 1 0,0-1 0,1 0 0,-1 0 0,1 0 0,-4-7 0,3 5 0,1-1 0,1 1 0,-1-1 0,1 0 0,0 1 0,0-1 0,0 0 0,1 0 0,0 0 0,0 1 0,2-11 0,0 3 0,1 0 0,0 1 0,1-1 0,0 1 0,1 0 0,1 0 0,0 1 0,0-1 0,1 1 0,16-19 0,-11 19-124,1-1 0,0 2 0,1 0 0,0 1 0,0 0 0,1 1-1,0 1 1,0 0 0,1 1 0,23-6 0,-1 3-6702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6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 24575,'-3'2'0,"1"0"0,0 0 0,0 1 0,-1-1 0,1 1 0,1 0 0,-1 0 0,0-1 0,1 1 0,-1 0 0,1 0 0,0 1 0,0-1 0,0 0 0,1 0 0,-1 0 0,0 6 0,0-3 0,-9 56 0,3 1 0,1 89 0,17 129 0,-5-187 0,-4-34 0,-2-27 0,2 0 0,8 44 0,-4-65 0,0-18 0,5-29 0,-9 28 0,13-62 0,-9 38 0,1 1 0,13-35 0,-18 58 0,1 0 0,0 1 0,0-1 0,0 1 0,1 0 0,0 0 0,1 0 0,-1 1 0,1-1 0,0 1 0,0 0 0,1 1 0,-1-1 0,12-5 0,-14 8 0,0 0 0,1 1 0,-1-1 0,1 1 0,-1 0 0,1 0 0,0 1 0,-1-1 0,1 1 0,0 0 0,-1-1 0,1 2 0,0-1 0,0 0 0,-1 1 0,1 0 0,4 1 0,-2 0 0,-1 1 0,1 0 0,-1 0 0,0 0 0,0 1 0,0 0 0,-1 0 0,1 0 0,6 9 0,5 9 0,0 0 0,-2 2 0,21 47 0,-20-40 0,-15-30 0,4 6 0,-1 0 0,1-1 0,0 1 0,1-1 0,5 7 0,-9-12 0,0 0 0,-1-1 0,1 1 0,0 0 0,0-1 0,0 1 0,0 0 0,0-1 0,-1 1 0,1-1 0,0 0 0,0 1 0,0-1 0,0 0 0,1 1 0,-1-1 0,0 0 0,0 0 0,0 0 0,0 0 0,0 0 0,0 0 0,0 0 0,0-1 0,0 1 0,0 0 0,0 0 0,0-1 0,0 1 0,0-1 0,0 1 0,0-1 0,0 1 0,0-1 0,-1 0 0,1 1 0,0-1 0,0 0 0,-1 0 0,1 1 0,0-1 0,-1 0 0,1 0 0,-1 0 0,1 0 0,0-1 0,4-8 0,0 1 0,-1-1 0,0 0 0,-1 0 0,0 0 0,3-19 0,8-25 0,-14 52 0,0 1 0,1 0 0,-1 0 0,1 0 0,-1 0 0,1 0 0,-1 0 0,1 0 0,0 0 0,0 0 0,-1 0 0,1 0 0,0 0 0,0 0 0,0 0 0,0 1 0,0-1 0,1 0 0,-1 1 0,0 0 0,-1 0 0,1 0 0,0 0 0,-1 0 0,1 0 0,0 0 0,-1 0 0,1 0 0,0 0 0,-1 1 0,1-1 0,0 0 0,-1 0 0,1 1 0,-1-1 0,1 0 0,-1 1 0,1-1 0,-1 1 0,1-1 0,-1 1 0,1 0 0,2 2 0,-1 0 0,0 1 0,0-1 0,0 1 0,0-1 0,0 1 0,-1 0 0,2 7 0,0 16-1365,-4-3-5461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7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0 198 24575,'5'-1'0,"0"1"0,0 1 0,0-1 0,0 1 0,-1 0 0,1 0 0,0 0 0,-1 1 0,1-1 0,-1 1 0,1 0 0,7 6 0,-6-4 0,-1 2 0,0-1 0,0 1 0,0-1 0,0 1 0,-1 1 0,6 10 0,2 8 0,-9-18 0,0-1 0,0 0 0,0 1 0,1-2 0,0 1 0,0 0 0,6 6 0,-10-12 0,1 0 0,-1 0 0,0 0 0,1 0 0,-1 0 0,0 0 0,1 0 0,-1 0 0,1 0 0,-1 0 0,0 0 0,1 0 0,-1 0 0,0-1 0,0 1 0,1 0 0,-1 0 0,0 0 0,1 0 0,-1-1 0,0 1 0,0 0 0,1 0 0,-1-1 0,0 1 0,0 0 0,1 0 0,-1-1 0,0 1 0,0 0 0,0-1 0,0 1 0,1 0 0,-1-1 0,0 1 0,0 0 0,0-1 0,0 1 0,0 0 0,0-1 0,0 1 0,0 0 0,0-1 0,0 1 0,0 0 0,0-1 0,0 1 0,0 0 0,-1-1 0,4-26 0,-3 24 0,0-11 0,1 0 0,1 0 0,0 1 0,1-1 0,0 1 0,1 0 0,1 0 0,0 0 0,1 0 0,0 1 0,1 0 0,0 0 0,1 0 0,0 1 0,1 1 0,0-1 0,1 1 0,0 1 0,22-17 0,37-26 0,-72 55 0,0 1 0,1-1 0,-1 1 0,1 0 0,-1 0 0,1 0 0,0 0 0,1 0 0,-1 0 0,1 0 0,-1 1 0,2-1 0,-1 1 0,0-1 0,1 1 0,0-1 0,0 6 0,0-2 0,0-1 0,1 0 0,0 1 0,0-1 0,1 0 0,0 0 0,0 1 0,1-1 0,0-1 0,0 1 0,5 8 0,32 34 0,-32-40 0,0-1 0,0 2 0,-1-1 0,0 1 0,0 0 0,-1 0 0,-1 1 0,0 0 0,0 0 0,3 14 0,-7-23 5,-1 0-1,0 1 1,0-1-1,0 1 0,0-1 1,-1 1-1,1-1 1,-1 0-1,1 1 1,-1-1-1,0 0 0,0 1 1,0-1-1,0 0 1,0 0-1,-1 0 1,1 0-1,0 0 1,-1 0-1,0 0 0,1-1 1,-1 1-1,0 0 1,0-1-1,0 1 1,-4 1-1,-2 2-252,-1-1 1,1 0-1,-1-1 1,0 0-1,-16 3 1,-6 0-6579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9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166 142 24575,'0'-1'0,"0"-1"0,0 1 0,1-1 0,-1 1 0,1-1 0,-1 1 0,1-1 0,-1 1 0,1 0 0,0-1 0,0 1 0,0 0 0,0 0 0,0-1 0,0 1 0,0 0 0,0 0 0,0 0 0,0 0 0,0 0 0,1 1 0,2-2 0,37-15 0,-28 13 0,40-14 0,-26 10 0,-1-1 0,50-25 0,-76 34 0,0 0 0,1 0 0,-1 0 0,0 0 0,1 0 0,-1 0 0,1 0 0,-1-1 0,0 1 0,1 0 0,-1 0 0,0 0 0,0-1 0,1 1 0,-1 0 0,0-1 0,0 1 0,1 0 0,-1 0 0,0-1 0,0 1 0,0 0 0,1-1 0,-1 1 0,0 0 0,0-1 0,0 1 0,0-1 0,0 1 0,0 0 0,0-1 0,0 1 0,0 0 0,0-1 0,0 1 0,0-1 0,0 1 0,0 0 0,0-1 0,0 1 0,-17-8 0,-27 4 0,6 8 0,0 1 0,0 2 0,0 2 0,1 2 0,-57 23 0,89-33 0,1 1 0,-1-1 0,1 1 0,-1 0 0,1 0 0,0 0 0,0 1 0,0 0 0,0 0 0,0 0 0,1 0 0,-1 0 0,1 1 0,0-1 0,0 1 0,0 0 0,0 0 0,1 0 0,0 0 0,0 1 0,0-1 0,0 0 0,1 1 0,-1 0 0,1-1 0,0 1 0,1 0 0,-1-1 0,1 1 0,0 0 0,0 0 0,0 0 0,1-1 0,1 9 0,15 89 0,-6-41 0,5 94 0,-18-97 0,0-43 0,1 1 0,1-1 0,0 1 0,1-1 0,1 0 0,5 25 0,-5-37 0,0 0 0,0 1 0,0-1 0,0 0 0,1 0 0,-1 0 0,1 0 0,0-1 0,0 1 0,0-1 0,0 0 0,0 0 0,0 0 0,1 0 0,-1 0 0,0-1 0,1 1 0,0-1 0,-1 0 0,1 0 0,0 0 0,0-1 0,-1 1 0,1-1 0,0 0 0,5 0 0,4-1 0,0 1 0,0-2 0,0 0 0,0 0 0,0-1 0,16-6 0,-20 6-76,-2-1 1,1 1-1,0-1 0,-1-1 0,0 1 0,1-1 0,-2 0 0,1-1 1,-1 0-1,0 0 0,0 0 0,0-1 0,-1 1 0,0-1 1,-1-1-1,1 1 0,3-11 0,5-22-6750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39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0 152 24575,'5'-4'0,"8"-1"0,15-5 0,15 1 0,19-11 0,13-7 0,4 3 0,-6-4 0,-16 3-8191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40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0 167 24575,'2'4'0,"-1"0"0,1 0 0,0 0 0,0 0 0,0 0 0,0-1 0,1 1 0,-1-1 0,1 1 0,4 3 0,3 4 0,15 26 0,34 43 0,-53-74 0,0 1 0,1-1 0,-1 0 0,1 0 0,0-1 0,1 0 0,-1 0 0,12 5 0,-17-9 0,0 0 0,0-1 0,0 1 0,-1-1 0,1 1 0,0-1 0,0 0 0,0 0 0,0 0 0,0 0 0,0 0 0,0 0 0,-1-1 0,1 1 0,0 0 0,0-1 0,0 0 0,0 1 0,-1-1 0,4-2 0,-2 1 0,1-1 0,-1 0 0,0 0 0,0 0 0,0 0 0,-1 0 0,1-1 0,-1 1 0,3-5 0,3-9 0,0-1 0,-1 0 0,6-24 0,-10 29 0,55-210-1365,-50 197-5461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40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120 178 24575,'-7'9'0,"0"0"0,1 1 0,1 0 0,-1-1 0,-7 22 0,-1 2 0,4-15 0,1 1 0,1 0 0,0 1 0,2 0 0,0 0 0,2 0 0,0 0 0,-2 37 0,6-55 0,0 1 0,0-1 0,0 1 0,0-1 0,1 1 0,-1-1 0,1 1 0,0-1 0,0 0 0,-1 1 0,1-1 0,1 0 0,-1 0 0,0 0 0,1 0 0,1 3 0,-2-4 0,1 0 0,-1-1 0,0 1 0,0 0 0,1 0 0,-1-1 0,1 1 0,-1-1 0,1 1 0,-1-1 0,1 0 0,-1 0 0,1 1 0,-1-1 0,1 0 0,-1 0 0,1-1 0,-1 1 0,3-1 0,3-1 0,-1 0 0,0 0 0,1-1 0,-1 0 0,0-1 0,-1 1 0,1-1 0,-1 0 0,10-10 0,-7 6 0,-1-1 0,0 0 0,-1 0 0,0-1 0,6-12 0,16-23 0,-27 47 0,1 1 0,-1-1 0,0 1 0,0 0 0,0-1 0,0 1 0,0 0 0,0 0 0,-1 0 0,1 3 0,1 5 0,-1-8 0,0 0 0,-1-1 0,1 1 0,0-1 0,1 1 0,-1-1 0,0 0 0,1 1 0,-1-1 0,1 0 0,0 0 0,0 0 0,-1 0 0,1 0 0,1-1 0,2 3 0,-3-3 0,-1-1 0,1 1 0,-1-1 0,1 1 0,0-1 0,-1 0 0,1 0 0,0 0 0,-1 0 0,1 0 0,-1 0 0,1 0 0,0-1 0,-1 1 0,1-1 0,-1 1 0,1-1 0,-1 1 0,1-1 0,1-1 0,2-2 0,0 1 0,1-2 0,-2 1 0,1 0 0,0-1 0,-1 0 0,0 0 0,0-1 0,-1 1 0,1-1 0,3-9 0,7-10 0,-11 43 0,-3-15 0,0 0 0,0 0 0,0 1 0,0-1 0,1 0 0,-1 0 0,1 1 0,0-1 0,0 0 0,0 0 0,0 0 0,0 0 0,1 0 0,0 0 0,-1-1 0,4 4 0,-4-6 0,-1 1 0,1-1 0,0 0 0,0 0 0,0 0 0,0 0 0,0 0 0,0 0 0,-1 0 0,1 0 0,0 0 0,0 0 0,0-1 0,0 1 0,0 0 0,-1-1 0,1 1 0,0 0 0,0-1 0,0 1 0,-1-1 0,1 0 0,0 1 0,-1-1 0,1 1 0,0-1 0,-1 0 0,1 1 0,-1-1 0,1 0 0,-1 0 0,1 0 0,17-30 0,-16 28 0,22-53 0,-21 45 0,1 0 0,0 0 0,1 1 0,0-1 0,1 1 0,0 0 0,0 1 0,1 0 0,0 0 0,1 0 0,13-11 0,-20 19 0,1 0 0,-1 0 0,0 1 0,1-1 0,-1 0 0,1 1 0,-1-1 0,1 1 0,0 0 0,-1-1 0,1 1 0,-1 0 0,1 0 0,0 0 0,-1 0 0,1 0 0,-1 1 0,1-1 0,-1 0 0,1 1 0,0-1 0,-1 1 0,1-1 0,-1 1 0,0 0 0,1 0 0,-1 0 0,0 0 0,1 0 0,-1 0 0,0 0 0,0 0 0,0 0 0,0 0 0,1 3 0,5 4 0,-1 2 0,0-1 0,-1 1 0,5 12 0,-2-6 0,-4-7 0,0-1 0,0-1 0,1 1 0,1-1 0,-1 0 0,1 0 0,13 11 0,-17-16 0,0-1 0,0 1 0,1-1 0,-1 0 0,1 0 0,-1 0 0,1 0 0,-1 0 0,1 0 0,-1-1 0,1 1 0,-1-1 0,1 0 0,0 0 0,-1 0 0,1 0 0,0 0 0,-1-1 0,1 1 0,-1-1 0,1 1 0,0-1 0,-1 0 0,0 0 0,1 0 0,-1-1 0,0 1 0,1 0 0,-1-1 0,3-2 0,4-5 0,0 0 0,0 0 0,-1 0 0,0-1 0,-1 0 0,0-1 0,-1 0 0,0 0 0,-1 0 0,0-1 0,-1 1 0,5-19 0,2-17 0,10-85 0,-19 103 0,0 8 0,-2 37 0,-3 5 0,2 1 0,1 0 0,1 0 0,1 0 0,1 0 0,8 34 0,-10-53 4,0-1-1,0 0 1,0 0-1,-1 1 0,1-1 1,-1 1-1,0-1 1,0 0-1,0 1 0,0-1 1,0 0-1,0 1 1,-1-1-1,1 1 1,-1-1-1,0 0 0,1 0 1,-1 1-1,0-1 1,0 0-1,-1 0 1,1 0-1,0 0 0,-1 0 1,1 0-1,-1 0 1,1-1-1,-1 1 0,0-1 1,0 1-1,0-1 1,0 1-1,0-1 1,-3 1-1,-5 3-215,0-2 0,-1 0 0,1 0-1,0-1 1,-1 0 0,-14 1 0,-10-1-6614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57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24575,'163'0'0,"1023"19"0,-1046-12-119,604 16-1127,-722-23-5580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34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5 254 24575,'0'-1'0,"-1"1"0,1 0 0,-1-1 0,1 1 0,0-1 0,-1 1 0,1 0 0,0-1 0,0 1 0,-1-1 0,1 1 0,0-1 0,0 0 0,0 1 0,0-1 0,-1 1 0,1-1 0,0 1 0,0-1 0,0 1 0,0-1 0,0 1 0,0-1 0,1 0 0,-1 1 0,0-1 0,0 1 0,0-1 0,0 1 0,1-1 0,-1 1 0,0-1 0,0 1 0,1-1 0,-1 1 0,0 0 0,1-1 0,-1 1 0,1-1 0,1 1 0,-1 0 0,0 0 0,0 0 0,0 0 0,1 1 0,-1-1 0,0 0 0,0 1 0,0-1 0,0 1 0,0-1 0,0 1 0,0-1 0,0 1 0,0 0 0,0 0 0,0 0 0,0-1 0,1 2 0,13 15 0,-1 0 0,-1 0 0,0 2 0,-2-1 0,11 23 0,43 109 0,-28-62 0,-36-84 0,4 8 0,0-1 0,1 1 0,0-1 0,0 0 0,1-1 0,11 13 0,-16-21 0,1 0 0,0 0 0,-1 0 0,1 0 0,0 0 0,0 0 0,0-1 0,1 1 0,-1-1 0,0 0 0,0 0 0,1 0 0,-1 0 0,1-1 0,-1 1 0,1-1 0,-1 0 0,1 0 0,-1-1 0,0 1 0,1 0 0,-1-1 0,1 0 0,-1 0 0,0 0 0,1 0 0,4-4 0,31-14 0,-1-2 0,-1-2 0,40-33 0,-1 1 0,683-417 0,-730 455 0,-10 6 0,0 0 0,0 2 0,31-12 0,-43 20-1365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47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24575,'8'0'0,"7"0"0,9 0 0,8 0 0,11-4 0,7-2 0,-2 1 0,-1-3 0,0-1 0,-4 2 0,-6 2 0,-8 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24575,'17'-1'0,"-1"1"0,1 1 0,-1 1 0,1 0 0,-1 1 0,29 9 0,-41-10 0,1 1 0,0-1 0,-1 1 0,0 0 0,1 0 0,-1 0 0,0 0 0,-1 1 0,1-1 0,-1 1 0,1 0 0,-1 1 0,0-1 0,-1 0 0,1 1 0,-1-1 0,0 1 0,0 0 0,0 0 0,0 0 0,-1 0 0,0 0 0,0 0 0,-1 0 0,1 9 0,-2-6 0,1 0 0,-1 0 0,-1 0 0,1 0 0,-1 0 0,-1 0 0,1-1 0,-1 1 0,-1-1 0,0 1 0,0-1 0,0-1 0,-9 11 0,7-8 0,0-1 0,-1-1 0,1 0 0,-2 0 0,1 0 0,-17 10 0,83-37-61,23-11 224,-77 28-285,0 0 0,1 0-1,-1 0 1,-1-1 0,1 0 0,-1 0-1,1 0 1,-1 0 0,0 0 0,0-1-1,5-9 1,-2-3-6704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48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24575,'9'-11'0,"-1"-1"0,0 0 0,0-1 0,-1 0 0,-1 0 0,0-1 0,5-20 0,15-29 0,-26 62 0,1 0 0,-1 0 0,0 0 0,1 1 0,-1-1 0,1 0 0,-1 0 0,1 0 0,-1 1 0,1-1 0,-1 0 0,1 1 0,0-1 0,-1 0 0,1 1 0,0-1 0,-1 1 0,1-1 0,0 1 0,0-1 0,0 1 0,1-1 0,6 15 0,-2 37 0,-6-49 0,1 292 0,-2-79 0,1-219 0,0 0 0,-1 1 0,0-1 0,1 1 0,-1-1 0,0 1 0,0 0 0,-1-1 0,1 1 0,-1 0 0,0 0 0,1 0 0,-1 0 0,-1 0 0,1 0 0,0 1 0,-1-1 0,1 1 0,-1-1 0,0 1 0,0 0 0,0 0 0,0 0 0,0 1 0,0-1 0,0 1 0,-1-1 0,1 1 0,-1 0 0,1 1 0,-1-1 0,1 0 0,-1 1 0,1 0 0,-1 0 0,1 0 0,-1 0 0,1 1 0,-1-1 0,-4 2 0,8-2 0,-1 0 0,0 0 0,1 1 0,-1-1 0,0 0 0,1 0 0,-1 1 0,0-1 0,1 0 0,-1 1 0,0-1 0,1 0 0,-1 1 0,1-1 0,-1 1 0,1-1 0,-1 1 0,1-1 0,-1 1 0,1 0 0,0-1 0,-1 1 0,0 0 0,11 8 0,29 2 0,-5-6-195,-1-2 0,1-1 0,-1-1 0,1-2 0,-1-1 0,38-8 0,-39-1-6631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50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6 24575,'-9'0'0,"-1"-4"0,-1 3 0,3 13 0,2 17 0,3 16 0,5 12 0,2 5 0,1-1 0,0-2 0,-2-7 0,-1-5 0,4-10 0,0-7 0,-1-13 0</inkml:trace>
  <inkml:trace contextRef="#ctx0" brushRef="#br0" timeOffset="1">35 410 24575,'-2'0'0,"1"0"0,-1 0 0,0 0 0,1 0 0,-1 0 0,0 0 0,1 0 0,-1 0 0,1 0 0,-1-1 0,0 1 0,1-1 0,-1 1 0,1-1 0,-1 0 0,1 0 0,0 1 0,-1-1 0,1 0 0,-3-3 0,5 3 0,-1 0 0,1 0 0,-1 0 0,1-1 0,-1 1 0,1 0 0,0 0 0,-1 0 0,1 0 0,0 0 0,0 0 0,0 0 0,0 0 0,0 0 0,0 1 0,0-1 0,0 0 0,0 1 0,0-1 0,1 1 0,-1-1 0,0 1 0,0-1 0,1 1 0,-1 0 0,2-1 0,234-89 0,-236 89 0,1 0 0,-1 0 0,1 1 0,0-1 0,-1 1 0,1-1 0,0 1 0,-1-1 0,1 1 0,0 0 0,-1 0 0,1 0 0,0 0 0,-1 0 0,1 0 0,0 0 0,0 1 0,-1-1 0,1 0 0,-1 1 0,1 0 0,0-1 0,-1 1 0,1 0 0,-1 0 0,1 0 0,-1 0 0,0 0 0,1 0 0,-1 0 0,0 0 0,2 3 0,0 2 0,-1 0 0,-1 1 0,1-1 0,-1 0 0,0 0 0,0 1 0,-1 10 0,6 32 0,-6-46 0,1-1 0,-1 0 0,1 0 0,0 1 0,0-1 0,0 0 0,0 0 0,0 0 0,0 0 0,1 0 0,-1 0 0,1-1 0,-1 1 0,1 0 0,0-1 0,2 2 0,-3-2 0,0 0 0,1 0 0,0-1 0,-1 1 0,1 0 0,-1-1 0,1 1 0,0-1 0,-1 0 0,1 0 0,0 0 0,-1 0 0,1 0 0,0 0 0,-1 0 0,1 0 0,0-1 0,-1 1 0,1 0 0,-1-1 0,4-1 0,-1 0 0,0 0 0,0-1 0,-1 0 0,1 0 0,-1 0 0,1 0 0,-1 0 0,3-4 0,1-2 0,-1 0 0,0 0 0,-1 0 0,0-1 0,0 0 0,5-15 0,-9 20-32,0 1-1,0 0 1,0 0-1,0-1 1,-1 1-1,0-1 1,0 1-1,0 0 1,0-1-1,-1 1 1,0-1-1,1 1 1,-2 0-1,1 0 1,0-1-1,-1 1 1,0 0-1,0 0 1,0 1-1,0-1 1,-1 0-1,0 1 1,1-1-1,-1 1 1,-1 0-1,1 0 1,0 0-1,-1 0 1,1 1-1,-1 0 1,0-1-1,0 1 1,0 0-1,0 1 1,0-1-1,0 1 0,0 0 1,-1 0-1,1 0 1,0 0-1,-8 1 1,-27-2-6794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51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6 248 24575,'1'-14'0,"2"0"0,-1 1 0,2-1 0,0 1 0,0 0 0,2 0 0,9-18 0,7-22 0,5-16 0,-24 69 0,0 13 0,0 14 0,-3 9 0,1 33 0,15 107 0,-8-141 0,-5-25 0,-1 0 0,1 1 0,-2-1 0,1 0 0,-1 1 0,-1-1 0,0 1 0,-1-1 0,1 1 0,-6 19 0,5-28 0,-1 0 0,1 0 0,-1 1 0,0-1 0,1-1 0,-1 1 0,0 0 0,0 0 0,-1-1 0,1 1 0,0-1 0,0 0 0,-1 1 0,1-1 0,-1 0 0,1-1 0,-1 1 0,1 0 0,-1-1 0,1 1 0,-1-1 0,0 0 0,-4 0 0,-63-5 0,64 4 0,140-5 0,-92 8-93,39-1 304,-76-1-334,0-1-1,0 1 1,0-1-1,1 0 0,-1-1 1,0 1-1,0-1 0,-1 0 1,1 0-1,0 0 1,6-5-1,4-8-6702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52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59 24575,'0'-3'0,"0"0"0,0 0 0,0-1 0,0 1 0,0 0 0,-1 0 0,1 0 0,-1 0 0,0 0 0,0 0 0,0 0 0,-1 0 0,1 0 0,0 0 0,-4-4 0,3 7 0,1-1 0,-1 0 0,0 0 0,0 1 0,0-1 0,0 1 0,1-1 0,-1 1 0,0 0 0,0 0 0,0 0 0,0 0 0,0 0 0,0 0 0,0 0 0,0 1 0,0-1 0,1 1 0,-1-1 0,0 1 0,0 0 0,0 0 0,1 0 0,-1 0 0,0 0 0,-2 2 0,-11 7 0,0 0 0,1 1 0,0 1 0,1 0 0,0 0 0,1 2 0,0-1 0,1 2 0,1-1 0,-14 26 0,10-13 0,1 1 0,1 0 0,2 1 0,1 0 0,-9 46 0,16-58 6,0 0 0,1 0-1,1 0 1,1 0 0,1 0-1,0 0 1,1 0 0,0 0 0,2-1-1,0 1 1,0-1 0,2-1-1,0 1 1,1-1 0,0 0-1,2-1 1,-1 1 0,2-2 0,0 0-1,13 13 1,-1-4-155,1-1 1,1 0-1,1-2 1,0-1-1,2-1 1,0-2-1,0 0 1,2-2-1,55 17 1,-50-21-6678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53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24575,'27'-1'0,"0"2"0,-1 1 0,1 0 0,31 9 0,-49-9 0,0 2 0,0-1 0,0 1 0,0 0 0,-1 1 0,1 0 0,-1 1 0,-1-1 0,1 2 0,-1-1 0,0 1 0,0 0 0,-1 0 0,0 1 0,6 8 0,1 8 0,0 0 0,-1 1 0,-2 0 0,-1 1 0,-1 0 0,0 0 0,-3 1 0,0 0 0,1 34 0,-2 0 0,-4 0 0,-2 1 0,-11 63 0,10-98-136,-1-1-1,-1 0 1,-2 0-1,-1 0 1,0-1-1,-2 0 1,-1 0-1,-1-1 0,-24 35 1,22-43-6690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4:27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24575,'37'-3'0,"1"-2"0,-1-1 0,0-2 0,0-2 0,-1-1 0,-1-2 0,49-24 0,-78 33 0,-9 4 0,-17 7 0,-31 15 0,16-5 0,9-6 0,1 1 0,0 2 0,-42 30 0,66-44 0,1 1 0,-1-1 0,0 1 0,0-1 0,0 1 0,1 0 0,-1-1 0,0 1 0,1 0 0,-1 0 0,0 0 0,1 0 0,-1-1 0,1 1 0,0 0 0,-1 0 0,1 0 0,0 0 0,-1 0 0,1 0 0,0 0 0,0 0 0,0 2 0,0-2 0,1 0 0,-1 0 0,1-1 0,0 1 0,-1 0 0,1-1 0,0 1 0,-1 0 0,1-1 0,0 1 0,0-1 0,0 1 0,0-1 0,-1 1 0,1-1 0,0 0 0,0 0 0,0 1 0,2-1 0,3 1 0,1 0 0,0 0 0,0-1 0,0 1 0,11-3 0,-7 1 0,-1-1 0,0 0 0,1-1 0,-1 0 0,0 0 0,0-1 0,-1-1 0,1 0 0,-1 0 0,0 0 0,8-8 0,-62 32 0,-57 40 0,89-44 0,18-8 0,-3-7 0,1 1 0,0-1 0,0 0 0,-1 1 0,1-1 0,0-1 0,0 1 0,0 0 0,-1-1 0,4 0 0,18-8 0,0-1 0,38-21 0,-43 20 0,1-4 110,-20 14-147,-1 1 0,1-1 0,0 1 1,0-1-1,0 1 0,0-1 0,0 1 0,0-1 0,-1 1 0,1-1 0,0 1 1,0-1-1,-1 1 0,1-1 0,0 1 0,-1 0 0,1-1 0,-1 1 0,1 0 1,0-1-1,-1 1 0,1 0 0,-1-1 0,1 1 0,-1 0 0,1 0 0,-1-1 0,1 1 1,-1 0-1,1 0 0,-1 0 0,1 0 0,-1 0 0,1 0 0,-1 0 0,1 0 1,-1 0-1,1 0 0,-2 0 0,-18-3-6789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4:29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883 127 24575,'0'-4'0,"0"-1"0,-1 1 0,1 0 0,-1 0 0,0 0 0,0 0 0,0 0 0,0 0 0,-1 1 0,0-1 0,1 0 0,-1 1 0,-1-1 0,1 1 0,0-1 0,-1 1 0,-3-3 0,1 2 0,-1-1 0,0 1 0,1 0 0,-2 1 0,1-1 0,0 1 0,-1 1 0,1-1 0,-9-1 0,-12-2 0,1 2 0,-1 1 0,0 1 0,-30 1 0,35 2 0,0 0 0,0 2 0,0 0 0,0 2 0,1 0 0,0 1 0,0 1 0,0 1 0,-24 14 0,21-8 0,0 1 0,2 1 0,0 1 0,0 1 0,2 1 0,-35 40 0,22-19 0,2 2 0,-37 61 0,58-86 0,2 1 0,0 0 0,1 1 0,1-1 0,0 1 0,2 0 0,0 1 0,1-1 0,-1 29 0,4-46 0,0 56 0,7 76 0,-4-113 0,1-1 0,1-1 0,0 1 0,1-1 0,2 0 0,0 0 0,15 26 0,-14-30 0,2 0 0,0-1 0,1 0 0,0 0 0,1-1 0,0-1 0,1 0 0,1-1 0,0-1 0,0 0 0,1-1 0,0 0 0,1-1 0,0-1 0,0-1 0,0-1 0,1 0 0,0-1 0,0-1 0,0 0 0,0-2 0,25 0 0,-31-1 0,33 1 0,0-2 0,65-10 0,-97 9 0,0-1 0,1-1 0,-1 0 0,-1-1 0,1 0 0,-1-1 0,0 0 0,0-1 0,0 0 0,-1-1 0,0 0 0,15-15 0,-17 10 0,0 0 0,-1 0 0,-1-1 0,0 0 0,0-1 0,-1 1 0,5-25 0,6-10 0,21-48 0,43-177 0,-73 236 0,-2-1 0,-1 0 0,-2-1 0,-2 1 0,-1-1 0,-2 1 0,-13-72 0,13 103 3,0 0 0,-1 0 0,0 0 0,0 1 0,-1 0 0,1-1 0,-2 1 0,1 0 0,-1 1 0,0-1 0,0 1-1,-1 0 1,1 0 0,-2 1 0,1 0 0,0 0 0,-1 0 0,0 1 0,0 0 0,0 0 0,-1 1 0,1 0 0,-1 0 0,0 1 0,-12-3 0,-16-1-117,0 2 1,-1 2 0,0 0 0,-53 7-1,23-3-761,41-1-5951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4:42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0 242 24575,'0'-2'0,"1"0"0,-1 1 0,1-1 0,-1 0 0,1 1 0,0-1 0,-1 1 0,1-1 0,0 1 0,0-1 0,0 1 0,0 0 0,0-1 0,0 1 0,1 0 0,-1 0 0,0 0 0,1 0 0,-1 0 0,3-1 0,32-16 0,2 6 0,-1 3 0,2 0 0,-1 3 0,56-3 0,-19 1 0,320-45 0,78-9 0,0 36 0,-443 27 0,-23 0 0,-18 0 0,-765 3 0,410-6 0,308 8 0,55-6 0,1 0 0,-1 1 0,0 0 0,1 0 0,-1-1 0,0 2 0,1-1 0,-1 0 0,1 0 0,0 1 0,-1-1 0,1 1 0,0 0 0,0 0 0,0 0 0,0 0 0,-2 3 0,4-4 0,0-1 0,0 1 0,-1-1 0,1 1 0,0-1 0,0 1 0,0-1 0,0 1 0,0 0 0,0-1 0,0 1 0,0-1 0,1 1 0,-1-1 0,0 1 0,0-1 0,0 1 0,1-1 0,-1 1 0,0-1 0,0 1 0,1-1 0,-1 0 0,0 1 0,1-1 0,-1 1 0,0-1 0,1 0 0,-1 1 0,1-1 0,-1 0 0,1 1 0,-1-1 0,1 0 0,-1 0 0,1 0 0,0 1 0,25 6 0,36 2 0,0-3 0,1-3 0,86-7 0,-102 3 0,692-22 0,-949 22 0,22-1 0,-222 24 0,410-22 0,0 0 0,0 0 0,0 1 0,0-1 0,0 0 0,0 0 0,0 0 0,0 0 0,0 0 0,0 0 0,0 0 0,0 1 0,0-1 0,0 0 0,0 0 0,0 0 0,0 0 0,0 0 0,0 0 0,0 0 0,0 0 0,-1 0 0,1 0 0,0 1 0,25 1 0,42 0 0,613-16 129,-58 1-1623,-567 13-5332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40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25 24575,'0'-1'0,"0"1"0,0 0 0,0 0 0,0 0 0,1 0 0,-1-1 0,0 1 0,0 0 0,0 0 0,0-1 0,0 1 0,0 0 0,0 0 0,0-1 0,0 1 0,0 0 0,0 0 0,0 0 0,0-1 0,0 1 0,0 0 0,0 0 0,0-1 0,0 1 0,0 0 0,0 0 0,0-1 0,0 1 0,0 0 0,0 0 0,-1 0 0,1-1 0,0 1 0,0 0 0,0 0 0,0 0 0,-1-1 0,1 1 0,0 0 0,0 0 0,0 0 0,-1 0 0,1 0 0,0 0 0,0-1 0,0 1 0,-1 0 0,1 0 0,0 0 0,0 0 0,-1 0 0,1 0 0,0 0 0,0 0 0,-1 0 0,1 0 0,0 0 0,0 0 0,-1 0 0,1 0 0,0 0 0,0 0 0,0 1 0,-1-1 0,1 0 0,0 0 0,18-10 0,9 7 0,0 1 0,0 2 0,1 1 0,45 7 0,21 0 0,253 0 0,189 11 0,-9 34 0,-4-1 0,1-33 0,-403-22 0,-181 3-1365,20 0-5461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3:41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74 24575,'-49'-1'0,"32"0"0,-1 0 0,0 1 0,1 1 0,-32 6 0,49-7 0,0 0 0,-1 0 0,1 0 0,0-1 0,0 1 0,0 0 0,0 0 0,0 0 0,0 0 0,-1 0 0,1 0 0,0 0 0,0 0 0,0 0 0,0 0 0,0 0 0,-1 0 0,1 0 0,0 0 0,0 0 0,0 0 0,0 0 0,0 1 0,0-1 0,-1 0 0,1 0 0,0 0 0,0 0 0,0 0 0,0 0 0,0 0 0,0 0 0,0 0 0,0 0 0,0 1 0,-1-1 0,1 0 0,0 0 0,0 0 0,0 0 0,0 0 0,0 0 0,0 1 0,0-1 0,0 0 0,0 0 0,0 0 0,0 0 0,0 0 0,0 0 0,0 1 0,0-1 0,0 0 0,0 0 0,0 0 0,0 0 0,0 0 0,0 0 0,0 1 0,0-1 0,0 0 0,0 0 0,1 0 0,-1 0 0,0 0 0,13 5 0,26 0 0,467 3 0,-327-9 0,593-26 0,-2-32 0,-757 58 0,168-11-1365,-197 12-5461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 24575,'-6'5'0,"-1"0"0,1 1 0,1-1 0,-1 2 0,1-1 0,0 0 0,1 1 0,-1 0 0,1 0 0,-5 14 0,-3 10 0,-11 42 0,19-59 0,-19 82 0,5 1 0,5 1 0,3 0 0,5 0 0,8 106 0,-2-180 15,1-1 0,1 1 0,0-1 0,2 0 0,1 0 0,1-1 0,13 31 0,-17-46-70,1-1 0,-1 1 0,1-1 0,1 0 0,-1 0 0,1 0 0,0 0 0,0-1 0,0 0 0,1 0 0,0 0 0,0-1 0,0 0 0,1 0 0,-1-1 0,1 1 0,0-1 0,0-1 0,0 1 0,0-1 0,0-1 0,1 1 0,-1-1 0,0-1 0,1 1 0,12-2 0,26-4-6771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4:4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24575,'757'-22'0,"-751"21"0,17 0 0,0-1 0,0-1 0,0 0 0,0-2 0,30-11 0,-53 16 0,0 0 0,1 0 0,-1 0 0,0 0 0,1 0 0,-1 0 0,0 0 0,0 0 0,1 0 0,-1 0 0,0 0 0,0-1 0,1 1 0,-1 0 0,0 0 0,0 0 0,0 0 0,1 0 0,-1-1 0,0 1 0,0 0 0,0 0 0,1 0 0,-1-1 0,0 1 0,0 0 0,0 0 0,0-1 0,0 1 0,0 0 0,1 0 0,-1-1 0,0 1 0,0 0 0,0 0 0,0-1 0,0 1 0,0 0 0,0 0 0,0-1 0,0 1 0,0-1 0,-13-4 0,-23 0 0,-143 2 0,-295 31 0,330-10 0,271-12 0,105-5 0,242-5 0,-451 4 0,-1-2 0,0 0 0,-1-2 0,1 0 0,32-11 0,-42 8-50,-15 1 174,-19 1-1563,-2 3-5387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4:57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1 345 24575,'0'0'0,"0"0"0,0-1 0,0 1 0,0 0 0,0 0 0,0 0 0,0-1 0,0 1 0,0 0 0,0 0 0,0-1 0,0 1 0,0 0 0,0 0 0,0 0 0,0-1 0,0 1 0,0 0 0,0 0 0,0 0 0,0-1 0,0 1 0,1 0 0,-1 0 0,0 0 0,0 0 0,0-1 0,0 1 0,0 0 0,1 0 0,-1 0 0,0 0 0,0 0 0,0 0 0,0 0 0,1-1 0,-1 1 0,0 0 0,0 0 0,0 0 0,1 0 0,-1 0 0,0 0 0,0 0 0,1 0 0,-1 0 0,12 8 0,11 18 0,-22-25 0,37 57 0,-30-44 0,0-1 0,1 0 0,1 0 0,15 16 0,-22-27 0,0 0 0,0 0 0,0 0 0,0 0 0,1 0 0,-1-1 0,1 0 0,-1 1 0,1-1 0,-1-1 0,1 1 0,0 0 0,0-1 0,-1 0 0,1 0 0,0 0 0,-1 0 0,1-1 0,0 1 0,-1-1 0,1 0 0,0 0 0,-1 0 0,6-3 0,10-5 0,-1 0 0,0-1 0,22-17 0,-14 9 0,63-38 0,193-118 0,-200 129 0,131-53 0,-74 36-1365,-110 48-5461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2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410 100 24575,'-15'-1'0,"0"0"0,0-2 0,0 0 0,-25-9 0,28 8 0,0 0 0,-1 1 0,0 0 0,0 1 0,-22-1 0,30 3 0,0 1 0,0-1 0,0 1 0,1 1 0,-1-1 0,0 1 0,1 0 0,-1 0 0,1 0 0,-1 0 0,1 1 0,0 0 0,0 0 0,0 0 0,1 0 0,-1 0 0,1 1 0,0 0 0,-5 6 0,-8 12 0,0 1 0,2 0 0,0 1 0,2 1 0,-18 50 0,24-56 0,2 1 0,0-1 0,1 1 0,1-1 0,1 1 0,1 0 0,0 0 0,2-1 0,3 23 0,-2-33 0,0 0 0,0 0 0,0 0 0,1-1 0,1 1 0,-1-1 0,1 0 0,1 0 0,0-1 0,0 1 0,0-1 0,1-1 0,0 1 0,0-1 0,0 0 0,1-1 0,0 0 0,0 0 0,16 6 0,-3-1 0,0-2 0,0-1 0,1-1 0,0 0 0,0-2 0,0 0 0,29 0 0,-11-2 0,-4 0 0,0-1 0,0-2 0,45-7 0,-73 7 0,1 0 0,-1-1 0,1-1 0,-1 1 0,0-1 0,0-1 0,0 1 0,-1-1 0,1-1 0,-1 0 0,0 0 0,0 0 0,0-1 0,-1 1 0,0-2 0,0 1 0,-1-1 0,10-14 0,-5-2 0,0 0 0,-2 0 0,-1-1 0,-1-1 0,0 1 0,-2-1 0,-1 0 0,-1 0 0,-1 0 0,-2 0 0,-3-27 0,2 39 0,0 0 0,-1 0 0,-1 0 0,0 0 0,0 0 0,-2 1 0,1 0 0,-2 0 0,1 0 0,-2 1 0,0 0 0,0 0 0,-1 1 0,0 0 0,0 0 0,-22-15 0,16 14 0,-1 0 0,0 2 0,0 0 0,-1 0 0,0 2 0,0 0 0,-1 1 0,0 1 0,0 0 0,0 2 0,-33-3 0,-36 5-1365,51 2-5461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3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78 816 24575,'11'-189'0,"1"28"0,-12-268 0,0 429 0,0 0 0,0 0 0,0 0 0,0 0 0,1-1 0,-1 1 0,0 0 0,0 0 0,0 0 0,0 0 0,0 0 0,0-1 0,0 1 0,0 0 0,0 0 0,0 0 0,0 0 0,0-1 0,0 1 0,0 0 0,0 0 0,0 0 0,0 0 0,0-1 0,0 1 0,0 0 0,-1 0 0,1 0 0,0 0 0,0 0 0,0 0 0,0-1 0,0 1 0,0 0 0,0 0 0,0 0 0,-1 0 0,1 0 0,0 0 0,0 0 0,0 0 0,0-1 0,0 1 0,-1 0 0,1 0 0,0 0 0,0 0 0,0 0 0,0 0 0,-1 0 0,1 0 0,0 0 0,0 0 0,0 0 0,0 0 0,-1 0 0,1 0 0,0 0 0,0 0 0,0 0 0,0 1 0,-11 11 0,-7 20 0,13-21 0,2-2 0,-1-1 0,0 1 0,0-1 0,-1 0 0,0-1 0,-1 1 0,-8 9 0,14-17 0,0 0 0,-1 1 0,1-1 0,0 0 0,0 1 0,-1-1 0,1 0 0,0 0 0,-1 1 0,1-1 0,-1 0 0,1 0 0,0 1 0,-1-1 0,1 0 0,-1 0 0,1 0 0,0 0 0,-1 0 0,1 0 0,-1 0 0,1 1 0,-1-1 0,1 0 0,0-1 0,-1 1 0,1 0 0,-1 0 0,1 0 0,-1 0 0,1 0 0,0 0 0,-1-1 0,-4-14 0,8-21 0,-2 29 0,0 1 0,0-1 0,1 0 0,0 1 0,0 0 0,0-1 0,1 1 0,0 0 0,0 0 0,1 1 0,-1-1 0,1 1 0,1 0 0,-1 0 0,1 0 0,-1 0 0,8-5 0,-10 10 0,-1-1 0,0 1 0,1-1 0,-1 1 0,0 0 0,1 0 0,-1 0 0,0-1 0,1 1 0,-1 1 0,1-1 0,-1 0 0,0 0 0,1 0 0,-1 1 0,0-1 0,1 1 0,-1-1 0,0 1 0,0-1 0,1 1 0,-1 0 0,0 0 0,0-1 0,0 1 0,0 0 0,0 0 0,0 0 0,1 2 0,26 37 0,-22-30 0,2 2-227,0 0-1,1 0 1,1-1-1,-1 0 1,22 17-1,-8-12-6598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5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48 24575,'0'-8'0,"0"-7"0,-4 0 0,-1 6 0,0 12 0,1 18 0,1 22 0,1 19 0,5 16 0,2 3 0,4-5 0,1-11 0,-2-9 0,2-13 0,0-7 0,-3-13 0,-2-10-8191</inkml:trace>
  <inkml:trace contextRef="#ctx0" brushRef="#br0" timeOffset="1">1 475 24575,'4'-8'0,"13"-3"0,13-3 0,12 1 0,12-10 0,8-1 0,3-5 0,-3 4 0,-7 1 0,-14 5-8191</inkml:trace>
  <inkml:trace contextRef="#ctx0" brushRef="#br0" timeOffset="2">475 357 24575,'1'3'0,"-1"0"0,1-1 0,-1 1 0,1 0 0,0 0 0,0-1 0,0 1 0,0 0 0,1-1 0,-1 1 0,1-1 0,-1 0 0,1 1 0,0-1 0,0 0 0,0 0 0,0 0 0,0 0 0,0-1 0,1 1 0,4 2 0,-6-3 0,1 0 0,0 0 0,-1 0 0,1-1 0,0 1 0,0 0 0,0-1 0,-1 1 0,1-1 0,0 0 0,0 0 0,0 0 0,0 0 0,0 0 0,0 0 0,0 0 0,0 0 0,-1-1 0,1 1 0,0-1 0,0 0 0,0 1 0,-1-1 0,1 0 0,0 0 0,-1 0 0,1 0 0,0 0 0,-1 0 0,0-1 0,1 1 0,1-2 0,1-5 0,0 1 0,0-1 0,-1 0 0,0 0 0,-1 0 0,1 0 0,-1 0 0,1-14 0,-2 16 0,0-1 0,-1 1 0,1 0 0,-1-1 0,-1 1 0,1 0 0,-1-1 0,0 1 0,-1 0 0,1 0 0,-6-11 0,7 16 0,0 1 0,0-1 0,0 0 0,-1 1 0,1-1 0,0 1 0,-1-1 0,1 1 0,-1-1 0,1 1 0,-1-1 0,1 1 0,-1 0 0,1-1 0,-1 1 0,1 0 0,-1-1 0,1 1 0,-1 0 0,1 0 0,-1-1 0,0 1 0,1 0 0,-1 0 0,0 0 0,1 0 0,-1 0 0,0 0 0,1 0 0,-1 0 0,1 0 0,-1 0 0,-1 0 0,-15 19 0,-3 32 0,17-41 0,1 0 0,0 0 0,1 0 0,0 0 0,0 0 0,1 0 0,1 0 0,0 0 0,4 18 0,-4-24 0,0-1 0,0 1 0,1-1 0,-1 0 0,1 1 0,0-1 0,0 0 0,0 0 0,1 0 0,-1 0 0,1-1 0,-1 1 0,1-1 0,0 1 0,0-1 0,0 0 0,0 0 0,1-1 0,-1 1 0,0 0 0,1-1 0,-1 0 0,1 0 0,0 0 0,-1 0 0,1-1 0,0 1 0,-1-1 0,1 0 0,4-1 0,-2 1 0,0-1 0,0 0 0,1-1 0,-1 0 0,0 0 0,0 0 0,-1 0 0,1-1 0,0 0 0,-1 0 0,0-1 0,0 0 0,0 0 0,0 0 0,0 0 0,-1-1 0,0 1 0,0-1 0,6-10 0,8-12 0,-2 0 0,21-49 0,-26 53 0,-3 5 0,28-63 0,-34 75 0,0 1 0,0 0 0,-1-1 0,0 1 0,0-1 0,0 1 0,-1-1 0,1 0 0,-1 1 0,-1-1 0,1 1 0,-2-7 0,2 13 0,0-1 0,0 0 0,0 0 0,0 0 0,0 0 0,0 0 0,0 0 0,0 0 0,0 0 0,0 1 0,0-1 0,0 0 0,0 0 0,-1 0 0,1 0 0,0 0 0,0 0 0,0 0 0,0 0 0,0 0 0,0 0 0,0 0 0,0 0 0,0 0 0,0 0 0,-1 1 0,1-1 0,0 0 0,0 0 0,0 0 0,0 0 0,0 0 0,0 0 0,0 0 0,-1 0 0,1 0 0,0 0 0,0 0 0,0 0 0,0 0 0,0-1 0,0 1 0,0 0 0,0 0 0,-1 0 0,1 0 0,0 0 0,0 0 0,0 0 0,0 0 0,0 0 0,0 0 0,0 0 0,0 0 0,0 0 0,0-1 0,0 1 0,0 0 0,0 0 0,-1 0 0,1 0 0,0 0 0,0 0 0,0 0 0,0 0 0,0 0 0,0-1 0,0 1 0,0 0 0,-5 14 0,-2 19 0,9-21 0,1 1 0,0-1 0,0 0 0,1 0 0,1 0 0,9 18 0,-9-22 0,0 0 0,-1 1 0,-1 0 0,1-1 0,-1 1 0,-1 0 0,1 0 0,-2 1 0,1-1 0,-1 0 0,-1 1 0,0-1 0,-1 18 0,-1-22 0,0-1 0,0 0 0,0 0 0,0 0 0,-1 0 0,0-1 0,-3 6 0,5-9 0,1 1 0,0 0 0,-1-1 0,1 1 0,-1 0 0,1-1 0,-1 1 0,1-1 0,-1 1 0,1-1 0,-1 1 0,0-1 0,1 1 0,-1-1 0,0 0 0,1 1 0,-1-1 0,0 0 0,0 1 0,1-1 0,-1 0 0,0 0 0,0 0 0,1 0 0,-1 0 0,0 0 0,0 0 0,1 0 0,-1 0 0,0 0 0,0 0 0,0 0 0,1-1 0,-1 1 0,0 0 0,1 0 0,-1-1 0,0 1 0,1-1 0,-1 1 0,0 0 0,1-1 0,-1 1 0,1-1 0,-1 0 0,0 1 0,1-1 0,0 1 0,-1-2 0,0 0 0,0 0 0,1 0 0,-1 0 0,1-1 0,0 1 0,-1 0 0,1 0 0,0 0 0,0-1 0,1 1 0,-1 0 0,0 0 0,1 0 0,-1 0 0,1 0 0,1-4 0,18-37 0,-15 34 0,125-209 0,-117 197 0,13-11 0,-25 32 0,-1-1 0,0 1 0,1 0 0,-1 0 0,0 0 0,0 0 0,1-1 0,-1 1 0,0 0 0,1 0 0,-1 0 0,0 0 0,1 0 0,-1 0 0,0 0 0,1 0 0,-1 0 0,0 0 0,1 0 0,-1 0 0,0 0 0,1 0 0,-1 0 0,0 0 0,1 1 0,-1-1 0,0 0 0,1 0 0,-1 0 0,0 0 0,1 1 0,-1-1 0,6 22 0,-7 126-24,-1-92-1317,1-23-5485</inkml:trace>
  <inkml:trace contextRef="#ctx0" brushRef="#br0" timeOffset="3">950 262 24575,'0'-4'0,"0"-6"0,8 0 0,11-7 0,10-1 0,12-1 0,8 2 0,7-3 0,2 1 0,-8 4-8191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6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24575,'4'0'0,"1"1"0,-1 0 0,0 1 0,0-1 0,0 1 0,-1 0 0,1-1 0,0 2 0,-1-1 0,1 0 0,-1 1 0,0 0 0,1-1 0,-1 1 0,4 6 0,39 53 0,-29-31 0,-1 1 0,-2 1 0,11 35 0,21 48 0,-45-115 0,-1 1 0,1 0 0,0 0 0,0 0 0,-1-1 0,1 1 0,0 0 0,1-1 0,-1 1 0,0 0 0,0-1 0,1 0 0,-1 1 0,1-1 0,-1 0 0,1 0 0,0 0 0,-1 0 0,1 0 0,0 0 0,0 0 0,2 0 0,-2-1 0,0-1 0,-1 1 0,1-1 0,-1 1 0,0-1 0,1 0 0,-1 0 0,1 0 0,-1 0 0,0 0 0,0 0 0,0 0 0,1 0 0,-1 0 0,0 0 0,0-1 0,-1 1 0,1-1 0,0 1 0,1-3 0,5-12 0,-1 0 0,0 0 0,5-26 0,9-76 73,-15 79-552,1 1-1,13-41 1,-7 48-6347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7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164 307 24575,'-6'1'0,"-1"0"0,1 1 0,-1 0 0,1 0 0,0 0 0,0 1 0,0-1 0,0 1 0,0 1 0,1-1 0,0 1 0,-1 0 0,1 1 0,1-1 0,-1 1 0,1 0 0,-1 0 0,1 0 0,1 0 0,-6 10 0,3-5 0,-1 1 0,2 0 0,0 1 0,0-1 0,1 1 0,0 0 0,1 0 0,0 0 0,1 0 0,0 14 0,2-23 0,0 0 0,0 0 0,0 0 0,1 0 0,-1 0 0,1 0 0,-1-1 0,1 1 0,0 0 0,1 0 0,-1-1 0,0 1 0,1 0 0,-1-1 0,1 1 0,0-1 0,0 0 0,0 0 0,0 1 0,0-1 0,0-1 0,4 4 0,-3-4 0,-1-1 0,0 1 0,0 0 0,1-1 0,-1 1 0,0-1 0,1 0 0,-1 0 0,0 0 0,1 0 0,-1 0 0,1 0 0,-1-1 0,0 1 0,0-1 0,1 0 0,-1 1 0,0-1 0,0 0 0,0 0 0,0-1 0,0 1 0,0 0 0,0-1 0,0 1 0,0-1 0,-1 1 0,1-1 0,1-2 0,8-10 0,-1 0 0,0-1 0,-1-1 0,-1 1 0,0-1 0,-1-1 0,-1 1 0,8-36 0,-3 16 0,-12 48 0,0-1 0,0 1 0,1 0 0,1-1 0,0 1 0,4 18 0,-5-28 0,0 0 0,1-1 0,-1 1 0,1 0 0,0 0 0,-1 0 0,1 0 0,0-1 0,0 1 0,0 0 0,0-1 0,1 1 0,-1-1 0,0 0 0,1 1 0,-1-1 0,0 0 0,1 1 0,0-1 0,-1 0 0,1 0 0,0-1 0,0 1 0,-1 0 0,1 0 0,0-1 0,0 1 0,0-1 0,0 0 0,0 1 0,0-1 0,0 0 0,0 0 0,-1 0 0,1-1 0,0 1 0,0 0 0,0-1 0,0 1 0,0-1 0,0 0 0,-1 1 0,3-2 0,2-1 0,-1 0 0,1 0 0,-1 0 0,0-1 0,0 1 0,0-1 0,-1 0 0,1-1 0,-1 1 0,0-1 0,0 0 0,0 0 0,2-6 0,2-6 0,-2 0 0,0-1 0,-1 0 0,0 0 0,2-29 0,2-97 0,-7 108 0,0-69 0,-5 91 0,-2 21 0,-2 25 0,-1 33 0,1 78 0,7-125 0,0 0 0,2 0 0,0 0 0,1-1 0,1 1 0,0-1 0,1 1 0,1-1 0,13 24 0,-17-36 0,1 0 0,0-1 0,0 1 0,1-1 0,-1 0 0,1 0 0,0 0 0,0 0 0,0-1 0,0 1 0,1-1 0,-1 0 0,1 0 0,9 3 0,-11-5 0,0-1 0,0 0 0,0 0 0,0 0 0,0 0 0,0 0 0,-1-1 0,1 1 0,0-1 0,0 0 0,0 0 0,-1 0 0,1 0 0,0 0 0,-1 0 0,1-1 0,-1 1 0,0-1 0,1 0 0,-1 0 0,0 0 0,0 0 0,0 0 0,0 0 0,-1-1 0,1 1 0,-1 0 0,1-1 0,1-4 0,7-12 0,-2-1 0,0 0 0,-1 0 0,-1-1 0,0 0 0,1-23 0,-1 16 0,-6 32 0,0 1 0,1-1 0,-1 1 0,1-1 0,0 0 0,1 1 0,-1-1 0,1 0 0,-1 0 0,1 1 0,1-1 0,-1-1 0,3 5 0,1 1 0,-1-1 0,1-1 0,0 1 0,1-1 0,10 9 0,-16-14 0,1-1 0,-1 0 0,1 1 0,-1-1 0,1 0 0,-1 0 0,1 0 0,0 0 0,-1 0 0,1 0 0,0-1 0,0 1 0,-1 0 0,1-1 0,0 0 0,0 1 0,0-1 0,0 0 0,0 0 0,0 0 0,0 0 0,0 0 0,0 0 0,0-1 0,-1 1 0,1-1 0,0 1 0,0-1 0,0 0 0,-1 0 0,1 0 0,0 0 0,-1 0 0,1 0 0,0 0 0,-1 0 0,0 0 0,1-1 0,-1 1 0,0-1 0,0 1 0,1-1 0,0-2 0,4-8 0,0-1 0,-1 0 0,-1 0 0,0 0 0,2-17 0,4-7 0,41 109 0,-47-68 0,1 0 0,0 0 0,0-1 0,0 0 0,0 1 0,1-1 0,-1-1 0,1 1 0,0-1 0,0 0 0,0-1 0,0 1 0,0-1 0,0 0 0,0-1 0,0 1 0,0-1 0,0-1 0,0 1 0,1-1 0,-1 0 0,11-3 0,-10 1 0,0 1 0,-1-1 0,0 0 0,1 0 0,-1-1 0,0 1 0,-1-1 0,1-1 0,-1 1 0,0-1 0,0 0 0,0 0 0,-1-1 0,1 1 0,-1-1 0,-1 0 0,1 0 0,-1 0 0,0-1 0,2-7 0,-4 13 0,0-1 0,-1 1 0,0 0 0,1 0 0,-1-1 0,0 1 0,1 0 0,-1-1 0,0 1 0,0-1 0,0 1 0,0 0 0,0-1 0,0 1 0,-1 0 0,1-1 0,0 1 0,-1 0 0,1 0 0,-1-1 0,1 1 0,-1 0 0,0 0 0,1 0 0,-1-1 0,0 1 0,0 0 0,0 0 0,-1-1 0,0 2 0,1 0 0,0 0 0,0 0 0,0 0 0,0 0 0,0 0 0,-1 0 0,1 0 0,0 0 0,0 0 0,0 1 0,0-1 0,0 1 0,0-1 0,0 1 0,0-1 0,0 1 0,0-1 0,0 1 0,0 0 0,0 0 0,1-1 0,-1 1 0,0 0 0,0 0 0,1 0 0,-1 0 0,1 0 0,-1 0 0,1 0 0,-1 0 0,1 0 0,-1 0 0,1 0 0,0 1 0,-3 5 0,0-1 0,1 1 0,0-1 0,0 1 0,1 0 0,-1-1 0,2 1 0,-1 0 0,1 0 0,0 0 0,0 0 0,3 11 0,-3-14 0,1-1 0,1 1 0,-1-1 0,0 1 0,1-1 0,0 1 0,0-1 0,0 0 0,0 0 0,0 0 0,0 0 0,1 0 0,0-1 0,-1 1 0,1-1 0,0 0 0,0 0 0,1 0 0,-1 0 0,0 0 0,1 0 0,-1-1 0,1 0 0,5 2 0,-3-2-68,0 1 0,0-1-1,0 0 1,0 0 0,0-1 0,0 0-1,0 0 1,0-1 0,0 1 0,0-1-1,1 0 1,-2-1 0,1 0 0,0 0-1,0 0 1,0 0 0,-1-1-1,0 0 1,8-5 0,14-14-6758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4580 24575,'29'-37'0,"209"-305"0,357-445 0,-519 684 0,117-178 0,-107 150 0,142-169 0,-29 87 0,-84 94 0,-6-4 0,109-160 0,235-451 0,-393 630 0,42-75 0,132-177 0,-183 290 0,23-30 0,84-142 0,-130 175-1365,-21 39-5461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2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7330 24575,'0'2'0,"0"1"0,-1-1 0,1 0 0,-1 0 0,0 0 0,0 0 0,0-1 0,0 1 0,0 0 0,0 0 0,0 0 0,0-1 0,-1 1 0,-1 1 0,-2-2 0,16-20 0,334-421 0,45-65 0,-76 57 0,-37 56 0,-33 42 0,-94 143 0,156-289 0,-223 341 0,7 2 0,208-264 0,-53 115 0,109-129 0,30 26 0,-140 188 0,30-28 0,5-57 0,18-18 0,-212 242 0,168-166 0,-203 190 0,-3-2 0,71-108 0,-63 75 0,383-563 0,-415 621-227,1 1-1,2 1 1,2 1-1,0 2 1,53-38-1,-61 52-6598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582 342 24575,'0'4'0,"0"10"0,0 5 0,0 9 0,-12 3 0,-8 5 0,-1-5-8191</inkml:trace>
  <inkml:trace contextRef="#ctx0" brushRef="#br0" timeOffset="1">12 1126 24575,'0'0'0,"-1"0"0,1 0 0,0 0 0,-1 0 0,1 0 0,-1 0 0,1 0 0,0 0 0,-1 0 0,1 0 0,-1 0 0,1 0 0,0-1 0,-1 1 0,1 0 0,-1 0 0,1 0 0,0 0 0,-1-1 0,1 1 0,0 0 0,-1 0 0,1-1 0,0 1 0,0 0 0,-1-1 0,1 1 0,0 0 0,0-1 0,-1 1 0,1 0 0,0-1 0,0 1 0,0-1 0,0 1 0,0 0 0,-1-1 0,1 1 0,0-1 0,9-21 0,34-33 0,-30 40 0,493-535 0,-220 255 0,-264 271 0,-8 11 0,-1-1 0,0-1 0,-1 0 0,-1-1 0,19-33 0,-30 48 0,1 0 0,-1 0 0,1 0 0,0 0 0,-1 0 0,0 0 0,1 0 0,-1-1 0,0 1 0,1 0 0,-1 0 0,0-1 0,0 1 0,0 0 0,0 0 0,0 0 0,0-1 0,-1 1 0,1 0 0,0 0 0,-1 0 0,0-3 0,0 4 0,0-1 0,0 0 0,0 1 0,0 0 0,0-1 0,0 1 0,0-1 0,0 1 0,0 0 0,0 0 0,0-1 0,0 1 0,0 0 0,0 0 0,0 0 0,0 0 0,0 0 0,0 1 0,-1-1 0,0 0 0,-57 22 0,58-22 0,-44 22 0,0 2 0,2 1 0,-42 33 0,84-57 0,1-1 0,-1 0 0,1 0 0,-1 1 0,1-1 0,-1 1 0,1-1 0,-1 0 0,1 1 0,-1-1 0,1 1 0,-1-1 0,1 1 0,-1-1 0,1 1 0,0-1 0,-1 1 0,1-1 0,0 1 0,0 0 0,-1-1 0,1 1 0,0 0 0,0-1 0,0 1 0,0-1 0,0 1 0,0 0 0,0-1 0,0 1 0,0 0 0,0-1 0,0 1 0,0 1 0,2-1 0,-1-1 0,0 1 0,1 0 0,-1 0 0,1 0 0,-1-1 0,1 1 0,-1-1 0,1 1 0,0-1 0,-1 0 0,1 1 0,2-1 0,66 0 0,-63 0 0,0-1 0,-1 1 0,0 0 0,0 1 0,1 0 0,-1-1 0,0 2 0,0-1 0,0 1 0,0 0 0,0 0 0,11 6 0,-14-5 0,0-1 0,0 1 0,0 0 0,0 0 0,0 0 0,-1 0 0,1 1 0,-1-1 0,0 1 0,0-1 0,0 1 0,0 0 0,-1 0 0,0 0 0,1 0 0,-1 0 0,-1 0 0,1 0 0,0 7 0,-1-1-151,-1 1-1,1 0 0,-2-1 0,1 1 1,-2-1-1,1 1 0,-1-1 1,-8 17-1,-15 29-6674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0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24575,'0'1'0,"0"-1"0,1 1 0,-1 0 0,0 0 0,1-1 0,-1 1 0,1 0 0,-1-1 0,1 1 0,0-1 0,-1 1 0,1 0 0,-1-1 0,1 1 0,0-1 0,0 0 0,-1 1 0,1-1 0,0 0 0,0 1 0,-1-1 0,1 0 0,0 0 0,0 1 0,1-1 0,25 5 0,-23-5 0,95 7 0,137-6 0,-105-3 0,1168-17 0,173 11 0,-845 11 0,-54-3 0,-556 1 0,1 1 0,-1 1 0,0 1 0,30 9 0,-27-6 0,1-2 0,38 6 0,32-8-1365,-67-3-5461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24575,'5'1'0,"0"-1"0,1 1 0,-1 1 0,0-1 0,-1 1 0,1 0 0,0 0 0,0 0 0,-1 0 0,1 1 0,-1 0 0,0 0 0,5 4 0,5 6 0,0 0 0,16 21 0,-10-6 0,0 0 0,-2 2 0,-1 0 0,-2 1 0,-1 0 0,-1 1 0,12 49 0,-6-3 0,-3 0 0,6 89 0,-17-112 0,-4 96 0,-2-131 0,-1-1 0,-1 1 0,-1-1 0,0 1 0,-2-1 0,0-1 0,-1 1 0,-14 24 0,20-39-47,-2 0 0,1 0 0,0 0 0,-1-1 0,0 1 0,0-1 0,0 1 0,0-1 0,0 0-1,-1 0 1,1-1 0,-1 1 0,0-1 0,0 0 0,0 0 0,0 0 0,0 0 0,0-1 0,-1 1 0,1-1 0,0 0 0,-1-1-1,1 1 1,-1-1 0,1 0 0,-1 0 0,1 0 0,-8-1 0,-12-10-6779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5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24575,'0'12'0,"0"16"0,0 20 0,0 17 0,0 14 0,0 6 0,0 0 0,0-5 0,0-10 0,0-11 0,0-9 0,0-12-8191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5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50 24575,'0'0'0,"-1"0"0,1 0 0,-1 0 0,0 0 0,1 0 0,-1-1 0,1 1 0,-1 0 0,1 0 0,-1 0 0,1-1 0,0 1 0,-1 0 0,1 0 0,-1-1 0,1 1 0,-1 0 0,1-1 0,0 1 0,-1-1 0,1 1 0,0 0 0,-1-1 0,1 1 0,0-1 0,0 1 0,0-1 0,-1 1 0,1-1 0,0 1 0,0-1 0,0 1 0,0-1 0,0 1 0,0-1 0,0 1 0,0-1 0,0 0 0,0 1 0,0-1 0,0 1 0,0-1 0,0 1 0,0-1 0,1 1 0,-1-1 0,0 1 0,0 0 0,1-1 0,-1 1 0,0-1 0,1 1 0,-1-1 0,0 1 0,1 0 0,-1-1 0,1 1 0,-1 0 0,0-1 0,1 1 0,-1 0 0,1 0 0,0-1 0,7-3 0,0 1 0,1-1 0,0 1 0,-1 1 0,1 0 0,0 0 0,16-1 0,73 1 0,-60 2 0,4 0 0,0 2 0,0 2 0,-1 2 0,41 11 0,-72-14-85,79 13 301,-83-15-323,-1-1 0,1 1 0,0-1 1,0-1-1,-1 1 0,1-1 0,-1 0 0,1 0 0,0-1 0,-1 0 1,0 0-1,1 0 0,5-3 0,1-5-6719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6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24575,'221'3'0,"229"-6"0,-448 3 0,-1 0 0,1 0 0,0 0 0,-1 0 0,1 0 0,0 0 0,-1-1 0,1 1 0,0-1 0,-1 1 0,1-1 0,0 1 0,-1-1 0,1 0 0,-1 0 0,1 0 0,-1 0 0,0 0 0,1 0 0,-1 0 0,0 0 0,0 0 0,0-1 0,1-1 0,-2 2 0,0-1 0,0 1 0,0-1 0,-1 1 0,1-1 0,0 1 0,-1-1 0,0 1 0,1-1 0,-1 1 0,0 0 0,1-1 0,-1 1 0,0 0 0,0-1 0,0 1 0,0 0 0,-1 0 0,1 0 0,0 0 0,0 0 0,0 0 0,-1 1 0,1-1 0,-3-1 0,-7-4 0,7 5 0,1 0 0,-1-1 0,1 1 0,-1-1 0,1 0 0,0 0 0,0-1 0,0 1 0,0 0 0,0-1 0,0 0 0,-3-5 0,6 7 0,0 1 0,1-1 0,-1 1 0,1-1 0,-1 0 0,1 1 0,-1-1 0,1 1 0,0 0 0,-1-1 0,1 1 0,0-1 0,-1 1 0,1 0 0,0-1 0,-1 1 0,1 0 0,0 0 0,-1 0 0,1 0 0,0-1 0,0 1 0,-1 0 0,1 0 0,0 0 0,0 0 0,-1 1 0,1-1 0,0 0 0,0 0 0,-1 0 0,2 1 0,25 6 0,-25-6-3,1 0-1,-1 0 1,0 0-1,1 0 1,-1 1-1,0-1 1,0 0-1,0 1 1,0 0-1,0 0 1,0-1-1,0 1 1,-1 0-1,1 0 1,-1 1-1,1-1 1,-1 0-1,0 0 1,0 1-1,0-1 1,0 1-1,1 4 1,-2-3 18,0 1 1,0-1-1,0 1 0,-1 0 1,1-1-1,-1 1 1,0-1-1,-1 0 0,1 1 1,-1-1-1,0 0 1,-2 5-1,-4 4-201,0 0 1,0-1-1,-2 0 0,1 0 1,-2-1-1,1 0 1,-14 9-1,-12 5-6640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0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8072 24575,'4'-1'0,"1"1"0,0-1 0,-1-1 0,1 1 0,-1 0 0,1-1 0,-1 0 0,0 0 0,0-1 0,0 1 0,0-1 0,0 1 0,0-1 0,-1-1 0,1 1 0,-1 0 0,0-1 0,4-5 0,8-11 0,-1-1 0,14-30 0,-12 21 0,377-691 0,-253 481 0,-36 69 0,398-836 0,-297 573 0,146-265 0,-223 452 0,78-165 0,-55 99 0,-22 48 0,-58 130 0,-46 90 0,-2 0 0,-1-1 0,21-72 0,-39 103 0,64-203 0,-56 187 0,2 0 0,1 1 0,2 0 0,36-49 0,610-873 0,-587 837 0,94-111 0,-7 13 0,-70 62 0,-7-4 0,-7-4 0,64-185 0,-101 250 71,-24 57-789,18-53 0,-27 57-6108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2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1862 24575,'0'0'0,"0"1"0,0 0 0,-1 0 0,1 0 0,0 0 0,0-1 0,0 1 0,0 0 0,0 0 0,0 0 0,1 0 0,-1-1 0,0 1 0,0 0 0,1 0 0,-1 0 0,0-1 0,1 1 0,-1 0 0,1-1 0,-1 1 0,1 0 0,-1-1 0,1 1 0,-1 0 0,1-1 0,1 2 0,-1-3 0,0 1 0,0 0 0,0-1 0,0 1 0,0-1 0,0 1 0,0-1 0,0 1 0,0-1 0,0 0 0,-1 1 0,1-1 0,0 0 0,0 0 0,0 1 0,-1-1 0,1-1 0,30-46 0,70-141 0,199-282 0,-146 231 0,-94 143 0,95-118 0,-13 22 0,-119 160 0,2 2 0,39-39 0,-36 42 0,-2-1 0,31-46 0,-43 56 0,22-36 0,-35 52 0,0 1 0,0 0 0,0-1 0,0 1 0,0-1 0,0 1 0,-1-1 0,1 1 0,-1-1 0,1 1 0,-1-1 0,0 1 0,0-1 0,0 0 0,-1 1 0,1-1 0,-1 1 0,1-1 0,-2-3 0,0 4 0,0 0 0,0 0 0,0 0 0,0 1 0,-1-1 0,1 1 0,0 0 0,-1-1 0,1 1 0,0 0 0,-1 1 0,0-1 0,1 0 0,-1 1 0,1-1 0,-1 1 0,-4 0 0,-44-2 0,46 2 0,9-1 9,1 0-1,0 1 1,0-1-1,-1 1 1,1 0 0,0 1-1,0-1 1,0 1-1,-1 0 1,1 0-1,0 0 1,-1 1-1,9 3 1,-11-3-64,1-1 0,-1 1 0,0-1 0,0 1 0,0 0 0,0-1 0,0 1 0,0 0 0,0 0 0,-1 1 0,1-1 0,-1 0 0,0 0 0,1 1 0,-1-1 0,0 1 0,0-1 0,-1 1 0,1-1 0,0 1 0,-1 0 0,0-1 0,0 1 0,1 0 0,-1-1 0,-1 6 0,-4 14-6771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5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33 24575,'1'-1'0,"-1"0"0,0-1 0,0 1 0,0 0 0,0-1 0,-1 1 0,1 0 0,0-1 0,0 1 0,-1 0 0,1 0 0,-1-1 0,1 1 0,-1 0 0,1 0 0,-1 0 0,0 0 0,0 0 0,1 0 0,-1 0 0,0 0 0,0 0 0,0 0 0,0 0 0,-2 0 0,1 0 0,1 1 0,-1-1 0,0 1 0,0 0 0,0-1 0,0 1 0,0 0 0,0 0 0,0 1 0,0-1 0,0 0 0,0 1 0,0-1 0,-3 2 0,-3 1 0,-1 1 0,2 0 0,-1 1 0,0-1 0,1 1 0,-10 9 0,1 3 0,0 1 0,2 1 0,0 1 0,1 0 0,1 0 0,1 1 0,0 1 0,2-1 0,1 2 0,0-1 0,2 1 0,1 0 0,0 1 0,2-1 0,-1 33 0,4-49 0,0 0 0,0 0 0,1 0 0,-1 1 0,2-2 0,-1 1 0,1 0 0,0 0 0,0 0 0,1-1 0,0 1 0,0-1 0,1 0 0,-1 0 0,1 0 0,1-1 0,7 10 0,-5-10 0,-1 0 0,0-1 0,1 0 0,0 0 0,0 0 0,0-1 0,0 0 0,1 0 0,-1 0 0,1-1 0,0-1 0,-1 1 0,1-1 0,0 0 0,13-1 0,-1-2-105,-1 0 0,0-2 0,1 0 0,-2-1 0,1-1 0,-1-1 0,0 0 0,0-1 0,-1-1 0,0-1 0,0-1 0,22-18 0,-13 8-6721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902 685 24575,'0'-4'0,"8"3"0,3 5 0,-1 7 0,3 9 0,-2 13 0,-2 9 0,-3 2 0,2-3 0,-1 0 0,-1-4 0,-2-7-8191</inkml:trace>
  <inkml:trace contextRef="#ctx0" brushRef="#br0" timeOffset="1">1 235 24575,'32'0'0,"-1"-2"0,1-1 0,0-1 0,-1-2 0,0-1 0,37-14 0,6-4 0,-30 12 0,-1-2 0,-1-2 0,-1-1 0,48-30 0,-87 47 0,0 1 0,-1-1 0,1 0 0,-1 0 0,1 0 0,-1 0 0,1-1 0,-1 1 0,0 0 0,0-1 0,1 1 0,-1-1 0,0 1 0,0-1 0,0 1 0,-1-1 0,1 0 0,0 1 0,-1-1 0,1 0 0,-1 0 0,1 1 0,-1-4 0,-1 4 0,0 0 0,0 0 0,0-1 0,0 1 0,0 0 0,0 0 0,-1 0 0,1 0 0,0 1 0,-1-1 0,1 0 0,-1 0 0,1 1 0,-1-1 0,1 1 0,-1 0 0,1-1 0,-1 1 0,1 0 0,-1 0 0,0 0 0,1 0 0,-1 0 0,1 0 0,-4 1 0,-49 3 0,37-2 0,0-1 0,-29-1 0,40-3 0,22-1 0,25-1 0,-24 4 0,0 2 0,0 0 0,0 1 0,21 4 0,-35-5 0,1 0 0,-1 0 0,1 0 0,-1 1 0,1-1 0,-1 1 0,0 0 0,0 0 0,0 0 0,0 0 0,0 0 0,0 1 0,0-1 0,-1 1 0,1 0 0,-1 0 0,0 0 0,0 0 0,0 0 0,0 0 0,0 1 0,-1-1 0,0 1 0,1-1 0,0 6 0,-1 7-151,0 0-1,-1 0 0,-1-1 0,0 1 1,-1 0-1,-1-1 0,0 1 1,-7 16-1,-2 8-6674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48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58 24575,'0'-3'0,"0"1"0,0 0 0,0-1 0,0 1 0,0 0 0,0-1 0,-1 1 0,1 0 0,-1-1 0,0 1 0,0 0 0,0 0 0,0 0 0,0 0 0,0 0 0,0 0 0,-1 0 0,1 0 0,-1 0 0,1 1 0,-1-1 0,-3-2 0,2 3 0,1 0 0,-1 0 0,0 0 0,0 0 0,0 1 0,0-1 0,0 1 0,0-1 0,0 1 0,0 0 0,0 1 0,0-1 0,0 0 0,0 1 0,-4 1 0,-3 1 0,-1 0 0,0 1 0,1 1 0,0 0 0,0 0 0,1 1 0,-1 0 0,-11 11 0,8-3 0,1 0 0,1 1 0,0 0 0,1 0 0,1 1 0,1 1 0,0-1 0,1 2 0,0-1 0,2 0 0,0 1 0,1 0 0,1 0 0,0 1 0,2-1 0,0 1 0,1-1 0,1 0 0,3 19 0,-2-30 0,0 0 0,1 0 0,-1-1 0,2 1 0,-1-1 0,1 0 0,0 0 0,0-1 0,1 1 0,-1-1 0,1 0 0,0 0 0,1 0 0,-1-1 0,1 1 0,0-2 0,10 6 0,-6-3 0,0-1 0,0-1 0,0 0 0,1 0 0,-1-1 0,1 0 0,0-1 0,0 0 0,0-1 0,18 0 0,-17-4-76,1 1 1,0-2-1,-1 0 0,1-1 0,-1 0 0,0 0 0,-1-1 0,1-1 1,-1 0-1,-1-1 0,1 0 0,-1 0 0,-1-1 0,1-1 1,-2 1-1,1-1 0,7-12 0,2-7-6750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49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226 184 24575,'0'-1'0,"0"1"0,0-1 0,0 0 0,0 1 0,0-1 0,0 1 0,0-1 0,0 1 0,0-1 0,0 1 0,0-1 0,0 0 0,0 1 0,0-1 0,0 1 0,-1-1 0,1 1 0,0-1 0,0 1 0,-1-1 0,1 1 0,0-1 0,-1 1 0,1-1 0,0 1 0,-1 0 0,1-1 0,-1 1 0,1 0 0,-2-1 0,-12 10 0,-13 27 0,23-26 0,-1 0 0,2 0 0,-1 0 0,1 1 0,1-1 0,0 1 0,1 0 0,0-1 0,0 1 0,1 0 0,1 0 0,2 19 0,-2-26 0,0 1 0,0-1 0,1 1 0,-1-1 0,1 1 0,0-1 0,0 0 0,1 0 0,-1 0 0,1 0 0,0-1 0,0 1 0,0-1 0,0 1 0,1-1 0,0 0 0,-1 0 0,1-1 0,0 1 0,0-1 0,0 0 0,1 0 0,-1 0 0,0 0 0,1-1 0,-1 0 0,1 0 0,0 0 0,-1 0 0,1-1 0,6 0 0,-5 0 0,1-1 0,-1 0 0,1 0 0,-1 0 0,0-1 0,1 0 0,-1 0 0,0-1 0,0 0 0,-1 0 0,1 0 0,-1-1 0,1 0 0,-1 0 0,0 0 0,0 0 0,-1-1 0,1 0 0,-1 0 0,0 0 0,-1 0 0,1-1 0,-1 0 0,0 0 0,3-8 0,-2 5 0,0 0 0,-1-1 0,0 1 0,-1-1 0,0 1 0,0-1 0,-1 0 0,0 0 0,-1 0 0,0 0 0,-1 1 0,0-1 0,0 0 0,-1 0 0,0 1 0,-6-15 0,6 20 0,-1-1 0,1 1 0,-1 0 0,0-1 0,0 1 0,0 1 0,-1-1 0,1 0 0,-1 1 0,0 0 0,0 0 0,0 0 0,0 0 0,-1 0 0,-5-2 0,1 2 0,1 1 0,0-1 0,-1 1 0,0 1 0,1-1 0,-1 1 0,0 1 0,-12 0 0,6 1 0,1 1 0,-1 1 0,1 0 0,-1 0 0,1 1 0,0 1 0,1 1 0,-1 0 0,1 0 0,-17 12 0,18-8-273,1-1 0,0 2 0,0-1 0,-10 15 0,-1 5-6553</inkml:trace>
  <inkml:trace contextRef="#ctx0" brushRef="#br0" timeOffset="1">676 18 24575,'0'-1'0,"0"0"0,-1 0 0,1 0 0,0 0 0,-1 0 0,1 1 0,0-1 0,-1 0 0,0 0 0,1 1 0,-1-1 0,1 0 0,-1 1 0,0-1 0,1 0 0,-1 1 0,0-1 0,0 1 0,1-1 0,-1 1 0,0-1 0,0 1 0,0 0 0,0 0 0,0-1 0,1 1 0,-1 0 0,0 0 0,0 0 0,0 0 0,0 0 0,0 0 0,0 0 0,0 0 0,0 0 0,0 0 0,0 1 0,-38 8 0,31-5 0,0 2 0,0-1 0,0 1 0,1 0 0,0 0 0,0 1 0,0 0 0,1 0 0,0 1 0,1 0 0,-1 0 0,-4 11 0,8-16 0,0 0 0,1 1 0,0-1 0,-1 1 0,1-1 0,0 1 0,0 0 0,1-1 0,-1 1 0,1 0 0,0 0 0,0-1 0,0 1 0,1 0 0,-1 0 0,1-1 0,0 1 0,0 0 0,0-1 0,0 1 0,1-1 0,-1 1 0,1-1 0,0 0 0,0 0 0,0 0 0,1 0 0,-1 0 0,1 0 0,-1 0 0,1-1 0,0 1 0,5 2 0,7 4 0,0-1 0,1 0 0,20 6 0,-26-11 0,0 0 0,-1 1 0,1 1 0,-1-1 0,0 1 0,0 1 0,0-1 0,-1 2 0,0-1 0,0 1 0,11 13 0,-18-19 0,0 0 0,0 0 0,-1 0 0,1 0 0,0 0 0,0 1 0,-1-1 0,1 0 0,0 0 0,-1 1 0,1-1 0,-1 0 0,0 1 0,0-1 0,1 0 0,-1 1 0,0-1 0,0 0 0,0 1 0,0-1 0,0 1 0,-1-1 0,1 0 0,0 1 0,-1-1 0,0 2 0,0-1 0,-1-1 0,1 1 0,-1 0 0,0-1 0,1 0 0,-1 1 0,0-1 0,0 0 0,0 0 0,0 0 0,0 0 0,0 0 0,0-1 0,-4 2 0,-9 1 0,1-1 0,-1 0 0,-25-1 0,-27-2-1365,39 0-5461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0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58 24575,'-5'11'0,"1"0"0,0 0 0,1 0 0,0 0 0,1 0 0,-1 23 0,2 67 0,1-99 0,0 3 0,0-1 0,0 0 0,1 1 0,-1-1 0,1 0 0,0 0 0,0 0 0,1 0 0,-1 1 0,1-2 0,-1 1 0,1 0 0,1 0 0,-1 0 0,0-1 0,1 0 0,0 1 0,0-1 0,0 0 0,0 0 0,0 0 0,1-1 0,-1 1 0,1-1 0,-1 0 0,1 0 0,0 0 0,0 0 0,0-1 0,0 0 0,0 1 0,1-2 0,5 2 0,-3-2 0,-1 0 0,0 0 0,0 0 0,1-1 0,-1 0 0,0 0 0,0-1 0,0 0 0,0 0 0,0 0 0,-1-1 0,1 0 0,0 0 0,-1 0 0,0-1 0,0 1 0,0-1 0,0-1 0,-1 1 0,0-1 0,0 1 0,6-9 0,-3 1 0,-1-1 0,0 1 0,-1-1 0,0 0 0,-1-1 0,0 1 0,-1-1 0,-1 0 0,0 0 0,-1 0 0,-1 1 0,0-1 0,0 0 0,-4-15 0,3 25 0,0 0 0,0 0 0,0 1 0,-1-1 0,0 1 0,1-1 0,-1 1 0,-1 0 0,1-1 0,0 1 0,-1 0 0,0 1 0,1-1 0,-1 0 0,0 1 0,-1-1 0,-4-2 0,1 1 0,-1 1 0,1 0 0,-1 0 0,0 0 0,1 1 0,-1 1 0,0-1 0,-13 0 0,13 1 0,0 1 0,-1 0 0,1 0 0,0 0 0,0 1 0,-1 1 0,1-1 0,0 1 0,0 1 0,0-1 0,1 1 0,-1 1 0,1-1 0,-1 1 0,1 1 0,0-1 0,-11 11 0,17-14 0,0 1 0,0-1 0,0 0 0,0 1 0,0 0 0,1-1 0,-1 1 0,0-1 0,1 1 0,-1 0 0,1 0 0,-1-1 0,1 1 0,0 0 0,0 0 0,0-1 0,0 1 0,0 0 0,0 0 0,0 0 0,1-1 0,-1 1 0,0 0 0,1-1 0,0 1 0,-1 0 0,1-1 0,0 1 0,0-1 0,0 1 0,0-1 0,0 1 0,0-1 0,1 0 0,-1 1 0,0-1 0,1 0 0,-1 0 0,3 2 0,3 1 0,-1 0 0,1 0 0,0 0 0,0-1 0,0 0 0,0-1 0,15 4 0,1-3-134,0-2 1,0-1-1,1-1 0,33-5 0,-40 4-562,17-2-6130</inkml:trace>
  <inkml:trace contextRef="#ctx0" brushRef="#br0" timeOffset="1">501 272 24575,'0'8'0,"0"7"0,0 4 0,0 12 0,0 12 0,0 12 0,0 3 0,0 1 0,0-6 0,0-8 0,0-11-8191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9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24575,'0'-1'0,"1"0"0,-1 0 0,1 0 0,-1 0 0,1 0 0,-1 0 0,1 1 0,0-1 0,-1 0 0,1 0 0,0 0 0,0 1 0,0-1 0,0 0 0,0 1 0,0-1 0,0 1 0,0-1 0,0 1 0,0 0 0,0-1 0,0 1 0,0 0 0,0 0 0,0-1 0,2 1 0,37-4 0,-34 3 0,-1 1 0,-1-1 0,0 1 0,0 0 0,1 0 0,-1 1 0,0-1 0,1 1 0,-1 0 0,0 0 0,0 0 0,0 0 0,0 1 0,0 0 0,4 2 0,-6-2 0,1 1 0,0-1 0,-1 1 0,0 0 0,1 0 0,-1 0 0,0 0 0,-1 0 0,1 1 0,0-1 0,-1 1 0,0-1 0,0 1 0,0-1 0,0 1 0,0 6 0,2 5 0,-2-1 0,1 1 0,-2 0 0,0 0 0,0 0 0,-2 0 0,0 0 0,0 0 0,-1 0 0,-1-1 0,-10 24 0,13-37 0,1 0 0,-1 0 0,0 1 0,0-1 0,1 0 0,-1 1 0,1-1 0,-1 0 0,1 1 0,0-1 0,-1 1 0,1-1 0,0 1 0,0-1 0,0 3 0,1-4 0,-1 0 0,1 1 0,-1-1 0,1 0 0,-1 0 0,1 0 0,-1 0 0,1 0 0,-1 0 0,1 0 0,-1 0 0,1 0 0,-1 0 0,1 0 0,-1 0 0,1 0 0,-1 0 0,1 0 0,-1 0 0,1-1 0,-1 1 0,1 0 0,-1 0 0,1-1 0,-1 1 0,0 0 0,1-1 0,42-31 0,-40 29 0,27-19-273,0 0 0,0 2 0,2 2 0,66-29 0,-73 38-6553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0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24575,'4'0'0,"10"0"0,10 0 0,5 0 0,2-4 0,3-1 0,1 0 0,-7 0-8191</inkml:trace>
  <inkml:trace contextRef="#ctx0" brushRef="#br0" timeOffset="1">0 185 24575,'0'4'0,"8"2"0,11-1 0,6-1 0,7-1 0,2-2 0,7 0 0,2-8 0,-8-4-8191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4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 24575,'-9'1'0,"0"0"0,0 1 0,0 0 0,0 0 0,0 1 0,0 1 0,1-1 0,0 1 0,-1 1 0,1-1 0,1 1 0,-1 1 0,1 0 0,0 0 0,0 0 0,1 1 0,0 0 0,-7 9 0,-4 7 0,1 0 0,1 1 0,1 1 0,-18 44 0,24-50 0,2 0 0,0 0 0,1 0 0,1 1 0,1 0 0,0 0 0,1 24 0,2-39 0,0 1 0,0 0 0,1-1 0,-1 1 0,1-1 0,0 1 0,1-1 0,0 0 0,0 1 0,0-1 0,0 0 0,1 0 0,-1 0 0,1-1 0,1 1 0,-1-1 0,1 1 0,-1-1 0,1 0 0,0-1 0,1 1 0,-1-1 0,1 1 0,-1-1 0,1-1 0,0 1 0,0-1 0,0 0 0,1 0 0,5 2 0,18 1-124,1-2 0,-1 0 0,1-2 0,-1-1 0,1-2 0,-1 0-1,0-2 1,0-2 0,0 0 0,49-19 0,-39 11-6702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6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926 847 24575,'0'8'0,"4"11"0,1 14 0,0 14 0,0 11 0,6 3 0,1 0 0,-1-7 0,-2-4 0,-3-7 0,-11-10 0,-4-16 0,-1-9-8191</inkml:trace>
  <inkml:trace contextRef="#ctx0" brushRef="#br0" timeOffset="1">0 325 24575,'2'-2'0,"-1"-1"0,0 1 0,1 0 0,0-1 0,-1 1 0,1 0 0,0 0 0,0 0 0,0 0 0,0 1 0,1-1 0,-1 1 0,0-1 0,1 1 0,-1 0 0,6-2 0,26-11 0,1 2 0,0 2 0,0 1 0,49-6 0,16-5 0,-89 18 0,174-49 0,-166 45 0,-1-1 0,0 0 0,-1-2 0,0 0 0,-1-1 0,1-1 0,23-20 0,-38 29 0,0 1 0,-1 0 0,1-1 0,-1 1 0,0-1 0,1 1 0,-1-1 0,0 0 0,0 0 0,0 1 0,0-1 0,0 0 0,0 0 0,0 0 0,-1 0 0,1 0 0,-1 0 0,0 0 0,1 0 0,-1 0 0,0 0 0,0 0 0,0-1 0,-1 1 0,1 0 0,0 0 0,-1 0 0,1 0 0,-1 0 0,0 0 0,0 0 0,1 1 0,-1-1 0,-2-2 0,6 2 0,8 7 0,12 10 0,-17-10-41,-1 0 0,1 0-1,-1 1 1,0 0-1,0 0 1,-1 1 0,0-1-1,0 1 1,0 0 0,-1 0-1,0 0 1,-1 0-1,1 1 1,-1-1 0,-1 1-1,1 0 1,-1-1 0,-1 1-1,1 0 1,-1-1-1,-1 1 1,0 0 0,0 0-1,0-1 1,-1 1 0,0-1-1,0 1 1,-1-1-1,0 0 1,0 0 0,-1 0-1,-7 11 1,-10 11-6785</inkml:trace>
  <inkml:trace contextRef="#ctx0" brushRef="#br0" timeOffset="2">1068 491 24575,'-4'0'0,"-1"4"0,0 9 0,5 3 0,6-1 0,3-8 0,-1-9 0,-5-4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7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452 87 24575,'0'-8'0,"0"5"0,0 16 0,0 17 0,0 20 0,0 17 0,0 14 0,8 5 0,3 0 0,-1-2 0,-2-8 0,-2-12 0,-2-10 0,-11-25 0,-3-18-8191</inkml:trace>
  <inkml:trace contextRef="#ctx0" brushRef="#br0" timeOffset="1">0 158 24575,'5'0'0,"12"0"0,16-8 0,15-3 0,11 1 0,7-2 0,6 0 0,-3-4 0,-4-1 0,-5-1 0,-9 2 0,-13 1 0,-10 2 0,-8 3-8191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7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0 169 24575,'137'-5'0,"-1"-6"0,0-5 0,195-50 0,-314 62 0,39-11 0,-53 14 0,1 0 0,-1 0 0,0 0 0,0-1 0,-1 1 0,1-1 0,0 0 0,0 0 0,-1 0 0,1 0 0,-1 0 0,0-1 0,3-2 0,-5 4 0,0 0 0,1 0 0,-1 0 0,0 1 0,-1-1 0,1 0 0,0 0 0,0 1 0,0-1 0,0 0 0,-1 0 0,1 1 0,0-1 0,0 0 0,-1 1 0,1-1 0,-1 0 0,1 1 0,-1-1 0,1 1 0,-1-1 0,1 0 0,-1 1 0,1-1 0,-1 1 0,0 0 0,1-1 0,-2 0 0,-2-4 0,13 5 0,-6 0 4,1 1-1,-1 0 1,0-1-1,0 1 0,0 1 1,0-1-1,0 0 1,0 1-1,0-1 0,0 1 1,-1 0-1,1 0 1,0 0-1,-1 0 1,0 0-1,0 1 0,1-1 1,-1 1-1,0-1 1,-1 1-1,1 0 1,-1 0-1,1 0 0,-1 0 1,0 0-1,0 0 1,0 0-1,0 0 0,-1 1 1,1-1-1,-1 0 1,0 0-1,0 1 1,0 3-1,-1 5-189,0 0 1,0 0-1,-1 0 0,-1 0 1,0 0-1,0-1 1,-11 23-1,-10 11-6640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8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1 645 24575,'177'-1'0,"229"-30"0,703-172 213,-221 35-2602,-556 114 1935,623-119 392,-934 167 1158,-13 0-1376,-24 4-6035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9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24575,'0'4'0,"0"5"0,4 10 0,2 9 0,-1 12 0,7 11 0,1 6 0,8 4 0,-1 1 0,-4 1 0,-4-2 0,0-10 0,-3-7 0,-2-11-8191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0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30 24575,'0'-1'0,"0"0"0,0 0 0,0-1 0,0 1 0,-1 0 0,1 0 0,0 0 0,0 0 0,-1 0 0,1 0 0,-1 0 0,1 0 0,-1 0 0,1 0 0,-1 0 0,1 0 0,-1 0 0,0 0 0,0 1 0,1-1 0,-1 0 0,0 0 0,0 1 0,0-1 0,0 0 0,-1 0 0,0 0 0,-1 1 0,0-1 0,1 0 0,-1 1 0,0 0 0,1 0 0,-1 0 0,0 0 0,1 0 0,-6 1 0,0 0 0,0 1 0,1 0 0,-1 1 0,0 0 0,1 0 0,-11 6 0,7 0 0,0 0 0,0 1 0,1-1 0,0 2 0,1 0 0,0 0 0,1 0 0,0 1 0,-9 20 0,9-14 0,0 1 0,0 1 0,2 0 0,1 0 0,-6 39 0,10-54 0,1 1 0,-1 0 0,1 0 0,1-1 0,-1 1 0,1 0 0,0-1 0,0 1 0,1 0 0,-1-1 0,1 0 0,1 1 0,-1-1 0,1 0 0,0 0 0,0 0 0,0-1 0,0 1 0,1-1 0,0 1 0,0-1 0,0-1 0,1 1 0,-1 0 0,1-1 0,6 3 0,-4-2 0,0-1 0,0 0 0,0-1 0,0 0 0,1 0 0,-1 0 0,0-1 0,1 0 0,0-1 0,-1 1 0,1-1 0,-1-1 0,1 0 0,-1 0 0,1 0 0,-1-1 0,0 0 0,1 0 0,9-6 0,-6 3-227,0-1-1,-1 0 1,0 0-1,0-2 1,14-12-1,-7 1-6598</inkml:trace>
  <inkml:trace contextRef="#ctx0" brushRef="#br0" timeOffset="1">407 243 24575,'8'9'0,"3"5"0,-1 6 0,-1 7 0,0 11 0,0 3 0,-2 3 0,6-3 0,1-7-8191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1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24575,'0'-8'0,"4"-3"0,1 5 0,0 11 0,7 13 0,2 12 0,2 8 0,-1 10 0,4 13 0,0 5 0,0-2 0,-3-3 0,-5-4 0,5-3 0,-1-8 0,-3-6 0,-3-11-8191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1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24575,'0'-4'0,"0"6"0,0 12 0,0 15 0,0 14 0,0 13 0,8 13 0,3 10 0,11 9 0,3 0 0,0-5 0,-4-14 0,-5-14 0,3-5 0,-3-10-8191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1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8 24575,'13'-4'0,"-12"4"0,-1-1 0,1 1 0,-1 0 0,1-1 0,0 1 0,-1 0 0,1 0 0,-1-1 0,1 1 0,0 0 0,-1 0 0,1 0 0,0 0 0,-1 0 0,1 0 0,0 0 0,-1 0 0,1 0 0,-1 0 0,1 0 0,0 0 0,-1 1 0,1-1 0,0 0 0,-1 0 0,1 1 0,-1-1 0,1 0 0,-1 1 0,1-1 0,-1 0 0,1 1 0,-1-1 0,1 1 0,-1-1 0,1 1 0,-1-1 0,0 1 0,1 0 0,-1-1 0,0 1 0,0-1 0,1 1 0,-1 0 0,0 0 0,4 7 0,0 0 0,0 0 0,-1 0 0,0 1 0,0-1 0,-1 1 0,2 15 0,2 69 0,-5-69 0,3 108 0,12 151 0,-15-277 0,0-9 0,-1-21 0,-5-37 0,3 50 0,-1 0 0,0 0 0,-1 1 0,0-1 0,-1 1 0,0 0 0,0 1 0,-13-18 0,13 22 0,1 0 0,0 1 0,-1 0 0,0 0 0,0 0 0,0 0 0,-1 1 0,1 0 0,-1 0 0,0 0 0,0 1 0,0 0 0,0 0 0,0 0 0,0 1 0,0 0 0,-8 0 0,8 0 0,0 1 0,0-1 0,0 1 0,0 1 0,0-1 0,0 1 0,0 0 0,0 0 0,0 1 0,1 0 0,-1 0 0,0 0 0,1 1 0,-1-1 0,1 1 0,0 1 0,0-1 0,0 1 0,1 0 0,-1 0 0,1 0 0,0 1 0,0-1 0,0 1 0,-3 6 0,-2 0 0,1 1 0,0 1 0,1 0 0,0 0 0,1 0 0,1 0 0,-7 25 0,11-34 0,0-1 0,1 1 0,0-1 0,-1 1 0,1-1 0,0 0 0,1 1 0,-1-1 0,1 1 0,-1-1 0,1 1 0,0-1 0,0 0 0,0 0 0,1 1 0,-1-1 0,1 0 0,0 0 0,0 0 0,0-1 0,0 1 0,0 0 0,1-1 0,-1 1 0,1-1 0,0 0 0,-1 0 0,1 0 0,0 0 0,0-1 0,0 1 0,1-1 0,-1 1 0,0-1 0,1 0 0,-1-1 0,0 1 0,5 0 0,-2 0 0,0 0 0,-1 0 0,1 0 0,0-1 0,0 0 0,0 0 0,0 0 0,0-1 0,0 0 0,0 0 0,-1-1 0,1 1 0,0-1 0,-1-1 0,1 1 0,-1-1 0,0 0 0,10-7 0,0-2 0,-1-2 0,0 0 0,-1 0 0,15-23 0,10-11 0,-36 46 1,0 0 0,0 0 0,0 0 0,0 0 0,0 1 0,1-1 0,-1 0 0,0 1 0,1 0 0,-1-1 0,1 1 0,0 0 0,-1 0 0,1 1 0,0-1 0,-1 0 0,1 1 0,0 0 0,0 0 0,0 0 0,-1 0 0,1 0 0,0 0 0,0 1 0,4 0 0,4 3-18,-1 1 1,1 0-1,-1 0 0,0 1 0,11 7 0,25 15-1273,-14-15-5536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2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24575,'0'-4'0,"4"-1"0,9 0 0,3 9 0,-1 7 0,0 11 0,-2 9 0,-3 8 0,-4 5 0,-2 3 0,5-2 0,3-5 0,-7-14 0,-2-10-8191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1 356 24575,'0'-8'0,"4"-3"0,5 1 0,10-2 0,9 1 0,8 2 0,6-1 0,0 1 0,1-6 0,-3-1 0,-5 3 0,-7 3-8191</inkml:trace>
  <inkml:trace contextRef="#ctx0" brushRef="#br0" timeOffset="1">428 0 24575,'8'8'0,"3"11"0,-1 10 0,2 8 0,-1 11 0,-2 8 0,-2 3 0,4 4 0,2-1 0,-2-7 0,-3-5 0,2-10 0,-2-13-8191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31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45 24575,'-2'0'0,"1"0"0,-1 0 0,1 0 0,0 0 0,-1-1 0,1 1 0,-1-1 0,1 1 0,0-1 0,-1 1 0,1-1 0,0 0 0,0 0 0,0 1 0,-1-1 0,1 0 0,0 0 0,0 0 0,0 0 0,0 0 0,1-1 0,-2 0 0,2 1 0,-1 1 0,1-1 0,0 0 0,0 0 0,0 1 0,0-1 0,0 0 0,0 0 0,0 1 0,0-1 0,0 0 0,0 0 0,0 1 0,0-1 0,0 0 0,1 1 0,-1-1 0,0 0 0,0 1 0,1-1 0,-1 0 0,1 1 0,-1-1 0,0 0 0,1 1 0,-1-1 0,1 1 0,0-1 0,-1 1 0,1-1 0,-1 1 0,1 0 0,0-1 0,-1 1 0,1 0 0,0-1 0,-1 1 0,1 0 0,0 0 0,-1 0 0,1-1 0,0 1 0,1 0 0,2-1 0,1 0 0,-1 0 0,1 1 0,0-1 0,-1 1 0,1 0 0,0 0 0,-1 0 0,1 1 0,-1 0 0,1 0 0,-1 0 0,1 0 0,-1 1 0,5 2 0,-2 0 0,0 0 0,0 0 0,0 1 0,-1 0 0,1 1 0,-1 0 0,10 12 0,-3 0 0,0 1 0,-1 0 0,-1 1 0,-1 0 0,10 30 0,-11-25-273,-2 0 0,-1 1 0,-1 0 0,3 37 0,-7-41-6553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32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3 117 24575,'-1'49'0,"0"-22"0,1 0 0,1 0 0,7 47 0,-7-68 0,1 0 0,-1 0 0,1 0 0,1 0 0,-1 0 0,1 0 0,0-1 0,0 1 0,0-1 0,1 0 0,0 0 0,0 0 0,0 0 0,1-1 0,-1 1 0,1-1 0,0-1 0,0 1 0,1-1 0,-1 1 0,7 1 0,-8-3 0,-1-1 0,1 1 0,-1-1 0,1 0 0,-1 0 0,1-1 0,0 1 0,-1-1 0,1 0 0,0 1 0,-1-2 0,1 1 0,0 0 0,-1-1 0,1 0 0,0 0 0,-1 0 0,1 0 0,4-3 0,-4 2 0,0-1 0,0-1 0,0 1 0,0 0 0,-1-1 0,0 0 0,1 0 0,-1 0 0,-1 0 0,1 0 0,-1-1 0,4-7 0,0-5 0,-1-1 0,0 0 0,-1 0 0,-1 0 0,-1 0 0,0-29 0,-2 27 0,-1-1 0,-1 1 0,0 0 0,-2 0 0,-8-26 0,10 41 0,0-1 0,0 1 0,0 0 0,-1 0 0,0 1 0,0-1 0,0 1 0,-1-1 0,1 1 0,-9-7 0,10 9 0,-1 0 0,0 1 0,1-1 0,-1 1 0,0 0 0,0 0 0,0 0 0,0 0 0,0 0 0,0 1 0,-1-1 0,1 1 0,0 0 0,0 0 0,0 0 0,0 0 0,0 1 0,0-1 0,-1 1 0,-3 1 0,2 0 0,1 1 0,-1-1 0,1 1 0,0 0 0,0 0 0,0 0 0,1 0 0,-1 1 0,1 0 0,-1 0 0,1 0 0,1 0 0,-1 0 0,0 0 0,1 1 0,0-1 0,0 1 0,0 0 0,1-1 0,-2 10 0,0-6 0,2 1 0,-1 0 0,1-1 0,0 1 0,1 0 0,0 0 0,0 0 0,1-1 0,0 1 0,0 0 0,4 10 0,-4-17 0,-1 1 0,1-1 0,1 1 0,-1-1 0,0 1 0,0-1 0,1 0 0,-1 0 0,1 1 0,0-1 0,0 0 0,0-1 0,0 1 0,0 0 0,0 0 0,0-1 0,0 1 0,1-1 0,-1 0 0,1 0 0,-1 0 0,1 0 0,-1 0 0,1 0 0,0-1 0,-1 1 0,1-1 0,0 0 0,-1 0 0,1 0 0,0 0 0,-1 0 0,1-1 0,5 0 0,-1-1 0,-1-1 0,1 0 0,0 0 0,-1 0 0,0-1 0,0 0 0,0 0 0,0 0 0,0-1 0,-1 0 0,0 0 0,5-6 0,-3 2-227,-1-1-1,1 0 1,-2 0-1,0-1 1,5-11-1,1-11-6598</inkml:trace>
  <inkml:trace contextRef="#ctx0" brushRef="#br0" timeOffset="1">478 307 24575,'0'4'0,"0"5"0,0 10 0,0 5 0,4 7 0,2 2 0,-1 3 0,-1 4 0,-1 0 0,-1-8-8191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39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2069 24575,'0'0'0,"0"0"0,-1 1 0,1-1 0,0 0 0,0 0 0,0 1 0,0-1 0,0 0 0,0 1 0,0-1 0,0 0 0,0 0 0,0 1 0,0-1 0,0 0 0,0 0 0,0 1 0,0-1 0,0 0 0,0 1 0,0-1 0,0 0 0,0 0 0,0 1 0,1-1 0,-1 0 0,0 0 0,0 0 0,0 1 0,0-1 0,1 0 0,-1 0 0,0 0 0,0 1 0,0-1 0,1 0 0,-1 0 0,0 0 0,0 0 0,1 0 0,-1 1 0,0-1 0,0 0 0,1 0 0,-1 0 0,0 0 0,0 0 0,1 0 0,-1 0 0,0 0 0,1 0 0,-1 0 0,0 0 0,0 0 0,1 0 0,-1-1 0,17-15 0,13-33 0,-3-14 0,2 1 0,4 2 0,44-64 0,-22 47 0,-4-3 0,-3-1 0,-4-3 0,42-110 0,95-254 0,-57 212 0,-81 162 0,59-139 0,-34 34-1365,-56 142-5461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2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9389 24575,'28'-32'0,"16"-20"0,-2-1 0,-2-2 0,-3-1 0,40-83 0,97-259 0,-139 312 0,165-499 0,5-12 0,175-319 0,-143 415 0,-151 329 0,-49 89 0,51-163 0,-1-95 0,-61 230 0,14-33 0,71-175 0,84-129 0,-56 137 0,269-694 0,-358 890 0,69-180 0,-93 225 0,38-75 0,-3 10 0,-18 4 0,-5 12 0,30-36 0,119-197 0,-175 331 0,31-47 0,4 2 0,91-100 0,42-57 0,-115 136 0,-39 54 0,-1-2 0,-1 0 0,21-45 0,63-160 0,-99 222-118,4-8-298,0-2 1,14-47-1,-22 55-6410</inkml:trace>
  <inkml:trace contextRef="#ctx0" brushRef="#br0" timeOffset="1">3798 132 24575,'8'0'0,"11"0"0,6 0 0,3 0 0,-3 8 0,-6 7 0,-7 4 0,-4 8 0,-5 11 0,-2 7 0,-1-4-8191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4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11094 24575,'2'-11'0,"0"0"0,0 0 0,1 0 0,0 0 0,6-13 0,0 1 0,10-24 0,33-61 0,12-28 0,387-1199 0,-420 1238 0,134-393 0,13-37 0,-37-12 0,-73 201 0,110-506 0,-106 546 0,81-358 0,-31-5 0,-114 602 0,157-829 0,-83 596 0,123-286 0,-161 474 0,189-504 0,5 10 0,-212 540 0,70-147 0,124-192 0,116-240 0,-233 386 0,-100 242 0,20-43 0,27-89 0,-50 140-33,1 0 0,-1-1-1,0 1 1,0 0 0,-1-1-1,1 1 1,0-1 0,0 1 0,-1 0-1,1 0 1,0-1 0,-1 1-1,0 0 1,1 0 0,-1-1-1,0 1 1,1 0 0,-1 0 0,0 0-1,0 0 1,0 0 0,0 0-1,0 0 1,0 0 0,0 1-1,0-1 1,-1 0 0,1 0 0,0 1-1,0-1 1,0 1 0,-1-1-1,1 1 1,0 0 0,-1 0-1,1-1 1,0 1 0,-1 0 0,1 0-1,-3 1 1,-21-4-6793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5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24575,'4'0'0,"9"0"0,7 0 0,4 0 0,1 0 0,6 0 0,0 0 0,0 0 0,-6 4 0,2 1 0,-5 8 0,-1 10 0,-5 5 0,-5-2-8191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52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2678 145 24575,'-3'0'0,"0"-1"0,0 0 0,0 0 0,0-1 0,0 1 0,0 0 0,0-1 0,0 0 0,0 0 0,1 0 0,-1 0 0,-2-3 0,-15-9 0,7 7 0,-1 1 0,0 0 0,-1 2 0,1-1 0,-1 2 0,0 0 0,-27-2 0,-114 6 0,82 1 0,-292-3 0,-184 4 0,293 7 0,-182 4 0,270-16 0,-147 4 0,313-3 0,0 1 0,0 0 0,0 1 0,0-1 0,0 0 0,0 1 0,0 0 0,0-1 0,1 1 0,-1 0 0,0 1 0,1-1 0,-1 0 0,0 1 0,1 0 0,0-1 0,-1 1 0,1 0 0,0 0 0,0 0 0,-3 5 0,3-2 0,0 0 0,0 0 0,0 0 0,1 1 0,0-1 0,0 1 0,1-1 0,0 1 0,-1-1 0,3 11 0,18 617 0,7 116 0,-13 80 0,-15-719 0,-3-39 0,-4 0 0,-3-1 0,-34 120 0,14-67 0,-6 119 0,37-237 0,-1 1 0,1 0 0,-1-1 0,2 1 0,-1 0 0,1 0 0,0-1 0,0 1 0,0 0 0,1-1 0,4 11 0,-4-13 0,0 0 0,0 0 0,1-1 0,-1 1 0,1 0 0,0-1 0,-1 1 0,1-1 0,0 0 0,1 0 0,-1 0 0,0 0 0,0-1 0,1 0 0,-1 1 0,1-1 0,0 0 0,-1 0 0,1-1 0,3 1 0,47 3 0,-1-1 0,73-7 0,-30 0 0,74 2 0,893-24 0,-711 4 0,133-4 0,547 28 0,-1024-2 0,0 0 0,0 0 0,0-1 0,0 0 0,-1 0 0,1-1 0,0 0 0,7-3 0,-11 3 0,-1 0 0,-1 0 0,1 0 0,0 0 0,0 0 0,-1-1 0,1 1 0,-1-1 0,0 0 0,0 0 0,0 0 0,0 0 0,0 0 0,-1 0 0,1 0 0,-1 0 0,0-1 0,0 1 0,0 0 0,0-8 0,21-173 0,-16 113 0,12-106 0,103-778 0,-76 726 0,19-102 0,-50 231 0,2-138 0,-17-255 0,1 484 0,0-1 0,-1 0 0,0 1 0,0-1 0,-1 1 0,-1-1 0,1 1 0,-1 0 0,-1 0 0,0 0 0,0 0 0,-1 1 0,0 0 0,0 0 0,-1 0 0,0 0 0,0 1 0,-1 0 0,0 0 0,0 1 0,-1 0 0,0 0 0,0 1 0,0 0 0,0 0 0,-16-5 0,-35-15 0,0 3 0,-1 2 0,-105-20 0,-191-9 0,295 42 0,59 7 0,-880-88 0,779 84-1365,77 4-5461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07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671 3 24575,'-164'-2'0,"-174"4"0,320-1-195,1 0 0,-1 0 0,1 2 0,0 0 0,0 1 0,-23 9 0,15 1-6631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1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24575,'4'0'0,"13"-5"0,13 0 0,12 0 0,12-3 0,8-1 0,-2 2 0,-3 2 0,-7 2 0,-13 1-8191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08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0 24575,'0'4'0,"-8"2"0,-3 3 0,-11 0 0,-11-1 0,1 2 0,6 0-8191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10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412 25 24575,'-1'-2'0,"1"1"0,-1 0 0,1 0 0,-1 0 0,1 0 0,-1 0 0,0 0 0,0 0 0,1 0 0,-1 0 0,0 0 0,0 0 0,0 1 0,0-1 0,0 0 0,0 0 0,0 1 0,-1-1 0,1 1 0,0-1 0,0 1 0,0 0 0,-1-1 0,1 1 0,0 0 0,0 0 0,-1 0 0,0 0 0,-45-4 0,40 4 0,-253 0 0,257 0 4,1 0 0,-1 0 0,0 0 0,1 1 0,-1-1 0,0 1 0,1 0 0,-1 0 0,0 0 0,1 0 0,0 0 0,-1 0 0,1 1 0,0-1 0,-1 1 0,1 0 0,0 0 0,0-1 0,0 1 0,1 1 0,-1-1 0,0 0-1,1 0 1,-1 0 0,1 1 0,0-1 0,-2 5 0,1 3-177,0-1 0,1 1 1,0 0-1,1 0 0,0 0 0,1 12 0,0-17-93,0 21-6560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15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2569 459 24575,'-1'-2'0,"1"-1"0,-1 1 0,0-1 0,0 1 0,0-1 0,0 1 0,-1 0 0,1-1 0,-1 1 0,1 0 0,-1 0 0,0 0 0,0 0 0,0 0 0,0 1 0,0-1 0,-3-1 0,-41-24 0,19 19 0,0 0 0,-1 2 0,1 1 0,-1 2 0,0 0 0,0 2 0,-33 3 0,12-2 0,-55-6 0,-146-29 0,-198-25 0,368 48 0,1-4 0,1-4 0,-90-34 0,136 44 0,-1 2 0,0 1 0,-1 2 0,-54-1 0,-134 12 0,195-3 0,0 2 0,0 0 0,0 1 0,1 2 0,0 1 0,1 1 0,0 1 0,0 1 0,1 1 0,-40 30 0,58-39 0,1 1 0,0 0 0,0 0 0,1 1 0,-1 0 0,1-1 0,0 2 0,1-1 0,0 0 0,0 1 0,0-1 0,0 1 0,-1 8 0,-2 13 0,1 0 0,-2 31 0,-1 6 0,-36 277 0,8-54 0,-15 267 0,49-523 0,0-13 0,1 0 0,1 0 0,3 24 0,-3-39 0,1 0 0,0 0 0,0 0 0,0 0 0,0 0 0,0-1 0,1 1 0,0 0 0,0-1 0,0 1 0,0-1 0,0 0 0,1 1 0,-1-1 0,1-1 0,0 1 0,0 0 0,0 0 0,0-1 0,7 4 0,2-1 0,0 0 0,1-1 0,-1-1 0,1 0 0,0 0 0,25 0 0,86-4 0,-66-1 0,566 21 0,-226 0 0,548 34 0,-1 33 0,-922-84 0,161 18 0,221 15 0,-103-25 0,277 3 0,-562-12 0,0 0 0,0 2 0,0-1 0,29 10 0,-14-3 0,-29-8 0,0-1 0,-1 1 0,1-1 0,0 1 0,0-1 0,0 0 0,-1 0 0,1 0 0,5-1 0,-7 0 0,0 1 0,-1 0 0,1-1 0,0 1 0,0 0 0,0-1 0,-1 1 0,1-1 0,0 1 0,0-1 0,-1 0 0,1 1 0,0-1 0,-1 0 0,1 1 0,-1-1 0,1 0 0,-1 0 0,0 0 0,1-1 0,0-4 0,0 1 0,-1-1 0,1 1 0,-2-1 0,1 0 0,0 1 0,-1-1 0,-2-5 0,3 7 0,-14-108 0,5-1 0,7-159 0,43-227 0,-21 330 0,17-256 0,-36 418 0,-1 1 0,-1 0 0,1 0 0,-1 0 0,0 0 0,0 0 0,-1 0 0,-4-10 0,5 13 0,-1 1 0,0-1 0,0 1 0,0-1 0,0 1 0,0 0 0,0 0 0,-1 0 0,1 0 0,-1 0 0,1 0 0,-1 1 0,0-1 0,1 1 0,-1 0 0,0 0 0,0 0 0,0 0 0,-3 0 0,-23-4 0,0 2 0,0 1 0,-44 3 0,-48-4 0,-118-33 0,-325-91 0,167 30 0,379 94 0,-567-115 0,399 89 0,-221-6 0,134 38 134,65 1-1633,196-4-5327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24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453 122 24575,'-13'2'0,"0"-1"0,0 2 0,1-1 0,-1 2 0,1 0 0,-1 0 0,1 1 0,0 1 0,1 0 0,-1 0 0,1 1 0,0 1 0,-11 10 0,-5 5 0,1 2 0,2 0 0,-37 49 0,48-55 0,1 1 0,0 1 0,2-1 0,0 2 0,2 0 0,0 0 0,-5 28 0,-22 164 0,31-174 0,-4 66 0,6 129 0,4-107 0,-2-116 0,0 0 0,0 0 0,2-1 0,-1 1 0,1 0 0,1-1 0,0 1 0,1-1 0,0 0 0,1 0 0,0-1 0,0 1 0,1-1 0,1 0 0,0 0 0,0-1 0,1 0 0,0 0 0,0-1 0,1 0 0,0-1 0,1 0 0,11 7 0,7 4 0,2-1 0,0-1 0,1-2 0,1-1 0,0-1 0,1-2 0,0-1 0,0-2 0,1-1 0,54 3 0,548-9 0,-288-3 0,-322 2 0,-1-2 0,1-1 0,-1-1 0,36-13 0,18-3 0,214-61 0,-234 63 0,41-10 0,142-50 0,-212 66 0,0 0 0,-1-2 0,0-1 0,-1-1 0,41-35 0,-58 42 0,-1 0 0,-1-1 0,0 0 0,-1 0 0,0-1 0,0 0 0,-1-1 0,-1 0 0,9-24 0,-2-7 0,14-77 0,-8 29 0,-8 35 0,-2-1 0,-3-1 0,-2 1 0,-9-115 0,4 159 0,-1 0 0,0 1 0,-2-1 0,1 1 0,-1 0 0,-1 0 0,-1 0 0,1 1 0,-2-1 0,0 1 0,0 1 0,-1 0 0,-1 0 0,-12-13 0,7 11 0,-1 0 0,0 0 0,-1 1 0,0 1 0,-1 1 0,0 0 0,-1 2 0,0-1 0,-27-7 0,34 13 0,-49-17 0,0 3 0,-2 2 0,-108-12 0,-65 3 0,-74-3 0,173 25 0,1 5 0,0 7 0,0 6 0,-147 36 0,220-37 0,1 3 0,-103 45 0,81-36-1365,66-21-5461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30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20 24575,'20'-8'0,"7"-3"0,-26 11 0,-1 0 0,1 0 0,-1 0 0,1 1 0,-1-1 0,1 0 0,-1 0 0,1 1 0,-1-1 0,1 0 0,-1 0 0,1 1 0,-1-1 0,0 1 0,1-1 0,-1 0 0,1 1 0,-1-1 0,0 1 0,1-1 0,-1 1 0,0-1 0,0 1 0,0-1 0,1 1 0,-1-1 0,0 1 0,0-1 0,0 1 0,0 0 0,0-1 0,0 1 0,0-1 0,0 1 0,0-1 0,0 1 0,0-1 0,0 1 0,0 0 0,0-1 0,-1 1 0,1-1 0,0 1 0,0-1 0,-1 1 0,-2 11 0,0-1 0,0 1 0,-1-1 0,-1 0 0,0 0 0,0-1 0,-1 0 0,-13 18 0,-8 4 0,-35 34 0,24-25 0,30-32-38,1 0 0,0 1-1,-8 16 1,6-10-1174,-1 1-5614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31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235 166 24575,'-1'11'0,"-1"-1"0,-1 1 0,0-1 0,0 1 0,-1-1 0,0 0 0,-1-1 0,0 1 0,0-1 0,-1 0 0,0 0 0,-10 10 0,6-6 0,0 1 0,2-1 0,-13 27 0,20-38 0,1 0 0,-1 0 0,1-1 0,0 1 0,0 0 0,-1 0 0,1 0 0,1-1 0,-1 1 0,0 0 0,0 0 0,1 0 0,-1-1 0,1 1 0,-1 0 0,1 0 0,0-1 0,0 1 0,0-1 0,0 1 0,0-1 0,0 1 0,0-1 0,0 1 0,1-1 0,-1 0 0,0 0 0,1 0 0,-1 0 0,1 0 0,-1 0 0,1 0 0,2 1 0,8 4 0,1 0 0,0-1 0,19 5 0,-16-6 0,13 5-195,-1 1 0,0 1 0,-1 1 0,0 2 0,-1 1 0,35 25 0</inkml:trace>
  <inkml:trace contextRef="#ctx0" brushRef="#br0" timeOffset="1">330 0 24575,'-29'28'0,"-35"45"0,-63 94 0,121-158 0,-14 21 0,-26 56 0,13-22 0,32-62 0,0 0 0,0-1 0,1 1 0,-1 0 0,1 0 0,0-1 0,-1 1 0,1 0 0,0 0 0,0 0 0,0-1 0,0 1 0,0 0 0,1 0 0,-1-1 0,1 1 0,-1 0 0,1 0 0,-1-1 0,1 1 0,0-1 0,0 1 0,0 0 0,0-1 0,0 0 0,0 1 0,0-1 0,0 1 0,1-1 0,-1 0 0,0 0 0,1 0 0,-1 0 0,3 1 0,8 6 0,1-1 0,0 0 0,19 7 0,-13-6 0,58 24 0,-42-19 0,39 22 0,-50-23-1365,-2-3-5461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33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 24575,'-2'12'0,"0"0"0,-1 1 0,-1-1 0,0 0 0,0-1 0,-1 1 0,-9 14 0,8-13 0,-8 12 0,-1 0 0,-34 41 0,29-41 0,-34 56 0,53-77 0,0-1 0,-1 1 0,1 0 0,0-1 0,1 1 0,-1 0 0,1 0 0,-1-1 0,1 1 0,0 0 0,1 0 0,-1 0 0,1-1 0,-1 1 0,1 0 0,0-1 0,0 1 0,1 0 0,-1-1 0,1 1 0,0-1 0,0 0 0,0 0 0,0 0 0,5 5 0,6 8 0,2-1 0,0-1 0,25 19 0,-25-21 0,13 11 0,-3-2 0,0-1 0,2-1 0,37 21 0,-38-21 0,-26-16 0,-13-14 0,-28-32 0,-42-59 0,86 100 0,10 8 0,12 8 0,121 109 0,-132-109 0,-14-14 0,0 0 0,0 0 0,0 1 0,1-1 0,-1 0 0,0 0 0,0 0 0,0 0 0,0 0 0,0 0 0,0 1 0,0-1 0,0 0 0,0 0 0,0 0 0,0 0 0,0 0 0,0 1 0,-1-1 0,1 0 0,0 0 0,0 0 0,0 0 0,0 0 0,0 0 0,0 0 0,0 1 0,0-1 0,0 0 0,0 0 0,0 0 0,-1 0 0,1 0 0,0 0 0,0 0 0,0 0 0,0 0 0,0 0 0,0 0 0,0 0 0,-1 1 0,1-1 0,0 0 0,0 0 0,0 0 0,0 0 0,0 0 0,0 0 0,-1 0 0,1 0 0,0 0 0,0 0 0,0 0 0,0 0 0,-1-1 0,-31-12 0,11-2 0,1-1 0,0-1 0,1-1 0,1-1 0,-20-27 0,5 1 0,-39-70 0,71 113 0,0 0 0,0 0 0,1 0 0,-1 0 0,1 0 0,-1 0 0,1 1 0,0-1 0,-1 0 0,1 0 0,0 0 0,0 0 0,1 0 0,-1 0 0,0 0 0,1 0 0,-1 0 0,1 0 0,0 0 0,-1 0 0,1 0 0,0 1 0,0-1 0,0 0 0,1 0 0,-1 1 0,0-1 0,0 1 0,1 0 0,-1-1 0,3 0 0,6-7 0,1 1 0,0 0 0,21-10 0,-10 5 0,11-9 0,-1-2 0,30-30 0,-173 124 0,77-45-455,1 1 0,-31 33 0,29-23-6371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35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0 147 24575,'1530'-75'-448,"-321"5"104,-1175 71 344,-29 0 0,-1 0 0,1-1 0,0 0 0,-1 0 0,1-1 0,-1 1 0,1-1 0,4-1 0,-24 5 129,0 0 0,0-1 1,0-1-1,-21 0 0,-6 1-1382,-32 3-5539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7:36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63 100 24575,'-2'0'0,"-39"2"0,24 4 0,17-6 0,0 0 0,0 0 0,-1 0 0,1 0 0,0 1 0,0-1 0,0 0 0,0 0 0,-1 1 0,1-1 0,0 0 0,0 0 0,0 1 0,0-1 0,0 0 0,0 0 0,0 1 0,0-1 0,0 0 0,0 0 0,0 1 0,0-1 0,0 0 0,0 1 0,0-1 0,0 0 0,0 0 0,0 1 0,0-1 0,0 0 0,0 0 0,1 1 0,-1-1 0,0 0 0,0 0 0,0 0 0,0 1 0,1-1 0,-1 0 0,0 0 0,0 0 0,0 1 0,1-1 0,-1 0 0,0 0 0,7 4 0,-1 0 0,0-1 0,1 0 0,0 0 0,0-1 0,-1 0 0,2 0 0,-1-1 0,0 1 0,0-1 0,0-1 0,8 0 0,8 3 0,465 12 0,-383-16 0,786-40-922,4-40 861,-543 46 59,-325 32-30,-25 2 85,-5 0-26,-37 1-1276,-14 1-4756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56:33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24575,'8'0'0,"3"0"-8191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2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24575,'8'0'0,"15"0"0,15 0 0,18 0 0,19 0 0,22-4 0,14-1 0,12-8 0,-15-2-8191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9:57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24575,'163'0'0,"1023"19"0,-1046-12-119,604 16-1127,-722-23-5580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2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410 100 24575,'-15'-1'0,"0"0"0,0-2 0,0 0 0,-25-9 0,28 8 0,0 0 0,-1 1 0,0 0 0,0 1 0,-22-1 0,30 3 0,0 1 0,0-1 0,0 1 0,1 1 0,-1-1 0,0 1 0,1 0 0,-1 0 0,1 0 0,-1 0 0,1 1 0,0 0 0,0 0 0,0 0 0,1 0 0,-1 0 0,1 1 0,0 0 0,-5 6 0,-8 12 0,0 1 0,2 0 0,0 1 0,2 1 0,-18 50 0,24-56 0,2 1 0,0-1 0,1 1 0,1-1 0,1 1 0,1 0 0,0 0 0,2-1 0,3 23 0,-2-33 0,0 0 0,0 0 0,0 0 0,1-1 0,1 1 0,-1-1 0,1 0 0,1 0 0,0-1 0,0 1 0,0-1 0,1-1 0,0 1 0,0-1 0,0 0 0,1-1 0,0 0 0,0 0 0,16 6 0,-3-1 0,0-2 0,0-1 0,1-1 0,0 0 0,0-2 0,0 0 0,29 0 0,-11-2 0,-4 0 0,0-1 0,0-2 0,45-7 0,-73 7 0,1 0 0,-1-1 0,1-1 0,-1 1 0,0-1 0,0-1 0,0 1 0,-1-1 0,1-1 0,-1 0 0,0 0 0,0 0 0,0-1 0,-1 1 0,0-2 0,0 1 0,-1-1 0,10-14 0,-5-2 0,0 0 0,-2 0 0,-1-1 0,-1-1 0,0 1 0,-2-1 0,-1 0 0,-1 0 0,-1 0 0,-2 0 0,-3-27 0,2 39 0,0 0 0,-1 0 0,-1 0 0,0 0 0,0 0 0,-2 1 0,1 0 0,-2 0 0,1 0 0,-2 1 0,0 0 0,0 0 0,-1 1 0,0 0 0,0 0 0,-22-15 0,16 14 0,-1 0 0,0 2 0,0 0 0,-1 0 0,0 2 0,0 0 0,-1 1 0,0 1 0,0 0 0,0 2 0,-33-3 0,-36 5-1365,51 2-5461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3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78 816 24575,'11'-189'0,"1"28"0,-12-268 0,0 429 0,0 0 0,0 0 0,0 0 0,0 0 0,1-1 0,-1 1 0,0 0 0,0 0 0,0 0 0,0 0 0,0 0 0,0-1 0,0 1 0,0 0 0,0 0 0,0 0 0,0 0 0,0-1 0,0 1 0,0 0 0,0 0 0,0 0 0,0 0 0,0-1 0,0 1 0,0 0 0,-1 0 0,1 0 0,0 0 0,0 0 0,0 0 0,0-1 0,0 1 0,0 0 0,0 0 0,0 0 0,-1 0 0,1 0 0,0 0 0,0 0 0,0 0 0,0-1 0,0 1 0,-1 0 0,1 0 0,0 0 0,0 0 0,0 0 0,0 0 0,-1 0 0,1 0 0,0 0 0,0 0 0,0 0 0,0 0 0,-1 0 0,1 0 0,0 0 0,0 0 0,0 0 0,0 1 0,-11 11 0,-7 20 0,13-21 0,2-2 0,-1-1 0,0 1 0,0-1 0,-1 0 0,0-1 0,-1 1 0,-8 9 0,14-17 0,0 0 0,-1 1 0,1-1 0,0 0 0,0 1 0,-1-1 0,1 0 0,0 0 0,-1 1 0,1-1 0,-1 0 0,1 0 0,0 1 0,-1-1 0,1 0 0,-1 0 0,1 0 0,0 0 0,-1 0 0,1 0 0,-1 0 0,1 1 0,-1-1 0,1 0 0,0-1 0,-1 1 0,1 0 0,-1 0 0,1 0 0,-1 0 0,1 0 0,0 0 0,-1-1 0,-4-14 0,8-21 0,-2 29 0,0 1 0,0-1 0,1 0 0,0 1 0,0 0 0,0-1 0,1 1 0,0 0 0,0 0 0,1 1 0,-1-1 0,1 1 0,1 0 0,-1 0 0,1 0 0,-1 0 0,8-5 0,-10 10 0,-1-1 0,0 1 0,1-1 0,-1 1 0,0 0 0,1 0 0,-1 0 0,0-1 0,1 1 0,-1 1 0,1-1 0,-1 0 0,0 0 0,1 0 0,-1 1 0,0-1 0,1 1 0,-1-1 0,0 1 0,0-1 0,1 1 0,-1 0 0,0 0 0,0-1 0,0 1 0,0 0 0,0 0 0,0 0 0,1 2 0,26 37 0,-22-30 0,2 2-227,0 0-1,1 0 1,1-1-1,-1 0 1,22 17-1,-8-12-6598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5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48 24575,'0'-8'0,"0"-7"0,-4 0 0,-1 6 0,0 12 0,1 18 0,1 22 0,1 19 0,5 16 0,2 3 0,4-5 0,1-11 0,-2-9 0,2-13 0,0-7 0,-3-13 0,-2-10-8191</inkml:trace>
  <inkml:trace contextRef="#ctx0" brushRef="#br0" timeOffset="1">1 475 24575,'4'-8'0,"13"-3"0,13-3 0,12 1 0,12-10 0,8-1 0,3-5 0,-3 4 0,-7 1 0,-14 5-8191</inkml:trace>
  <inkml:trace contextRef="#ctx0" brushRef="#br0" timeOffset="2">475 357 24575,'1'3'0,"-1"0"0,1-1 0,-1 1 0,1 0 0,0 0 0,0-1 0,0 1 0,0 0 0,1-1 0,-1 1 0,1-1 0,-1 0 0,1 1 0,0-1 0,0 0 0,0 0 0,0 0 0,0 0 0,0-1 0,1 1 0,4 2 0,-6-3 0,1 0 0,0 0 0,-1 0 0,1-1 0,0 1 0,0 0 0,0-1 0,-1 1 0,1-1 0,0 0 0,0 0 0,0 0 0,0 0 0,0 0 0,0 0 0,0 0 0,0 0 0,-1-1 0,1 1 0,0-1 0,0 0 0,0 1 0,-1-1 0,1 0 0,0 0 0,-1 0 0,1 0 0,0 0 0,-1 0 0,0-1 0,1 1 0,1-2 0,1-5 0,0 1 0,0-1 0,-1 0 0,0 0 0,-1 0 0,1 0 0,-1 0 0,1-14 0,-2 16 0,0-1 0,-1 1 0,1 0 0,-1-1 0,-1 1 0,1 0 0,-1-1 0,0 1 0,-1 0 0,1 0 0,-6-11 0,7 16 0,0 1 0,0-1 0,0 0 0,-1 1 0,1-1 0,0 1 0,-1-1 0,1 1 0,-1-1 0,1 1 0,-1-1 0,1 1 0,-1 0 0,1-1 0,-1 1 0,1 0 0,-1-1 0,1 1 0,-1 0 0,1 0 0,-1-1 0,0 1 0,1 0 0,-1 0 0,0 0 0,1 0 0,-1 0 0,0 0 0,1 0 0,-1 0 0,1 0 0,-1 0 0,-1 0 0,-15 19 0,-3 32 0,17-41 0,1 0 0,0 0 0,1 0 0,0 0 0,0 0 0,1 0 0,1 0 0,0 0 0,4 18 0,-4-24 0,0-1 0,0 1 0,1-1 0,-1 0 0,1 1 0,0-1 0,0 0 0,0 0 0,1 0 0,-1 0 0,1-1 0,-1 1 0,1-1 0,0 1 0,0-1 0,0 0 0,0 0 0,1-1 0,-1 1 0,0 0 0,1-1 0,-1 0 0,1 0 0,0 0 0,-1 0 0,1-1 0,0 1 0,-1-1 0,1 0 0,4-1 0,-2 1 0,0-1 0,0 0 0,1-1 0,-1 0 0,0 0 0,0 0 0,-1 0 0,1-1 0,0 0 0,-1 0 0,0-1 0,0 0 0,0 0 0,0 0 0,0 0 0,-1-1 0,0 1 0,0-1 0,6-10 0,8-12 0,-2 0 0,21-49 0,-26 53 0,-3 5 0,28-63 0,-34 75 0,0 1 0,0 0 0,-1-1 0,0 1 0,0-1 0,0 1 0,-1-1 0,1 0 0,-1 1 0,-1-1 0,1 1 0,-2-7 0,2 13 0,0-1 0,0 0 0,0 0 0,0 0 0,0 0 0,0 0 0,0 0 0,0 0 0,0 0 0,0 1 0,0-1 0,0 0 0,0 0 0,-1 0 0,1 0 0,0 0 0,0 0 0,0 0 0,0 0 0,0 0 0,0 0 0,0 0 0,0 0 0,0 0 0,0 0 0,-1 1 0,1-1 0,0 0 0,0 0 0,0 0 0,0 0 0,0 0 0,0 0 0,0 0 0,-1 0 0,1 0 0,0 0 0,0 0 0,0 0 0,0 0 0,0-1 0,0 1 0,0 0 0,0 0 0,-1 0 0,1 0 0,0 0 0,0 0 0,0 0 0,0 0 0,0 0 0,0 0 0,0 0 0,0 0 0,0 0 0,0-1 0,0 1 0,0 0 0,0 0 0,-1 0 0,1 0 0,0 0 0,0 0 0,0 0 0,0 0 0,0 0 0,0-1 0,0 1 0,0 0 0,-5 14 0,-2 19 0,9-21 0,1 1 0,0-1 0,0 0 0,1 0 0,1 0 0,9 18 0,-9-22 0,0 0 0,-1 1 0,-1 0 0,1-1 0,-1 1 0,-1 0 0,1 0 0,-2 1 0,1-1 0,-1 0 0,-1 1 0,0-1 0,-1 18 0,-1-22 0,0-1 0,0 0 0,0 0 0,0 0 0,-1 0 0,0-1 0,-3 6 0,5-9 0,1 1 0,0 0 0,-1-1 0,1 1 0,-1 0 0,1-1 0,-1 1 0,1-1 0,-1 1 0,1-1 0,-1 1 0,0-1 0,1 1 0,-1-1 0,0 0 0,1 1 0,-1-1 0,0 0 0,0 1 0,1-1 0,-1 0 0,0 0 0,0 0 0,1 0 0,-1 0 0,0 0 0,0 0 0,1 0 0,-1 0 0,0 0 0,0 0 0,0 0 0,1-1 0,-1 1 0,0 0 0,1 0 0,-1-1 0,0 1 0,1-1 0,-1 1 0,0 0 0,1-1 0,-1 1 0,1-1 0,-1 0 0,0 1 0,1-1 0,0 1 0,-1-2 0,0 0 0,0 0 0,1 0 0,-1 0 0,1-1 0,0 1 0,-1 0 0,1 0 0,0 0 0,0-1 0,1 1 0,-1 0 0,0 0 0,1 0 0,-1 0 0,1 0 0,1-4 0,18-37 0,-15 34 0,125-209 0,-117 197 0,13-11 0,-25 32 0,-1-1 0,0 1 0,1 0 0,-1 0 0,0 0 0,0 0 0,1-1 0,-1 1 0,0 0 0,1 0 0,-1 0 0,0 0 0,1 0 0,-1 0 0,0 0 0,1 0 0,-1 0 0,0 0 0,1 0 0,-1 0 0,0 0 0,1 0 0,-1 0 0,0 0 0,1 1 0,-1-1 0,0 0 0,1 0 0,-1 0 0,0 0 0,1 1 0,-1-1 0,6 22 0,-7 126-24,-1-92-1317,1-23-5485</inkml:trace>
  <inkml:trace contextRef="#ctx0" brushRef="#br0" timeOffset="3">950 262 24575,'0'-4'0,"0"-6"0,8 0 0,11-7 0,10-1 0,12-1 0,8 2 0,7-3 0,2 1 0,-8 4-8191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6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24575,'4'0'0,"1"1"0,-1 0 0,0 1 0,0-1 0,0 1 0,-1 0 0,1-1 0,0 2 0,-1-1 0,1 0 0,-1 1 0,0 0 0,1-1 0,-1 1 0,4 6 0,39 53 0,-29-31 0,-1 1 0,-2 1 0,11 35 0,21 48 0,-45-115 0,-1 1 0,1 0 0,0 0 0,0 0 0,-1-1 0,1 1 0,0 0 0,1-1 0,-1 1 0,0 0 0,0-1 0,1 0 0,-1 1 0,1-1 0,-1 0 0,1 0 0,0 0 0,-1 0 0,1 0 0,0 0 0,0 0 0,2 0 0,-2-1 0,0-1 0,-1 1 0,1-1 0,-1 1 0,0-1 0,1 0 0,-1 0 0,1 0 0,-1 0 0,0 0 0,0 0 0,0 0 0,1 0 0,-1 0 0,0 0 0,0-1 0,-1 1 0,1-1 0,0 1 0,1-3 0,5-12 0,-1 0 0,0 0 0,5-26 0,9-76 73,-15 79-552,1 1-1,13-41 1,-7 48-6347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07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164 307 24575,'-6'1'0,"-1"0"0,1 1 0,-1 0 0,1 0 0,0 0 0,0 1 0,0-1 0,0 1 0,0 1 0,1-1 0,0 1 0,-1 0 0,1 1 0,1-1 0,-1 1 0,1 0 0,-1 0 0,1 0 0,1 0 0,-6 10 0,3-5 0,-1 1 0,2 0 0,0 1 0,0-1 0,1 1 0,0 0 0,1 0 0,0 0 0,1 0 0,0 14 0,2-23 0,0 0 0,0 0 0,0 0 0,1 0 0,-1 0 0,1 0 0,-1-1 0,1 1 0,0 0 0,1 0 0,-1-1 0,0 1 0,1 0 0,-1-1 0,1 1 0,0-1 0,0 0 0,0 0 0,0 1 0,0-1 0,0-1 0,4 4 0,-3-4 0,-1-1 0,0 1 0,0 0 0,1-1 0,-1 1 0,0-1 0,1 0 0,-1 0 0,0 0 0,1 0 0,-1 0 0,1 0 0,-1-1 0,0 1 0,0-1 0,1 0 0,-1 1 0,0-1 0,0 0 0,0 0 0,0-1 0,0 1 0,0 0 0,0-1 0,0 1 0,0-1 0,-1 1 0,1-1 0,1-2 0,8-10 0,-1 0 0,0-1 0,-1-1 0,-1 1 0,0-1 0,-1-1 0,-1 1 0,8-36 0,-3 16 0,-12 48 0,0-1 0,0 1 0,1 0 0,1-1 0,0 1 0,4 18 0,-5-28 0,0 0 0,1-1 0,-1 1 0,1 0 0,0 0 0,-1 0 0,1 0 0,0-1 0,0 1 0,0 0 0,0-1 0,1 1 0,-1-1 0,0 0 0,1 1 0,-1-1 0,0 0 0,1 1 0,0-1 0,-1 0 0,1 0 0,0-1 0,0 1 0,-1 0 0,1 0 0,0-1 0,0 1 0,0-1 0,0 0 0,0 1 0,0-1 0,0 0 0,0 0 0,-1 0 0,1-1 0,0 1 0,0 0 0,0-1 0,0 1 0,0-1 0,0 0 0,-1 1 0,3-2 0,2-1 0,-1 0 0,1 0 0,-1 0 0,0-1 0,0 1 0,0-1 0,-1 0 0,1-1 0,-1 1 0,0-1 0,0 0 0,0 0 0,2-6 0,2-6 0,-2 0 0,0-1 0,-1 0 0,0 0 0,2-29 0,2-97 0,-7 108 0,0-69 0,-5 91 0,-2 21 0,-2 25 0,-1 33 0,1 78 0,7-125 0,0 0 0,2 0 0,0 0 0,1-1 0,1 1 0,0-1 0,1 1 0,1-1 0,13 24 0,-17-36 0,1 0 0,0-1 0,0 1 0,1-1 0,-1 0 0,1 0 0,0 0 0,0 0 0,0-1 0,0 1 0,1-1 0,-1 0 0,1 0 0,9 3 0,-11-5 0,0-1 0,0 0 0,0 0 0,0 0 0,0 0 0,0 0 0,-1-1 0,1 1 0,0-1 0,0 0 0,0 0 0,-1 0 0,1 0 0,0 0 0,-1 0 0,1-1 0,-1 1 0,0-1 0,1 0 0,-1 0 0,0 0 0,0 0 0,0 0 0,0 0 0,-1-1 0,1 1 0,-1 0 0,1-1 0,1-4 0,7-12 0,-2-1 0,0 0 0,-1 0 0,-1-1 0,0 0 0,1-23 0,-1 16 0,-6 32 0,0 1 0,1-1 0,-1 1 0,1-1 0,0 0 0,1 1 0,-1-1 0,1 0 0,-1 0 0,1 1 0,1-1 0,-1-1 0,3 5 0,1 1 0,-1-1 0,1-1 0,0 1 0,1-1 0,10 9 0,-16-14 0,1-1 0,-1 0 0,1 1 0,-1-1 0,1 0 0,-1 0 0,1 0 0,0 0 0,-1 0 0,1 0 0,0-1 0,0 1 0,-1 0 0,1-1 0,0 0 0,0 1 0,0-1 0,0 0 0,0 0 0,0 0 0,0 0 0,0 0 0,0 0 0,0-1 0,-1 1 0,1-1 0,0 1 0,0-1 0,0 0 0,-1 0 0,1 0 0,0 0 0,-1 0 0,1 0 0,0 0 0,-1 0 0,0 0 0,1-1 0,-1 1 0,0-1 0,0 1 0,1-1 0,0-2 0,4-8 0,0-1 0,-1 0 0,-1 0 0,0 0 0,2-17 0,4-7 0,41 109 0,-47-68 0,1 0 0,0 0 0,0-1 0,0 0 0,0 1 0,1-1 0,-1-1 0,1 1 0,0-1 0,0 0 0,0-1 0,0 1 0,0-1 0,0 0 0,0-1 0,0 1 0,0-1 0,0-1 0,0 1 0,1-1 0,-1 0 0,11-3 0,-10 1 0,0 1 0,-1-1 0,0 0 0,1 0 0,-1-1 0,0 1 0,-1-1 0,1-1 0,-1 1 0,0-1 0,0 0 0,0 0 0,-1-1 0,1 1 0,-1-1 0,-1 0 0,1 0 0,-1 0 0,0-1 0,2-7 0,-4 13 0,0-1 0,-1 1 0,0 0 0,1 0 0,-1-1 0,0 1 0,1 0 0,-1-1 0,0 1 0,0-1 0,0 1 0,0 0 0,0-1 0,0 1 0,-1 0 0,1-1 0,0 1 0,-1 0 0,1 0 0,-1-1 0,1 1 0,-1 0 0,0 0 0,1 0 0,-1-1 0,0 1 0,0 0 0,0 0 0,-1-1 0,0 2 0,1 0 0,0 0 0,0 0 0,0 0 0,0 0 0,0 0 0,-1 0 0,1 0 0,0 0 0,0 0 0,0 1 0,0-1 0,0 1 0,0-1 0,0 1 0,0-1 0,0 1 0,0-1 0,0 1 0,0 0 0,0 0 0,1-1 0,-1 1 0,0 0 0,0 0 0,1 0 0,-1 0 0,1 0 0,-1 0 0,1 0 0,-1 0 0,1 0 0,-1 0 0,1 0 0,0 1 0,-3 5 0,0-1 0,1 1 0,0-1 0,0 1 0,1 0 0,-1-1 0,2 1 0,-1 0 0,1 0 0,0 0 0,0 0 0,3 11 0,-3-14 0,1-1 0,1 1 0,-1-1 0,0 1 0,1-1 0,0 1 0,0-1 0,0 0 0,0 0 0,0 0 0,0 0 0,1 0 0,0-1 0,-1 1 0,1-1 0,0 0 0,0 0 0,1 0 0,-1 0 0,0 0 0,1 0 0,-1-1 0,1 0 0,5 2 0,-3-2-68,0 1 0,0-1-1,0 0 1,0 0 0,0-1 0,0 0-1,0 0 1,0-1 0,0 1 0,0-1-1,1 0 1,-2-1 0,1 0 0,0 0-1,0 0 1,0 0 0,-1-1-1,0 0 1,8-5 0,14-14-6758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4580 24575,'29'-37'0,"209"-305"0,357-445 0,-519 684 0,117-178 0,-107 150 0,142-169 0,-29 87 0,-84 94 0,-6-4 0,109-160 0,235-451 0,-393 630 0,42-75 0,132-177 0,-183 290 0,23-30 0,84-142 0,-130 175-1365,-21 39-5461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2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7330 24575,'0'2'0,"0"1"0,-1-1 0,1 0 0,-1 0 0,0 0 0,0 0 0,0-1 0,0 1 0,0 0 0,0 0 0,0 0 0,0-1 0,-1 1 0,-1 1 0,-2-2 0,16-20 0,334-421 0,45-65 0,-76 57 0,-37 56 0,-33 42 0,-94 143 0,156-289 0,-223 341 0,7 2 0,208-264 0,-53 115 0,109-129 0,30 26 0,-140 188 0,30-28 0,5-57 0,18-18 0,-212 242 0,168-166 0,-203 190 0,-3-2 0,71-108 0,-63 75 0,383-563 0,-415 621-227,1 1-1,2 1 1,2 1-1,0 2 1,53-38-1,-61 52-6598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582 342 24575,'0'4'0,"0"10"0,0 5 0,0 9 0,-12 3 0,-8 5 0,-1-5-8191</inkml:trace>
  <inkml:trace contextRef="#ctx0" brushRef="#br0" timeOffset="1">12 1126 24575,'0'0'0,"-1"0"0,1 0 0,0 0 0,-1 0 0,1 0 0,-1 0 0,1 0 0,0 0 0,-1 0 0,1 0 0,-1 0 0,1 0 0,0-1 0,-1 1 0,1 0 0,-1 0 0,1 0 0,0 0 0,-1-1 0,1 1 0,0 0 0,-1 0 0,1-1 0,0 1 0,0 0 0,-1-1 0,1 1 0,0 0 0,0-1 0,-1 1 0,1 0 0,0-1 0,0 1 0,0-1 0,0 1 0,0 0 0,-1-1 0,1 1 0,0-1 0,9-21 0,34-33 0,-30 40 0,493-535 0,-220 255 0,-264 271 0,-8 11 0,-1-1 0,0-1 0,-1 0 0,-1-1 0,19-33 0,-30 48 0,1 0 0,-1 0 0,1 0 0,0 0 0,-1 0 0,0 0 0,1 0 0,-1-1 0,0 1 0,1 0 0,-1 0 0,0-1 0,0 1 0,0 0 0,0 0 0,0 0 0,0-1 0,-1 1 0,1 0 0,0 0 0,-1 0 0,0-3 0,0 4 0,0-1 0,0 0 0,0 1 0,0 0 0,0-1 0,0 1 0,0-1 0,0 1 0,0 0 0,0 0 0,0-1 0,0 1 0,0 0 0,0 0 0,0 0 0,0 0 0,0 0 0,0 1 0,-1-1 0,0 0 0,-57 22 0,58-22 0,-44 22 0,0 2 0,2 1 0,-42 33 0,84-57 0,1-1 0,-1 0 0,1 0 0,-1 1 0,1-1 0,-1 1 0,1-1 0,-1 0 0,1 1 0,-1-1 0,1 1 0,-1-1 0,1 1 0,-1-1 0,1 1 0,0-1 0,-1 1 0,1-1 0,0 1 0,0 0 0,-1-1 0,1 1 0,0 0 0,0-1 0,0 1 0,0-1 0,0 1 0,0 0 0,0-1 0,0 1 0,0 0 0,0-1 0,0 1 0,0 1 0,2-1 0,-1-1 0,0 1 0,1 0 0,-1 0 0,1 0 0,-1-1 0,1 1 0,-1-1 0,1 1 0,0-1 0,-1 0 0,1 1 0,2-1 0,66 0 0,-63 0 0,0-1 0,-1 1 0,0 0 0,0 1 0,1 0 0,-1-1 0,0 2 0,0-1 0,0 1 0,0 0 0,0 0 0,11 6 0,-14-5 0,0-1 0,0 1 0,0 0 0,0 0 0,0 0 0,-1 0 0,1 1 0,-1-1 0,0 1 0,0-1 0,0 1 0,0 0 0,-1 0 0,0 0 0,1 0 0,-1 0 0,-1 0 0,1 0 0,0 7 0,-1-1-151,-1 1-1,1 0 0,-2-1 0,1 1 1,-2-1-1,1 1 0,-1-1 1,-8 17-1,-15 29-6674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5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24575,'0'12'0,"0"16"0,0 20 0,0 17 0,0 14 0,0 6 0,0 0 0,0-5 0,0-10 0,0-11 0,0-9 0,0-12-8191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3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2033 24575,'-6'-7'0,"2"3"0,7 17 0,43 121 0,80 167 0,-124-297 0,31 51 0,-33-54 0,1 1 0,0-1 0,0 0 0,0 1 0,0-1 0,0 0 0,0 0 0,1 0 0,-1 0 0,0 0 0,0 0 0,1 0 0,-1 0 0,1-1 0,-1 1 0,0 0 0,1-1 0,0 1 0,-1-1 0,1 0 0,-1 1 0,1-1 0,-1 0 0,1 0 0,0 0 0,-1 0 0,1 0 0,-1-1 0,1 1 0,-1 0 0,1-1 0,0 1 0,-1-1 0,2 0 0,3-5 0,0 0 0,0-1 0,-1 0 0,0 0 0,-1 0 0,1 0 0,-1-1 0,-1 1 0,1-1 0,2-10 0,-5 16 0,19-54 0,-2-1 0,12-65 0,11-125 0,-38 230 0,65-692 0,-9 63 0,-13 384 0,-34 215 0,1 0 0,3 1 0,30-63 0,-43 101-136,1 0-1,0 1 1,1 0-1,0-1 1,0 2-1,0-1 1,1 0-1,0 1 0,11-8 1,6 3-6690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5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50 24575,'0'0'0,"-1"0"0,1 0 0,-1 0 0,0 0 0,1 0 0,-1-1 0,1 1 0,-1 0 0,1 0 0,-1 0 0,1-1 0,0 1 0,-1 0 0,1 0 0,-1-1 0,1 1 0,-1 0 0,1-1 0,0 1 0,-1-1 0,1 1 0,0 0 0,-1-1 0,1 1 0,0-1 0,0 1 0,0-1 0,-1 1 0,1-1 0,0 1 0,0-1 0,0 1 0,0-1 0,0 1 0,0-1 0,0 1 0,0-1 0,0 0 0,0 1 0,0-1 0,0 1 0,0-1 0,0 1 0,0-1 0,1 1 0,-1-1 0,0 1 0,0 0 0,1-1 0,-1 1 0,0-1 0,1 1 0,-1-1 0,0 1 0,1 0 0,-1-1 0,1 1 0,-1 0 0,0-1 0,1 1 0,-1 0 0,1 0 0,0-1 0,7-3 0,0 1 0,1-1 0,0 1 0,-1 1 0,1 0 0,0 0 0,16-1 0,73 1 0,-60 2 0,4 0 0,0 2 0,0 2 0,-1 2 0,41 11 0,-72-14-85,79 13 301,-83-15-323,-1-1 0,1 1 0,0-1 1,0-1-1,-1 1 0,1-1 0,-1 0 0,1 0 0,0-1 0,-1 0 1,0 0-1,1 0 0,5-3 0,1-5-6719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16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24575,'221'3'0,"229"-6"0,-448 3 0,-1 0 0,1 0 0,0 0 0,-1 0 0,1 0 0,0 0 0,-1-1 0,1 1 0,0-1 0,-1 1 0,1-1 0,0 1 0,-1-1 0,1 0 0,-1 0 0,1 0 0,-1 0 0,0 0 0,1 0 0,-1 0 0,0 0 0,0 0 0,0-1 0,1-1 0,-2 2 0,0-1 0,0 1 0,0-1 0,-1 1 0,1-1 0,0 1 0,-1-1 0,0 1 0,1-1 0,-1 1 0,0 0 0,1-1 0,-1 1 0,0 0 0,0-1 0,0 1 0,0 0 0,-1 0 0,1 0 0,0 0 0,0 0 0,0 0 0,-1 1 0,1-1 0,-3-1 0,-7-4 0,7 5 0,1 0 0,-1-1 0,1 1 0,-1-1 0,1 0 0,0 0 0,0-1 0,0 1 0,0 0 0,0-1 0,0 0 0,-3-5 0,6 7 0,0 1 0,1-1 0,-1 1 0,1-1 0,-1 0 0,1 1 0,-1-1 0,1 1 0,0 0 0,-1-1 0,1 1 0,0-1 0,-1 1 0,1 0 0,0-1 0,-1 1 0,1 0 0,0 0 0,-1 0 0,1 0 0,0-1 0,0 1 0,-1 0 0,1 0 0,0 0 0,0 0 0,-1 1 0,1-1 0,0 0 0,0 0 0,-1 0 0,2 1 0,25 6 0,-25-6-3,1 0-1,-1 0 1,0 0-1,1 0 1,-1 1-1,0-1 1,0 0-1,0 1 1,0 0-1,0 0 1,0-1-1,0 1 1,-1 0-1,1 0 1,-1 1-1,1-1 1,-1 0-1,0 0 1,0 1-1,0-1 1,0 1-1,1 4 1,-2-3 18,0 1 1,0-1-1,0 1 0,-1 0 1,1-1-1,-1 1 1,0-1-1,-1 0 0,1 1 1,-1-1-1,0 0 1,-2 5-1,-4 4-201,0 0 1,0-1-1,-2 0 0,1 0 1,-2-1-1,1 0 1,-14 9-1,-12 5-6640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0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8072 24575,'4'-1'0,"1"1"0,0-1 0,-1-1 0,1 1 0,-1 0 0,1-1 0,-1 0 0,0 0 0,0-1 0,0 1 0,0-1 0,0 1 0,0-1 0,-1-1 0,1 1 0,-1 0 0,0-1 0,4-5 0,8-11 0,-1-1 0,14-30 0,-12 21 0,377-691 0,-253 481 0,-36 69 0,398-836 0,-297 573 0,146-265 0,-223 452 0,78-165 0,-55 99 0,-22 48 0,-58 130 0,-46 90 0,-2 0 0,-1-1 0,21-72 0,-39 103 0,64-203 0,-56 187 0,2 0 0,1 1 0,2 0 0,36-49 0,610-873 0,-587 837 0,94-111 0,-7 13 0,-70 62 0,-7-4 0,-7-4 0,64-185 0,-101 250 71,-24 57-789,18-53 0,-27 57-6108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2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1862 24575,'0'0'0,"0"1"0,0 0 0,-1 0 0,1 0 0,0 0 0,0-1 0,0 1 0,0 0 0,0 0 0,0 0 0,1 0 0,-1-1 0,0 1 0,0 0 0,1 0 0,-1 0 0,0-1 0,1 1 0,-1 0 0,1-1 0,-1 1 0,1 0 0,-1-1 0,1 1 0,-1 0 0,1-1 0,1 2 0,-1-3 0,0 1 0,0 0 0,0-1 0,0 1 0,0-1 0,0 1 0,0-1 0,0 1 0,0-1 0,0 0 0,-1 1 0,1-1 0,0 0 0,0 0 0,0 1 0,-1-1 0,1-1 0,30-46 0,70-141 0,199-282 0,-146 231 0,-94 143 0,95-118 0,-13 22 0,-119 160 0,2 2 0,39-39 0,-36 42 0,-2-1 0,31-46 0,-43 56 0,22-36 0,-35 52 0,0 1 0,0 0 0,0-1 0,0 1 0,0-1 0,0 1 0,-1-1 0,1 1 0,-1-1 0,1 1 0,-1-1 0,0 1 0,0-1 0,0 0 0,-1 1 0,1-1 0,-1 1 0,1-1 0,-2-3 0,0 4 0,0 0 0,0 0 0,0 0 0,0 1 0,-1-1 0,1 1 0,0 0 0,-1-1 0,1 1 0,0 0 0,-1 1 0,0-1 0,1 0 0,-1 1 0,1-1 0,-1 1 0,-4 0 0,-44-2 0,46 2 0,9-1 9,1 0-1,0 1 1,0-1-1,-1 1 1,1 0 0,0 1-1,0-1 1,0 1-1,-1 0 1,1 0-1,0 0 1,-1 1-1,9 3 1,-11-3-64,1-1 0,-1 1 0,0-1 0,0 1 0,0 0 0,0-1 0,0 1 0,0 0 0,0 0 0,-1 1 0,1-1 0,-1 0 0,0 0 0,1 1 0,-1-1 0,0 1 0,0-1 0,-1 1 0,1-1 0,0 1 0,-1 0 0,0-1 0,0 1 0,1 0 0,-1-1 0,-1 6 0,-4 14-6771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5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33 24575,'1'-1'0,"-1"0"0,0-1 0,0 1 0,0 0 0,0-1 0,-1 1 0,1 0 0,0-1 0,0 1 0,-1 0 0,1 0 0,-1-1 0,1 1 0,-1 0 0,1 0 0,-1 0 0,0 0 0,0 0 0,1 0 0,-1 0 0,0 0 0,0 0 0,0 0 0,0 0 0,-2 0 0,1 0 0,1 1 0,-1-1 0,0 1 0,0 0 0,0-1 0,0 1 0,0 0 0,0 0 0,0 1 0,0-1 0,0 0 0,0 1 0,0-1 0,-3 2 0,-3 1 0,-1 1 0,2 0 0,-1 1 0,0-1 0,1 1 0,-10 9 0,1 3 0,0 1 0,2 1 0,0 1 0,1 0 0,1 0 0,1 1 0,0 1 0,2-1 0,1 2 0,0-1 0,2 1 0,1 0 0,0 1 0,2-1 0,-1 33 0,4-49 0,0 0 0,0 0 0,1 0 0,-1 1 0,2-2 0,-1 1 0,1 0 0,0 0 0,0 0 0,1-1 0,0 1 0,0-1 0,1 0 0,-1 0 0,1 0 0,1-1 0,7 10 0,-5-10 0,-1 0 0,0-1 0,1 0 0,0 0 0,0 0 0,0-1 0,0 0 0,1 0 0,-1 0 0,1-1 0,0-1 0,-1 1 0,1-1 0,0 0 0,13-1 0,-1-2-105,-1 0 0,0-2 0,1 0 0,-2-1 0,1-1 0,-1-1 0,0 0 0,0-1 0,-1-1 0,0-1 0,0-1 0,22-18 0,-13 8-6721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2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902 685 24575,'0'-4'0,"8"3"0,3 5 0,-1 7 0,3 9 0,-2 13 0,-2 9 0,-3 2 0,2-3 0,-1 0 0,-1-4 0,-2-7-8191</inkml:trace>
  <inkml:trace contextRef="#ctx0" brushRef="#br0" timeOffset="1">1 235 24575,'32'0'0,"-1"-2"0,1-1 0,0-1 0,-1-2 0,0-1 0,37-14 0,6-4 0,-30 12 0,-1-2 0,-1-2 0,-1-1 0,48-30 0,-87 47 0,0 1 0,-1-1 0,1 0 0,-1 0 0,1 0 0,-1 0 0,1-1 0,-1 1 0,0 0 0,0-1 0,1 1 0,-1-1 0,0 1 0,0-1 0,0 1 0,-1-1 0,1 0 0,0 1 0,-1-1 0,1 0 0,-1 0 0,1 1 0,-1-4 0,-1 4 0,0 0 0,0 0 0,0-1 0,0 1 0,0 0 0,0 0 0,-1 0 0,1 0 0,0 1 0,-1-1 0,1 0 0,-1 0 0,1 1 0,-1-1 0,1 1 0,-1 0 0,1-1 0,-1 1 0,1 0 0,-1 0 0,0 0 0,1 0 0,-1 0 0,1 0 0,-4 1 0,-49 3 0,37-2 0,0-1 0,-29-1 0,40-3 0,22-1 0,25-1 0,-24 4 0,0 2 0,0 0 0,0 1 0,21 4 0,-35-5 0,1 0 0,-1 0 0,1 0 0,-1 1 0,1-1 0,-1 1 0,0 0 0,0 0 0,0 0 0,0 0 0,0 0 0,0 1 0,0-1 0,-1 1 0,1 0 0,-1 0 0,0 0 0,0 0 0,0 0 0,0 0 0,0 1 0,-1-1 0,0 1 0,1-1 0,0 6 0,-1 7-151,0 0-1,-1 0 0,-1-1 0,0 1 1,-1 0-1,-1-1 0,0 1 1,-7 16-1,-2 8-6674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48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58 24575,'0'-3'0,"0"1"0,0 0 0,0-1 0,0 1 0,0 0 0,0-1 0,-1 1 0,1 0 0,-1-1 0,0 1 0,0 0 0,0 0 0,0 0 0,0 0 0,0 0 0,0 0 0,-1 0 0,1 0 0,-1 0 0,1 1 0,-1-1 0,-3-2 0,2 3 0,1 0 0,-1 0 0,0 0 0,0 0 0,0 1 0,0-1 0,0 1 0,0-1 0,0 1 0,0 0 0,0 1 0,0-1 0,0 0 0,0 1 0,-4 1 0,-3 1 0,-1 0 0,0 1 0,1 1 0,0 0 0,0 0 0,1 1 0,-1 0 0,-11 11 0,8-3 0,1 0 0,1 1 0,0 0 0,1 0 0,1 1 0,1 1 0,0-1 0,1 2 0,0-1 0,2 0 0,0 1 0,1 0 0,1 0 0,0 1 0,2-1 0,0 1 0,1-1 0,1 0 0,3 19 0,-2-30 0,0 0 0,1 0 0,-1-1 0,2 1 0,-1-1 0,1 0 0,0 0 0,0-1 0,1 1 0,-1-1 0,1 0 0,0 0 0,1 0 0,-1-1 0,1 1 0,0-2 0,10 6 0,-6-3 0,0-1 0,0-1 0,0 0 0,1 0 0,-1-1 0,1 0 0,0-1 0,0 0 0,0-1 0,18 0 0,-17-4-76,1 1 1,0-2-1,-1 0 0,1-1 0,-1 0 0,0 0 0,-1-1 0,1-1 1,-1 0-1,-1-1 0,1 0 0,-1 0 0,-1-1 0,1-1 1,-2 1-1,1-1 0,7-12 0,2-7-6750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49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226 184 24575,'0'-1'0,"0"1"0,0-1 0,0 0 0,0 1 0,0-1 0,0 1 0,0-1 0,0 1 0,0-1 0,0 1 0,0-1 0,0 0 0,0 1 0,0-1 0,0 1 0,-1-1 0,1 1 0,0-1 0,0 1 0,-1-1 0,1 1 0,0-1 0,-1 1 0,1-1 0,0 1 0,-1 0 0,1-1 0,-1 1 0,1 0 0,-2-1 0,-12 10 0,-13 27 0,23-26 0,-1 0 0,2 0 0,-1 0 0,1 1 0,1-1 0,0 1 0,1 0 0,0-1 0,0 1 0,1 0 0,1 0 0,2 19 0,-2-26 0,0 1 0,0-1 0,1 1 0,-1-1 0,1 1 0,0-1 0,0 0 0,1 0 0,-1 0 0,1 0 0,0-1 0,0 1 0,0-1 0,0 1 0,1-1 0,0 0 0,-1 0 0,1-1 0,0 1 0,0-1 0,0 0 0,1 0 0,-1 0 0,0 0 0,1-1 0,-1 0 0,1 0 0,0 0 0,-1 0 0,1-1 0,6 0 0,-5 0 0,1-1 0,-1 0 0,1 0 0,-1 0 0,0-1 0,1 0 0,-1 0 0,0-1 0,0 0 0,-1 0 0,1 0 0,-1-1 0,1 0 0,-1 0 0,0 0 0,0 0 0,-1-1 0,1 0 0,-1 0 0,0 0 0,-1 0 0,1-1 0,-1 0 0,0 0 0,3-8 0,-2 5 0,0 0 0,-1-1 0,0 1 0,-1-1 0,0 1 0,0-1 0,-1 0 0,0 0 0,-1 0 0,0 0 0,-1 1 0,0-1 0,0 0 0,-1 0 0,0 1 0,-6-15 0,6 20 0,-1-1 0,1 1 0,-1 0 0,0-1 0,0 1 0,0 1 0,-1-1 0,1 0 0,-1 1 0,0 0 0,0 0 0,0 0 0,0 0 0,-1 0 0,-5-2 0,1 2 0,1 1 0,0-1 0,-1 1 0,0 1 0,1-1 0,-1 1 0,0 1 0,-12 0 0,6 1 0,1 1 0,-1 1 0,1 0 0,-1 0 0,1 1 0,0 1 0,1 1 0,-1 0 0,1 0 0,-17 12 0,18-8-273,1-1 0,0 2 0,0-1 0,-10 15 0,-1 5-6553</inkml:trace>
  <inkml:trace contextRef="#ctx0" brushRef="#br0" timeOffset="1">676 18 24575,'0'-1'0,"0"0"0,-1 0 0,1 0 0,0 0 0,-1 0 0,1 1 0,0-1 0,-1 0 0,0 0 0,1 1 0,-1-1 0,1 0 0,-1 1 0,0-1 0,1 0 0,-1 1 0,0-1 0,0 1 0,1-1 0,-1 1 0,0-1 0,0 1 0,0 0 0,0 0 0,0-1 0,1 1 0,-1 0 0,0 0 0,0 0 0,0 0 0,0 0 0,0 0 0,0 0 0,0 0 0,0 0 0,0 0 0,0 1 0,-38 8 0,31-5 0,0 2 0,0-1 0,0 1 0,1 0 0,0 0 0,0 1 0,0 0 0,1 0 0,0 1 0,1 0 0,-1 0 0,-4 11 0,8-16 0,0 0 0,1 1 0,0-1 0,-1 1 0,1-1 0,0 1 0,0 0 0,1-1 0,-1 1 0,1 0 0,0 0 0,0-1 0,0 1 0,1 0 0,-1 0 0,1-1 0,0 1 0,0 0 0,0-1 0,0 1 0,1-1 0,-1 1 0,1-1 0,0 0 0,0 0 0,0 0 0,1 0 0,-1 0 0,1 0 0,-1 0 0,1-1 0,0 1 0,5 2 0,7 4 0,0-1 0,1 0 0,20 6 0,-26-11 0,0 0 0,-1 1 0,1 1 0,-1-1 0,0 1 0,0 1 0,0-1 0,-1 2 0,0-1 0,0 1 0,11 13 0,-18-19 0,0 0 0,0 0 0,-1 0 0,1 0 0,0 0 0,0 1 0,-1-1 0,1 0 0,0 0 0,-1 1 0,1-1 0,-1 0 0,0 1 0,0-1 0,1 0 0,-1 1 0,0-1 0,0 0 0,0 1 0,0-1 0,0 1 0,-1-1 0,1 0 0,0 1 0,-1-1 0,0 2 0,0-1 0,-1-1 0,1 1 0,-1 0 0,0-1 0,1 0 0,-1 1 0,0-1 0,0 0 0,0 0 0,0 0 0,0 0 0,0 0 0,0-1 0,-4 2 0,-9 1 0,1-1 0,-1 0 0,-25-1 0,-27-2-1365,39 0-5461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0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58 24575,'-5'11'0,"1"0"0,0 0 0,1 0 0,0 0 0,1 0 0,-1 23 0,2 67 0,1-99 0,0 3 0,0-1 0,0 0 0,1 1 0,-1-1 0,1 0 0,0 0 0,0 0 0,1 0 0,-1 1 0,1-2 0,-1 1 0,1 0 0,1 0 0,-1 0 0,0-1 0,1 0 0,0 1 0,0-1 0,0 0 0,0 0 0,0 0 0,1-1 0,-1 1 0,1-1 0,-1 0 0,1 0 0,0 0 0,0 0 0,0-1 0,0 0 0,0 1 0,1-2 0,5 2 0,-3-2 0,-1 0 0,0 0 0,0 0 0,1-1 0,-1 0 0,0 0 0,0-1 0,0 0 0,0 0 0,0 0 0,-1-1 0,1 0 0,0 0 0,-1 0 0,0-1 0,0 1 0,0-1 0,0-1 0,-1 1 0,0-1 0,0 1 0,6-9 0,-3 1 0,-1-1 0,0 1 0,-1-1 0,0 0 0,-1-1 0,0 1 0,-1-1 0,-1 0 0,0 0 0,-1 0 0,-1 1 0,0-1 0,0 0 0,-4-15 0,3 25 0,0 0 0,0 0 0,0 1 0,-1-1 0,0 1 0,1-1 0,-1 1 0,-1 0 0,1-1 0,0 1 0,-1 0 0,0 1 0,1-1 0,-1 0 0,0 1 0,-1-1 0,-4-2 0,1 1 0,-1 1 0,1 0 0,-1 0 0,0 0 0,1 1 0,-1 1 0,0-1 0,-13 0 0,13 1 0,0 1 0,-1 0 0,1 0 0,0 0 0,0 1 0,-1 1 0,1-1 0,0 1 0,0 1 0,0-1 0,1 1 0,-1 1 0,1-1 0,-1 1 0,1 1 0,0-1 0,-11 11 0,17-14 0,0 1 0,0-1 0,0 0 0,0 1 0,0 0 0,1-1 0,-1 1 0,0-1 0,1 1 0,-1 0 0,1 0 0,-1-1 0,1 1 0,0 0 0,0 0 0,0-1 0,0 1 0,0 0 0,0 0 0,0 0 0,1-1 0,-1 1 0,0 0 0,1-1 0,0 1 0,-1 0 0,1-1 0,0 1 0,0-1 0,0 1 0,0-1 0,0 1 0,0-1 0,1 0 0,-1 1 0,0-1 0,1 0 0,-1 0 0,3 2 0,3 1 0,-1 0 0,1 0 0,0 0 0,0-1 0,0 0 0,0-1 0,15 4 0,1-3-134,0-2 1,0-1-1,1-1 0,33-5 0,-40 4-562,17-2-6130</inkml:trace>
  <inkml:trace contextRef="#ctx0" brushRef="#br0" timeOffset="1">501 272 24575,'0'8'0,"0"7"0,0 4 0,0 12 0,0 12 0,0 12 0,0 3 0,0 1 0,0-6 0,0-8 0,0-11-8191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0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24575,'4'0'0,"10"0"0,10 0 0,5 0 0,2-4 0,3-1 0,1 0 0,-7 0-8191</inkml:trace>
  <inkml:trace contextRef="#ctx0" brushRef="#br0" timeOffset="1">0 185 24575,'0'4'0,"8"2"0,11-1 0,6-1 0,7-1 0,2-2 0,7 0 0,2-8 0,-8-4-8191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4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1 310 24575,'39'2'0,"1"2"0,55 12 0,48 5 0,-41-17 0,166-17 0,103-34 0,-243 29 0,870-107 0,5 65 0,-129 61 0,691-18 0,246-13 0,-1126 6 100,106 0-1565,-776 25-5361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4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 24575,'-9'1'0,"0"0"0,0 1 0,0 0 0,0 0 0,0 1 0,0 1 0,1-1 0,0 1 0,-1 1 0,1-1 0,1 1 0,-1 1 0,1 0 0,0 0 0,0 0 0,1 1 0,0 0 0,-7 9 0,-4 7 0,1 0 0,1 1 0,1 1 0,-18 44 0,24-50 0,2 0 0,0 0 0,1 0 0,1 1 0,1 0 0,0 0 0,1 24 0,2-39 0,0 1 0,0 0 0,1-1 0,-1 1 0,1-1 0,0 1 0,1-1 0,0 0 0,0 1 0,0-1 0,0 0 0,1 0 0,-1 0 0,1-1 0,1 1 0,-1-1 0,1 1 0,-1-1 0,1 0 0,0-1 0,1 1 0,-1-1 0,1 1 0,-1-1 0,1-1 0,0 1 0,0-1 0,0 0 0,1 0 0,5 2 0,18 1-124,1-2 0,-1 0 0,1-2 0,-1-1 0,1-2 0,-1 0-1,0-2 1,0-2 0,0 0 0,49-19 0,-39 11-6702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6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926 847 24575,'0'8'0,"4"11"0,1 14 0,0 14 0,0 11 0,6 3 0,1 0 0,-1-7 0,-2-4 0,-3-7 0,-11-10 0,-4-16 0,-1-9-8191</inkml:trace>
  <inkml:trace contextRef="#ctx0" brushRef="#br0" timeOffset="1">0 325 24575,'2'-2'0,"-1"-1"0,0 1 0,1 0 0,0-1 0,-1 1 0,1 0 0,0 0 0,0 0 0,0 0 0,0 1 0,1-1 0,-1 1 0,0-1 0,1 1 0,-1 0 0,6-2 0,26-11 0,1 2 0,0 2 0,0 1 0,49-6 0,16-5 0,-89 18 0,174-49 0,-166 45 0,-1-1 0,0 0 0,-1-2 0,0 0 0,-1-1 0,1-1 0,23-20 0,-38 29 0,0 1 0,-1 0 0,1-1 0,-1 1 0,0-1 0,1 1 0,-1-1 0,0 0 0,0 0 0,0 1 0,0-1 0,0 0 0,0 0 0,0 0 0,-1 0 0,1 0 0,-1 0 0,0 0 0,1 0 0,-1 0 0,0 0 0,0 0 0,0-1 0,-1 1 0,1 0 0,0 0 0,-1 0 0,1 0 0,-1 0 0,0 0 0,0 0 0,1 1 0,-1-1 0,-2-2 0,6 2 0,8 7 0,12 10 0,-17-10-41,-1 0 0,1 0-1,-1 1 1,0 0-1,0 0 1,-1 1 0,0-1-1,0 1 1,0 0 0,-1 0-1,0 0 1,-1 0-1,1 1 1,-1-1 0,-1 1-1,1 0 1,-1-1 0,-1 1-1,1 0 1,-1-1-1,-1 1 1,0 0 0,0 0-1,0-1 1,-1 1 0,0-1-1,0 1 1,-1-1-1,0 0 1,0 0 0,-1 0-1,-7 11 1,-10 11-6785</inkml:trace>
  <inkml:trace contextRef="#ctx0" brushRef="#br0" timeOffset="2">1068 491 24575,'-4'0'0,"-1"4"0,0 9 0,5 3 0,6-1 0,3-8 0,-1-9 0,-5-4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7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452 87 24575,'0'-8'0,"0"5"0,0 16 0,0 17 0,0 20 0,0 17 0,0 14 0,8 5 0,3 0 0,-1-2 0,-2-8 0,-2-12 0,-2-10 0,-11-25 0,-3-18-8191</inkml:trace>
  <inkml:trace contextRef="#ctx0" brushRef="#br0" timeOffset="1">0 158 24575,'5'0'0,"12"0"0,16-8 0,15-3 0,11 1 0,7-2 0,6 0 0,-3-4 0,-4-1 0,-5-1 0,-9 2 0,-13 1 0,-10 2 0,-8 3-8191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7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0 169 24575,'137'-5'0,"-1"-6"0,0-5 0,195-50 0,-314 62 0,39-11 0,-53 14 0,1 0 0,-1 0 0,0 0 0,0-1 0,-1 1 0,1-1 0,0 0 0,0 0 0,-1 0 0,1 0 0,-1 0 0,0-1 0,3-2 0,-5 4 0,0 0 0,1 0 0,-1 0 0,0 1 0,-1-1 0,1 0 0,0 0 0,0 1 0,0-1 0,0 0 0,-1 0 0,1 1 0,0-1 0,0 0 0,-1 1 0,1-1 0,-1 0 0,1 1 0,-1-1 0,1 1 0,-1-1 0,1 0 0,-1 1 0,1-1 0,-1 1 0,0 0 0,1-1 0,-2 0 0,-2-4 0,13 5 0,-6 0 4,1 1-1,-1 0 1,0-1-1,0 1 0,0 1 1,0-1-1,0 0 1,0 1-1,0-1 0,0 1 1,-1 0-1,1 0 1,0 0-1,-1 0 1,0 0-1,0 1 0,1-1 1,-1 1-1,0-1 1,-1 1-1,1 0 1,-1 0-1,1 0 0,-1 0 1,0 0-1,0 0 1,0 0-1,0 0 0,-1 1 1,1-1-1,-1 0 1,0 0-1,0 1 1,0 3-1,-1 5-189,0 0 1,0 0-1,-1 0 0,-1 0 1,0 0-1,0-1 1,-11 23-1,-10 11-6640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58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1 645 24575,'177'-1'0,"229"-30"0,703-172 213,-221 35-2602,-556 114 1935,623-119 392,-934 167 1158,-13 0-1376,-24 4-6035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09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24575,'0'4'0,"0"5"0,4 10 0,2 9 0,-1 12 0,7 11 0,1 6 0,8 4 0,-1 1 0,-4 1 0,-4-2 0,0-10 0,-3-7 0,-2-11-8191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0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30 24575,'0'-1'0,"0"0"0,0 0 0,0-1 0,0 1 0,-1 0 0,1 0 0,0 0 0,0 0 0,-1 0 0,1 0 0,-1 0 0,1 0 0,-1 0 0,1 0 0,-1 0 0,1 0 0,-1 0 0,0 0 0,0 1 0,1-1 0,-1 0 0,0 0 0,0 1 0,0-1 0,0 0 0,-1 0 0,0 0 0,-1 1 0,0-1 0,1 0 0,-1 1 0,0 0 0,1 0 0,-1 0 0,0 0 0,1 0 0,-6 1 0,0 0 0,0 1 0,1 0 0,-1 1 0,0 0 0,1 0 0,-11 6 0,7 0 0,0 0 0,0 1 0,1-1 0,0 2 0,1 0 0,0 0 0,1 0 0,0 1 0,-9 20 0,9-14 0,0 1 0,0 1 0,2 0 0,1 0 0,-6 39 0,10-54 0,1 1 0,-1 0 0,1 0 0,1-1 0,-1 1 0,1 0 0,0-1 0,0 1 0,1 0 0,-1-1 0,1 0 0,1 1 0,-1-1 0,1 0 0,0 0 0,0 0 0,0-1 0,0 1 0,1-1 0,0 1 0,0-1 0,0-1 0,1 1 0,-1 0 0,1-1 0,6 3 0,-4-2 0,0-1 0,0 0 0,0-1 0,0 0 0,1 0 0,-1 0 0,0-1 0,1 0 0,0-1 0,-1 1 0,1-1 0,-1-1 0,1 0 0,-1 0 0,1 0 0,-1-1 0,0 0 0,1 0 0,9-6 0,-6 3-227,0-1-1,-1 0 1,0 0-1,0-2 1,14-12-1,-7 1-6598</inkml:trace>
  <inkml:trace contextRef="#ctx0" brushRef="#br0" timeOffset="1">407 243 24575,'8'9'0,"3"5"0,-1 6 0,-1 7 0,0 11 0,0 3 0,-2 3 0,6-3 0,1-7-8191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1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24575,'0'-8'0,"4"-3"0,1 5 0,0 11 0,7 13 0,2 12 0,2 8 0,-1 10 0,4 13 0,0 5 0,0-2 0,-3-3 0,-5-4 0,5-3 0,-1-8 0,-3-6 0,-3-11-8191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1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24575,'0'-4'0,"0"6"0,0 12 0,0 15 0,0 14 0,0 13 0,8 13 0,3 10 0,11 9 0,3 0 0,0-5 0,-4-14 0,-5-14 0,3-5 0,-3-10-8191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2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24575,'0'-4'0,"4"-1"0,9 0 0,3 9 0,-1 7 0,0 11 0,-2 9 0,-3 8 0,-4 5 0,-2 3 0,5-2 0,3-5 0,-7-14 0,-2-10-8191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6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24575,'3'-4'0,"1"1"0,-1-1 0,1 1 0,0 0 0,0 0 0,0 0 0,1 0 0,-1 1 0,1 0 0,-1 0 0,1 0 0,0 0 0,0 1 0,0-1 0,9 0 0,4-2 0,10-4 0,0 1 0,1 2 0,0 1 0,0 1 0,56 3 0,-73 1 0,0 0 0,-1 1 0,1 1 0,-1 0 0,0 0 0,0 1 0,21 11 0,-26-12 0,0 1 0,-1 0 0,1 1 0,-1-1 0,0 1 0,0 0 0,0 0 0,-1 0 0,0 1 0,0 0 0,0 0 0,-1 0 0,0 0 0,4 10 0,-5-8 0,0 0 0,-1 1 0,0-1 0,0 0 0,-1 1 0,0-1 0,-1 0 0,0 1 0,0-1 0,0 0 0,-1 0 0,-1 0 0,1 0 0,-7 14 0,6-16 0,0 1 0,0 0 0,-1-1 0,0 1 0,0-1 0,-1 0 0,0-1 0,0 1 0,0-1 0,0 0 0,-1 0 0,0-1 0,0 1 0,0-1 0,-1-1 0,-11 6 0,17-8 0,0-1 0,1 0 0,-1 1 0,0-1 0,0 0 0,0 0 0,0 1 0,1-1 0,-1 0 0,0 0 0,0 0 0,0 0 0,0 0 0,1 0 0,-1 0 0,0-1 0,0 1 0,0 0 0,0 0 0,1-1 0,-1 1 0,0 0 0,0-1 0,1 1 0,-1-1 0,0 1 0,1-1 0,-2 0 0,1-1 0,1 1 0,-1-1 0,1 1 0,-1-1 0,1 1 0,0-1 0,-1 0 0,1 1 0,0-1 0,0 1 0,0-1 0,1 0 0,-1 1 0,0-3 0,20-53 0,-20 56 0,74-153 0,-61 130 0,1 1 0,2 1 0,0 0 0,25-25 0,-40 46 0,0-1 0,0 1 0,1-1 0,-1 1 0,1-1 0,-1 1 0,1 0 0,-1 0 0,1 0 0,0 0 0,-1 0 0,1 0 0,0 1 0,0-1 0,0 1 0,0-1 0,3 0 0,-4 2 0,0-1 0,-1 0 0,1 1 0,0-1 0,0 1 0,-1-1 0,1 1 0,0 0 0,-1-1 0,1 1 0,-1 0 0,1-1 0,-1 1 0,1 0 0,-1 0 0,0-1 0,1 1 0,-1 0 0,0 0 0,0 0 0,1 0 0,-1-1 0,0 1 0,0 0 0,0 0 0,0 1 0,0 11 0,0-1 0,-1 1 0,-4 22 0,-2 2 0,-3 13 0,1 1 0,3 1 0,3-1 0,2 63 0,2-110-85,-1-1 0,1 1-1,-1 0 1,1-1 0,0 1-1,1 0 1,-1-1 0,1 1-1,-1-1 1,1 0 0,0 0-1,0 0 1,0 0 0,1 0-1,2 3 1,16 10-6741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1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1 356 24575,'0'-8'0,"4"-3"0,5 1 0,10-2 0,9 1 0,8 2 0,6-1 0,0 1 0,1-6 0,-3-1 0,-5 3 0,-7 3-8191</inkml:trace>
  <inkml:trace contextRef="#ctx0" brushRef="#br0" timeOffset="1">428 0 24575,'8'8'0,"3"11"0,-1 10 0,2 8 0,-1 11 0,-2 8 0,-2 3 0,4 4 0,2-1 0,-2-7 0,-3-5 0,2-10 0,-2-13-8191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31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45 24575,'-2'0'0,"1"0"0,-1 0 0,1 0 0,0 0 0,-1-1 0,1 1 0,-1-1 0,1 1 0,0-1 0,-1 1 0,1-1 0,0 0 0,0 0 0,0 1 0,-1-1 0,1 0 0,0 0 0,0 0 0,0 0 0,0 0 0,1-1 0,-2 0 0,2 1 0,-1 1 0,1-1 0,0 0 0,0 0 0,0 1 0,0-1 0,0 0 0,0 0 0,0 1 0,0-1 0,0 0 0,0 0 0,0 1 0,0-1 0,0 0 0,1 1 0,-1-1 0,0 0 0,0 1 0,1-1 0,-1 0 0,1 1 0,-1-1 0,0 0 0,1 1 0,-1-1 0,1 1 0,0-1 0,-1 1 0,1-1 0,-1 1 0,1 0 0,0-1 0,-1 1 0,1 0 0,0-1 0,-1 1 0,1 0 0,0 0 0,-1 0 0,1-1 0,0 1 0,1 0 0,2-1 0,1 0 0,-1 0 0,1 1 0,0-1 0,-1 1 0,1 0 0,0 0 0,-1 0 0,1 1 0,-1 0 0,1 0 0,-1 0 0,1 0 0,-1 1 0,5 2 0,-2 0 0,0 0 0,0 0 0,0 1 0,-1 0 0,1 1 0,-1 0 0,10 12 0,-3 0 0,0 1 0,-1 0 0,-1 1 0,-1 0 0,10 30 0,-11-25-273,-2 0 0,-1 1 0,-1 0 0,3 37 0,-7-41-6553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5:32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3 117 24575,'-1'49'0,"0"-22"0,1 0 0,1 0 0,7 47 0,-7-68 0,1 0 0,-1 0 0,1 0 0,1 0 0,-1 0 0,1 0 0,0-1 0,0 1 0,0-1 0,1 0 0,0 0 0,0 0 0,0 0 0,1-1 0,-1 1 0,1-1 0,0-1 0,0 1 0,1-1 0,-1 1 0,7 1 0,-8-3 0,-1-1 0,1 1 0,-1-1 0,1 0 0,-1 0 0,1-1 0,0 1 0,-1-1 0,1 0 0,0 1 0,-1-2 0,1 1 0,0 0 0,-1-1 0,1 0 0,0 0 0,-1 0 0,1 0 0,4-3 0,-4 2 0,0-1 0,0-1 0,0 1 0,0 0 0,-1-1 0,0 0 0,1 0 0,-1 0 0,-1 0 0,1 0 0,-1-1 0,4-7 0,0-5 0,-1-1 0,0 0 0,-1 0 0,-1 0 0,-1 0 0,0-29 0,-2 27 0,-1-1 0,-1 1 0,0 0 0,-2 0 0,-8-26 0,10 41 0,0-1 0,0 1 0,0 0 0,-1 0 0,0 1 0,0-1 0,0 1 0,-1-1 0,1 1 0,-9-7 0,10 9 0,-1 0 0,0 1 0,1-1 0,-1 1 0,0 0 0,0 0 0,0 0 0,0 0 0,0 0 0,0 1 0,-1-1 0,1 1 0,0 0 0,0 0 0,0 0 0,0 0 0,0 1 0,0-1 0,-1 1 0,-3 1 0,2 0 0,1 1 0,-1-1 0,1 1 0,0 0 0,0 0 0,0 0 0,1 0 0,-1 1 0,1 0 0,-1 0 0,1 0 0,1 0 0,-1 0 0,0 0 0,1 1 0,0-1 0,0 1 0,0 0 0,1-1 0,-2 10 0,0-6 0,2 1 0,-1 0 0,1-1 0,0 1 0,1 0 0,0 0 0,0 0 0,1-1 0,0 1 0,0 0 0,4 10 0,-4-17 0,-1 1 0,1-1 0,1 1 0,-1-1 0,0 1 0,0-1 0,1 0 0,-1 0 0,1 1 0,0-1 0,0 0 0,0-1 0,0 1 0,0 0 0,0 0 0,0-1 0,0 1 0,1-1 0,-1 0 0,1 0 0,-1 0 0,1 0 0,-1 0 0,1 0 0,0-1 0,-1 1 0,1-1 0,0 0 0,-1 0 0,1 0 0,0 0 0,-1 0 0,1-1 0,5 0 0,-1-1 0,-1-1 0,1 0 0,0 0 0,-1 0 0,0-1 0,0 0 0,0 0 0,0 0 0,0-1 0,-1 0 0,0 0 0,5-6 0,-3 2-227,-1-1-1,1 0 1,-2 0-1,0-1 1,5-11-1,1-11-6598</inkml:trace>
  <inkml:trace contextRef="#ctx0" brushRef="#br0" timeOffset="1">478 307 24575,'0'4'0,"0"5"0,0 10 0,0 5 0,4 7 0,2 2 0,-1 3 0,-1 4 0,-1 0 0,-1-8-8191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39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2069 24575,'0'0'0,"0"0"0,-1 1 0,1-1 0,0 0 0,0 0 0,0 1 0,0-1 0,0 0 0,0 1 0,0-1 0,0 0 0,0 0 0,0 1 0,0-1 0,0 0 0,0 0 0,0 1 0,0-1 0,0 0 0,0 1 0,0-1 0,0 0 0,0 0 0,0 1 0,1-1 0,-1 0 0,0 0 0,0 0 0,0 1 0,0-1 0,1 0 0,-1 0 0,0 0 0,0 1 0,0-1 0,1 0 0,-1 0 0,0 0 0,0 0 0,1 0 0,-1 1 0,0-1 0,0 0 0,1 0 0,-1 0 0,0 0 0,0 0 0,1 0 0,-1 0 0,0 0 0,1 0 0,-1 0 0,0 0 0,0 0 0,1 0 0,-1-1 0,17-15 0,13-33 0,-3-14 0,2 1 0,4 2 0,44-64 0,-22 47 0,-4-3 0,-3-1 0,-4-3 0,42-110 0,95-254 0,-57 212 0,-81 162 0,59-139 0,-34 34-1365,-56 142-5461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2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9389 24575,'28'-32'0,"16"-20"0,-2-1 0,-2-2 0,-3-1 0,40-83 0,97-259 0,-139 312 0,165-499 0,5-12 0,175-319 0,-143 415 0,-151 329 0,-49 89 0,51-163 0,-1-95 0,-61 230 0,14-33 0,71-175 0,84-129 0,-56 137 0,269-694 0,-358 890 0,69-180 0,-93 225 0,38-75 0,-3 10 0,-18 4 0,-5 12 0,30-36 0,119-197 0,-175 331 0,31-47 0,4 2 0,91-100 0,42-57 0,-115 136 0,-39 54 0,-1-2 0,-1 0 0,21-45 0,63-160 0,-99 222-118,4-8-298,0-2 1,14-47-1,-22 55-6410</inkml:trace>
  <inkml:trace contextRef="#ctx0" brushRef="#br0" timeOffset="1">3798 132 24575,'8'0'0,"11"0"0,6 0 0,3 0 0,-3 8 0,-6 7 0,-7 4 0,-4 8 0,-5 11 0,-2 7 0,-1-4-8191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4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11094 24575,'2'-11'0,"0"0"0,0 0 0,1 0 0,0 0 0,6-13 0,0 1 0,10-24 0,33-61 0,12-28 0,387-1199 0,-420 1238 0,134-393 0,13-37 0,-37-12 0,-73 201 0,110-506 0,-106 546 0,81-358 0,-31-5 0,-114 602 0,157-829 0,-83 596 0,123-286 0,-161 474 0,189-504 0,5 10 0,-212 540 0,70-147 0,124-192 0,116-240 0,-233 386 0,-100 242 0,20-43 0,27-89 0,-50 140-33,1 0 0,-1-1-1,0 1 1,0 0 0,-1-1-1,1 1 1,0-1 0,0 1 0,-1 0-1,1 0 1,0-1 0,-1 1-1,0 0 1,1 0 0,-1-1-1,0 1 1,1 0 0,-1 0 0,0 0-1,0 0 1,0 0 0,0 0-1,0 0 1,0 0 0,0 1-1,0-1 1,-1 0 0,1 0 0,0 1-1,0-1 1,0 1 0,-1-1-1,1 1 1,0 0 0,-1 0-1,1-1 1,0 1 0,-1 0 0,1 0-1,-3 1 1,-21-4-6793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46:45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24575,'4'0'0,"9"0"0,7 0 0,4 0 0,1 0 0,6 0 0,0 0 0,0 0 0,-6 4 0,2 1 0,-5 8 0,-1 10 0,-5 5 0,-5-2-8191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56:33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24575,'8'0'0,"3"0"-8191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6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24575,'4'8'0,"1"7"0,1 5 0,-2 7 0,-1 2 0,-1 2 0,-1 2 0,-1 0 0,0 3 0,4-5 0,9-12 0,2-9-8191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7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24575,'8'0'0,"6"0"0,10 0 0,8 0 0,11 0 0,6 0 0,7 0 0,-2-4 0,-6-2 0,-3 1 0,-10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0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5 24575,'0'-4'0,"0"6"0,0 12 0,4 7 0,1 8 0,-3-1 0,-8-5 0,-10-6 0,-6-3 0,-12 5 0,-7 3 0,-2-2 0,7-5-8191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8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24575,'-1'36'0,"0"-16"0,1 0 0,0 0 0,2 0 0,6 29 0,-7-42 0,1-1 0,0 0 0,1 0 0,0 0 0,0 0 0,0 0 0,0 0 0,1-1 0,0 1 0,0-1 0,1 0 0,-1-1 0,1 1 0,0-1 0,1 0 0,-1 0 0,1 0 0,8 3 0,-9-4 0,1 0 0,0 0 0,0-1 0,0 0 0,1-1 0,-1 1 0,0-1 0,0 0 0,1-1 0,-1 1 0,1-1 0,-1 0 0,0-1 0,1 0 0,-1 0 0,0 0 0,1-1 0,-1 0 0,0 0 0,0 0 0,0-1 0,-1 0 0,8-5 0,-7 4 0,-1-1 0,1 0 0,-1 0 0,0-1 0,0 1 0,-1-1 0,1 0 0,-1 0 0,-1-1 0,1 1 0,-1-1 0,0 0 0,-1 0 0,1 0 0,-1 0 0,-1-1 0,1 1 0,-1 0 0,0-14 0,-1 17 0,-1 1 0,1 0 0,-1 0 0,1 0 0,-1 0 0,0 0 0,0 0 0,0 0 0,-1 0 0,-1-3 0,3 5 0,0 1 0,-1-1 0,1 1 0,0 0 0,0-1 0,-1 1 0,1 0 0,0-1 0,-1 1 0,1 0 0,-1-1 0,1 1 0,0 0 0,-1 0 0,1 0 0,-1-1 0,1 1 0,-1 0 0,1 0 0,-1 0 0,1 0 0,0 0 0,-1 0 0,1 0 0,-1 0 0,0 0 0,0 0 0,0 1 0,0-1 0,0 1 0,0 0 0,0-1 0,1 1 0,-1 0 0,0 0 0,0 0 0,1 0 0,-1 0 0,0 0 0,1-1 0,-1 1 0,1 0 0,0 1 0,-1 0 0,-4 10 0,1 1 0,0 0 0,1 0 0,1 0 0,-2 27 0,4 73 0,2-58 0,-2-30 0,1 8 0,-2-1 0,-5 34 0,5-58 0,-1 1 0,0-1 0,0 1 0,-1-1 0,0 0 0,-1 1 0,1-2 0,-2 1 0,1 0 0,-1-1 0,0 0 0,-9 10 0,13-16 0,-1 1 0,0 0 0,1-1 0,-1 1 0,0-1 0,0 0 0,0 1 0,0-1 0,0 0 0,0 0 0,0 0 0,-1-1 0,1 1 0,0-1 0,0 1 0,-1-1 0,1 1 0,0-1 0,-1 0 0,1 0 0,0 0 0,-1-1 0,1 1 0,0-1 0,0 1 0,-1-1 0,1 1 0,0-1 0,0 0 0,0 0 0,0 0 0,0-1 0,-3-1 0,1 0 0,1 0 0,0 0 0,0-1 0,0 1 0,0-1 0,0 1 0,1-1 0,0 0 0,-1 0 0,2 0 0,-1 0 0,0 0 0,1-1 0,0 1 0,0 0 0,-1-9 0,1 5 8,2 0-1,-1-1 1,1 1-1,0 0 1,1 0-1,0 0 1,0 0-1,0 0 1,1 0-1,1 0 1,-1 1-1,1 0 1,1 0-1,-1 0 1,10-11-1,-2 4-219,1 1 0,0 1 0,1 0-1,1 1 1,0 0 0,17-9 0,5 0-6614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8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24575,'0'8'0,"0"7"0,0 8 0,0 6 0,8 4 0,3 6 0,-1 4 0,-2-1 0,-2-4 0,-2-5 0,-2 1 0,-2-5-8191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9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0 24575,'-6'1'0,"-1"-1"0,0 1 0,0 1 0,1-1 0,-1 1 0,1 1 0,-1-1 0,1 1 0,0 0 0,0 0 0,0 1 0,1-1 0,-1 2 0,1-1 0,0 0 0,0 1 0,0 0 0,1 0 0,-1 0 0,1 1 0,1 0 0,-4 6 0,-6 11 0,1 1 0,1 0 0,2 1 0,-10 36 0,4 1 0,3 1 0,3 1 0,2 0 0,4 0 0,2 0 0,12 104 0,-8-140 17,2 0 0,1-1 1,1 0-1,1-1 0,1 1 0,25 48 0,-26-61-123,1-1 0,0 1 0,1-1 0,0-1 0,1 0 0,0-1-1,1 0 1,1 0 0,-1-1 0,2-1 0,-1 0 0,1-1 0,17 7 0,21 5-6720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09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24575,'0'-1'0,"0"0"0,1 0 0,-1 0 0,0 0 0,1 1 0,-1-1 0,0 0 0,1 0 0,0 0 0,-1 1 0,1-1 0,-1 0 0,1 1 0,0-1 0,-1 0 0,1 1 0,0-1 0,0 1 0,-1-1 0,1 1 0,0-1 0,0 1 0,0 0 0,0 0 0,0-1 0,0 1 0,-1 0 0,2 0 0,31-5 0,-29 5 0,3 0 0,-1-1 0,1 2 0,-1-1 0,0 1 0,1 0 0,-1 0 0,0 0 0,0 1 0,0 0 0,0 1 0,0-1 0,0 1 0,0 0 0,5 4 0,-3 0 0,1 0 0,-2 0 0,1 1 0,-1 0 0,0 0 0,0 0 0,9 17 0,0 8 0,0 1 0,-2 1 0,16 64 0,-12-26 0,-3 0 0,9 143 0,-19 149 0,-5-345-170,0 0-1,-1-1 0,-1 1 1,-1-1-1,-1 0 0,0 1 1,-8 18-1,-5-4-6655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1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87 24575,'-1'0'0,"1"0"0,-1 0 0,1 0 0,0 0 0,-1 0 0,1 0 0,-1 0 0,1 0 0,0 0 0,-1 0 0,1 0 0,-1 0 0,1 0 0,0 0 0,-1 0 0,1 0 0,-1 0 0,1-1 0,0 1 0,-1 0 0,1 0 0,0 0 0,-1-1 0,1 1 0,0 0 0,-1 0 0,1-1 0,0 1 0,-1 0 0,1-1 0,0 1 0,0 0 0,0-1 0,-1 1 0,1 0 0,0-1 0,0 1 0,0-1 0,0 1 0,0 0 0,0-1 0,0 1 0,0-1 0,0 1 0,0 0 0,0-1 0,0 1 0,0-1 0,0 1 0,0 0 0,0-1 0,0 1 0,0-1 0,0 1 0,1 0 0,-1-1 0,0 0 0,19-18 0,-4 10 0,0 2 0,0 0 0,0 0 0,1 2 0,0 0 0,31-6 0,-43 11 0,0-1 0,0 0 0,0 1 0,0 0 0,0 0 0,0 0 0,0 1 0,0-1 0,0 1 0,0 0 0,0 0 0,0 0 0,-1 1 0,1-1 0,0 1 0,-1 0 0,1 0 0,-1 0 0,0 1 0,0-1 0,0 1 0,0 0 0,0-1 0,0 1 0,-1 0 0,1 1 0,-1-1 0,0 0 0,0 1 0,0 0 0,-1-1 0,1 1 0,-1 0 0,2 6 0,1 8 0,0 0 0,-2 1 0,0 0 0,-1-1 0,0 1 0,-2 0 0,0 0 0,-1-1 0,-1 1 0,-1-1 0,-1 0 0,0 0 0,-1 0 0,-1 0 0,-1-1 0,-14 23 0,21-39 0,0 0 0,0 1 0,0-1 0,0 1 0,0-1 0,0 1 0,1 0 0,-1-1 0,0 1 0,1 0 0,0 0 0,-1-1 0,1 1 0,0 3 0,0-4 0,0-1 0,1 0 0,-1 1 0,0-1 0,1 0 0,-1 1 0,1-1 0,-1 0 0,1 0 0,-1 1 0,1-1 0,-1 0 0,1 0 0,-1 0 0,1 0 0,-1 0 0,1 0 0,-1 0 0,1 0 0,-1 0 0,1 0 0,-1 0 0,1 0 0,-1 0 0,1 0 0,-1 0 0,1-1 0,-1 1 0,0 0 0,1 0 0,0-1 0,51-26 0,14-17-57,107-66-1251,-137 90-5518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1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1 137 24575,'8'0'0,"15"-4"0,11-2 0,13 1 0,14 1 0,12-7 0,7-2 0,1-2 0,0 1 0,-11 3 0,-17-1 0,-13 2 0,-14-5 0,-11-1-8191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2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24575,'0'4'0,"0"9"0,0 11 0,0 13 0,4 9 0,1 8 0,0 7 0,3 2 0,0-2 0,-1-8 0,-1-4 0,-3-7 0,-1-10-8191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3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24575,'1'-1'0,"0"-1"0,0 1 0,-1 0 0,1-1 0,0 1 0,0-1 0,1 1 0,-1 0 0,0 0 0,0 0 0,1 0 0,-1 0 0,0 0 0,1 0 0,-1 0 0,1 0 0,-1 1 0,3-2 0,32-12 0,-35 14 0,27-9 0,-1 1 0,46-6 0,-58 12 0,0 1 0,1 0 0,-1 1 0,0 1 0,0 0 0,25 5 0,-35-5 0,-1 1 0,1-1 0,-1 1 0,0-1 0,0 1 0,0 1 0,0-1 0,0 0 0,0 1 0,0 0 0,-1 0 0,1 0 0,-1 0 0,0 1 0,0-1 0,0 1 0,0 0 0,-1 0 0,0 0 0,1 0 0,-2 0 0,1 0 0,0 1 0,-1-1 0,0 1 0,0-1 0,0 1 0,0-1 0,-1 1 0,0-1 0,0 1 0,0 0 0,0-1 0,-2 7 0,-1 4 0,0 1 0,-1 0 0,-1-1 0,-1 0 0,0 0 0,-1 0 0,0-1 0,-15 22 0,13-23 0,0 0 0,0-1 0,-2 1 0,1-2 0,-1 1 0,-1-2 0,-18 14 0,15-20 0,15-15 0,15-22 0,2 4 0,12-22 0,3 0 0,72-86 0,-102 134 0,0 1 0,1-1 0,-1 1 0,0-1 0,1 1 0,0 0 0,0 0 0,-1 1 0,1-1 0,0 0 0,0 1 0,1 0 0,-1 0 0,0 0 0,4-1 0,-6 2 0,0 0 0,0 0 0,0 0 0,0 1 0,0-1 0,0 0 0,0 0 0,-1 1 0,1-1 0,0 1 0,0-1 0,0 1 0,0-1 0,-1 1 0,1-1 0,0 1 0,-1 0 0,1 0 0,0-1 0,0 2 0,10 30 0,-9-4 0,-1 0 0,-2 0 0,0 0 0,-3 0 0,-11 53 0,0 4 0,3 20-1365,9-65-5461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3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24575,'24'-1'0,"-9"0"0,0 1 0,1 1 0,27 5 0,-40-6 0,1 1 0,0 0 0,-1 1 0,1-1 0,-1 1 0,1-1 0,-1 1 0,0 0 0,0 0 0,0 0 0,0 1 0,0-1 0,0 1 0,0 0 0,-1 0 0,0 0 0,1 0 0,-1 0 0,0 0 0,2 6 0,-1 0 0,0 0 0,0 0 0,-1 1 0,0-1 0,-1 1 0,0-1 0,-1 1 0,0-1 0,0 1 0,-1 0 0,0-1 0,-1 1 0,-5 16 0,1-6 0,-2-2 0,0 1 0,-1-1 0,-1 0 0,-18 25 0,16-18 0,12-24 0,0-1 0,0 1 0,0-1 0,0 1 0,0 0 0,0-1 0,0 1 0,1-1 0,-1 1 0,0 0 0,0-1 0,0 1 0,1-1 0,-1 1 0,0-1 0,0 1 0,1-1 0,-1 1 0,1-1 0,-1 1 0,0-1 0,1 0 0,-1 1 0,1-1 0,0 1 0,3 0 0,0 1 0,0-1 0,0 0 0,1 0 0,-1-1 0,0 1 0,0-1 0,1 0 0,5-1 0,20-2-227,0-1-1,0-1 1,-1-2-1,1-1 1,27-12-1,-25 8-6598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4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67 24575,'-4'0'0,"3"0"0,9 0 0,12 0 0,14 0 0,14 0 0,11-8 0,3-3 0,-1 1 0,-2 1 0,-8-5 0,-12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1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 24575,'-6'2'0,"0"0"0,-1 0 0,1 1 0,0 0 0,0 0 0,1 0 0,-1 1 0,1 0 0,0 0 0,0 0 0,0 1 0,0 0 0,-4 6 0,-13 10 0,-5-1 0,20-16 0,1 0 0,-1 1 0,1-1 0,0 1 0,0 1 0,1-1 0,0 1 0,-7 10 0,11-15 0,1 0 0,0 1 0,0-1 0,-1 0 0,1 1 0,0-1 0,0 0 0,1 1 0,-1-1 0,0 0 0,0 1 0,1-1 0,-1 0 0,0 1 0,1-1 0,0 0 0,-1 0 0,1 0 0,0 0 0,-1 1 0,1-1 0,0 0 0,0 0 0,0 0 0,0-1 0,0 1 0,0 0 0,0 0 0,0 0 0,0-1 0,1 1 0,-1 0 0,0-1 0,0 0 0,3 1 0,49 16 0,-53-17 0,192 29-1365,-158-27-5461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5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24575,'-3'68'0,"3"58"0,1-115 0,0 0 0,1 0 0,0 0 0,0 0 0,2 0 0,-1-1 0,1 1 0,8 14 0,-10-21 0,1 0 0,-1 0 0,1-1 0,0 1 0,0-1 0,0 1 0,1-1 0,-1 0 0,1 0 0,-1 0 0,1-1 0,0 1 0,0-1 0,0 0 0,1 0 0,-1-1 0,0 1 0,1-1 0,-1 0 0,1 0 0,-1 0 0,1-1 0,-1 1 0,1-1 0,0 0 0,-1 0 0,1-1 0,-1 0 0,1 0 0,0 0 0,-1 0 0,0 0 0,1-1 0,-1 0 0,0 0 0,0 0 0,0-1 0,0 1 0,0-1 0,-1 0 0,1 0 0,-1 0 0,0 0 0,0-1 0,0 1 0,0-1 0,0 0 0,-1 0 0,0 0 0,0 0 0,2-6 0,2-5 0,-2 0 0,0-1 0,0 1 0,-2-1 0,1 0 0,-2 1 0,-1-1 0,0 0 0,-3-28 0,-2 111 0,5 215 0,-2 63 0,1-335 0,0 1 0,0-1 0,-1 0 0,0 0 0,-1 0 0,0-1 0,-1 1 0,-4 9 0,7-17 0,0 0 0,0 0 0,0 0 0,-1 0 0,1 0 0,-1 0 0,1 0 0,-1 0 0,0-1 0,1 1 0,-1-1 0,0 1 0,0-1 0,0 0 0,0 0 0,0 0 0,0 0 0,-1 0 0,1 0 0,0 0 0,0-1 0,-1 1 0,1-1 0,0 0 0,-1 1 0,1-1 0,-1 0 0,1-1 0,0 1 0,-1 0 0,1-1 0,0 1 0,-1-1 0,1 0 0,0 0 0,0 1 0,0-2 0,0 1 0,0 0 0,-3-2 0,2 0 0,-1 1 0,1-1 0,1 0 0,-1 0 0,0 0 0,1 0 0,-1 0 0,1 0 0,0-1 0,0 1 0,0-1 0,1 0 0,-1 0 0,1 1 0,0-1 0,0 0 0,0 0 0,1 0 0,-1 0 0,1 0 0,0 0 0,0 0 0,0 0 0,1-5 0,0-1 0,1 1 0,0 0 0,0-1 0,1 1 0,0 0 0,0 0 0,1 1 0,0-1 0,8-10 0,1 3-170,0 1-1,2 1 0,0 0 1,0 1-1,1 0 0,1 2 1,27-16-1,-8 7-6655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5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24575,'47'-15'0,"-42"14"0,0 0 0,0 1 0,1-1 0,-1 1 0,0 0 0,1 1 0,-1-1 0,0 1 0,0 0 0,0 0 0,1 1 0,-1-1 0,0 1 0,5 3 0,-7-3 0,0 1 0,0-1 0,-1 0 0,1 1 0,-1-1 0,1 1 0,-1 0 0,0 0 0,0 0 0,0 0 0,0 0 0,-1 0 0,1 1 0,-1-1 0,0 1 0,0-1 0,0 1 0,-1-1 0,1 1 0,-1-1 0,1 1 0,-2 5 0,0 2 0,0 0 0,-1-1 0,-1 1 0,0 0 0,0-1 0,-1 0 0,0 0 0,-1 0 0,0 0 0,-1-1 0,-11 16 0,-16 31 0,33-56 0,0 1 0,-1-1 0,1 0 0,0 0 0,0 0 0,0 1 0,0-1 0,0 0 0,0 0 0,-1 1 0,1-1 0,0 0 0,0 0 0,0 1 0,0-1 0,0 0 0,0 0 0,0 1 0,0-1 0,0 0 0,0 0 0,0 1 0,0-1 0,0 0 0,0 0 0,1 1 0,-1-1 0,0 0 0,0 0 0,0 1 0,0-1 0,0 0 0,0 0 0,1 0 0,-1 1 0,0-1 0,0 0 0,0 0 0,1 0 0,-1 0 0,0 0 0,0 1 0,1-1 0,15-1 0,19-10 0,-33 10 0,19-6-170,0-1-1,0-1 0,0-1 1,-1-1-1,-1-1 0,0 0 1,27-25-1,-26 14-6655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6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24575,'-4'0'0,"0"1"0,0 0 0,0 0 0,0 0 0,0 0 0,0 1 0,1-1 0,-1 1 0,1 0 0,-1 0 0,1 0 0,0 1 0,-1-1 0,1 1 0,1 0 0,-1 0 0,0 0 0,1 0 0,-1 0 0,1 0 0,0 1 0,0-1 0,0 1 0,1 0 0,-2 4 0,-4 8 0,1 1 0,1 0 0,1 1 0,-3 22 0,1 5 0,1 1 0,3 1 0,1-1 0,2 0 0,3 0 0,1 0 0,15 54 0,-16-81 0,2-1 0,0 0 0,1-1 0,1 1 0,0-1 0,1-1 0,1 0 0,1 0 0,0-1 0,1 0 0,1-1 0,0 0 0,1-1 0,0-1 0,1 0 0,1-1 0,0 0 0,0-2 0,1 0 0,22 9 0,-19-11-455,0-1 0,33 6 0,-18-7-6371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7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24575,'0'-1'0,"1"0"0,-1 0 0,1 0 0,-1 0 0,1 0 0,0 0 0,-1 0 0,1 0 0,0 0 0,0 1 0,0-1 0,0 0 0,0 0 0,0 1 0,0-1 0,0 1 0,0-1 0,0 1 0,0 0 0,0-1 0,0 1 0,0 0 0,0-1 0,0 1 0,0 0 0,0 0 0,1 0 0,-1 0 0,0 0 0,2 1 0,36 3 0,-30 0 0,-1 0 0,1 1 0,-1 0 0,0 0 0,0 1 0,-1 0 0,0 0 0,0 1 0,0 0 0,-1 0 0,0 1 0,0 0 0,-1 0 0,0 0 0,0 1 0,-1-1 0,4 14 0,2 5 0,-1 0 0,-1 1 0,-2 1 0,5 42 0,-5 2 0,-2 0 0,-10 115 0,5-177 0,-1 0 0,1 0 0,-2-1 0,1 1 0,-2 0 0,1-1 0,-1 0 0,-11 19 0,15-28-23,-1-1-1,1 1 1,0 0-1,-1-1 1,1 1-1,0-1 0,-1 1 1,1-1-1,-1 1 1,1-1-1,-1 1 1,1-1-1,-1 0 1,1 1-1,-1-1 1,1 0-1,-1 1 1,0-1-1,1 0 0,-1 0 1,1 1-1,-1-1 1,0 0-1,1 0 1,-1 0-1,0 0 1,1 0-1,-1 0 1,0 0-1,1 0 1,-1 0-1,0 0 0,1 0 1,-1-1-1,0 1 1,1 0-1,-1 0 1,1-1-1,-1 1 1,0 0-1,1-1 1,-1 1-1,1-1 0,-1 1 1,1 0-1,-1-1 1,1 1-1,-1-1 1,1 0-1,0 1 1,-1-1-1,1 1 1,0-1-1,0 1 1,-1-1-1,1 0 0,0 0 1,-14-24-6803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17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24575,'65'-19'0,"-61"19"0,0-1 0,-1 0 0,1 1 0,0 0 0,0 0 0,0 0 0,0 0 0,0 1 0,0 0 0,-1 0 0,1 0 0,0 0 0,0 0 0,-1 1 0,1-1 0,-1 1 0,1 0 0,-1 0 0,0 0 0,0 1 0,0-1 0,0 1 0,0 0 0,-1 0 0,1 0 0,-1 0 0,0 0 0,1 0 0,-2 1 0,1-1 0,0 1 0,-1-1 0,1 1 0,-1 0 0,1 3 0,2 11 0,0-1 0,0 1 0,-2 0 0,0 0 0,-2 0 0,0 0 0,0 0 0,-2 0 0,0 0 0,-1 0 0,-1 0 0,-1-1 0,0 0 0,-1 0 0,-1 0 0,-1-1 0,-12 21 0,18-27 0,15-19 0,35-36 0,-23 22 0,18-13-227,3 3-1,0 1 1,2 3-1,1 1 1,102-39-1,-103 49-6598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36:25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06:43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0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600 1 24575,'-8'4'0,"-7"13"0,-9 13 0,-4 8 0,-6 10 0,0 14 0,-4 7 0,-6 5 0,-5 6 0,-5 1 0,-3 3 0,6-5 0,10-7 0,5-8 0,1-11 0,5-19 0,8-14-8191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1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24575,'4'8'0,"2"6"0,7 6 0,10 7 0,9 7 0,7 6 0,9 8 0,5 4 0,1 1 0,-5 0 0,-6-5 0,-11-7 0,2-10 0,-6 1 0,-3-4 0,-5-3 0,-7-2 0,-6-5-8191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2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24575,'0'-8'0,"0"-7"0,4 0 0,2 10 0,7 13 0,10 19 0,1 16 0,4 21 0,-2 12 0,6 4 0,2-2 0,-5-7 0,1-11 0,3-16 0,0-16 0,-1-12 0,-6-9-8191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3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24575,'0'9'0,"0"5"0,0 14 0,0 14 0,0 11 0,0 14 0,0 7 0,0 7 0,8 2 0,3-1 0,-1-7 0,-1-7 0,-4-12 0,-1-7 0,-2-3 0,-1-11-8191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2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349 1 24575,'-4'1'0,"0"1"0,0 0 0,0 0 0,1 1 0,-1-1 0,1 1 0,-1 0 0,1 0 0,0 0 0,0 0 0,0 0 0,1 1 0,-1-1 0,-2 6 0,-4 3 0,-58 73 0,2 3 0,-86 161 0,150-246 0,0 0 0,0 0 0,0 0 0,1 0 0,0 0 0,-1 1 0,1-1 0,0 0 0,0 0 0,1 0 0,-1 0 0,1 0 0,-1 0 0,1 0 0,0 0 0,0 0 0,0 0 0,1 0 0,-1 0 0,1-1 0,0 1 0,-1 0 0,1-1 0,3 3 0,14 31 0,-11-11 0,-2 1 0,0 0 0,-2 0 0,1 34 0,-5 111 0,-2-97 0,0 29-1365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5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63 161 24575,'0'-8'0,"0"7"0,0 0 0,-1 1 0,1-1 0,0 0 0,1 0 0,-1 0 0,0 0 0,0 1 0,0-1 0,0 0 0,1 0 0,-1 1 0,0-1 0,1 0 0,-1 0 0,1 1 0,-1-1 0,0 0 0,1 1 0,0-1 0,-1 0 0,1 1 0,-1-1 0,1 1 0,0-1 0,-1 1 0,1 0 0,0-1 0,0 1 0,-1-1 0,1 1 0,0 0 0,1-1 0,17-8 0,0 0 0,0 2 0,26-8 0,26-10 0,-21 2 0,41-16 0,-90 39 0,1-1 0,-1 0 0,1 1 0,0-1 0,-1 1 0,1 0 0,0-1 0,0 1 0,-1 0 0,1 0 0,0 0 0,0 0 0,-1 0 0,1 1 0,0-1 0,-1 1 0,1-1 0,0 1 0,-1-1 0,1 1 0,-1 0 0,1 0 0,-1 0 0,3 1 0,-2 1 0,-1-1 0,1 0 0,-1 0 0,0 1 0,0-1 0,0 0 0,0 1 0,-1-1 0,1 1 0,-1-1 0,1 1 0,-1 0 0,0-1 0,0 5 0,-2 11 0,0-1 0,-1 0 0,-9 30 0,-21 55 0,-86 181 0,-78 82 0,186-345 0,-1 0 0,-1-1 0,-26 28 0,35-44 0,10-12 0,16-15 0,-10 17 0,0 0 0,1 0 0,0 2 0,0-1 0,0 2 0,1 0 0,-1 0 0,28-3 0,7 4 0,63 2 0,19-1 0,-119 1-85,0-1 0,0 0-1,0 0 1,-1-1 0,1 0-1,-1-1 1,0-1 0,0 1-1,0-1 1,-1-1 0,0 0-1,0 0 1,0-1 0,-1 0-1,11-12 1,-6-1-6741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4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56 24575,'0'-3'0,"0"-1"0,-1 1 0,1 0 0,-1 0 0,0 0 0,0 0 0,0 0 0,0 0 0,0 0 0,-1 1 0,1-1 0,-1 0 0,0 1 0,0-1 0,-3-3 0,4 5 0,0 1 0,1-1 0,-1 1 0,1-1 0,-1 1 0,0 0 0,1-1 0,-1 1 0,0 0 0,1 0 0,-1-1 0,0 1 0,0 0 0,1 0 0,-1 0 0,0 0 0,0 0 0,0 0 0,1 0 0,-1 0 0,0 0 0,0 0 0,1 0 0,-2 1 0,0 0 0,1 0 0,-1 0 0,1 0 0,0 1 0,-1-1 0,1 0 0,0 1 0,0-1 0,0 1 0,0-1 0,1 1 0,-1-1 0,0 1 0,0 0 0,0 3 0,-2 3 0,1 0 0,-1 0 0,2 1 0,-1-1 0,1 1 0,0-1 0,1 1 0,0 0 0,1-1 0,-1 1 0,2 0 0,-1-1 0,1 1 0,4 9 0,-6-17 0,0 0 0,1 0 0,-1-1 0,0 1 0,1 0 0,-1 0 0,1-1 0,0 1 0,-1 0 0,1 0 0,-1-1 0,1 1 0,0-1 0,0 1 0,-1-1 0,1 1 0,0-1 0,0 1 0,-1-1 0,1 0 0,0 1 0,0-1 0,0 0 0,0 0 0,0 1 0,0-1 0,0 0 0,-1 0 0,1 0 0,0 0 0,2-1 0,-1 0 0,1 0 0,-1 0 0,0 0 0,0 0 0,0-1 0,1 0 0,-1 1 0,-1-1 0,1 0 0,0 0 0,2-2 0,3-5 0,-1 0 0,0 0 0,0-1 0,6-15 0,-11 23 0,0 1 0,-1-1 0,1 1 0,0-1 0,-1 0 0,1 1 0,-1-1 0,0 1 0,1-1 0,-1 0 0,0 0 0,0 1 0,0-1 0,0 0 0,-1 1 0,1-1 0,0 0 0,-1 1 0,1-1 0,-1 1 0,1-1 0,-1 0 0,0 1 0,1-1 0,-1 1 0,0 0 0,0-1 0,0 1 0,-1 0 0,-1-2 0,3 2 0,-1 1 0,0 0 0,0 0 0,1 0 0,-1-1 0,0 1 0,1 0 0,-1 0 0,0 0 0,0 0 0,1 0 0,-1 0 0,0 1 0,1-1 0,-1 0 0,0 0 0,1 0 0,-1 1 0,0-1 0,1 0 0,-1 1 0,1-1 0,-1 1 0,0-1 0,0 1 0,0 1 0,-1-1 0,1 1 0,-1 0 0,1 0 0,0 0 0,0 0 0,-1 0 0,2 0 0,-1 1 0,0-1 0,-1 5 0,2-6 0,-1 0 0,1 1 0,-1-1 0,1 1 0,0-1 0,-1 0 0,1 1 0,0-1 0,0 1 0,0-1 0,0 1 0,0-1 0,0 1 0,1-1 0,-1 1 0,0-1 0,1 1 0,-1-1 0,1 0 0,0 1 0,-1-1 0,1 0 0,0 0 0,0 1 0,0-1 0,0 0 0,0 0 0,0 0 0,0 0 0,1 1 0,0-2 0,-1 0 0,0 0 0,0 0 0,1 0 0,-1 0 0,0 0 0,0 0 0,1 0 0,-1-1 0,0 1 0,0-1 0,0 1 0,0-1 0,1 1 0,-1-1 0,0 1 0,0-1 0,0 0 0,0 0 0,0 0 0,0 0 0,-1 1 0,1-1 0,0 0 0,0 0 0,-1 0 0,1-1 0,0 1 0,-1 0 0,1 0 0,-1 0 0,0 0 0,1-1 0,-1 0 0,1-1 0,0 1 0,0-1 0,0 0 0,-1 0 0,1 0 0,-1 1 0,0-1 0,0 0 0,0 0 0,0 0 0,-1-5 0,1 8 0,-1-1 0,1 1 0,0 0 0,0-1 0,0 1 0,0 0 0,0-1 0,-1 1 0,1 0 0,0-1 0,0 1 0,0 0 0,-1-1 0,1 1 0,0 0 0,-1 0 0,1-1 0,0 1 0,-1 0 0,1 0 0,0-1 0,-1 1 0,1 0 0,0 0 0,-1 0 0,1 0 0,0 0 0,-1 0 0,1 0 0,-1-1 0,-17 15 0,17-12 0,-1 0 0,1 0 0,0 0 0,0 1 0,0-1 0,0 0 0,0 1 0,1-1 0,-1 1 0,0 3 0,1-6 0,0 1 0,0 0 0,0-1 0,0 1 0,0 0 0,0-1 0,0 1 0,0 0 0,0 0 0,0-1 0,0 1 0,0 0 0,1-1 0,-1 1 0,0-1 0,0 1 0,1 0 0,-1-1 0,0 1 0,1-1 0,-1 1 0,1-1 0,-1 1 0,1-1 0,-1 1 0,1-1 0,-1 1 0,1-1 0,-1 0 0,1 1 0,0-1 0,-1 0 0,1 1 0,-1-1 0,1 0 0,0 0 0,-1 0 0,1 1 0,0-1 0,-1 0 0,1 0 0,0 0 0,1 0 0,-1-1 0,0 1 0,0-1 0,0 1 0,0 0 0,0-1 0,0 0 0,0 1 0,0-1 0,0 0 0,0 1 0,-1-1 0,1 0 0,0 0 0,0 0 0,-1 1 0,1-1 0,0 0 0,-1 0 0,1 0 0,-1 0 0,1 0 0,-1 0 0,0-1 0,1 1 0,-1 0 0,0 0 0,0 0 0,0 0 0,0 0 0,0 0 0,0 0 0,0-1 0,0 1 0,0 0 0,-1 0 0,1 0 0,0 0 0,-1-1 0,1 1 0,0 1 0,0-1 0,0 0 0,-1 1 0,1-1 0,0 1 0,0-1 0,0 1 0,-1-1 0,1 1 0,0-1 0,0 1 0,-1-1 0,1 1 0,-1-1 0,1 1 0,0-1 0,-1 1 0,1 0 0,-1-1 0,1 1 0,-1 0 0,1-1 0,-2 1 0,2 0 0,-1 1 0,0-1 0,0 1 0,1-1 0,-1 1 0,0-1 0,1 1 0,-1 0 0,1-1 0,-1 1 0,1 0 0,-1 0 0,1-1 0,-1 1 0,1 0 0,0 0 0,-1 0 0,1-1 0,0 1 0,0 0 0,-1 0 0,1 0 0,0 2 0,0 18-80,8-15 280,-7-6-241,0-1-1,0 1 1,-1-1 0,1 1 0,0-1-1,-1 1 1,1-1 0,0 0 0,-1 1-1,1-1 1,-1 0 0,1 1 0,-1-1-1,0 0 1,1 0 0,-1 1 0,0-1-1,1 0 1,-1 0 0,0 0 0,0 0-1,0 1 1,0-1 0,1 0 0,-1 0-1,-1 0 1,1 0 0,0 0 0,0 1-1,0-1 1,0 0 0,0 0 0,-1 0-1,1 0 1,-1 0 0,-4-12-6785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55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18 24575,'-1'1'0,"0"-1"0,0 1 0,0-1 0,0 1 0,1 0 0,-1-1 0,0 1 0,0 0 0,1 0 0,-1-1 0,0 1 0,1 0 0,-1 0 0,1 0 0,-1 0 0,1 0 0,-1 0 0,1 0 0,0 0 0,0 0 0,-1 0 0,1 0 0,0 0 0,0 2 0,-4 26 0,4-27 0,0 0 0,-1 1 0,1-1 0,0 0 0,0 0 0,1 1 0,-1-1 0,0 0 0,1 0 0,-1 0 0,1 0 0,0 0 0,0 1 0,0-1 0,0 0 0,0 0 0,0-1 0,0 1 0,0 0 0,1 0 0,-1-1 0,1 1 0,0-1 0,-1 1 0,1-1 0,0 1 0,0-1 0,0 0 0,0 0 0,0 0 0,0 0 0,0 0 0,3 0 0,-3-1 0,1 0 0,-1 0 0,1 0 0,-1 0 0,1-1 0,-1 1 0,1-1 0,-1 1 0,0-1 0,1 0 0,-1 0 0,0 0 0,1 0 0,-1-1 0,0 1 0,0-1 0,0 1 0,0-1 0,0 0 0,-1 1 0,1-1 0,0 0 0,-1 0 0,1 0 0,-1-1 0,0 1 0,0 0 0,0 0 0,1-4 0,0 2 0,0 0 0,0 0 0,-1 0 0,0-1 0,0 1 0,0 0 0,-1 0 0,1-1 0,-1 1 0,0 0 0,0-1 0,0 1 0,-1 0 0,0-1 0,0 1 0,0 0 0,-2-6 0,3 10 0,0 0 0,0-1 0,0 1 0,-1 0 0,1-1 0,0 1 0,0-1 0,0 1 0,-1 0 0,1-1 0,0 1 0,-1 0 0,1 0 0,0-1 0,-1 1 0,1 0 0,0 0 0,-1-1 0,1 1 0,0 0 0,-1 0 0,1 0 0,-1 0 0,1 0 0,0 0 0,-1-1 0,1 1 0,-1 0 0,1 0 0,0 0 0,-1 0 0,1 0 0,-1 1 0,1-1 0,-1 0 0,-9 13 0,9-11 0,0 1 0,0-1 0,0 0 0,0 1 0,1-1 0,-1 1 0,1-1 0,0 1 0,0-1 0,0 1 0,0-1 0,0 0 0,1 5 0,0-14 0,-1 7 0,0-1 0,0 1 0,1-1 0,-1 1 0,0-1 0,0 1 0,0-1 0,0 1 0,0-1 0,0 1 0,0-1 0,0 0 0,0 1 0,0-1 0,0 1 0,0-1 0,0 1 0,0-1 0,0 1 0,0-1 0,-1 1 0,1-1 0,0 1 0,0-1 0,-1 1 0,1-1 0,0 1 0,-1-1 0,1 1 0,0-1 0,-1 1 0,1 0 0,-1-1 0,1 1 0,-1 0 0,1-1 0,-1 1 0,1 0 0,-1 0 0,1-1 0,-1 1 0,1 0 0,-1 0 0,1 0 0,-1 0 0,1 0 0,-1 0 0,1 0 0,-1 0 0,0 0 0,1 0 0,-1 0 0,1 0 0,-1 0 0,1 0 0,-1 1 0,0-1 0,-5 2 0,1-1 0,-1 2 0,1-1 0,-1 0 0,1 1 0,0 0 0,0 0 0,0 1 0,0 0 0,1-1 0,-7 8 0,8-9 0,1 0 0,-1 1 0,1-1 0,0 1 0,0-1 0,0 1 0,0 0 0,0 0 0,1 0 0,-1 0 0,1 0 0,0 0 0,0 0 0,0 1 0,0-1 0,1 0 0,-1 1 0,1-1 0,0 0 0,0 1 0,0 5 0,1-8 3,-1 0-1,0-1 1,1 1-1,-1 0 1,0 0 0,1 0-1,-1 0 1,1 0-1,0 0 1,-1-1-1,1 1 1,-1 0-1,1-1 1,0 1-1,0 0 1,-1-1 0,1 1-1,0-1 1,0 1-1,0-1 1,0 1-1,0-1 1,0 0-1,0 1 1,-1-1-1,1 0 1,0 0 0,0 0-1,0 1 1,0-1-1,0 0 1,0 0-1,0-1 1,0 1-1,0 0 1,0 0-1,0 0 1,0-1 0,0 1-1,0 0 1,0-1-1,0 1 1,0-1-1,-1 1 1,1-1-1,1 0 1,1-1-117,0 0 0,-1 0-1,1 0 1,-1 0 0,1-1 0,-1 1-1,0 0 1,0-1 0,0 0 0,0 1-1,0-1 1,2-6 0,-1-10-6712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17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389 103 24575,'7'-30'0,"-6"29"0,0-1 0,-1 1 0,1 0 0,0-1 0,-1 1 0,1-1 0,-1 1 0,1-1 0,-1 1 0,1-1 0,-1 1 0,0-1 0,0 1 0,0-1 0,0 1 0,0-1 0,0 1 0,-1-1 0,1 1 0,0-1 0,-1 1 0,1-1 0,-1 1 0,1-1 0,-1 1 0,0-1 0,0 1 0,0 0 0,1 0 0,-1-1 0,0 1 0,-1 0 0,1 0 0,0 0 0,0 0 0,0 0 0,-1 0 0,1 1 0,0-1 0,-1 0 0,-1 0 0,-9-3 0,1 0 0,-1 1 0,1 1 0,-1 0 0,0 0 0,-23 1 0,6 1 0,-49 8 0,70-7 0,0 1 0,0 0 0,0 0 0,1 1 0,-1 0 0,1 0 0,-1 1 0,1 0 0,0 0 0,0 1 0,1-1 0,-1 2 0,1-1 0,0 1 0,1 0 0,-1 0 0,1 0 0,0 1 0,1 0 0,0 0 0,0 0 0,0 0 0,1 1 0,0-1 0,0 1 0,-1 10 0,-2 40 0,4-1 0,6 81 0,0-14 0,8 71 0,1-4 0,-14-183 0,1 0 0,0-1 0,1 1 0,0-1 0,0 1 0,1 0 0,0-1 0,5 12 0,-6-16 0,1 0 0,0-1 0,0 1 0,0-1 0,1 0 0,-1 1 0,1-1 0,-1 0 0,1 0 0,0-1 0,-1 1 0,1-1 0,0 1 0,0-1 0,0 0 0,0 0 0,1 0 0,-1 0 0,0-1 0,0 1 0,0-1 0,7 0 0,36 0 0,1-2 0,0-2 0,-1-2 0,47-13 0,29-3 0,-114 21 0,-1 0 0,1-1 0,-1 0 0,1 0 0,-1-1 0,0 0 0,0 0 0,0-1 0,0 0 0,0 0 0,-1 0 0,0-1 0,0 0 0,0 0 0,-1-1 0,1 0 0,-1 0 0,-1 0 0,1 0 0,-1-1 0,0 0 0,-1 1 0,1-2 0,-1 1 0,-1 0 0,1-1 0,-1 1 0,1-12 0,2-46 0,-7-110 0,-1 57 0,0 47 0,-4 1 0,-2 0 0,-19-69 0,27 135 4,0-1-1,0 1 0,-1-1 1,0 1-1,1 0 1,-1 0-1,-1-1 1,1 1-1,0 1 0,-1-1 1,0 0-1,0 1 1,0-1-1,-1 1 0,1 0 1,-1 0-1,1 0 1,-1 0-1,0 1 1,0 0-1,0-1 0,-1 2 1,1-1-1,-7-2 1,-6 1-120,0 1 0,0 0 0,0 1 0,0 1 0,-23 2 1,9 0-641,0-1-6070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19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0 24575,'-1'1'0,"1"0"0,0 0 0,-1 0 0,1 0 0,-1 0 0,0 0 0,1 0 0,-1-1 0,0 1 0,1 0 0,-1 0 0,0-1 0,0 1 0,0 0 0,0-1 0,1 1 0,-1-1 0,0 1 0,0-1 0,0 0 0,0 1 0,0-1 0,0 0 0,0 0 0,0 0 0,-2 1 0,-34 3 0,31-4 0,-23 2 0,7-1 0,0 1 0,0 1 0,-40 11 0,13-1 0,37-11 0,-1 1 0,1 0 0,1 1 0,-1 0 0,0 1 0,1 0 0,-15 10 0,23-12 0,0 0 0,0 0 0,1 1 0,0-1 0,-1 1 0,1-1 0,0 1 0,1 0 0,-1 0 0,1 0 0,0 0 0,-1 0 0,2 0 0,-1 0 0,0 0 0,1 5 0,1 76 0,1-55 0,1 3 0,1 0 0,13 45 0,-8-38 0,4 41 0,-9-16 0,-4-1 0,-2 0 0,-13 79 0,15-142 0,-3 15 0,1 1 0,1-1 0,0 1 0,2-1 0,1 21 0,-1-33 0,0 1 0,1-1 0,-1 0 0,1 0 0,-1 1 0,1-1 0,1 0 0,-1 0 0,0-1 0,1 1 0,0 0 0,0-1 0,0 1 0,0-1 0,1 0 0,-1 0 0,1-1 0,0 1 0,0-1 0,0 0 0,0 1 0,0-2 0,7 3 0,11 2 0,0-2 0,0 0 0,1-2 0,-1-1 0,1 0 0,0-2 0,23-3 0,19 1 0,-31 0 0,-1-2 0,0-2 0,0 0 0,0-3 0,43-17 0,-40 13 0,-31 13 0,-1-1 0,0-1 0,0 1 0,0-1 0,0 1 0,0-1 0,0 0 0,-1-1 0,1 1 0,-1 0 0,0-1 0,0 0 0,0 0 0,-1 0 0,1 0 0,-1 0 0,0-1 0,0 1 0,-1 0 0,1-1 0,-1 0 0,0 1 0,1-6 0,0-13 0,0-1 0,-1 1 0,-4-37 0,2 21 0,-4-359 0,3 377 0,-1 0 0,0 0 0,-2 1 0,-1 0 0,0 0 0,-2 0 0,-11-23 0,15 37 0,1 1 0,-1 0 0,0 0 0,0 0 0,0 1 0,-1-1 0,0 1 0,0 0 0,0 1 0,0-1 0,0 1 0,-1 0 0,0 0 0,1 0 0,-1 1 0,0 0 0,0 0 0,0 1 0,-11-2 0,-14-2 0,-1 2 0,-49 0 0,65 2 0,-18 1-1365,3 0-5461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21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149 384 24575,'14'-7'0,"0"-1"0,0 0 0,-1-1 0,0 0 0,-1-1 0,0-1 0,18-20 0,-25 24 0,0 1 0,0-1 0,-1 0 0,0 0 0,0 0 0,-1-1 0,1 1 0,-2-1 0,1 0 0,-1 0 0,0 0 0,-1 0 0,0 0 0,0 0 0,-1 0 0,-1-15 0,1 21 0,0 0 0,0 0 0,0 0 0,-1 0 0,1 0 0,-1 0 0,1 0 0,-1 0 0,0 1 0,1-1 0,-1 0 0,0 0 0,0 1 0,0-1 0,-1 0 0,1 1 0,0-1 0,-1 1 0,1 0 0,-1-1 0,1 1 0,-1 0 0,0 0 0,-2-1 0,1 1 0,0 0 0,0 1 0,0 0 0,0-1 0,0 1 0,0 0 0,0 1 0,0-1 0,0 1 0,0-1 0,0 1 0,0 0 0,0 0 0,-3 2 0,-7 3 0,0 0 0,1 2 0,0 0 0,0 0 0,-19 18 0,17-12 0,0 0 0,1 2 0,1-1 0,0 2 0,1-1 0,1 2 0,1-1 0,-11 29 0,12-22 0,1 0 0,1 1 0,2 0 0,0 0 0,1 1 0,2 32 0,1-50 0,-1 25 0,2-1 0,1 1 0,1-1 0,13 55 0,-13-79 0,0 1 0,0-1 0,0 1 0,1-1 0,1-1 0,-1 1 0,1 0 0,1-1 0,-1 0 0,1 0 0,0-1 0,1 0 0,0 0 0,0 0 0,0-1 0,0 0 0,1 0 0,0-1 0,0 0 0,0 0 0,1-1 0,9 3 0,-2-2 0,1-1 0,-1 0 0,1-2 0,-1 1 0,1-2 0,0 0 0,0-1 0,-1-1 0,1-1 0,-1 0 0,0-1 0,0-1 0,0 0 0,0-1 0,-1-1 0,0 0 0,0-1 0,-1-1 0,0 0 0,16-14 0,-14 10 0,0-1 0,-2-1 0,1 0 0,-2-1 0,0-1 0,-1 0 0,-1 0 0,0-1 0,-1-1 0,-2 0 0,1 0 0,-2-1 0,-1 1 0,0-2 0,4-36 0,-6 21 0,-1 0 0,-5-65 0,1 90 0,0 0 0,-1 0 0,-1 1 0,1-1 0,-2 1 0,1 0 0,-1 0 0,-1 0 0,0 0 0,0 1 0,-1-1 0,0 2 0,-14-16 0,-4 2 0,-2 1 0,-1 1 0,-1 2 0,0 0 0,-1 2 0,-1 1 0,-1 2 0,0 0 0,0 3 0,-1 0 0,0 2 0,-53-6 0,76 13 20,-1 0 0,0 0 0,0 1 0,0 1 0,-11 1 0,17-1-119,0 0 0,0 1 0,0-1 0,0 0 0,0 1 0,1 0 0,-1 0 0,0 0 0,1 1 0,0-1 0,-1 1 0,1 0 0,0 0 0,-3 4 0,-9 14-6727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22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18 24575,'-1'-1'0,"1"0"0,0 0 0,-1 0 0,1 0 0,-1 0 0,1 0 0,-1 0 0,1 1 0,-1-1 0,1 0 0,-1 0 0,0 1 0,0-1 0,1 0 0,-1 1 0,0-1 0,0 1 0,0-1 0,0 1 0,0-1 0,0 1 0,1-1 0,-1 1 0,0 0 0,0 0 0,0 0 0,0-1 0,0 1 0,0 0 0,0 0 0,0 0 0,0 0 0,-2 1 0,-35 3 0,30-1 0,1 1 0,-1 0 0,1 0 0,0 1 0,0 0 0,0 0 0,1 0 0,-1 1 0,1 0 0,1 0 0,-1 1 0,1 0 0,0-1 0,1 2 0,-7 12 0,-3 10 0,1 0 0,-15 53 0,14-22 0,3 1 0,2 1 0,3-1 0,3 1 0,2 0 0,11 91 0,-8-138 0,0-1 0,1 1 0,0-1 0,1 0 0,1 0 0,1-1 0,0 1 0,0-1 0,2 0 0,0-1 0,10 14 0,-14-22 0,1 1 0,0-1 0,1 1 0,-1-1 0,1-1 0,0 1 0,0-1 0,0 0 0,1-1 0,0 1 0,-1-1 0,1-1 0,0 1 0,0-1 0,1 0 0,-1-1 0,0 0 0,1 0 0,-1 0 0,0-1 0,1 0 0,-1 0 0,1-1 0,-1 0 0,9-3 0,3-2 0,0 0 0,-1-1 0,0-1 0,0-1 0,-1-1 0,0 0 0,29-25 0,-17 11 0,-1-2 0,-1-1 0,27-35 0,-35 37 0,0-2 0,-2 0 0,-1-1 0,-1 0 0,-2-1 0,0-1 0,-2 0 0,-2-1 0,0 0 0,-2 0 0,-2-1 0,-1 0 0,-1 0 0,-2 0 0,-1 0 0,-7-53 0,6 74 0,-1 1 0,0-1 0,0 1 0,-1 0 0,-1 0 0,0 0 0,0 0 0,-1 1 0,0-1 0,-1 1 0,0 1 0,0-1 0,-1 1 0,0 0 0,-1 0 0,0 1 0,0 0 0,0 0 0,-1 1 0,0 0 0,0 1 0,0 0 0,-1 0 0,0 1 0,0 0 0,0 1 0,0 0 0,-1 0 0,1 1 0,-15 0 0,8 0 20,0 2 0,0 0 0,0 0 0,0 2 0,-31 6 0,39-5-134,1 0 0,0 0-1,-1 1 1,1 0 0,1 0 0,-1 1-1,1 0 1,-1 1 0,1-1 0,1 1-1,-1 0 1,-10 14 0,0 3-6712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24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436 101 24575,'0'-2'0,"-1"-1"0,1 1 0,-1-1 0,0 1 0,0 0 0,0-1 0,0 1 0,0 0 0,0-1 0,-1 1 0,1 0 0,-1 0 0,1 0 0,-1 0 0,0 1 0,0-1 0,0 0 0,0 1 0,0-1 0,0 1 0,-1 0 0,1 0 0,-4-2 0,-2-1 0,-1 1 0,1 0 0,0 1 0,-1 0 0,-12-2 0,11 4 0,-1 0 0,0 0 0,1 1 0,-1 1 0,1-1 0,-1 2 0,1 0 0,0 0 0,0 0 0,0 1 0,1 1 0,-1 0 0,1 0 0,0 1 0,0 0 0,1 0 0,0 1 0,-9 9 0,2-1 0,1 1 0,1 1 0,0 0 0,1 0 0,1 2 0,0-1 0,2 1 0,-9 23 0,12-22 0,1-1 0,0 1 0,2 0 0,0 0 0,1 29 0,8 104 0,-4-126 0,-2-17 0,2-1 0,-1 1 0,1 0 0,1-1 0,0 1 0,0-1 0,1 0 0,0 0 0,0 0 0,1-1 0,0 1 0,1-1 0,0 0 0,0-1 0,13 13 0,-8-11 0,0 0 0,1-1 0,0-1 0,0 1 0,0-2 0,1 0 0,0 0 0,1-1 0,-1-1 0,20 4 0,-16-5 0,1 0 0,0-2 0,0 0 0,-1-1 0,1 0 0,0-2 0,0 0 0,20-6 0,-26 5 0,0 0 0,0-1 0,0-1 0,-1 0 0,0-1 0,0 0 0,0 0 0,-1-1 0,0-1 0,0 1 0,15-18 0,-1-4 0,-1-1 0,-2-1 0,-1-1 0,-1-1 0,-2 0 0,-2-2 0,0 0 0,-3 0 0,-1-1 0,-1-1 0,-3 0 0,0 0 0,-3-1 0,1-52 0,-6 82 0,0 0 0,0-1 0,-1 1 0,0 0 0,-1 0 0,1 0 0,-1 0 0,-1 0 0,0 1 0,0-1 0,0 1 0,-1 0 0,0 0 0,0 1 0,-1 0 0,0 0 0,0 0 0,0 0 0,-1 1 0,-11-7 0,11 7 0,-1 1 0,0-1 0,0 2 0,0-1 0,0 1 0,-1 0 0,1 1 0,-1 0 0,0 0 0,0 1 0,1 0 0,-1 0 0,0 1 0,0 0 0,0 1 0,0 0 0,0 0 0,1 1 0,-15 5 0,5 3-1365,5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25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358 16 24575,'-1'-1'0,"1"0"0,-1 0 0,1 0 0,-1 0 0,0 0 0,1 0 0,-1 1 0,0-1 0,1 0 0,-1 0 0,0 1 0,0-1 0,0 0 0,0 1 0,0-1 0,0 1 0,0-1 0,0 1 0,0-1 0,0 1 0,0 0 0,0 0 0,0-1 0,0 1 0,0 0 0,0 0 0,0 0 0,0 0 0,0 0 0,0 0 0,-1 1 0,0-1 0,-38 4 0,30-1 0,-1 0 0,1 1 0,0 0 0,0 0 0,0 1 0,0 1 0,1 0 0,0 0 0,0 1 0,0 0 0,1 0 0,0 1 0,-7 9 0,3-3 0,0 1 0,1 1 0,1 0 0,1 0 0,0 1 0,-12 32 0,5 9 0,2 1 0,3 0 0,-4 65 0,11-89 0,1 1 0,2-1 0,1 1 0,9 54 0,-8-79 0,2 0 0,0-1 0,0 0 0,0 1 0,2-1 0,-1 0 0,1-1 0,1 1 0,-1-1 0,2 0 0,-1-1 0,1 1 0,1-1 0,-1 0 0,1-1 0,1 0 0,-1 0 0,1-1 0,11 6 0,-9-6 0,1 0 0,0 0 0,0-1 0,0-1 0,0 0 0,1 0 0,0-2 0,0 1 0,-1-2 0,1 0 0,0 0 0,0-1 0,0-1 0,0 0 0,0 0 0,0-2 0,0 0 0,-1 0 0,1-1 0,-1 0 0,0-1 0,0-1 0,0 0 0,-1 0 0,0-1 0,-1-1 0,1 0 0,17-18 0,-1 0 0,-2-1 0,-1-2 0,-2 0 0,0-1 0,17-33 0,-34 50 0,1 0 0,-2 0 0,0-1 0,0 1 0,-1-1 0,-1 0 0,1-22 0,-6-104 0,0 68 0,2 59 0,-1 1 0,0-1 0,-1 1 0,0 0 0,-1 0 0,0 0 0,0 0 0,-2 1 0,1-1 0,-2 1 0,1 1 0,-2-1 0,1 1 0,-1 1 0,-1-1 0,1 1 0,-2 1 0,1-1 0,-1 2 0,-1-1 0,1 2 0,-1-1 0,0 1 0,-1 1 0,1 0 0,-1 1 0,0 0 0,0 0 0,0 2 0,-1-1 0,-16 0 0,-3 1 40,0 1 0,-51 6 0,73-4-164,-1 1 0,1 0 1,-1 0-1,1 1 0,0 1 0,0 0 1,1 0-1,-1 1 0,1 0 0,0 0 1,-14 12-1,6 0-6702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4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24575,'0'-2'0,"0"0"0,0 0 0,1-1 0,-1 1 0,1 0 0,0 0 0,-1 0 0,1 0 0,0 0 0,0 0 0,0 0 0,0 0 0,1 0 0,-1 0 0,1 1 0,-1-1 0,1 0 0,-1 1 0,1-1 0,2-1 0,2 0 0,-1 0 0,1 0 0,-1 0 0,1 1 0,0 0 0,0 0 0,10-2 0,-7 2 0,1 1 0,-1 0 0,0 0 0,1 1 0,-1 0 0,1 1 0,-1 0 0,1 0 0,-1 1 0,12 4 0,-17-4 0,0 1 0,0 0 0,0 0 0,-1 0 0,0 1 0,1-1 0,-1 1 0,-1 0 0,1 0 0,0 0 0,-1 0 0,0 0 0,0 0 0,0 1 0,-1-1 0,1 1 0,-1-1 0,0 1 0,0 0 0,-1-1 0,1 1 0,-1 0 0,0 6 0,0 6 0,-1 0 0,-1 0 0,0 0 0,-1-1 0,-6 22 0,6-28 0,0 0 0,0-1 0,-1 1 0,0-1 0,-1 0 0,0 0 0,0 0 0,-1-1 0,0 0 0,-1 0 0,-10 10 0,17-18 0,0 1 0,-1-1 0,1 0 0,0 1 0,-1-1 0,1 1 0,0-1 0,-1 0 0,1 1 0,0-1 0,-1 0 0,1 1 0,-1-1 0,1 0 0,-1 0 0,1 0 0,-1 1 0,1-1 0,-1 0 0,1 0 0,-1 0 0,1 0 0,-1 0 0,1 0 0,-1 0 0,1 0 0,-1 0 0,1 0 0,-1 0 0,1 0 0,-1 0 0,1 0 0,-1-1 0,1 1 0,-1 0 0,1 0 0,0-1 0,-1 1 0,3-22 0,19-28 0,42-53 0,-54 91 0,0 0 0,1 0 0,0 1 0,0 0 0,23-17 0,-32 28 0,-1 0 0,0-1 0,1 1 0,-1 0 0,0 0 0,1-1 0,-1 1 0,0 0 0,1 0 0,-1-1 0,1 1 0,-1 0 0,0 0 0,1 0 0,-1 0 0,1 0 0,-1 0 0,1 0 0,-1 0 0,0 0 0,1 0 0,-1 0 0,1 0 0,-1 0 0,1 0 0,-1 0 0,0 0 0,1 0 0,-1 0 0,1 1 0,-1-1 0,1 0 0,1 15 0,-10 25 0,8-37 0,-6 19 0,-19 80 0,24-92 0,-1 1 0,1 0 0,1 0 0,0 0 0,0-1 0,1 1 0,3 13 0,8 2-1365,3-8-5461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0:5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1883 24575,'2'-3'0,"0"0"0,0 0 0,0 1 0,0-1 0,1 1 0,-1-1 0,1 1 0,0 0 0,-1 0 0,1 0 0,0 0 0,0 1 0,5-3 0,9-7 0,144-104 0,101-75 0,-224 166 0,-26 17 0,-1 0 0,0 0 0,0-1 0,-1-1 0,0 1 0,0-2 0,11-14 0,3-5 0,1 2 0,31-28 0,-26 28 0,40-49 0,-24 12 0,-31 41 0,2 0 0,0 1 0,25-23 0,222-223 0,-190 194 0,-36 38 0,-2-2 0,37-51 0,24-25 0,-22 29 0,-2-3-682,153-139-1,-206 208-6143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0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50 123 24575,'0'-31'0,"0"22"0,0 21 0,-3 46 0,-14 79 0,0-5 0,4 140 0,13-305 0,21-374 0,-16 369 0,3-19 0,17-65 0,-25 120 0,1-1 0,-1 1 0,1 0 0,0 0 0,0-1 0,0 1 0,0 0 0,0 0 0,0 0 0,1 0 0,-1 0 0,1 1 0,-1-1 0,1 0 0,2-1 0,-4 3 0,1-1 0,0 1 0,0 0 0,0-1 0,0 1 0,0 0 0,0 0 0,0 0 0,0 0 0,0 0 0,0 0 0,0 0 0,-1 0 0,1 0 0,0 1 0,0-1 0,0 0 0,0 0 0,0 1 0,0-1 0,0 1 0,-1-1 0,1 1 0,0-1 0,1 2 0,3 2 0,-1 1 0,1 0 0,-1 1 0,1-1 0,-2 1 0,1 0 0,0 0 0,3 10 0,123 300 0,-126-308-195,-1 0 0,0 1 0,0-1 0,-1 1 0,0 0 0,1 15 0,-5-3-6631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01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1 236 24575,'4'0'0,"6"-5"0,8 0 0,18-8 0,19-10 0,24-9 0,15-8 0,8 0 0,-10-2 0,-20 7-8191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01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 24575,'-4'0'0,"-1"-4"0,0 7 0,0 6 0,2 11 0,2 13 0,0 14 0,0 6 0,1 3 0,0 0 0,1-2 0,-1-6 0,0-7 0,0-10-8191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02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 24575,'0'-6'0,"1"1"0,0 0 0,1 0 0,-1 0 0,1 0 0,0 0 0,1 0 0,-1 0 0,1 1 0,0-1 0,0 1 0,0 0 0,0-1 0,1 2 0,0-1 0,0 0 0,0 1 0,6-5 0,-8 7 0,0-1 0,1 0 0,-1 0 0,1 1 0,-1 0 0,1-1 0,-1 1 0,1 0 0,0 0 0,-1 0 0,1 1 0,0-1 0,0 1 0,0-1 0,0 1 0,-1 0 0,1 0 0,0 0 0,0 1 0,0-1 0,0 1 0,-1-1 0,1 1 0,0 0 0,0 0 0,-1 0 0,1 1 0,-1-1 0,1 0 0,-1 1 0,1 0 0,-1 0 0,0-1 0,4 6 0,-4-4 0,1 1 0,-1-1 0,0 1 0,0 0 0,-1 0 0,1 0 0,-1 0 0,0 0 0,0 0 0,0 0 0,0 1 0,-1-1 0,0 0 0,0 0 0,0 1 0,0-1 0,-1 0 0,1 0 0,-1 0 0,-2 6 0,1-3 0,0-1 0,-1 1 0,0-1 0,0 0 0,-1 1 0,1-2 0,-2 1 0,1 0 0,0-1 0,-1 0 0,-7 6 0,23-16 0,1 0 0,-1 0 0,1 1 0,0 0 0,0 1 0,0 1 0,0 0 0,13-1 0,-19 3 0,-1-1 0,1 1 0,-1 1 0,0-1 0,1 1 0,-1 0 0,0 0 0,1 0 0,-1 1 0,0-1 0,0 1 0,0 1 0,0-1 0,0 1 0,-1 0 0,1 0 0,-1 0 0,0 0 0,0 1 0,7 8 0,-8-9 0,0 0 0,-1 1 0,0 0 0,0-1 0,0 1 0,0 0 0,-1 0 0,0 0 0,1 0 0,-1 0 0,-1 0 0,1 1 0,0-1 0,-1 0 0,0 0 0,0 1 0,-1-1 0,1 0 0,-1 0 0,0 0 0,0 0 0,0 0 0,0 0 0,-1 0 0,1 0 0,-1 0 0,-3 5 0,-2 1 0,-1-1 0,0 0 0,0 0 0,-1 0 0,0-1 0,0 0 0,-1-1 0,0 0 0,0-1 0,0 0 0,-1 0 0,0-1 0,0-1 0,-1 0 0,1 0 0,-1-1 0,0 0 0,-21 1 0,29-4-85,1 0 0,0 0-1,0-1 1,-1 1 0,1-1-1,0 0 1,0 0 0,0 0-1,0 0 1,0 0 0,0-1-1,0 1 1,0-1 0,0 0-1,-2-2 1,-10-12-6741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28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24575,'0'0'0,"0"0"0,0 0 0,0 0 0,0 0 0,0 0 0,1 0 0,-1 1 0,0-1 0,0 0 0,0 0 0,1 0 0,-1 0 0,0 0 0,0 0 0,0 0 0,0 0 0,1 0 0,-1 0 0,0 0 0,0 0 0,0-1 0,1 1 0,-1 0 0,0 0 0,0 0 0,0 0 0,0 0 0,1 0 0,-1 0 0,0 0 0,0 0 0,0-1 0,0 1 0,0 0 0,0 0 0,1 0 0,-1 0 0,0 0 0,0-1 0,0 1 0,0 0 0,0 0 0,0 0 0,0 0 0,0-1 0,0 1 0,0 0 0,0 0 0,0 0 0,0-1 0,0 1 0,0 0 0,0 0 0,0 0 0,0 0 0,0-1 0,0 1 0,0 0 0,0 0 0,0 0 0,0-1 0,9 17 0,98 317 0,-20-55 0,-69-221 0,-13-37 0,1-1 0,1 0 0,0 0 0,1 0 0,1-1 0,1-1 0,18 25 0,-28-42 0,0 1 0,0-1 0,0 1 0,0-1 0,1 0 0,-1 1 0,0-1 0,0 0 0,0 0 0,1 1 0,-1-1 0,0 0 0,1 1 0,-1-1 0,0 0 0,1 0 0,-1 0 0,0 1 0,1-1 0,-1 0 0,0 0 0,1 0 0,-1 0 0,1 0 0,-1 1 0,0-1 0,1 0 0,-1 0 0,0 0 0,1 0 0,-1 0 0,1 0 0,-1-1 0,0 1 0,1 0 0,-1 0 0,1 0 0,-1 0 0,0 0 0,1 0 0,-1-1 0,0 1 0,1 0 0,-1 0 0,1-1 0,3-22 0,-8-32 0,0 38 0,-1 0 0,-1 0 0,0 0 0,-1 0 0,-1 1 0,0 0 0,-1 1 0,-12-15 0,16 24 0,0 0 0,0 0 0,0 1 0,-1 0 0,0 0 0,0 0 0,0 0 0,-1 1 0,-9-4 0,12 6 0,0 1 0,0-1 0,0 1 0,0 0 0,0 0 0,-1 1 0,1 0 0,0-1 0,0 1 0,-1 1 0,1-1 0,0 1 0,0-1 0,0 1 0,0 0 0,0 1 0,-8 2 0,7-1 0,0 0 0,0 0 0,0 1 0,0 0 0,1-1 0,-1 1 0,1 1 0,0-1 0,0 1 0,1 0 0,-1-1 0,1 2 0,0-1 0,0 0 0,1 1 0,0-1 0,-4 12 0,3-3 0,0 0 0,1 1 0,0-1 0,1 1 0,1-1 0,2 20 0,-2-31 0,0 1 0,0 0 0,1-1 0,0 1 0,0-1 0,0 1 0,0-1 0,0 1 0,1-1 0,0 0 0,-1 0 0,1 1 0,0-1 0,1-1 0,-1 1 0,0 0 0,1 0 0,0-1 0,-1 0 0,1 1 0,0-1 0,0 0 0,0 0 0,1-1 0,-1 1 0,0-1 0,1 1 0,-1-1 0,1 0 0,-1 0 0,1-1 0,-1 1 0,1-1 0,0 0 0,-1 0 0,6 0 0,1-1 0,1 0 0,-1 0 0,1-1 0,-1-1 0,0 1 0,0-2 0,0 1 0,0-2 0,-1 1 0,1-1 0,13-10 0,-9 3 0,0-1 0,18-22 0,-25 25 0,1 1 0,0 0 0,0 1 0,1 0 0,0 0 0,1 1 0,-1 0 0,16-8 0,-16 14-1,0-1 0,0 1 0,0 1 0,0-1 0,0 2 0,0-1 0,0 1 0,0 0 1,0 1-1,12 4 0,18 1-1354,-3-3-5471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0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24575,'0'-4'0,"0"-10"0,0-6 0,0 4 0,0 13 0,0 20 0,0 22 0,0 21 0,0 20 0,4 13 0,2 3 0,-1 1 0,-1-4 0,-1-9 0,-1-16 0,-1-10 0,-1-12 0,0-13-8191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0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70 24575,'0'-2'0,"0"0"0,-1-1 0,1 1 0,0 0 0,-1-1 0,1 1 0,-1 0 0,0 0 0,0 0 0,0 0 0,0 0 0,0 0 0,-1 0 0,1 0 0,0 0 0,-1 0 0,0 1 0,1-1 0,-4-2 0,1 1 0,-1 0 0,1 1 0,-1-1 0,0 1 0,0 0 0,0 0 0,0 0 0,-8 0 0,4 0 0,0 0 0,-1 1 0,1 1 0,0 0 0,-1 0 0,1 1 0,0 0 0,-1 0 0,-15 5 0,15-1 0,1 1 0,-1 0 0,1 0 0,0 1 0,0 0 0,0 1 0,1 0 0,1 0 0,-1 1 0,1 0 0,1 0 0,0 0 0,0 1 0,-8 18 0,10-18 0,-1-1 0,2 1 0,-1 0 0,2 0 0,-1 1 0,1-1 0,1 0 0,0 1 0,0-1 0,1 1 0,0-1 0,1 1 0,0-1 0,1 0 0,0 1 0,4 9 0,-4-16 0,0 0 0,1 0 0,0 0 0,0 0 0,0-1 0,1 1 0,-1-1 0,1 0 0,0 0 0,0 0 0,0-1 0,0 1 0,0-1 0,1 0 0,-1 0 0,1 0 0,-1-1 0,1 0 0,-1 0 0,1 0 0,0 0 0,0-1 0,4 1 0,8 0 0,-1-1 0,1-1 0,-1 0 0,0-1 0,25-5 0,-27 3-114,1-1 1,-1 0-1,0-1 0,0 0 0,-1-1 1,0-1-1,0 0 0,-1 0 0,0-2 1,0 1-1,16-20 0,-1-4-6712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2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24575,'0'-3'0,"0"1"0,0-1 0,0 0 0,0 0 0,1 1 0,-1-1 0,1 0 0,0 0 0,0 1 0,0-1 0,0 1 0,0-1 0,1 1 0,-1 0 0,1-1 0,0 1 0,-1 0 0,1 0 0,0 0 0,0 0 0,0 0 0,1 1 0,-1-1 0,0 0 0,4-1 0,0 1 0,0 0 0,0 0 0,0 1 0,0-1 0,1 1 0,-1 0 0,0 1 0,1 0 0,-1 0 0,9 1 0,-12-1 0,0 1 0,1-1 0,-1 1 0,0 0 0,0 0 0,0 0 0,0 0 0,0 1 0,-1-1 0,1 1 0,0-1 0,-1 1 0,1 0 0,-1 0 0,1 0 0,-1 1 0,0-1 0,3 5 0,-2-2 0,0 0 0,0 0 0,-1 1 0,0-1 0,0 1 0,0-1 0,-1 1 0,0 0 0,1 9 0,-1 0 0,-1 1 0,-1-1 0,0 0 0,-1 0 0,-1 0 0,0 0 0,-6 15 0,4-17 0,-1 0 0,-1-1 0,0 0 0,-13 16 0,14-19 0,-1-1 0,1 2 0,1-1 0,0 1 0,0 0 0,-6 17 0,11-26 0,0 0 0,0-1 0,0 1 0,0 0 0,0-1 0,0 1 0,0 0 0,0-1 0,0 1 0,0 0 0,0-1 0,0 1 0,1 0 0,-1-1 0,0 1 0,0-1 0,1 1 0,-1 0 0,0-1 0,1 1 0,-1-1 0,1 1 0,-1-1 0,1 1 0,-1-1 0,1 1 0,-1-1 0,1 0 0,-1 1 0,1-1 0,0 0 0,-1 1 0,1-1 0,-1 0 0,1 0 0,0 1 0,-1-1 0,1 0 0,0 0 0,-1 0 0,1 0 0,0 0 0,-1 0 0,1 0 0,0 0 0,1-1 0,34-4 0,-6-4 0,45-20 0,-56 20 0,0 1 0,1 0 0,0 2 0,0 0 0,0 2 0,27-3 0,-23 9-1365,-7 6-5461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3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24575,'-4'0'0,"3"0"0,9 0 0,16 0 0,12 0 0,7 0 0,1 0 0,-3 0 0,0 0 0,-8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4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24575,'4'0'0,"2"4"0,-1 10 0,-1 9 0,-1 11 0,-1 6 0,-1 5 0,-1 3 0,0 1 0,0-4 0,0-17 0,0-17 0,-1-16 0,1-5-8191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3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24575,'8'4'0,"7"1"0,9 1 0,8-2 0,15-1 0,8-1 0,2-10 0,0-2 0,-6 0 0,-12-7 0,-12 1-8191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6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9 24575,'0'0'0,"-1"-1"0,1 1 0,0 0 0,0 0 0,0-1 0,0 1 0,0 0 0,0 0 0,0-1 0,0 1 0,0 0 0,0 0 0,0-1 0,0 1 0,0 0 0,0 0 0,0 0 0,0-1 0,0 1 0,1 0 0,-1 0 0,0-1 0,0 1 0,0 0 0,0 0 0,0 0 0,0-1 0,1 1 0,-1 0 0,0 0 0,0 0 0,0 0 0,1-1 0,-1 1 0,0 0 0,0 0 0,1 0 0,-1 0 0,0 0 0,0 0 0,0 0 0,1 0 0,-1 0 0,0-1 0,0 1 0,1 0 0,-1 0 0,0 0 0,0 0 0,1 1 0,-1-1 0,0 0 0,1 0 0,10 13 0,-5-1 0,-2 1 0,0-1 0,0 1 0,-1 0 0,-1 0 0,1 15 0,1 87 0,-3-51 0,1-21 0,18 329 0,-21-378 0,-1-1 0,0 1 0,0 0 0,-1 0 0,1 0 0,-1 0 0,-1 0 0,1 1 0,-1-1 0,0 1 0,0 0 0,-1 0 0,-7-6 0,3 3 0,0-1 0,-1 2 0,0 0 0,-1 0 0,1 1 0,-18-8 0,23 12 0,-1 0 0,0 0 0,1 0 0,-1 1 0,0 0 0,0 0 0,1 1 0,-1 0 0,0-1 0,0 2 0,0-1 0,0 1 0,1 0 0,-1 0 0,0 1 0,0-1 0,1 1 0,0 1 0,-1-1 0,1 1 0,0 0 0,0 0 0,0 0 0,0 1 0,1-1 0,0 1 0,-1 1 0,1-1 0,1 0 0,-5 7 0,0 0 0,1 1 0,1 0 0,0 0 0,0 1 0,1-1 0,1 1 0,0 0 0,1 0 0,1 1 0,0-1 0,0 1 0,1 14 0,1-25 0,0 0 0,0 0 0,0 0 0,1 0 0,-1 0 0,1 0 0,0 0 0,0 0 0,0 0 0,0 0 0,0 0 0,0-1 0,1 1 0,-1-1 0,1 1 0,0-1 0,0 1 0,0-1 0,0 0 0,0 0 0,1 0 0,-1 0 0,1 0 0,-1-1 0,1 1 0,-1-1 0,1 1 0,0-1 0,0 0 0,0 0 0,0-1 0,0 1 0,0 0 0,0-1 0,0 0 0,0 0 0,0 0 0,0 0 0,5-1 0,2 1 0,-1-2 0,0 1 0,1-1 0,-1 0 0,0-1 0,0 0 0,0-1 0,-1 0 0,1 0 0,-1-1 0,15-10 0,-7-2 0,-1 0 0,0 0 0,-1-2 0,-1 0 0,-1 0 0,17-37 0,-11 22 0,-17 32 0,0 0 0,-1 0 0,1 1 0,0-1 0,0 0 0,0 1 0,0-1 0,0 1 0,0-1 0,0 1 0,1 0 0,-1-1 0,1 1 0,-1 0 0,0 0 0,1 0 0,0 0 0,-1 0 0,1 0 0,0 1 0,-1-1 0,1 0 0,0 1 0,0-1 0,0 1 0,-1 0 0,1 0 0,0-1 0,0 1 0,0 0 0,0 1 0,0-1 0,-1 0 0,1 1 0,0-1 0,0 1 0,0-1 0,-1 1 0,1 0 0,0-1 0,-1 1 0,1 0 0,0 0 0,-1 0 0,0 1 0,3 1 0,8 8 0,-1 1 0,0 0 0,0 1 0,13 21 0,0-1 0,-20-29-136,0 0-1,0 0 1,0-1-1,1 1 1,-1-1-1,1 0 1,0 0-1,0-1 0,9 4 1,18 3-6690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6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24575,'0'-4'0,"8"-2"0,15 1 0,12-3 0,11-1 0,11-6 0,3 0 0,-4 1 0,-4 4 0,-11 3-8191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7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73 24575,'-8'0'0,"1"0"0,11 0 0,15 0 0,18 0 0,22-8 0,18-3 0,7-7 0,-2-1 0,-15 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5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24575,'2'-1'0,"1"0"0,-1 0 0,1 0 0,-1 0 0,1 0 0,-1 0 0,0-1 0,0 1 0,4-4 0,19-9 0,-8 8 0,1 2 0,0 0 0,0 1 0,0 1 0,1 1 0,-1 0 0,0 2 0,30 3 0,-45-3 0,-1-1 0,0 1 0,1 0 0,-1 0 0,0 0 0,0 0 0,0 0 0,0 0 0,0 1 0,0-1 0,0 1 0,0-1 0,0 1 0,-1 0 0,1 0 0,-1 0 0,1 0 0,-1 0 0,2 3 0,-1-1 0,-1 1 0,1 0 0,-1 0 0,0-1 0,0 1 0,-1 0 0,1 0 0,-1 0 0,-1 5 0,0 7 0,-2-1 0,0 1 0,-1-1 0,-9 25 0,7-25 0,-1-1 0,0 1 0,-1-1 0,-1-1 0,0 0 0,-1 0 0,-14 14 0,24-27 0,0-1 0,0 1 0,-1-1 0,1 0 0,0 1 0,0-1 0,-1 1 0,1-1 0,0 0 0,-1 1 0,1-1 0,0 0 0,-1 0 0,1 1 0,-1-1 0,1 0 0,-1 0 0,1 1 0,0-1 0,-1 0 0,1 0 0,-1 0 0,1 0 0,-1 0 0,1 0 0,-1 0 0,1 0 0,-1 0 0,1 0 0,-1 0 0,1 0 0,-1 0 0,1 0 0,-1 0 0,0-1 0,-1-17 0,12-30 0,-3 28 0,1-1 0,0 1 0,1 0 0,1 1 0,1 0 0,1 1 0,0 0 0,2 1 0,0 0 0,0 1 0,2 0 0,27-21 0,-42 36 0,0 0 0,0 0 0,0 1 0,1-1 0,-1 0 0,0 0 0,0 1 0,0-1 0,1 1 0,-1-1 0,0 1 0,0 0 0,1-1 0,-1 1 0,0 0 0,1 0 0,-1 0 0,0 0 0,1 0 0,-1 0 0,1 0 0,-1 0 0,2 1 0,-2 0 0,0 0 0,0 0 0,-1 0 0,1 0 0,0 0 0,-1 0 0,1 0 0,-1 0 0,1 1 0,-1-1 0,0 0 0,1 0 0,-1 0 0,0 1 0,0-1 0,0 0 0,0 0 0,0 1 0,0 1 0,-1 9 0,-1-1 0,-1 1 0,-6 20 0,0-7 0,2-5 0,0 0 0,1 0 0,1 1 0,-3 27 0,8-43 0,-1 0 0,1 0 0,0-1 0,0 1 0,1 0 0,0 0 0,0 0 0,0-1 0,0 1 0,1 0 0,-1-1 0,1 1 0,0-1 0,1 0 0,-1 0 0,1 0 0,0 0 0,0 0 0,0 0 0,0-1 0,1 1 0,0-1 0,-1 0 0,7 3 0,26 12-1365,-1-8-5461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6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24575,'0'8'0,"0"7"0,0 5 0,0 3 0,0 5 0,0 3 0,0-1 0,0 4 0,0-1 0,5-6 0,0-3 0,0-6-8191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6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24575,'0'-4'0,"8"-2"0,7 1 0,9 1 0,8 1 0,7 1 0,9 1 0,0 0 0,-3-7 0,-3-2 0,-7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7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24575,'-3'79'0,"1"-50"0,1 0 0,1 0 0,2 1 0,0-1 0,8 29 0,-9-54 0,-1 0 0,1-1 0,0 1 0,0-1 0,1 1 0,-1-1 0,1 1 0,0-1 0,0 0 0,0 0 0,0 0 0,0 0 0,1 0 0,-1 0 0,1-1 0,0 1 0,0-1 0,0 0 0,0 0 0,0 0 0,1 0 0,-1 0 0,0-1 0,1 1 0,-1-1 0,1 0 0,0 0 0,-1 0 0,1-1 0,0 0 0,-1 1 0,1-1 0,0 0 0,0-1 0,-1 1 0,1-1 0,0 1 0,-1-1 0,7-2 0,-2 0 0,0-1 0,0 1 0,0-1 0,-1-1 0,0 1 0,1-1 0,-2-1 0,1 1 0,-1-1 0,1 0 0,-2-1 0,1 1 0,-1-1 0,0 0 0,0-1 0,5-11 0,10-67 0,-17 68 0,-2 22 0,-6 405 0,5-282 0,1-118 0,-2 0 0,1 0 0,-2 1 0,1-1 0,-6 17 0,7-24 0,-1 0 0,0 0 0,1 0 0,-1-1 0,0 1 0,0 0 0,0 0 0,-1 0 0,1-1 0,0 1 0,-1-1 0,1 1 0,-1-1 0,1 0 0,-1 1 0,0-1 0,1 0 0,-1 0 0,0 0 0,0 0 0,0 0 0,0-1 0,0 1 0,0 0 0,0-1 0,0 0 0,0 1 0,0-1 0,0 0 0,0 0 0,0 0 0,-3-1 0,2 0 0,0 0 0,0-1 0,0 1 0,0-1 0,0 1 0,1-1 0,-1 0 0,0 0 0,1-1 0,0 1 0,0 0 0,-1-1 0,1 0 0,1 1 0,-1-1 0,0 0 0,1 0 0,-1 0 0,1 0 0,0 0 0,0 0 0,0 0 0,1 0 0,-2-7 0,0-3 0,0 0 0,0 0 0,1 0 0,2-27 0,0 32 8,1 0 0,0 1 0,0-1 0,0 1 0,1-1 0,0 1 0,0 0 0,1 0 0,0 0 0,0 1 0,1-1 0,0 1 0,0 0 0,11-10 0,-3 6-256,0 0 1,0 0-1,1 1 1,1 1-1,29-13 1,-4 7-6579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7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24575,'0'8'0,"0"6"0,0 10 0,0 9 0,0 6 0,0 1 0,0-3 0,0 1 0,0-2 0,0-3 0,0-8-8191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8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1 24575,'-4'1'0,"1"1"0,-1 0 0,1 0 0,-1 1 0,1-1 0,0 1 0,-1-1 0,1 1 0,1 0 0,-1 0 0,0 1 0,1-1 0,0 0 0,-3 5 0,3-5 0,-18 27 0,2 1 0,0 1 0,3 0 0,1 1 0,-17 57 0,16-35 0,3 0 0,-9 107 0,20-137 0,0 1 0,2-1 0,1 1 0,1-1 0,0 0 0,3 0 0,0 0 0,10 25 0,-11-37 0,1 1 0,0-1 0,1-1 0,1 1 0,0-1 0,0-1 0,2 1 0,-1-2 0,1 1 0,1-1 0,-1-1 0,2 0 0,-1 0 0,1-1 0,22 11 0,33 6-1365,-4-9-5461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5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24575,'7'0'0,"8"0"0,9 0 0,8 0 0,11 0 0,10 0 0,13 0 0,2 0 0,-5 0 0,-11 0 0,-13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9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24575,'24'0'0,"-3"0"0,-1 0 0,0 1 0,38 7 0,-52-6 0,1 0 0,-1 0 0,1 1 0,-1 0 0,0 0 0,0 0 0,0 1 0,0 0 0,-1 0 0,0 0 0,0 1 0,0 0 0,0 0 0,0 0 0,5 9 0,3 8 0,-2 1 0,0 0 0,-1 0 0,-1 1 0,-1 0 0,-1 1 0,6 50 0,4 181 0,-16-224 0,-2 0 0,-1 0 0,-9 51 0,9-74 0,0-1 0,-1 1 0,1-1 0,-1 1 0,-1-1 0,0 0 0,0 0 0,0-1 0,-1 1 0,0-1 0,-1 0 0,0 0 0,0-1 0,0 0 0,-1 0 0,0 0 0,-12 8 0,-7-5-1365,6-7-5461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3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24575,'21'-11'0,"0"2"0,1 0 0,26-6 0,-41 13 0,-1 1 0,1-1 0,-1 1 0,1 0 0,0 1 0,-1 0 0,1 0 0,0 0 0,-1 1 0,1 0 0,0 0 0,-1 1 0,1 0 0,-1 0 0,11 5 0,-13-4 0,-1 0 0,0 0 0,0 0 0,0 1 0,0-1 0,-1 1 0,1 0 0,-1 0 0,0-1 0,0 1 0,0 1 0,-1-1 0,1 0 0,-1 0 0,0 1 0,0-1 0,-1 0 0,1 1 0,-1 4 0,1 13 0,-2-1 0,-3 31 0,4-49 0,-11 62 0,1-15 0,10-36 0,4-14 0,6-12-105,0 0 0,1 0 0,0 1 0,1 1 0,0 0 0,1 0 0,0 2 0,0-1 0,1 2 0,0 0 0,1 0 0,27-7 0,-7 8-6721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0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24575,'5'0'0,"12"8"0,12 3 0,14-1 0,14-2 0,11-2 0,10-6 0,3-4 0,-4-4 0,-10-1 0,-18-4 0,-16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0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24575,'0'-4'0,"0"3"0,0 5 0,0 11 0,0 14 0,0 14 0,0 13 0,4 8 0,1 6 0,0-1 0,-1-5 0,-1-12-8191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2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24575,'0'-6'0,"1"1"0,0 0 0,0 0 0,0 0 0,1 0 0,0 0 0,0 0 0,0 0 0,1 0 0,-1 1 0,1-1 0,0 1 0,0 0 0,1 0 0,-1 0 0,1 0 0,0 0 0,0 1 0,0 0 0,1 0 0,-1 0 0,1 0 0,-1 1 0,1 0 0,0 0 0,0 0 0,0 0 0,0 1 0,0 0 0,1 0 0,-1 0 0,0 1 0,1-1 0,-1 1 0,0 1 0,0-1 0,1 1 0,-1 0 0,0 0 0,8 3 0,-9-2 0,-1 0 0,0 0 0,0 1 0,0-1 0,0 1 0,0 0 0,-1 0 0,1 0 0,-1 0 0,1 0 0,-1 1 0,0-1 0,-1 1 0,1-1 0,-1 1 0,1 0 0,-1-1 0,0 1 0,0 0 0,-1 0 0,1 5 0,1 6 0,-2 0 0,1 0 0,-2 0 0,-3 20 0,1-14 0,-1 1 0,-1-1 0,-1-1 0,0 1 0,-2-1 0,-1 0 0,0-1 0,-1 0 0,-1 0 0,-1-1 0,-1-1 0,-22 25 0,34-41 0,0 0 0,0 0 0,0 0 0,0 0 0,0 0 0,0 0 0,0 0 0,0-1 0,0 1 0,0 0 0,0-1 0,-1 1 0,1-1 0,0 1 0,0-1 0,-1 0 0,1 0 0,0 1 0,-2-1 0,3-1 0,-1 1 0,1-1 0,-1 1 0,1-1 0,0 1 0,-1-1 0,1 0 0,0 1 0,0-1 0,-1 0 0,1 1 0,0-1 0,0 0 0,0 1 0,0-1 0,0 0 0,0 0 0,0 1 0,0-1 0,0 0 0,0 1 0,0-1 0,1 0 0,-1 0 0,18-54 0,-12 41 0,14-33 0,34-59 0,-48 95 0,1 0 0,0 0 0,1 1 0,0 0 0,0 1 0,1 0 0,1 0 0,-1 1 0,1 0 0,22-13 0,-31 21 0,0-1 0,0 0 0,0 1 0,0-1 0,0 1 0,0-1 0,0 1 0,0 0 0,0-1 0,0 1 0,0 0 0,0 0 0,0 0 0,1 0 0,-1 0 0,0 0 0,0 0 0,0 0 0,0 0 0,0 1 0,0-1 0,0 0 0,0 1 0,0-1 0,0 1 0,0-1 0,0 1 0,0-1 0,0 1 0,0 0 0,0-1 0,0 1 0,-1 0 0,1 0 0,0 0 0,0-1 0,-1 1 0,1 0 0,-1 0 0,1 0 0,-1 0 0,1 0 0,-1 0 0,0 0 0,1 1 0,-1-1 0,0 0 0,0 0 0,0 0 0,0 0 0,0 0 0,0 0 0,0 2 0,0 9 0,0 0 0,0 0 0,-5 22 0,5-29 0,-12 65 0,4-35 0,3 0 0,0 0 0,2 65 0,4-94-114,-1-1 1,1 0-1,1 1 0,-1-1 0,1 0 1,0 0-1,0 0 0,1 0 0,-1 0 1,1-1-1,6 8 0,11 10-6712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2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24575,'1'-1'0,"-1"0"0,1 0 0,-1 0 0,1 0 0,0 0 0,-1 0 0,1 0 0,0 0 0,0 0 0,0 0 0,0 1 0,0-1 0,0 0 0,0 1 0,0-1 0,0 0 0,0 1 0,0-1 0,0 1 0,0 0 0,1-1 0,-1 1 0,0 0 0,0 0 0,0-1 0,3 1 0,33-3 0,-34 3 0,-1 0 0,1-1 0,0 1 0,-1 1 0,1-1 0,0 0 0,-1 1 0,1-1 0,0 1 0,-1 0 0,1 0 0,-1 0 0,1 0 0,-1 0 0,0 1 0,1-1 0,-1 1 0,0-1 0,0 1 0,4 4 0,-5-4 0,0 0 0,0 1 0,0 0 0,0-1 0,0 1 0,-1 0 0,1-1 0,-1 1 0,0 0 0,1 0 0,-1 0 0,0-1 0,-1 1 0,1 0 0,0 0 0,-2 4 0,-3 7 0,0 0 0,0 0 0,-1-1 0,-1 0 0,-1 0 0,-10 15 0,4-9 0,8-12 0,0 0 0,1 0 0,0 0 0,0 1 0,1 0 0,0 0 0,0 0 0,1 0 0,0 1 0,-3 11 0,6-19 0,0 1 0,0-1 0,1 1 0,-1-1 0,0 1 0,1-1 0,-1 1 0,1-1 0,-1 1 0,1-1 0,-1 1 0,1-1 0,0 0 0,0 1 0,0-1 0,0 0 0,0 0 0,0 0 0,0 0 0,0 0 0,1 0 0,-1 0 0,0 0 0,0 0 0,1 0 0,-1-1 0,1 1 0,-1-1 0,1 1 0,-1-1 0,1 1 0,-1-1 0,1 0 0,-1 0 0,1 0 0,-1 0 0,3 0 0,8 1 0,0-1 0,0-1 0,19-2 0,-27 2 0,14-1-227,0-1-1,1-1 1,-1 0-1,0-2 1,30-13-1,-17 1-6598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3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24575,'4'0'0,"9"0"0,15-4 0,11-2 0,6 1 0,4 1 0,-2-7 0,-1-1 0,-5-4 0,-9 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5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 24575,'-7'0'0,"1"1"0,0 0 0,-1 1 0,1-1 0,0 1 0,0 1 0,0-1 0,0 1 0,1 0 0,-1 0 0,1 0 0,-1 1 0,1 0 0,0 0 0,0 0 0,1 1 0,0 0 0,-5 5 0,-3 6 0,0 1 0,0 1 0,2 0 0,-10 23 0,2-3 0,2 0 0,2 1 0,2 1 0,1 0 0,2 0 0,-6 65 0,14-86 0,1-1 0,1 1 0,0-1 0,1 1 0,1-1 0,1 0 0,1 0 0,0 0 0,1 0 0,1-1 0,1 0 0,0-1 0,1 0 0,1 0 0,1-1 0,24 28 0,12 1-1365,-3-12-5461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4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24575,'-2'0'0,"0"1"0,1-1 0,-1 1 0,0 0 0,0 0 0,1 0 0,-1 0 0,1 0 0,-1 0 0,1 1 0,-1-1 0,1 0 0,0 1 0,0-1 0,-1 1 0,1-1 0,0 1 0,-1 3 0,-16 31 0,15-28 0,0 1 0,0 0 0,1 0 0,0 0 0,1 0 0,0 0 0,0 0 0,1 1 0,0-1 0,1 0 0,0 0 0,3 14 0,-3-20 0,0 1 0,0 0 0,1-1 0,-1 0 0,1 1 0,0-1 0,-1 0 0,1 0 0,1 0 0,-1 0 0,0 0 0,1 0 0,-1-1 0,1 1 0,0-1 0,0 0 0,0 0 0,0 0 0,0 0 0,1 0 0,-1-1 0,0 1 0,1-1 0,-1 0 0,1 0 0,0 0 0,-1-1 0,1 1 0,-1-1 0,1 0 0,0 0 0,0 0 0,4-1 0,-3 0 0,0 0 0,0-1 0,0 1 0,0-1 0,-1 0 0,1 0 0,0-1 0,-1 1 0,1-1 0,-1 0 0,0 0 0,0-1 0,0 1 0,-1-1 0,1 0 0,-1 0 0,0 0 0,0 0 0,0-1 0,-1 1 0,1-1 0,-1 0 0,0 1 0,1-7 0,1 0 0,-1 0 0,0 0 0,-1 0 0,0 0 0,-1-1 0,0 1 0,0 0 0,-2-1 0,-2-22 0,-3 114 0,5 264 0,0-339 0,0-1 0,0 1 0,0-1 0,-1 1 0,1-1 0,-1 1 0,0-1 0,0 0 0,-1 0 0,1 0 0,-1 0 0,0 0 0,0-1 0,0 1 0,-1-1 0,1 0 0,-1 0 0,0 0 0,1 0 0,-2-1 0,1 0 0,0 1 0,0-1 0,-1-1 0,1 1 0,-1-1 0,1 0 0,-1 0 0,1 0 0,-1 0 0,0-1 0,0 0 0,1 0 0,-1 0 0,0 0 0,1-1 0,-1 0 0,0 0 0,1 0 0,-1-1 0,1 1 0,0-1 0,-1 0 0,-4-4 0,6 4 0,0 1 0,1-1 0,0 0 0,-1-1 0,1 1 0,0 0 0,0-1 0,0 1 0,0-1 0,1 0 0,-1 1 0,1-1 0,-1 0 0,1 0 0,0 0 0,0 0 0,0 0 0,0-6 0,1 3 0,0 0 0,0 1 0,1-1 0,0 1 0,0-1 0,0 1 0,1 0 0,-1-1 0,1 1 0,3-6 0,3-3 0,0 1 0,1 0 0,0 0 0,1 1 0,0 0 0,24-21 0,-19 21-136,1 1-1,0 1 1,1 0-1,0 1 1,1 0-1,0 2 1,0 0-1,0 1 0,27-5 1,-2 4-6690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4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24575,'0'-1'0,"0"0"0,0-1 0,0 1 0,0 0 0,0-1 0,0 1 0,0 0 0,1-1 0,-1 1 0,0 0 0,1-1 0,-1 1 0,1 0 0,-1 0 0,1 0 0,-1 0 0,1-1 0,0 1 0,0 0 0,0 0 0,0 0 0,0 0 0,-1 1 0,2-1 0,-1 0 0,0 0 0,0 0 0,0 1 0,0-1 0,0 1 0,1-1 0,-1 1 0,0-1 0,0 1 0,1 0 0,-1-1 0,0 1 0,2 0 0,0 0 0,-1 1 0,0-1 0,0 1 0,0-1 0,0 1 0,0 0 0,0-1 0,0 1 0,0 0 0,0 1 0,0-1 0,0 0 0,0 0 0,-1 1 0,1-1 0,-1 1 0,1 0 0,-1-1 0,1 1 0,-1 0 0,0 0 0,0 0 0,1 2 0,3 9 0,-1 1 0,-1-1 0,0 1 0,0 0 0,-2 1 0,0-1 0,0 0 0,-1 0 0,-1 1 0,-1-1 0,0 0 0,0 0 0,-2 0 0,1-1 0,-2 1 0,0-1 0,-12 22 0,17-33 0,-3 2 0,0 1 0,1 0 0,-1 0 0,1 0 0,1 1 0,-1-1 0,-1 7 0,3-11 0,0-1 0,0 1 0,0-1 0,0 1 0,1 0 0,-1-1 0,0 1 0,0-1 0,0 1 0,0-1 0,1 1 0,-1 0 0,0-1 0,1 1 0,-1-1 0,0 1 0,1-1 0,-1 1 0,1-1 0,-1 0 0,1 1 0,-1-1 0,1 1 0,-1-1 0,2 1 0,27 0 0,-11-2-151,0-2-1,0-1 0,0 0 0,0-1 1,0-1-1,-1 0 0,0-1 1,27-17-1,-29 10-6674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6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24575,'0'21'0,"1"1"0,0 0 0,2-1 0,0 1 0,11 32 0,-13-50 0,0 1 0,1-1 0,-1 0 0,1-1 0,0 1 0,0 0 0,0 0 0,0-1 0,1 1 0,-1-1 0,1 0 0,0 0 0,0 0 0,0 0 0,1 0 0,-1-1 0,1 0 0,-1 1 0,1-1 0,0 0 0,0-1 0,0 1 0,0-1 0,0 0 0,0 0 0,0 0 0,0 0 0,0-1 0,1 1 0,-1-1 0,0 0 0,0 0 0,1-1 0,-1 0 0,6-1 0,-5 1 0,0-1 0,-1 0 0,1 1 0,0-2 0,-1 1 0,0 0 0,1-1 0,-1 0 0,0 0 0,0 0 0,-1-1 0,1 1 0,-1-1 0,1 0 0,-1 0 0,-1 0 0,4-5 0,-1 0 0,-1 1 0,-1-1 0,0 0 0,0 0 0,0 0 0,-1 0 0,-1-1 0,2-9 0,-6 75 0,3 1 0,2-1 0,10 57 0,-3-66 0,-4-26 0,-1 0 0,-1 1 0,-1-1 0,-1 1 0,-1-1 0,-2 25 0,1-42 0,-1 1 0,0-1 0,0 0 0,0 1 0,0-1 0,-1 0 0,0 0 0,0 0 0,0-1 0,0 1 0,0-1 0,-1 0 0,1 1 0,-1-1 0,0-1 0,0 1 0,0-1 0,0 1 0,-1-1 0,1-1 0,0 1 0,-1 0 0,0-1 0,-8 1 0,9-1 0,1 0 0,-1 0 0,0-1 0,0 0 0,0 1 0,0-1 0,0-1 0,0 1 0,0-1 0,0 1 0,0-1 0,1 0 0,-1-1 0,0 1 0,1-1 0,-1 1 0,1-1 0,-1 0 0,1 0 0,0-1 0,0 1 0,0-1 0,0 1 0,0-1 0,0 0 0,1 0 0,0 0 0,-1-1 0,-2-6 0,2 3 5,0 0-1,1 0 1,0 0 0,1 0-1,0-1 1,0 1-1,0-1 1,1 1 0,0-1-1,1 1 1,0 0 0,0-1-1,0 1 1,1 0-1,0-1 1,0 1 0,1 0-1,0 1 1,0-1-1,1 0 1,0 1 0,0 0-1,0 0 1,1 0-1,7-7 1,1 0-154,1 0 1,0 1-1,1 1 1,0 0-1,1 1 1,0 1-1,1 0 1,0 1-1,19-5 1,2 1-6678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6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24575,'4'0'0,"9"0"0,11 0 0,10 8 0,6 7 0,5 8 0,-1 18 0,-9 16 0,-1 12 0,-7 6 0,-8 2 0,-7-3 0,-10-7 0,-5-7 0,-11-9 0,-6-5 0,0-15 0,4-12-8191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6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24575,'6'-5'0,"0"0"0,0 1 0,1-1 0,-1 1 0,1 1 0,0-1 0,1 1 0,-1 0 0,1 1 0,-1 0 0,1 0 0,-1 1 0,1 0 0,0 0 0,0 0 0,0 1 0,0 0 0,0 1 0,7 1 0,-12 0 0,0 0 0,0 0 0,-1 0 0,1 0 0,-1 0 0,1 0 0,-1 1 0,0-1 0,0 1 0,0 0 0,0 0 0,0-1 0,-1 1 0,0 0 0,1 1 0,-1-1 0,0 0 0,0 0 0,0 0 0,-1 1 0,1-1 0,-1 7 0,2 8 0,-2-1 0,-2 34 0,0-35 0,-1 0 0,-1 0 0,-7 19 0,-8 36 0,22-67 0,7-9 0,11-13 0,-19 16 0,34-31 60,53-36 0,-73 58-308,1 0 1,1 1-1,0 1 1,1 0-1,36-11 1,-25 14-6579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7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24575,'13'0'0,"7"0"0,13 0 0,9 0 0,5 0 0,7 0 0,2 0 0,0 0 0,-2 0 0,-6-9 0,-11-5 0,-11-2-8191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7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24575,'-8'0'0,"-3"8"0,1 11 0,1 10 0,4 12 0,1 7 0,6 4 0,2 1 0,1 0 0,0-2 0,-2-5 0,-1-6 0,0-10-8191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49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 24575,'1'-4'0,"-1"0"0,1 1 0,0-1 0,0 0 0,0 1 0,0-1 0,0 1 0,1-1 0,0 1 0,0-1 0,0 1 0,0 0 0,0 0 0,1 0 0,-1 0 0,1 1 0,0-1 0,0 1 0,0 0 0,0-1 0,0 1 0,0 0 0,1 1 0,-1-1 0,1 1 0,-1-1 0,1 1 0,-1 0 0,8-1 0,-7 1 0,1 0 0,-1 1 0,1-1 0,0 1 0,-1 0 0,1 0 0,-1 0 0,1 0 0,0 1 0,-1 0 0,1 0 0,-1 0 0,0 0 0,1 1 0,-1 0 0,0 0 0,0 0 0,0 0 0,0 1 0,0-1 0,-1 1 0,1 0 0,-1 0 0,5 6 0,-4-2 0,0 1 0,-1-1 0,0 1 0,0 0 0,-1 0 0,0 0 0,0 0 0,-1 0 0,0 0 0,0 0 0,-1 0 0,0 1 0,-1-1 0,0 0 0,0 0 0,-1 0 0,-2 8 0,0 1 0,-2-1 0,0 0 0,-1 0 0,0-1 0,-1 1 0,-1-2 0,-13 18 0,15-23 0,-30 35 0,36-42 0,-1 0 0,0 0 0,-1 0 0,1-1 0,0 1 0,0 0 0,-1-1 0,1 1 0,-1-1 0,1 0 0,-1 0 0,0 0 0,1 0 0,-1-1 0,-6 2 0,9-3 0,-1 1 0,0 0 0,0 0 0,0 0 0,1-1 0,-1 1 0,0-1 0,0 1 0,1 0 0,-1-1 0,0 1 0,1-1 0,-1 0 0,1 1 0,-1-1 0,0 1 0,1-1 0,0 0 0,-1 0 0,1 1 0,-1-1 0,1 0 0,0 0 0,-1 1 0,1-1 0,0 0 0,0 0 0,0 0 0,-1 1 0,1-1 0,0 0 0,0 0 0,0 0 0,1 0 0,-1 1 0,0-1 0,0 0 0,0 0 0,0 0 0,1 0 0,0 0 0,13-43 0,-12 38 0,13-31 0,1 1 0,2 1 0,2 1 0,0 1 0,3 0 0,0 2 0,2 0 0,31-28 0,-55 58 0,-1 0 0,1 0 0,0 0 0,0 0 0,0 0 0,0 0 0,0 0 0,0 0 0,0 1 0,0-1 0,0 0 0,0 1 0,0-1 0,0 1 0,1-1 0,-1 1 0,0-1 0,0 1 0,1 0 0,-1 0 0,0-1 0,0 1 0,1 0 0,-1 0 0,0 1 0,3-1 0,-3 1 0,-1 0 0,1 1 0,0-1 0,0 0 0,0 1 0,-1-1 0,1 0 0,0 1 0,-1-1 0,1 1 0,-1-1 0,0 1 0,0-1 0,1 1 0,-1-1 0,0 1 0,0-1 0,-1 2 0,0 14 0,0 0 0,-7 27 0,-6 16 0,4-20 0,1 1 0,-5 75 0,19-76-1365,7-10-5461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0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24575,'17'-9'0,"1"0"0,0 1 0,1 1 0,0 1 0,26-6 0,-41 11 0,-1 1 0,1-1 0,-1 1 0,1 0 0,-1 0 0,1 0 0,-1 0 0,1 1 0,-1-1 0,1 1 0,-1 0 0,0 0 0,1 0 0,-1 0 0,0 1 0,0 0 0,0-1 0,0 1 0,0 0 0,0 0 0,0 0 0,-1 1 0,1-1 0,-1 1 0,0 0 0,1-1 0,-1 1 0,-1 0 0,1 0 0,0 0 0,-1 0 0,1 1 0,-1-1 0,0 0 0,0 1 0,0-1 0,-1 1 0,1 3 0,-1-1 0,0 0 0,0 1 0,0-1 0,-1 0 0,0 0 0,-1 0 0,1-1 0,-1 1 0,0 0 0,-1 0 0,1-1 0,-1 0 0,0 1 0,0-1 0,-1 0 0,0 0 0,-8 8 0,-10 18 0,21-31 0,1 1 0,0-1 0,-1 0 0,1 1 0,0-1 0,0 1 0,0-1 0,0 1 0,-1-1 0,1 0 0,0 1 0,0-1 0,0 1 0,0-1 0,0 1 0,0-1 0,0 1 0,0-1 0,0 1 0,0-1 0,0 1 0,1-1 0,-1 1 0,0-1 0,0 0 0,0 1 0,0-1 0,1 1 0,-1-1 0,0 0 0,1 1 0,-1-1 0,0 1 0,1-1 0,-1 0 0,0 0 0,1 1 0,-1-1 0,0 0 0,1 0 0,-1 1 0,1-1 0,-1 0 0,1 0 0,-1 0 0,1 0 0,-1 1 0,0-1 0,1 0 0,-1 0 0,1 0 0,-1 0 0,1 0 0,-1 0 0,1 0 0,-1-1 0,1 1 0,0 0 0,36-2 0,-30 1 0,0 1 0,-1 0 0,1 1 0,0-1 0,0 1 0,0 0 0,-1 1 0,1 0 0,-1 0 0,1 0 0,-1 1 0,0 0 0,6 4 0,-10-6 0,0 0 0,0 0 0,0 1 0,0-1 0,-1 0 0,1 1 0,-1 0 0,1-1 0,-1 1 0,1 0 0,-1 0 0,0 0 0,0 0 0,0 0 0,0 0 0,0 0 0,0 0 0,-1 0 0,1 0 0,-1 0 0,0 1 0,1-1 0,-1 0 0,0 0 0,0 1 0,0-1 0,-1 0 0,1 0 0,0 1 0,-1-1 0,0 0 0,1 0 0,-1 0 0,0 0 0,0 0 0,0 0 0,0 0 0,-1 0 0,1 0 0,-3 2 0,-2 3 10,-1 0 0,0 0 0,0-1 0,-1 0 0,0 0 0,0-1 0,0 0 0,-1 0 0,1-1 0,-1 0 0,-15 4 0,19-6-81,0-1 1,-1 1-1,1-1 0,-1 1 0,1-2 1,-1 1-1,1 0 0,-1-1 1,0 0-1,1-1 0,-1 1 0,0-1 1,1 0-1,-1-1 0,1 1 1,-1-1-1,1 0 0,0 0 0,0-1 1,-9-5-1,-5-13-6755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0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24575,'4'0'0,"10"0"0,10 0 0,9 0 0,11 0 0,10 0 0,9 0 0,5 0 0,-1 0 0,-4-4 0,-8-6 0,-14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3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24575,'-3'0'0,"1"0"0,0 1 0,0 0 0,0-1 0,0 1 0,0 0 0,0 0 0,1 0 0,-1 0 0,0 0 0,0 1 0,1-1 0,-1 0 0,1 1 0,-1 0 0,1-1 0,-1 1 0,1 0 0,0-1 0,0 1 0,0 0 0,-1 4 0,-16 47 0,-7 68 0,-10 148 0,30-192 0,4 0 0,3 0 0,12 85 0,-11-143 0,1 1 0,0-1 0,2 0 0,0 0 0,1 0 0,1-1 0,13 23 0,-15-32 0,0 0 0,1 0 0,0 0 0,1-1 0,0 0 0,0-1 0,0 0 0,1 0 0,0-1 0,1 0 0,-1 0 0,1-1 0,0 0 0,17 4 0,37 7-1365,-3-9-5461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1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 24575,'-2'-2'0,"-2"9"0,-4 13 0,5-8 0,1 0 0,1 1 0,0-1 0,1 0 0,1 1 0,-1-1 0,2 0 0,0 0 0,0 0 0,5 14 0,-5-20 0,1-1 0,-1 0 0,1 0 0,0 0 0,0 0 0,0 0 0,1-1 0,0 1 0,-1-1 0,2 0 0,-1 0 0,0 0 0,1-1 0,0 0 0,0 0 0,0 0 0,0 0 0,0-1 0,0 0 0,1 0 0,-1 0 0,1-1 0,11 2 0,-12-3 0,0 0 0,0 0 0,0 0 0,0-1 0,0 0 0,0 0 0,0 0 0,-1-1 0,1 0 0,0 0 0,-1 0 0,1 0 0,-1-1 0,0 1 0,0-1 0,0 0 0,0-1 0,0 1 0,0-1 0,-1 1 0,0-1 0,0 0 0,0 0 0,0-1 0,2-5 0,5-7 0,-1 0 0,-1-1 0,11-35 0,-16 45 0,-7 400 0,4-297 0,1-87 0,-1 0 0,-1-1 0,0 1 0,0-1 0,0 1 0,-1-1 0,0 1 0,0-1 0,-1 0 0,-3 8 0,4-12 0,-1 0 0,1 0 0,0 0 0,-1-1 0,1 1 0,-1-1 0,0 0 0,0 1 0,0-1 0,0-1 0,0 1 0,0 0 0,-1-1 0,1 0 0,0 1 0,-1-2 0,1 1 0,-1 0 0,1 0 0,-1-1 0,1 0 0,-1 0 0,-6 0 0,7 0 0,-1 0 0,0 0 0,1-1 0,-1 1 0,1-1 0,-1 0 0,0 1 0,1-2 0,0 1 0,-1 0 0,1-1 0,0 1 0,-1-1 0,1 0 0,0 0 0,0 0 0,1-1 0,-1 1 0,0-1 0,1 1 0,0-1 0,-1 0 0,1 0 0,0 0 0,0 0 0,-2-6 0,3 4 0,0 1 0,0-1 0,0 0 0,1 1 0,0-1 0,0 1 0,0-1 0,1 0 0,-1 1 0,1-1 0,0 1 0,0-1 0,1 1 0,-1-1 0,1 1 0,0 0 0,0 0 0,0 0 0,1 0 0,0 0 0,3-3 0,5-6 15,0 1 0,1 1 0,0 0 0,1 1 0,0 0 0,0 1 0,23-11 0,4 1-758,63-21 1,-47 21-6084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24575,'3'-1'0,"-1"1"0,1 0 0,-1 0 0,1 0 0,0 0 0,-1 1 0,1-1 0,-1 1 0,1-1 0,-1 1 0,1 0 0,-1 0 0,1 0 0,-1 0 0,0 1 0,0-1 0,1 1 0,-1-1 0,0 1 0,0 0 0,-1 0 0,1 0 0,0 0 0,-1 0 0,1 0 0,-1 0 0,1 0 0,-1 1 0,0-1 0,0 0 0,0 1 0,-1-1 0,1 1 0,0-1 0,-1 1 0,0 0 0,1-1 0,-1 5 0,1 0 0,1 0 0,-1 1 0,0-1 0,-1 1 0,0-1 0,0 1 0,0-1 0,-1 0 0,0 1 0,-1-1 0,0 0 0,0 1 0,0-1 0,-1 0 0,0 0 0,-4 6 0,6-13 0,1 0 0,-1 1 0,1-1 0,0 0 0,-1 1 0,1-1 0,-1 1 0,1-1 0,0 1 0,-1-1 0,1 0 0,0 1 0,0-1 0,-1 1 0,1-1 0,0 1 0,0 0 0,0-1 0,-1 1 0,1-1 0,0 1 0,0-1 0,0 1 0,0-1 0,0 1 0,0-1 0,0 1 0,0 0 0,1-1 0,-1 1 0,0-1 0,0 1 0,0-1 0,0 1 0,1-1 0,-1 1 0,0-1 0,1 1 0,-1-1 0,0 1 0,1-1 0,-1 0 0,1 1 0,-1-1 0,0 0 0,1 1 0,-1-1 0,1 0 0,-1 1 0,1-1 0,-1 0 0,1 0 0,0 1 0,42 4 0,-1 1 0,-40-5 0,0-1 0,0 1 0,0 0 0,0 0 0,0 0 0,0 0 0,0 1 0,-1-1 0,1 1 0,0-1 0,0 1 0,-1-1 0,1 1 0,-1 0 0,0 0 0,0 0 0,1 0 0,-1-1 0,0 2 0,-1-1 0,1 0 0,0 0 0,0 0 0,-1 0 0,0 0 0,1 1 0,-1-1 0,0 0 0,0 0 0,0 1 0,0-1 0,0 0 0,-1 0 0,1 1 0,-1-1 0,-1 3 0,1-1 0,-2 0 0,1-1 0,0 1 0,-1 0 0,1-1 0,-1 0 0,0 0 0,0 1 0,-1-2 0,1 1 0,-1 0 0,1-1 0,-1 1 0,0-1 0,0 0 0,0-1 0,0 1 0,-5 1 0,-57 7-1365,37-10-5461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7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24575,'0'4'0,"0"10"0,4 14 0,1 6 0,0 2 0,-1 7 0,-1 4 0,-1-2 0,-1-5 0,-1-1 0,0-10 0,0-12-8191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3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24575,'8'0'0,"34"0"0,0 1 0,-1 2 0,44 8 0,-71-8 0,-1 1 0,0 0 0,0 1 0,0 0 0,-1 1 0,0 1 0,0-1 0,0 2 0,-1 0 0,0 0 0,-1 1 0,0 0 0,12 15 0,-8-6 0,-1 1 0,0 0 0,-1 1 0,-2 1 0,0 0 0,-1 0 0,-1 1 0,-1 0 0,4 23 0,-1 7 0,-3 1 0,2 95 0,-8-135-136,-1-1-1,0 0 1,-1 0-1,-1 0 1,0 0-1,0 0 1,-1 0-1,-1 0 0,-9 20 1,-3-5-6690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4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24575,'0'-2'0,"0"-1"0,1 1 0,-1 0 0,1 0 0,-1 0 0,1-1 0,0 1 0,0 0 0,0 0 0,0 0 0,0 0 0,1 0 0,-1 0 0,1 1 0,-1-1 0,1 0 0,-1 1 0,1-1 0,0 1 0,0-1 0,0 1 0,0 0 0,0 0 0,0 0 0,0 0 0,0 0 0,0 0 0,0 1 0,1-1 0,-1 1 0,0-1 0,4 1 0,-3-1 0,0 1 0,0 0 0,1 0 0,-1 0 0,0 0 0,0 0 0,0 1 0,1-1 0,-1 1 0,0 0 0,0 0 0,0 0 0,0 0 0,0 0 0,0 1 0,-1 0 0,1-1 0,0 1 0,-1 0 0,1 0 0,-1 0 0,5 5 0,-4 1 0,1 0 0,-1 0 0,0 1 0,0-1 0,-1 0 0,0 1 0,-1 0 0,0-1 0,0 1 0,-1 0 0,0 0 0,-1 9 0,-2 6 0,-1-1 0,0 0 0,-10 28 0,-8 2 0,-30 55 0,86-142 60,70-53 0,-84 73-308,0 0 1,1 2-1,0 0 1,0 2-1,40-14 1,-35 18-6579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8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1690 24575,'0'0'0,"-1"0"0,1 1 0,-1-1 0,1 0 0,-1 0 0,1 0 0,-1 0 0,1 1 0,-1-1 0,1 0 0,0 1 0,-1-1 0,1 0 0,-1 1 0,1-1 0,0 0 0,-1 1 0,1-1 0,0 1 0,-1-1 0,1 1 0,0-1 0,0 1 0,-1-1 0,1 1 0,0-1 0,0 1 0,0-1 0,0 1 0,0-1 0,0 1 0,0-1 0,0 1 0,0-1 0,0 1 0,0-1 0,0 2 0,4 24 0,-3-21 0,6 18 0,0-1 0,2 0 0,0 0 0,2-1 0,25 38 0,6 15 0,-20-27 0,-18-34 0,1-1 0,1 0 0,0-1 0,0 1 0,1-1 0,1 0 0,0-1 0,16 18 0,-23-27 0,0-1 0,0 1 0,0 0 0,0-1 0,1 1 0,-1-1 0,0 1 0,0-1 0,0 0 0,1 1 0,-1-1 0,0 0 0,1 0 0,-1 0 0,0 0 0,0 0 0,1 0 0,-1 0 0,0-1 0,0 1 0,1 0 0,-1-1 0,0 1 0,0-1 0,0 1 0,0-1 0,1 1 0,-1-1 0,0 0 0,0 0 0,0 1 0,0-1 0,-1 0 0,1 0 0,0 0 0,0 0 0,0 0 0,-1 0 0,1-1 0,-1 1 0,1 0 0,0-1 0,4-7 0,-1-1 0,0 1 0,0-1 0,2-10 0,17-81 0,-4-1 0,9-185 0,-15 124 0,4-38 0,37-311 0,-35 392 0,4 2 0,49-141 0,-65 233 0,2 0 0,1 0 0,2 1 0,0 1 0,1 0 0,21-28 0,-25 43-1365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1:59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1 524 24575,'4'-4'0,"0"0"0,0 1 0,1-1 0,-1 1 0,1 0 0,0 1 0,8-4 0,14-1 0,-1 2 0,1 1 0,29-1 0,15-3 0,1192-159 0,-211 76 0,3 71 0,-497 24 0,613-6 0,178-108 0,-804 76 0,0 33 0,308-14 0,257-14 0,-1078 29-273,1 0 0,-1 3 0,1 0 0,38 10 0,-62-10-6553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1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24575,'56'-7'0,"-42"4"0,-1 0 0,1 1 0,0 1 0,26 1 0,-35 1 0,0 0 0,1 0 0,-1 0 0,0 0 0,0 1 0,0 0 0,-1 0 0,1 0 0,0 1 0,-1 0 0,1 0 0,-1 0 0,0 0 0,0 1 0,0-1 0,0 1 0,-1 0 0,0 0 0,0 0 0,0 1 0,0-1 0,0 1 0,-1 0 0,0 0 0,0-1 0,0 2 0,-1-1 0,0 0 0,1 0 0,-2 0 0,1 7 0,0-2 0,-1 0 0,0 0 0,0 0 0,-1 0 0,-1-1 0,1 1 0,-2 0 0,1-1 0,-1 1 0,-1-1 0,0 0 0,0 0 0,-1-1 0,0 1 0,0-1 0,-7 8 0,11-14 0,0-1 0,0 0 0,1 0 0,-1-1 0,0 1 0,0 0 0,0 0 0,0 0 0,0-1 0,0 1 0,0 0 0,-1-1 0,1 1 0,0-1 0,0 1 0,0-1 0,-2 1 0,2-1 0,1-1 0,-1 1 0,1 0 0,-1 0 0,1-1 0,-1 1 0,1 0 0,-1-1 0,1 1 0,0 0 0,-1-1 0,1 1 0,-1 0 0,1-1 0,0 1 0,0-1 0,-1 1 0,1-1 0,0 1 0,0-1 0,-1 1 0,1-1 0,0 1 0,0-1 0,0 1 0,0-1 0,0 0 0,-1-4 0,1 0 0,0-1 0,0 1 0,1 0 0,-1 0 0,1 0 0,2-8 0,9-14 0,0 1 0,2 0 0,0 1 0,2 0 0,1 2 0,1 0 0,0 0 0,36-31 0,-53 53 0,0 0 0,0 0 0,0 0 0,0 0 0,0 0 0,0 0 0,0 0 0,0 1 0,1-1 0,-1 0 0,0 1 0,0-1 0,1 1 0,-1 0 0,0-1 0,1 1 0,-1 0 0,3-1 0,-4 2 0,1-1 0,-1 0 0,1 1 0,-1-1 0,1 1 0,-1-1 0,1 1 0,-1-1 0,1 1 0,-1-1 0,1 1 0,-1-1 0,0 1 0,1-1 0,-1 1 0,0 0 0,0-1 0,1 1 0,-1 0 0,0-1 0,0 1 0,0 0 0,0-1 0,0 1 0,0 1 0,0 6 0,0 1 0,0-1 0,-1 0 0,-4 13 0,-13 52 0,10-48 0,1 0 0,1 1 0,1 0 0,1 0 0,2 0 0,1 41 0,1-64-49,0 0 1,1 0-1,-1 0 0,1 0 0,0-1 1,0 1-1,0 0 0,0 0 0,1-1 1,-1 1-1,1 0 0,-1-1 0,1 1 1,0-1-1,0 0 0,0 0 0,0 0 1,1 0-1,-1 0 0,0 0 0,1 0 1,-1-1-1,1 1 0,0-1 0,0 0 0,-1 0 1,6 1-1,21 5-6777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1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24575,'4'0'0,"2"4"0,-1 5 0,-1 10 0,-1 5 0,-1 2 0,-1 6 0,-5 1 0,-1 2 0,4-4 0,6-7 0,2-8-8191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2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24575,'4'0'0,"13"-8"0,12-3 0,10 1 0,5-2 0,4 0 0,1 4 0,5 2 0,-2 2 0,-11-6 0,-4-1 0,-8 1-8191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2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24575,'-1'10'0,"0"0"0,-1 0 0,0 0 0,-6 14 0,4-14 0,1-1 0,1 0 0,-1 1 0,2 0 0,-1-1 0,1 13 0,1-19 0,0 0 0,1-1 0,-1 1 0,1-1 0,0 1 0,0-1 0,0 1 0,0-1 0,0 0 0,0 1 0,1-1 0,-1 0 0,1 0 0,0 0 0,-1 0 0,1 0 0,0 0 0,0-1 0,0 1 0,0-1 0,1 1 0,-1-1 0,0 0 0,1 0 0,-1 0 0,0 0 0,1 0 0,3 0 0,-3 0 0,-1 0 0,1 0 0,0-1 0,0 1 0,0-1 0,0 0 0,0 0 0,0 0 0,0 0 0,0 0 0,0-1 0,0 1 0,0-1 0,0 0 0,0 0 0,0 0 0,0 0 0,-1-1 0,1 1 0,-1-1 0,1 1 0,-1-1 0,1 0 0,-1 0 0,3-3 0,2-4 0,0 0 0,0-1 0,-1 0 0,0 0 0,4-11 0,-6 14 0,-2 23 0,0 0 0,-1 0 0,-1 24 0,0 69 0,-5 89 0,5-194 0,0-1 0,-1 0 0,0 1 0,0-1 0,0 0 0,0 0 0,0 0 0,-1 0 0,1 0 0,-1 0 0,0 0 0,0 0 0,0-1 0,0 1 0,-1-1 0,1 1 0,0-1 0,-1 0 0,0 0 0,0 0 0,1 0 0,-1-1 0,0 1 0,0-1 0,-6 2 0,7-3 0,0 1 0,0-1 0,0 0 0,-1 0 0,1 0 0,0 0 0,0-1 0,0 1 0,0 0 0,0-1 0,-1 0 0,1 1 0,0-1 0,0 0 0,0 0 0,1 0 0,-1 0 0,0-1 0,0 1 0,1 0 0,-1-1 0,0 1 0,1-1 0,0 0 0,-1 1 0,1-1 0,0 0 0,0 0 0,0 0 0,0 0 0,0 0 0,0 0 0,1 0 0,-1 0 0,1 0 0,-1 0 0,1 0 0,0 0 0,0-4 0,-1-3 7,1 0 0,0 1-1,1-1 1,0 0 0,0 0-1,1 1 1,0-1-1,0 1 1,1 0 0,0-1-1,1 1 1,0 0 0,0 1-1,0-1 1,1 1 0,0 0-1,13-13 1,4-3-378,1 0-1,1 2 1,40-28 0,-25 23-6455</inkml:trace>
  <inkml:trace contextRef="#ctx0" brushRef="#br0" timeOffset="0.99">411 167 24575,'0'8'0,"0"7"0,0 8 0,0 10 0,0 6 0,0 5 0,0 6 0,0 0 0,0-5 0,0-6 0,0-2 0,0-7-8191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3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24575,'-6'1'0,"-1"0"0,0 0 0,1 0 0,-1 1 0,1 0 0,-1 0 0,1 1 0,0 0 0,0 0 0,0 0 0,1 1 0,-1 0 0,1 0 0,0 0 0,0 0 0,0 1 0,0 0 0,1 0 0,0 1 0,0-1 0,-3 7 0,-2 3 0,0 0 0,1 1 0,1 0 0,1 0 0,0 1 0,-6 34 0,5-7 0,3 0 0,1 0 0,2 0 0,6 57 0,-3-78 0,1 0 0,2 0 0,0 0 0,1 0 0,1-1 0,2 0 0,0-1 0,1 0 0,22 36 0,-19-42-170,0 0-1,1-1 0,1 0 1,0-1-1,0 0 0,2-2 1,32 19-1,0-4-6655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3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24575,'0'-1'0,"1"0"0,-1 0 0,1 0 0,-1 0 0,1 0 0,0 0 0,-1 0 0,1 0 0,0 1 0,0-1 0,0 0 0,0 0 0,0 1 0,0-1 0,0 0 0,0 1 0,0-1 0,0 1 0,0-1 0,0 1 0,0 0 0,0 0 0,0-1 0,0 1 0,1 0 0,1 0 0,33-3 0,-31 3 0,-1 1 0,1 0 0,-1 0 0,1 0 0,-1 0 0,1 1 0,-1 0 0,0 0 0,0 0 0,0 0 0,0 1 0,0-1 0,-1 1 0,5 4 0,-1 0 0,-1 0 0,0 0 0,0 1 0,-1 0 0,0 0 0,6 14 0,0 5 0,-2 0 0,0 1 0,7 43 0,-9-31 0,-2 0 0,-1 1 0,-3 63 0,-2-80 0,-2 0 0,0 0 0,-2-1 0,0 0 0,-2 0 0,-1 0 0,-14 30 0,18-45-151,0 0-1,-1-1 0,0 0 0,-1 0 1,1 0-1,-1-1 0,0 0 1,-14 10-1,-10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59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32 225 24575,'-2'0'0,"1"0"0,-1 0 0,1 0 0,0 0 0,-1-1 0,1 1 0,0-1 0,0 1 0,-1-1 0,1 1 0,0-1 0,0 0 0,0 1 0,0-1 0,0 0 0,-1 0 0,2 0 0,-1 0 0,0 0 0,0 0 0,0 0 0,0 0 0,1 0 0,-1 0 0,0-1 0,1 1 0,-1 0 0,1 0 0,-1-1 0,1 1 0,0 0 0,0-1 0,-1 1 0,1 0 0,0-2 0,0-1 0,0 1 0,0-1 0,0 1 0,1-1 0,-1 1 0,1-1 0,0 1 0,0 0 0,0-1 0,0 1 0,1 0 0,2-6 0,9-7 0,-1 1 0,2 1 0,0 0 0,23-17 0,-29 24 0,0 1 0,0 1 0,1 0 0,-1 0 0,1 0 0,0 1 0,1 0 0,-1 1 0,1 0 0,16-2 0,-24 5 0,1 0 0,0 0 0,-1 0 0,1 0 0,0 0 0,-1 1 0,1-1 0,-1 1 0,1 0 0,0 0 0,-1 0 0,0 0 0,1 0 0,-1 0 0,0 1 0,1-1 0,-1 1 0,0 0 0,0-1 0,0 1 0,2 4 0,0-1 0,-1 0 0,-1 0 0,1 0 0,-1 1 0,1-1 0,-2 1 0,1 0 0,-1 0 0,2 8 0,-1 7 0,-1 0 0,-1-1 0,-1 1 0,-5 32 0,-3-17 0,-1-1 0,-2 0 0,-1-1 0,-2-1 0,-1 0 0,-2-1 0,-28 41 0,41-65 0,0 0 0,0 0 0,1 0 0,0 1 0,-3 12 0,6-20 0,1 0 0,0 0 0,0 0 0,0 0 0,-1 0 0,1 0 0,0 0 0,0 0 0,0 0 0,1 0 0,-1 0 0,0-1 0,0 1 0,0 0 0,1 0 0,-1 0 0,0 0 0,1 0 0,-1 0 0,1-1 0,-1 1 0,1 0 0,1 1 0,-1-1 0,1 0 0,0-1 0,0 1 0,-1-1 0,1 1 0,0-1 0,0 0 0,0 0 0,0 0 0,-1 0 0,1 0 0,0 0 0,0 0 0,0-1 0,-1 1 0,1 0 0,3-2 0,81-26 0,121-56 0,-29 9 0,-134 58-1365,-13 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27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24575,'1'1'0,"1"0"0,-1 0 0,0 0 0,0 0 0,0 0 0,0 0 0,0 0 0,0 0 0,0 0 0,0 0 0,0 0 0,0 1 0,-1-1 0,1 0 0,-1 1 0,1-1 0,-1 0 0,1 1 0,-1-1 0,0 1 0,1-1 0,-1 1 0,0-1 0,0 1 0,0 1 0,1 7 0,17 69 0,-4 1 0,-3 0 0,0 158 0,-12-173 0,0-22 0,6 68 0,2-90 84,0-41-1533,-4-6-5377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4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24575,'2'-3'0,"0"0"0,0 0 0,0 1 0,0-1 0,1 0 0,-1 1 0,1-1 0,-1 1 0,1 0 0,0 0 0,0 0 0,0 0 0,0 1 0,1-1 0,-1 1 0,0 0 0,1 0 0,-1 0 0,0 0 0,1 1 0,-1-1 0,1 1 0,-1 0 0,1 0 0,-1 0 0,1 0 0,-1 1 0,5 1 0,-4-2 0,0 1 0,0 0 0,-1 0 0,1 0 0,0 1 0,0 0 0,-1-1 0,1 1 0,-1 0 0,0 1 0,1-1 0,-1 1 0,0-1 0,0 1 0,-1 0 0,1 0 0,-1 0 0,1 0 0,-1 1 0,0-1 0,0 1 0,0-1 0,-1 1 0,2 6 0,1 16 0,-2 0 0,0 1 0,-2-1 0,-4 29 0,4-55 0,0 0 0,0 1 0,0-1 0,0 0 0,0 0 0,0 1 0,0-1 0,0 0 0,0 0 0,0 1 0,0-1 0,0 0 0,0 0 0,0 1 0,0-1 0,0 0 0,0 0 0,0 1 0,0-1 0,0 0 0,0 0 0,0 0 0,1 1 0,-1-1 0,0 0 0,0 0 0,0 0 0,0 1 0,1-1 0,-1 0 0,0 0 0,0 0 0,0 0 0,1 0 0,-1 1 0,0-1 0,0 0 0,1 0 0,-1 0 0,0 0 0,0 0 0,0 0 0,1 0 0,-1 0 0,0 0 0,0 0 0,1 0 0,-1 0 0,0 0 0,0 0 0,1 0 0,-1 0 0,0 0 0,0 0 0,1 0 0,-1 0 0,0-1 0,0 1 0,0 0 0,1 0 0,-1 0 0,0 0 0,0-1 0,0 1 0,1 0 0,-1 0 0,19-15 0,-14 10 0,9-7-124,0 0 0,1 2 0,0-1 0,1 2 0,0 0 0,0 1-1,1 0 1,0 1 0,0 1 0,30-5 0,-17 7-6702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4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24575,'8'0'0,"7"0"0,9 0 0,12 0 0,12 0 0,11-4 0,2-1 0,4-4 0,-6 0 0,-16 0 0,-16 3-8191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5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24575,'-8'0'0,"-3"8"0,5 11 0,3 10 0,3 13 0,4 14 0,3 11 0,-1 5 0,-1 0 0,-2-6 0,0-9 0,-2-10 0,-1-14-8191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6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24575,'0'-1'0,"0"0"0,1 0 0,0 0 0,-1 0 0,1 1 0,0-1 0,-1 0 0,1 0 0,0 1 0,0-1 0,-1 0 0,1 1 0,0-1 0,0 1 0,0-1 0,0 1 0,0-1 0,0 1 0,0 0 0,0 0 0,0-1 0,0 1 0,0 0 0,2 0 0,28-4 0,-26 4 0,1 1 0,-1 0 0,1-1 0,0 1 0,-1 1 0,0-1 0,1 1 0,-1 0 0,0 1 0,0-1 0,0 1 0,0 0 0,0 0 0,-1 0 0,1 1 0,-1 0 0,0 0 0,0 0 0,-1 0 0,1 0 0,-1 1 0,0 0 0,0-1 0,0 1 0,3 9 0,-3-7 0,1 1 0,-2-1 0,1 1 0,-1 0 0,0-1 0,-1 1 0,0 0 0,0 0 0,-1 0 0,0 0 0,0 0 0,-1 0 0,0 0 0,0 0 0,-1 0 0,0 0 0,0-1 0,-4 9 0,1-8 0,0 0 0,-1 1 0,1-2 0,-2 1 0,1-1 0,-13 12 0,5-14 0,13-18 0,12-19 0,9-16 0,3 2 0,1 1 0,52-72 0,-76 117 0,0 0 0,0-1 0,0 1 0,1 0 0,-1 0 0,0-1 0,0 1 0,0 0 0,0-1 0,0 1 0,1 0 0,-1 0 0,0 0 0,0-1 0,0 1 0,1 0 0,-1 0 0,0 0 0,0-1 0,1 1 0,-1 0 0,0 0 0,0 0 0,1 0 0,-1 0 0,0 0 0,0 0 0,1-1 0,-1 1 0,0 0 0,1 0 0,-1 0 0,0 0 0,1 0 0,-1 0 0,0 1 0,0-1 0,1 0 0,-1 0 0,0 0 0,1 0 0,-1 0 0,0 0 0,0 0 0,1 0 0,-1 1 0,0-1 0,0 0 0,1 0 0,2 22 0,-8 45 0,3-51 0,-1 24-120,-2-7-58,2-1 1,2 1-1,1 0 0,1-1 0,2 1 0,8 34 0,-1-37-6648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6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24575,'0'-2'0,"1"1"0,-1 0 0,1-1 0,-1 1 0,1 0 0,0 0 0,-1-1 0,1 1 0,0 0 0,0 0 0,0 0 0,0 0 0,0 0 0,0 0 0,0 0 0,0 0 0,1 1 0,-1-1 0,0 0 0,0 1 0,1-1 0,-1 0 0,3 0 0,33-9 0,-31 8 0,0 1 0,1 0 0,-1 0 0,1 1 0,-1 0 0,1 0 0,-1 0 0,0 1 0,1 0 0,-1 0 0,0 1 0,1 0 0,6 3 0,-10-4 0,-1 1 0,1 0 0,-1 0 0,0 0 0,0 0 0,0 0 0,0 0 0,0 0 0,0 1 0,-1-1 0,1 1 0,-1-1 0,1 1 0,-1 0 0,0-1 0,0 1 0,0 0 0,0 0 0,-1 0 0,1 0 0,-1 0 0,0 0 0,0 0 0,0 0 0,0 0 0,0 0 0,-1-1 0,0 1 0,1 0 0,-1 0 0,-2 4 0,-1 5 0,0 0 0,-1-1 0,0 0 0,-13 18 0,-3 9 0,20-37 0,1-1 0,0 0 0,-1 1 0,1-1 0,0 1 0,-1-1 0,1 1 0,0-1 0,0 1 0,0-1 0,0 1 0,-1-1 0,1 1 0,0-1 0,0 1 0,0 0 0,0-1 0,0 1 0,0-1 0,0 1 0,1-1 0,-1 1 0,0-1 0,0 1 0,0-1 0,0 1 0,1-1 0,-1 1 0,0-1 0,0 1 0,1-1 0,-1 1 0,19 1 0,24-16 0,-10 0-236,57-37-1,-70 38-655,28-16-5934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7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24575,'4'0'0,"9"0"0,11 0 0,14 0 0,7 0 0,5 0 0,-2-4 0,-1-1 0,-9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7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24575,'17'18'0,"6"6"0,1-2 0,51 39 0,-68-56 0,0-1 0,1 1 0,-1-1 0,1-1 0,0 0 0,0 0 0,0 0 0,1-1 0,-1 0 0,0-1 0,1 0 0,-1 0 0,1-1 0,-1 0 0,1 0 0,12-3 0,-17 2 0,-1 0 0,1 0 0,-1-1 0,0 1 0,1-1 0,-1 0 0,0 0 0,0 0 0,0 0 0,0-1 0,-1 1 0,1-1 0,0 1 0,-1-1 0,0 0 0,0 0 0,0 0 0,0-1 0,0 1 0,-1 0 0,1-1 0,0-4 0,1 0 0,-1 0 0,0 0 0,-1 0 0,1-17 0,-2 24 0,-1 50 0,11 89 0,-4-83 0,-2 60 0,-5-111 0,1 0 0,-1 1 0,0-1 0,0 0 0,-1 1 0,1-1 0,-1 0 0,0 0 0,0 0 0,0-1 0,-1 1 0,1 0 0,-1-1 0,0 0 0,0 1 0,-4 2 0,6-4 0,-1-1 0,1 0 0,-1 0 0,1 0 0,-1 0 0,0-1 0,1 1 0,-1 0 0,0-1 0,1 1 0,-1-1 0,0 1 0,0-1 0,0 0 0,1 0 0,-1 0 0,0 0 0,0 0 0,0 0 0,1 0 0,-1-1 0,0 1 0,0 0 0,0-1 0,1 0 0,-1 1 0,0-1 0,1 0 0,-1 0 0,1 0 0,-1 0 0,1 0 0,-1 0 0,1-1 0,0 1 0,0 0 0,-1-1 0,1 1 0,0-1 0,0 1 0,0-3 0,-2 0 0,0 0 0,0-1 0,1 1 0,0-1 0,0 0 0,0 0 0,0 1 0,1-1 0,0 0 0,0 0 0,0-1 0,1 1 0,-1 0 0,1 0 0,0 0 0,2-7 0,-1 5 0,1 0 0,1-1 0,-1 2 0,1-1 0,0 0 0,1 0 0,0 1 0,0 0 0,0 0 0,7-7 0,2-1 0,1 0 0,1 1 0,1 1 0,-1 0 0,2 1 0,0 1 0,27-13 0,-2 7-1365,-6 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7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24575,'4'0'0,"-1"0"0,1 0 0,-1 0 0,1 1 0,-1-1 0,1 1 0,-1 0 0,1 0 0,-1 0 0,0 1 0,0-1 0,1 1 0,-1 0 0,0 0 0,-1 0 0,1 0 0,0 0 0,0 0 0,2 4 0,-2-2 0,0 1 0,-1-1 0,1 1 0,-1 0 0,0 0 0,0 0 0,0 0 0,-1 0 0,0 0 0,0 0 0,0 8 0,0 5 0,-1 0 0,-2 0 0,1 0 0,-2 0 0,0 0 0,-8 22 0,6-16 0,5-23 0,1-1 0,-1 0 0,0 0 0,0 0 0,0 1 0,0-1 0,0 0 0,0 0 0,0 0 0,0 0 0,0 1 0,0-1 0,0 0 0,1 0 0,-1 0 0,0 0 0,0 0 0,0 1 0,0-1 0,0 0 0,1 0 0,-1 0 0,0 0 0,0 0 0,0 0 0,1 0 0,-1 0 0,0 0 0,0 0 0,0 0 0,1 0 0,-1 1 0,0-1 0,0 0 0,0 0 0,1-1 0,-1 1 0,0 0 0,0 0 0,0 0 0,0 0 0,1 0 0,-1 0 0,0 0 0,0 0 0,0 0 0,1 0 0,-1-1 0,32-25 0,-21 15 0,12-8 27,1 1-1,1 1 0,30-15 0,20-14-1496,-43 24-5356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1 24575,'-14'-1'0,"1"2"0,0-1 0,0 2 0,0 0 0,0 0 0,0 1 0,0 1 0,-12 5 0,17-5 0,1 0 0,0 1 0,0 0 0,0 0 0,1 0 0,0 1 0,0 0 0,0 0 0,1 1 0,-1-1 0,2 1 0,-1 0 0,-6 14 0,-1 8 0,0 0 0,2 0 0,1 1 0,2 1 0,0-1 0,-2 41 0,5-13 0,2 1 0,9 85 0,-5-119 15,2-1 0,1 0 0,0 0 0,2-1 0,1 1 0,1-1 0,11 22 0,-13-33-121,0 0 0,0-1 0,1 0 0,1 0 0,0-1 0,0 0-1,1 0 1,0-1 0,1-1 0,0 0 0,0 0 0,0-1 0,26 11 0,10-1-6720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9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24575,'12'0'0,"12"0"0,6 4 0,6 9 0,5 19 0,-5 16 0,5 12 0,-6 8 0,-8 4 0,-9-2 0,-8-4 0,-13-2 0,-10-7 0,-12-10 0,-9-5 0,-3-9 0,5-14 0,8-11-8191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45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24575,'4'0'0,"10"0"0,-3 0 0,-10 0 0,-5 4 0,-3 5 0,5 2 0,10-2 0,8-2 0,1-6 0,-6-4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9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24575,'5'-5'0,"-1"2"0,1-1 0,-1 0 0,1 1 0,1 0 0,-1 0 0,0 1 0,1-1 0,-1 1 0,1 0 0,-1 1 0,1-1 0,0 1 0,0 0 0,0 1 0,0-1 0,0 1 0,0 0 0,0 1 0,8 1 0,-9-1 0,-1 0 0,1 0 0,-1 0 0,1 1 0,-1 0 0,1 0 0,-1 0 0,0 1 0,0-1 0,0 1 0,-1 0 0,1 0 0,-1 0 0,1 1 0,-1-1 0,0 1 0,0 0 0,-1 0 0,1 0 0,-1 0 0,0 0 0,0 0 0,0 1 0,0-1 0,1 9 0,0 11 0,-1 1 0,-1 0 0,-1 0 0,-1-1 0,-8 47 0,9-70 0,0 0 0,-1 0 0,1 0 0,0 0 0,0 0 0,-1 0 0,1 0 0,0 0 0,0 0 0,0 0 0,0 0 0,1 0 0,-1 0 0,0 0 0,0 0 0,0-1 0,1 1 0,-1 0 0,1 0 0,-1 0 0,1 0 0,-1 0 0,1 0 0,-1 0 0,1-1 0,0 1 0,-1 0 0,1-1 0,0 1 0,0 0 0,-1-1 0,3 2 0,-1-2 0,1 0 0,-1 0 0,1 0 0,-1 0 0,1 0 0,-1-1 0,1 1 0,-1-1 0,0 1 0,1-1 0,-1 0 0,0 0 0,3-1 0,14-9 0,-1 0 0,23-17 0,-36 24 0,5-4-124,1 1 0,0 0 0,0 0 0,0 1 0,1 0 0,0 1-1,0 1 1,1 0 0,-1 0 0,16-1 0,-4 4-6702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09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24575,'4'-4'0,"10"-1"0,14 0 0,14 1 0,13 1 0,9 1 0,1-7 0,2-2 0,-6-3 0,-22-8 0,-17 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0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24575,'0'8'0,"0"11"0,0 10 0,0 13 0,0 10 0,0 14 0,0 6 0,0 1 0,0-6 0,0-5 0,-8-13 0,-3-15-8191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1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1 24575,'-4'0'0,"1"1"0,0 0 0,-1 0 0,1 0 0,0 0 0,0 0 0,-1 1 0,1 0 0,0-1 0,0 1 0,1 0 0,-1 1 0,0-1 0,1 0 0,-1 1 0,1-1 0,-4 7 0,-34 55 0,35-56 0,-27 51 0,-33 83 0,57-121 0,1-1 0,1 1 0,1 0 0,1 0 0,0 1 0,2-1 0,1 1 0,1 29 0,1-42 6,1 0 0,0 0 0,1 0 0,0 0 0,0 0 0,1-1 0,0 0 0,0 1 0,1-2 0,0 1 0,0 0 0,1-1 0,0 0 0,1 0 0,-1-1 0,1 0 0,0 0 0,1-1 0,10 7 0,2 0-218,1-2 0,0 0 0,0-2-1,1 0 1,0-1 0,35 6 0,8-3-6614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2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24575,'1'-1'0,"-1"-1"0,0 0 0,0 1 0,1-1 0,-1 0 0,1 1 0,-1-1 0,1 1 0,0-1 0,0 0 0,-1 1 0,1 0 0,0-1 0,0 1 0,1 0 0,-1-1 0,0 1 0,0 0 0,1 0 0,-1 0 0,0 0 0,1 0 0,-1 0 0,1 1 0,-1-1 0,1 0 0,0 1 0,-1-1 0,1 1 0,0-1 0,-1 1 0,1 0 0,0 0 0,-1 0 0,1 0 0,0 0 0,-1 0 0,1 0 0,2 1 0,1 0 0,-1-1 0,1 1 0,-1 0 0,0 0 0,0 0 0,1 0 0,-1 1 0,0 0 0,0 0 0,0 0 0,-1 0 0,1 0 0,0 1 0,-1 0 0,4 3 0,-5-2 0,1 1 0,-1-1 0,0 1 0,0-1 0,0 1 0,-1 0 0,1 0 0,-1 0 0,-1 0 0,1 0 0,-1 0 0,0 0 0,0 0 0,0 0 0,0 0 0,-1 0 0,0 0 0,0 0 0,-1 0 0,1 0 0,-1-1 0,0 1 0,0-1 0,-1 1 0,-2 4 0,-6 9 0,0-1 0,-1 0 0,-1-1 0,-24 24 0,23-23 0,24-17 0,37-24 0,-30 16 0,51-20-1365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2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24575,'0'8'0,"0"7"0,0 4 0,0 8 0,-5 7 0,0 6 0,0 0 0,0 1 0,3-2 0,0 0 0,5-6 0,6-9 0,5-5 0,9-4 0,4-7 0,2-3 0,-4-7 0,-7-3-8191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2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24575,'0'-4'0,"1"1"0,-1-1 0,1 0 0,-1 1 0,1-1 0,1 0 0,-1 1 0,0-1 0,1 1 0,3-6 0,-5 9 0,0 0 0,0-1 0,1 1 0,-1-1 0,0 1 0,0 0 0,1-1 0,-1 1 0,1 0 0,-1-1 0,0 1 0,1 0 0,-1 0 0,0-1 0,1 1 0,-1 0 0,1 0 0,-1 0 0,1 0 0,-1-1 0,1 1 0,-1 0 0,1 0 0,-1 0 0,1 0 0,-1 0 0,0 0 0,1 0 0,-1 0 0,1 1 0,1 0 0,-1 0 0,0 0 0,0 0 0,0 0 0,0 0 0,0 0 0,0 1 0,0-1 0,-1 0 0,1 0 0,0 1 0,-1-1 0,1 1 0,-1-1 0,1 3 0,2 9 0,-1 1 0,0-1 0,-1 1 0,0-1 0,-1 1 0,-1 0 0,0-1 0,-1 1 0,0-1 0,-1 1 0,0-1 0,-1 0 0,-1 0 0,-6 12 0,11-25 0,0 1 0,-1-1 0,1 0 0,0 0 0,0 1 0,0-1 0,0 0 0,0 0 0,0 0 0,0 1 0,0-1 0,0 0 0,0 0 0,0 1 0,0-1 0,0 0 0,0 0 0,1 1 0,-1-1 0,0 0 0,0 0 0,0 1 0,0-1 0,0 0 0,0 0 0,0 0 0,1 1 0,-1-1 0,0 0 0,0 0 0,0 0 0,1 0 0,-1 0 0,0 1 0,0-1 0,0 0 0,1 0 0,-1 0 0,0 0 0,0 0 0,1 0 0,-1 0 0,0 0 0,0 0 0,1 0 0,-1 0 0,0 0 0,0 0 0,1 0 0,-1 0 0,0 0 0,0 0 0,0 0 0,1 0 0,-1 0 0,0 0 0,21-4 0,-15 3 0,6-1 0,0 0 0,0 2 0,0-1 0,0 2 0,0 0 0,0 0 0,15 4 0,-24-5 0,-1 1 0,1-1 0,-1 1 0,1-1 0,-1 1 0,1 0 0,-1 0 0,0 0 0,0 1 0,1-1 0,-1 0 0,0 1 0,0 0 0,0-1 0,-1 1 0,1 0 0,0 0 0,0 0 0,-1 0 0,0 0 0,1 0 0,-1 1 0,0-1 0,0 0 0,0 1 0,0-1 0,0 1 0,-1-1 0,1 1 0,-1-1 0,0 1 0,0-1 0,0 1 0,0-1 0,0 1 0,0-1 0,-1 1 0,1 0 0,-1-1 0,-1 5 0,-1-1-65,1-1 0,-1 0 0,-1 1 0,1-1 0,-1 0 0,0-1 0,0 1 0,0 0 0,-1-1 0,1 0 0,-1 0 0,0-1 0,0 1 0,-1-1 0,1 0 0,-1-1 0,1 1 0,-1-1 0,0 0 0,-10 2 0,-11-3-6761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3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24575,'8'0'0,"7"0"0,9 0 0,8 0 0,11 0 0,6 0 0,-1 0 0,-5 0 0,-1-4 0,0-2 0,-7 1-8191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4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24575,'-6'16'0,"1"-1"0,1 1 0,0 0 0,1 0 0,1 0 0,0 0 0,1 1 0,1-1 0,4 32 0,-4-46 0,0 1 0,1 0 0,-1-1 0,1 1 0,0-1 0,0 1 0,0-1 0,0 1 0,0-1 0,0 0 0,1 1 0,-1-1 0,1 0 0,0 0 0,-1 0 0,1 0 0,4 3 0,-4-4 0,0 0 0,0 0 0,0 0 0,0-1 0,1 1 0,-1-1 0,0 1 0,0-1 0,0 0 0,0 0 0,1 0 0,-1 0 0,0 0 0,0-1 0,0 1 0,0-1 0,3 0 0,2-2 0,0 0 0,0 0 0,-1-1 0,1 0 0,-1 0 0,0 0 0,0-1 0,-1 0 0,1 0 0,-1 0 0,7-10 0,-5 5 0,-1-1 0,-1 1 0,0-1 0,6-17 0,-21 113 0,3 0 0,7 117 0,2-92 0,-2-91 0,1-7 0,-1 1 0,0-1 0,-1 1 0,-5 23 0,6-34 0,-1-1 0,1 1 0,-1 0 0,1-1 0,-1 1 0,0 0 0,0-1 0,0 1 0,0-1 0,0 1 0,0-1 0,0 1 0,0-1 0,0 0 0,-1 0 0,1 0 0,-1 0 0,1 0 0,-1 0 0,1 0 0,-1 0 0,1 0 0,-1-1 0,0 1 0,0 0 0,1-1 0,-1 0 0,0 1 0,0-1 0,1 0 0,-1 0 0,0 0 0,0 0 0,0 0 0,1-1 0,-1 1 0,0 0 0,0-1 0,1 1 0,-4-3 0,-1 1 0,0-1 0,1 0 0,-1-1 0,1 1 0,0-1 0,0 0 0,0-1 0,0 1 0,1-1 0,0 0 0,0 0 0,0 0 0,1 0 0,-1-1 0,1 0 0,1 1 0,-1-1 0,1 0 0,0 0 0,0-1 0,1 1 0,0 0 0,0 0 0,0-1 0,1 1 0,0-1 0,0 1 0,0-1 0,1 1 0,0 0 0,1 0 0,-1-1 0,1 1 0,4-9 0,1 4 12,0 1 0,1 1 0,0-1 0,1 1 0,0 0 0,0 1 0,1 0 0,0 1 0,20-12 0,-4 5-507,1 2 0,55-19 0,-41 19-6331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4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24575,'0'-2'0,"1"0"0,-1 1 0,1-1 0,0 0 0,-1 1 0,1-1 0,0 0 0,0 1 0,0-1 0,0 1 0,1-1 0,-1 1 0,0 0 0,0-1 0,1 1 0,-1 0 0,1 0 0,-1 0 0,1 0 0,0 0 0,-1 0 0,1 1 0,0-1 0,-1 0 0,1 1 0,0 0 0,0-1 0,2 1 0,-1-1 0,0 0 0,0 1 0,0-1 0,0 1 0,1 0 0,-1 0 0,0 0 0,0 0 0,0 1 0,0-1 0,0 1 0,0-1 0,0 1 0,0 0 0,0 1 0,3 1 0,-3-2 0,-2 1 0,1 0 0,0 0 0,0 0 0,0 0 0,-1 0 0,1 0 0,-1 1 0,0-1 0,0 0 0,0 1 0,0-1 0,0 1 0,0-1 0,0 1 0,-1 0 0,0-1 0,1 1 0,-1-1 0,0 6 0,-2 1 0,1 1 0,-1-1 0,-1 0 0,-5 14 0,5-16 0,0 0 0,1 0 0,-1 1 0,2-1 0,-2 14 0,3-20 0,0 0 0,0 1 0,0-1 0,1 0 0,-1 0 0,1 0 0,-1 0 0,1 1 0,-1-1 0,1 0 0,0 0 0,-1 0 0,1 0 0,0 0 0,0 0 0,0-1 0,0 1 0,-1 0 0,1 0 0,0 0 0,1-1 0,-1 1 0,0-1 0,0 1 0,0-1 0,0 1 0,0-1 0,1 0 0,1 1 0,42 4 0,-29-4 0,-13 0 0,1-1 0,-1 0 0,0 1 0,0-1 0,0 1 0,0 0 0,0 0 0,0 0 0,0 0 0,0 1 0,-1-1 0,1 1 0,0 0 0,-1 0 0,1 0 0,2 3 0,-4-3 0,-1 0 0,1-1 0,-1 1 0,1 0 0,-1-1 0,0 1 0,0 0 0,0 0 0,0 0 0,0-1 0,0 1 0,0 0 0,-1 0 0,1-1 0,-1 1 0,1 0 0,-1-1 0,0 1 0,1 0 0,-1-1 0,0 1 0,0-1 0,0 1 0,0-1 0,-1 0 0,1 1 0,0-1 0,0 0 0,-1 0 0,-1 1 0,-6 7-341,-2 0 0,1-1-1,-15 9 1,-5 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30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6284 24575,'14'-17'0,"0"0"0,-2-1 0,0-1 0,-1 0 0,10-25 0,-10 22 0,40-79 0,3 2 0,132-180 0,-145 224 0,-4-2 0,-1-2 0,38-87 0,-35 67 0,62-96 0,-28 45 0,-22 36 0,42-81 0,-34 59 0,19-41 0,32-57 0,19 19 0,-23 38 0,-69 104 0,73-80 0,-1 3 0,25-32 0,-86 108 0,-3-2 0,68-107 0,-78 99 0,3 2 0,3 2 0,2 2 0,3 2 0,63-60 0,160-158 0,-133 91 0,-50 64 0,20-37 0,-72 102 0,2 1 0,83-92 0,36-7 0,156-165 0,-240 227 0,-41 51 0,63-65 0,-61 74 0,-2 0 0,0-2 0,-3-1 0,34-52 0,-49 66 0,2 1 0,0 0 0,1 1 0,0 1 0,25-20 0,94-61 0,-90 68 0,-1-2 0,39-37 0,-65 49 0,0-1 0,-2-1 0,0 0 0,15-29 0,28-40 0,69-68 0,-126 157-34,0 0-61,1-1 0,0 0 0,0 0-1,-1 0 1,1-1 0,-1 1 0,0 0 0,1-1 0,-1 1 0,0 0 0,0-1 0,-1 1 0,2-5 0,-4-5-6731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4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24575,'6'0'0,"0"1"0,0 1 0,0-1 0,0 1 0,0 0 0,-1 0 0,1 1 0,0 0 0,-1 0 0,0 0 0,0 1 0,7 5 0,2 3 0,0 0 0,-1 1 0,11 15 0,-10-8 0,0 2 0,-1 0 0,-2 0 0,0 1 0,-1 0 0,-1 1 0,-2 1 0,0-1 0,4 34 0,-4-8 0,-2-1 0,-2 1 0,-7 90 0,2-125 15,0 0 0,0 0 0,-2 0 0,0 0 0,-1 0 0,0-1 0,-9 17 0,12-26-77,-1 0 0,0 0 0,0-1 0,0 0 1,0 1-1,-1-1 0,1 0 0,-1-1 0,0 1 0,0-1 0,-1 1 0,1-1 1,-1-1-1,1 1 0,-1-1 0,0 1 0,0-1 0,0-1 0,0 1 0,0-1 1,-1 0-1,1 0 0,-11 0 0,-7-3-6764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5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24575,'1'-1'0,"0"0"0,0-1 0,-1 1 0,1 0 0,0 0 0,0 0 0,0 0 0,0 0 0,0 0 0,0 0 0,0 1 0,0-1 0,1 0 0,-1 0 0,0 1 0,0-1 0,1 1 0,-1-1 0,0 1 0,1 0 0,-1-1 0,0 1 0,1 0 0,-1 0 0,0 0 0,3 0 0,38-2 0,-39 2 0,1 1 0,0-1 0,-1 1 0,1 0 0,-1 0 0,1 0 0,-1 0 0,1 0 0,-1 1 0,0 0 0,1 0 0,-1 0 0,0 0 0,0 0 0,-1 0 0,1 1 0,0-1 0,3 6 0,-2-2 0,0 0 0,0 1 0,-1-1 0,0 1 0,-1 0 0,1 0 0,-1 0 0,-1 0 0,2 8 0,-1 5 0,-1 0 0,0 1 0,-2-1 0,0 0 0,-1 1 0,-6 21 0,-5-3 0,10-31 0,0-1 0,0 1 0,1 0 0,-3 16 0,11-21 0,7-9 0,9-9 0,110-80-1365,-100 75-5461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19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51 24575,'-2'-1'0,"1"0"0,-1 1 0,1-1 0,-1 0 0,1 0 0,0 1 0,0-1 0,-1 0 0,1 0 0,0-1 0,0 1 0,0 0 0,0 0 0,0 0 0,0-1 0,0-1 0,1 3 0,0-1 0,0 1 0,0-1 0,0 0 0,0 1 0,0-1 0,0 1 0,0-1 0,0 1 0,1-1 0,-1 1 0,0-1 0,0 1 0,1-1 0,-1 1 0,0-1 0,1 1 0,-1-1 0,1 1 0,-1 0 0,0-1 0,1 1 0,-1-1 0,1 1 0,-1 0 0,1 0 0,-1-1 0,1 1 0,5-3 0,0 1 0,0 0 0,1 0 0,-1 1 0,0 0 0,8-1 0,11-1 0,1 1 0,-1 2 0,0 0 0,0 2 0,26 5 0,-46-6 0,0 0 0,1 1 0,-1-1 0,0 1 0,0 1 0,0-1 0,-1 1 0,1-1 0,0 1 0,-1 1 0,0-1 0,0 1 0,4 4 0,-6-5 0,0 0 0,0 1 0,0 0 0,0 0 0,0-1 0,-1 1 0,0 0 0,0 0 0,0 0 0,0 0 0,-1 0 0,0 1 0,1-1 0,-1 0 0,-1 0 0,1 0 0,-1 0 0,1 0 0,-3 7 0,-1 0 0,0 0 0,0 0 0,-1 0 0,-1-1 0,0 1 0,0-1 0,-1-1 0,0 1 0,-15 15 0,1-5 0,-1 0 0,-41 28 0,198-67 0,-113 17 0,0 0 0,0 1 0,1 2 0,38 4 0,-57-4 0,1 0 0,0 0 0,-1 1 0,0-1 0,1 1 0,-1 0 0,0 0 0,0 1 0,0-1 0,0 1 0,-1 0 0,7 6 0,-8-6 0,0 0 0,0 0 0,0 0 0,-1 0 0,1 0 0,-1 0 0,0 1 0,0-1 0,0 1 0,0-1 0,-1 1 0,1-1 0,-1 1 0,0-1 0,0 1 0,0-1 0,-1 1 0,1-1 0,-2 5 0,-1 1 0,0-1 0,0 1 0,-1-1 0,0 0 0,0-1 0,-1 1 0,0-1 0,-1 0 0,1 0 0,-1 0 0,-1-1 0,1 0 0,-1 0 0,0-1 0,0 0 0,-1 0 0,0 0 0,1-1 0,-15 5 0,-8 3 0,0-1 0,0-1 0,-1-2 0,-37 5 0,56-11-100,-63 7 333,71-9-333,-1 0 0,1 0 0,0-1 0,0 1 1,0-1-1,0 0 0,-1 0 0,1 0 0,0 0 0,0-1 0,1 0 1,-1 0-1,0 0 0,-5-4 0,-5-10-6726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0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24575,'4'8'0,"2"11"0,7 10 0,2 12 0,-2 12 0,1 4 0,-1 1 0,-4-5 0,5-4 0,0-7 0,-2-5 0,-7-10 0,-5-9-8191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0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1352 380 24575,'0'-3'0,"1"0"0,0 0 0,0 0 0,0 0 0,0 0 0,1 0 0,-1 0 0,1 0 0,-1 0 0,1 1 0,0-1 0,0 1 0,0-1 0,1 1 0,-1 0 0,0 0 0,1 0 0,0 0 0,-1 0 0,7-2 0,-2-1 0,1 1 0,0 1 0,0 0 0,0 0 0,0 0 0,16-2 0,-18 4 0,1 0 0,0 1 0,0 0 0,0 0 0,0 1 0,0 0 0,-1 0 0,1 0 0,0 1 0,-1 0 0,1 0 0,-1 1 0,0 0 0,1 0 0,-2 0 0,9 6 0,-7-2 0,0 0 0,0 0 0,0 0 0,-1 1 0,0-1 0,0 1 0,-1 1 0,0-1 0,-1 1 0,5 14 0,-2-3 0,-1 0 0,-1 1 0,-1 0 0,0 0 0,-2 0 0,-1 0 0,0 0 0,-2 0 0,0 1 0,-5 20 0,3-30 8,0 0 0,-1-1 0,0 1 0,-1-1 0,-1 1 0,0-1 0,0-1 0,-1 1 0,0-1 0,-1 0 0,0-1 0,0 0 0,-1 0 0,-17 12 0,11-10-157,0-1 1,-1-1-1,0 0 1,-1-1-1,1-1 1,-1-1-1,-1 0 1,1-1-1,-25 3 1,-7-2-6678</inkml:trace>
  <inkml:trace contextRef="#ctx0" brushRef="#br0" timeOffset="1">332 1 24575,'-21'16'0,"-18"13"0,-10 23 0,-6 26 0,7 20 0,3 17 0,10 10 0,10 8 0,10 1 0,20-2 0,20-11 0,19-10 0,22-12 0,15-23 0,15-16 0,7-18 0,6-29 0,-15-16-8191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1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24575,'22'2'0,"-1"0"0,1 2 0,-1 0 0,0 1 0,0 1 0,0 1 0,-1 1 0,0 1 0,-1 1 0,25 16 0,7 7 0,-2 3 0,62 58 0,-78-63 0,-1 2 0,-2 2 0,-1 1 0,-2 1 0,28 50 0,-41-62 0,-1 0 0,-1 1 0,-1 1 0,-2 0 0,0 0 0,-2 0 0,-1 1 0,-1 1 0,1 46 0,-7-51 9,-2 0 1,-1-1-1,-1 1 0,0-1 0,-2 0 1,-1 0-1,-1-1 0,0 0 0,-2 0 0,-1-1 1,0 0-1,-25 29 0,-1-4-380,-1-1-1,-3-2 1,-85 68 0,13-25-6455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4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24575,'4'1'0,"1"-1"0,0 1 0,-1 0 0,1 1 0,-1-1 0,1 1 0,-1 0 0,0 0 0,0 0 0,1 1 0,-2-1 0,1 1 0,0 0 0,-1 0 0,1 0 0,-1 1 0,0-1 0,0 1 0,3 5 0,4 5 0,0 2 0,-1-1 0,11 30 0,-5-4 0,-2 1 0,-2 1 0,-2 0 0,-2 0 0,-2 0 0,-1 1 0,-3 50 0,-2-141 0,0 10 0,1-1 0,2 0 0,13-73 0,-12 99 0,1 1 0,0-1 0,0 1 0,1 0 0,0 1 0,1-1 0,12-15 0,-14 20 0,2 0 0,-1 1 0,1-1 0,-1 1 0,1 1 0,1-1 0,-1 1 0,1 0 0,-1 1 0,1-1 0,0 1 0,1 1 0,8-3 0,-13 4 0,1 0 0,-1 0 0,0 1 0,0-1 0,0 1 0,0 0 0,0 0 0,1 0 0,-1 1 0,0-1 0,0 1 0,0-1 0,0 1 0,0 0 0,0 0 0,0 1 0,0-1 0,0 1 0,4 2 0,-3 0 0,0-1 0,-1 1 0,1 0 0,-1 0 0,0 1 0,0-1 0,-1 0 0,1 1 0,-1 0 0,0-1 0,1 6 0,3 13 0,-1-1 0,-1 1 0,0 0 0,-1 28 0,-3-51 0,0 143-1365,-2-107-5461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4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24575,'0'-4'0,"4"7"0,1 11 0,1 11 0,-2 9 0,-1 11 0,-1 7 0,-1 1 0,7 1 0,3-9-8191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5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24575,'0'-5'0,"0"-1"0,0 1 0,0 0 0,1-1 0,0 1 0,0 0 0,0 0 0,1 0 0,-1 0 0,1 0 0,0 0 0,1 0 0,-1 0 0,1 1 0,0-1 0,0 1 0,4-4 0,-2 4 0,0 1 0,0 0 0,0 0 0,0 0 0,0 1 0,0-1 0,1 1 0,-1 1 0,1-1 0,-1 1 0,1 0 0,0 0 0,0 1 0,-1-1 0,11 2 0,-10-1 0,1 1 0,-1-1 0,0 2 0,0-1 0,0 0 0,0 1 0,0 0 0,0 1 0,-1-1 0,1 1 0,-1 0 0,0 1 0,1-1 0,-2 1 0,1 0 0,0 0 0,-1 0 0,1 1 0,-1 0 0,-1 0 0,1 0 0,-1 0 0,0 0 0,0 1 0,0-1 0,-1 1 0,1 0 0,1 11 0,0-2 0,-1 0 0,0 0 0,-1 1 0,-1-1 0,0 1 0,-1 0 0,-1-1 0,0 1 0,-2-1 0,-5 24 0,1-19-91,0 0 0,-1 0 0,-1-1 0,-1 0 0,0 0 0,-2-1 0,0-1 0,-1 0 0,-1-1 0,0 0 0,-1-1 0,-1 0 0,0-2 0,-27 18 0,15-16-6735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5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0 24575,'-9'8'0,"-9"23"0,-11 22 0,-1 27 0,6 27 0,6 20 0,7 17 0,8 16 0,18 9 0,22-4 0,25-13 0,18-22 0,16-24 0,11-30 0,12-28 0,14-26 0,9-29 0,-20-14-8191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31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24575,'0'-4'0,"0"3"0,4 9 0,2 8 0,7 9 0,2 8 0,6 11 0,0 6 0,4 3 0,-2 0 0,-1-5 0,-4 1 0,-6-11 0,-4-12-8191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6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24575,'0'-7'0,"0"0"0,0 0 0,1 0 0,0 1 0,0-1 0,1 0 0,-1 0 0,1 1 0,5-11 0,-5 15 0,0-1 0,-1 1 0,1 0 0,0-1 0,1 1 0,-1 0 0,0 0 0,1 1 0,-1-1 0,1 0 0,-1 1 0,1-1 0,0 1 0,-1 0 0,1 0 0,0 0 0,0 0 0,0 1 0,0-1 0,0 1 0,0 0 0,0 0 0,0 0 0,5 0 0,4 2 0,-1 0 0,0 0 0,1 2 0,-1-1 0,-1 1 0,1 1 0,0-1 0,-1 2 0,0 0 0,0 0 0,-1 1 0,0 0 0,14 14 0,3 4 0,-1 2 0,-1 1 0,24 37 0,-15-11 0,-2 1 0,-3 2 0,-2 0 0,-2 2 0,-3 1 0,-3 1 0,-2 0 0,-4 1 0,-1 1 0,2 92 0,-12-120 24,-2 0 0,-1-1 0,-2 1 0,-12 50 0,12-68-148,-1 0 0,-1-1 1,0 0-1,-1 0 0,-1-1 0,0 0 1,-1 0-1,-1-1 0,0 0 0,-1-1 1,-12 13-1,-14 3-6702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6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85 141 24575,'-1'-4'0,"0"1"0,-1-1 0,0 0 0,1 1 0,-1-1 0,-1 1 0,1-1 0,0 1 0,-6-5 0,-1-4 0,-42-76 0,50 108 0,8 16 0,8 66-455,-5 1 0,-3 139 0,-7-196-6371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7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1 409 24575,'8'0'0,"23"-4"0,38-2 0,52 1 0,54-7 0,50-2 0,51-10 0,39-13-1027,26-9 1027,4-4 0,-12 6 0,-35-2 0,-43 8 0,-58 2 0,-74 6 0,-78 14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27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257 501 24575,'-24'0'0,"-29"12"0,-12 5 0,4 2 0,16-1 0,37-4 0,51-9 0,59-12 0,65-14 0,64-19 0,58-16 0,56-13-2287,34-12 2287,-3 0 0,-33 6-1139,-47 15 1139,-61 7 0,-71 11-4765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1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24575,'0'-4'0,"8"-2"0,2 5 0,1 11 0,-3 11 0,-2 14 0,-3 18 0,-1 15 0,3 17 0,0 6 0,0-1 0,-1-3 0,-2-8 0,0-14 0,-2-14 0,0-7 0,0-20 0,0-13-8191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1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500 135 24575,'0'-6'0,"0"1"0,0-1 0,-1 0 0,0 1 0,0-1 0,0 1 0,-1 0 0,1-1 0,-1 1 0,-1 0 0,1 0 0,-1 0 0,0 0 0,0 0 0,0 1 0,-1-1 0,1 1 0,-1 0 0,0 0 0,0 1 0,-1-1 0,1 1 0,-1 0 0,0 0 0,0 0 0,0 0 0,0 1 0,0 0 0,0 0 0,-1 1 0,1-1 0,-1 1 0,1 0 0,-1 1 0,1-1 0,-1 1 0,0 0 0,1 1 0,-1-1 0,-9 3 0,-6 3 0,1 1 0,-1 1 0,1 0 0,1 1 0,0 2 0,0 0 0,1 1 0,0 0 0,-21 21 0,27-22 0,0 0 0,1 1 0,0 1 0,1-1 0,1 2 0,0-1 0,0 1 0,2 1 0,0-1 0,0 1 0,1 0 0,1 1 0,-3 17 0,7-29 0,0 0 0,1 0 0,-1 0 0,1 0 0,0 0 0,0-1 0,1 1 0,-1 0 0,1 0 0,0 0 0,0 0 0,0-1 0,1 1 0,-1 0 0,1-1 0,0 1 0,0-1 0,0 0 0,0 0 0,0 1 0,1-2 0,0 1 0,-1 0 0,1 0 0,0-1 0,0 1 0,1-1 0,-1 0 0,0 0 0,1 0 0,-1-1 0,1 1 0,0-1 0,0 0 0,7 2 0,3-1 0,0 1 0,1-2 0,-1 0 0,0-1 0,1 0 0,-1-1 0,1 0 0,24-7 0,-7-3-145,0-1-1,-1-1 1,0-2-1,-1-1 1,50-36-1,-64 41-346,23-14-6334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1 100 24575,'7'0'0,"-1"0"0,1 1 0,0 0 0,0 0 0,-1 1 0,1 0 0,0 0 0,-1 0 0,0 1 0,0 0 0,1 0 0,-2 0 0,1 1 0,0 0 0,-1 0 0,0 1 0,0 0 0,6 6 0,-5-4 0,-1 1 0,0 0 0,0 0 0,0 0 0,-1 0 0,0 1 0,-1 0 0,0 0 0,0 0 0,-1 0 0,-1 0 0,2 14 0,-3-37 0,0 0 0,1 1 0,1-1 0,0 0 0,1 0 0,0 1 0,1 0 0,0-1 0,1 1 0,1 1 0,0-1 0,11-15 0,-13 21 0,0 1 0,1-1 0,0 1 0,0 0 0,0 0 0,1 1 0,0 0 0,0 0 0,0 0 0,1 1 0,0 0 0,-1 0 0,1 0 0,1 1 0,-1 0 0,0 1 0,1-1 0,0 1 0,-1 1 0,1 0 0,0 0 0,0 0 0,12 1 0,-16 1 4,0 0 0,0 0-1,0 0 1,0 1-1,0-1 1,0 1 0,-1 0-1,1 0 1,0 0 0,-1 1-1,0-1 1,1 1 0,-1 0-1,0-1 1,-1 2 0,1-1-1,0 0 1,-1 0 0,0 1-1,1 0 1,-1-1-1,-1 1 1,1 0 0,-1 0-1,1 0 1,-1 0 0,0 0-1,0 6 1,3 14-273,-1-1-1,-1 0 1,-3 43-1,1-54-123,-1 23-6433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4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24575,'12'0'0,"12"0"0,15 0 0,11-12 0,11-4 0,2 0 0,-1 0 0,-11 2-8191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4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60 24575,'-4'0'0,"-1"4"0,7 1 0,17 1 0,17-2 0,22-5 0,29-3 0,29-12 0,19-12 0,-15-1-8191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5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24575,'26'-10'0,"-9"2"0,-4 3 0,0 2 0,0 0 0,0 1 0,0 0 0,1 0 0,-1 2 0,0 0 0,1 0 0,-1 1 0,18 4 0,-26-4 0,0 0 0,-1 0 0,1 1 0,-1 0 0,0-1 0,1 1 0,-1 1 0,0-1 0,0 1 0,0 0 0,0 0 0,-1 0 0,1 0 0,-1 0 0,0 1 0,0 0 0,0-1 0,0 1 0,-1 0 0,0 1 0,1-1 0,-1 0 0,-1 1 0,1-1 0,-1 1 0,0-1 0,0 1 0,0 0 0,0-1 0,-1 1 0,0 0 0,-1 7 0,-1 7 0,-2 0 0,0 0 0,-1 0 0,-1 0 0,-1-1 0,0 0 0,-1-1 0,-2 0 0,1 0 0,-2 0 0,0-2 0,-1 1 0,0-1 0,-26 22 0,38-36 0,-1-1 0,1 0 0,0 1 0,-1-1 0,1 0 0,0 1 0,-1-1 0,1 0 0,0 0 0,-1 1 0,1-1 0,0 0 0,-1 0 0,1 0 0,-1 0 0,1 1 0,-1-1 0,1 0 0,0 0 0,-1 0 0,1 0 0,-1 0 0,1 0 0,-1 0 0,1 0 0,-1 0 0,1 0 0,0 0 0,-1-1 0,1 1 0,-1 0 0,0 0 0,-2-15 0,10-24 0,9-16 0,2 1 0,2 1 0,53-97 0,-67 140 0,0-1 0,1 1 0,0 1 0,0-1 0,1 1 0,13-12 0,-20 21 0,0-1 0,0 0 0,-1 1 0,1-1 0,0 1 0,0-1 0,0 1 0,0-1 0,0 1 0,0-1 0,0 1 0,0 0 0,0 0 0,0-1 0,0 1 0,0 0 0,0 0 0,0 0 0,1 0 0,6 12 0,-9 28 0,-14 55 0,2-29 0,4 2 0,2-1 0,3 92 0,4-155 5,0-1 1,1 0-1,-1 0 0,0 1 0,1-1 0,0 0 1,0 0-1,0 0 0,0 0 0,1 0 1,-1 0-1,1 0 0,-1 0 0,1-1 0,0 1 1,0 0-1,0-1 0,1 0 0,-1 1 0,1-1 1,-1 0-1,6 3 0,-1-2-154,0-1 1,-1 0-1,1 0 1,0 0-1,0-1 1,0 0-1,1-1 1,-1 0-1,9 0 1,20-2-6678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32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18 24575,'0'-1'0,"0"0"0,-1 0 0,1 0 0,-1 0 0,1 0 0,-1 0 0,0 1 0,1-1 0,-1 0 0,0 0 0,0 0 0,1 1 0,-1-1 0,0 0 0,0 1 0,0-1 0,0 1 0,0-1 0,0 1 0,0-1 0,0 1 0,0 0 0,0-1 0,0 1 0,0 0 0,0 0 0,0 0 0,0 0 0,0 0 0,-2 0 0,-34 2 0,32 0 0,0 1 0,0 0 0,0 0 0,1 0 0,-1 1 0,1-1 0,0 1 0,0 0 0,0 1 0,1-1 0,-1 0 0,1 1 0,0 0 0,1 0 0,-1 0 0,1 0 0,0 0 0,0 1 0,0-1 0,1 0 0,-1 8 0,-1 0 0,0 0 0,2 0 0,-1 0 0,2 1 0,0-1 0,0 0 0,5 26 0,-4-36 0,-1-1 0,1 1 0,-1-1 0,1 0 0,0 1 0,0-1 0,0 0 0,0 0 0,1 1 0,-1-1 0,0 0 0,1 0 0,0 0 0,-1-1 0,1 1 0,0 0 0,0-1 0,0 1 0,0-1 0,0 1 0,0-1 0,3 1 0,-2-1 0,1-1 0,-1 1 0,1-1 0,0 0 0,-1 1 0,1-2 0,-1 1 0,1 0 0,0-1 0,-1 0 0,1 1 0,-1-2 0,6-1 0,4-3 0,0-1 0,0 0 0,0-1 0,-1 0 0,0-1 0,13-13 0,48-62-417,-61 68-531,12-13-5878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6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24575,'4'4'0,"1"10"0,0 10 0,-1 9 0,-1 11 0,7 7 0,1 2 0,0 0 0,-3-5 0,-2-2 0,-3-5 0,-1-10-8191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7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24575,'8'0'0,"11"0"0,14-4 0,9-2 0,7 1 0,2 1 0,-4-7 0,-9-1-8191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7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24575,'-1'0'0,"0"1"0,0-1 0,0 0 0,0 1 0,1-1 0,-1 1 0,0-1 0,0 1 0,0-1 0,1 1 0,-1-1 0,0 1 0,1 0 0,-1 0 0,0-1 0,1 1 0,-1 0 0,1 0 0,-1 0 0,1-1 0,0 1 0,-1 0 0,1 0 0,0 0 0,0 0 0,-1 0 0,1 0 0,0 1 0,-4 33 0,4-29 0,-1 10 0,-2 2 0,2 0 0,0 0 0,1 0 0,1 1 0,1-1 0,0-1 0,6 22 0,-7-36 0,0-1 0,0 0 0,0 1 0,0-1 0,1 0 0,-1 1 0,0-1 0,1 0 0,0 0 0,-1 0 0,1 0 0,0 0 0,0-1 0,0 1 0,1-1 0,-1 1 0,0-1 0,0 0 0,1 1 0,-1-1 0,3 0 0,-1 0 0,1 0 0,-1-1 0,0 0 0,0 0 0,0 0 0,0 0 0,0-1 0,1 0 0,-1 0 0,0 0 0,0 0 0,5-2 0,-1-1 0,1 0 0,-1-1 0,0 0 0,0 0 0,0 0 0,-1-1 0,0 0 0,0-1 0,0 0 0,-1 0 0,7-10 0,-6 3 0,-1 0 0,-1-1 0,0 0 0,-1 0 0,0 0 0,-1 0 0,-1-1 0,0-28 0,-3 107 0,2-1 0,3 1 0,22 111 0,-8-111 0,-11-43 0,-1 1 0,-1-1 0,0 1 0,-2 1 0,-1-1 0,0 34 0,-1-53 0,-2 0 0,1 0 0,0 0 0,0 0 0,-1 0 0,1 0 0,-1 0 0,1 0 0,-1 0 0,0-1 0,0 1 0,0 0 0,0 0 0,0-1 0,0 1 0,-1-1 0,1 1 0,0-1 0,-1 1 0,1-1 0,-1 0 0,1 0 0,-1 0 0,0 0 0,0 0 0,1 0 0,-1 0 0,0 0 0,0-1 0,0 1 0,0-1 0,0 1 0,0-1 0,0 0 0,0 0 0,0 0 0,-3 0 0,0-1 0,0 0 0,1 0 0,-1 0 0,1-1 0,-1 1 0,1-1 0,-1 0 0,1-1 0,0 1 0,0-1 0,0 0 0,0 0 0,0 0 0,-4-5 0,3 1 6,-1 0-1,1 0 1,1 0-1,0 0 0,0-1 1,0 1-1,1-1 1,0 0-1,0 0 1,1 0-1,0-1 1,1 1-1,-1 0 0,2-1 1,-1 1-1,1-1 1,1 1-1,-1-1 1,1 1-1,1 0 1,2-9-1,-1 7-88,0 0 1,1 1-1,0 0 1,1 0-1,0 0 1,0 1-1,1 0 1,0 0-1,0 0 1,1 0-1,0 1 1,1 0-1,-1 1 1,1 0-1,1 0 1,-1 0-1,13-5 1,10-2-6744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8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24575,'0'4'0,"0"10"0,0 6 0,0 7 0,0 13 0,0 6 0,0 8 0,0 3 0,0-1 0,0-5 0,0-7 0,0-12-8191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8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0 24575,'-3'1'0,"0"-1"0,-1 0 0,1 1 0,0 0 0,-1-1 0,1 1 0,0 1 0,0-1 0,0 0 0,0 1 0,0-1 0,0 1 0,1 0 0,-1 0 0,0 0 0,1 1 0,0-1 0,-1 0 0,1 1 0,0 0 0,0-1 0,0 1 0,-2 4 0,-2 8 0,-1-1 0,1 1 0,-6 28 0,8-27 0,-14 56 0,3 1 0,-9 128 0,25 150 0,5-257 0,35 168 0,-33-226 0,2 0 0,2 0 0,1-1 0,1-1 0,2 0 0,1-2 0,35 50 0,-43-70-151,2 0-1,-1-1 0,1 0 0,1-1 1,0 0-1,0 0 0,1-2 1,27 15-1,21 0-6674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39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24575,'0'-4'0,"4"-1"0,10-1 0,14 6 0,10 11 0,3 11 0,-5 14 0,3 17 0,-5 24 0,-8 15 0,-9 8 0,-7-1 0,-5-10 0,-4-11 0,-2-11 0,0-13 0,-1-15-8191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24575,'0'-1'0,"0"1"0,0-1 0,1 0 0,-1 0 0,0 0 0,1 0 0,-1 1 0,1-1 0,-1 0 0,1 0 0,0 1 0,-1-1 0,1 0 0,0 1 0,-1-1 0,1 1 0,0-1 0,0 1 0,-1-1 0,1 1 0,0-1 0,0 1 0,0 0 0,0-1 0,-1 1 0,1 0 0,2 0 0,29-5 0,-27 5 0,2-1 0,1 0 0,-1 1 0,0 0 0,1 0 0,-1 0 0,0 1 0,1 1 0,-1-1 0,12 5 0,-15-4 0,-1 0 0,0 0 0,0 0 0,0 0 0,0 1 0,0-1 0,0 1 0,-1 0 0,1 0 0,-1 0 0,0 0 0,0 0 0,0 0 0,0 1 0,-1-1 0,1 1 0,-1-1 0,0 1 0,0 0 0,0-1 0,0 5 0,2 17 0,-2 0 0,0 1 0,-2-1 0,0 0 0,-2 0 0,-7 28 0,5-20 0,7-27 0,5-11 0,12-13 0,-17 15 0,43-53 0,-33 39 0,1 1 0,1 0 0,0 1 0,1 0 0,20-15 0,-11 19-1365,-6 8-5461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0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24575,'4'0'0,"13"0"0,17-8 0,21-3 0,19 1 0,4-2 0,-3 0 0,-10 4 0,-16-3 0,-24 2 0,-25 3 0,-13 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1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24575,'1'8'0,"-1"15"0,-1 19 0,1 16 0,9 8 0,1 7 0,1 2 0,-3-3 0,-2-7 0,-3-5 0,-1-13-8191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2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24575,'85'-9'0,"-65"5"0,0 2 0,-1 0 0,1 1 0,29 2 0,-43 0 0,-1 0 0,1 0 0,-1 1 0,0-1 0,0 1 0,1 0 0,-1 0 0,-1 1 0,1 0 0,0 0 0,-1 0 0,1 0 0,-1 1 0,0-1 0,0 1 0,0 0 0,-1 0 0,1 1 0,-1-1 0,5 9 0,-5-5 0,0-1 0,-1 1 0,1 0 0,-1-1 0,-1 1 0,0 0 0,0 0 0,0 0 0,-1 0 0,0 0 0,-1 0 0,0 0 0,0 0 0,-1 0 0,1 0 0,-2 0 0,1-1 0,-1 1 0,-8 13 0,4-6 0,-2-1 0,0 0 0,0 0 0,-1-1 0,-1 0 0,0-1 0,-1 0 0,-24 18 0,35-29 0,0 0 0,-1 0 0,1 0 0,-1 0 0,1 0 0,-1-1 0,1 1 0,-1 0 0,0-1 0,1 1 0,-1-1 0,0 0 0,-1 1 0,2-1 0,1 0 0,-1 0 0,1-1 0,-1 1 0,1 0 0,-1 0 0,1 0 0,0-1 0,-1 1 0,1 0 0,-1 0 0,1-1 0,0 1 0,-1 0 0,1-1 0,-1 1 0,1 0 0,0-1 0,0 1 0,-1-1 0,1 1 0,0 0 0,0-1 0,-1 1 0,1-1 0,0 1 0,0-1 0,0 0 0,-1-3 0,1 1 0,0-1 0,1 1 0,-1-1 0,0 0 0,1 1 0,0-1 0,0 1 0,0-1 0,0 1 0,3-5 0,47-91 0,94-137 0,-141 231 0,28-36 0,-31 40 0,-1 1 0,0-1 0,1 1 0,-1-1 0,1 1 0,-1-1 0,1 1 0,-1-1 0,1 1 0,-1-1 0,1 1 0,-1 0 0,1-1 0,0 1 0,-1 0 0,1 0 0,-1-1 0,1 1 0,0 0 0,-1 0 0,1 0 0,0 0 0,-1 0 0,1 0 0,0 0 0,-1 0 0,1 0 0,0 0 0,-1 0 0,1 0 0,0 0 0,-1 1 0,1-1 0,0 0 0,-1 1 0,1-1 0,-1 0 0,1 1 0,-1-1 0,1 0 0,-1 1 0,1-1 0,-1 1 0,1-1 0,-1 1 0,1-1 0,-1 1 0,0 0 0,1-1 0,-1 1 0,0-1 0,0 1 0,1 0 0,-1-1 0,0 1 0,0 0 0,0-1 0,0 1 0,0 0 0,0-1 0,0 1 0,0 1 0,3 13 0,-1 1 0,-1 0 0,-1 0 0,0-1 0,-1 1 0,-4 24 0,-27 99 0,7-38 0,18-61-682,-2 46-1,7-56-6143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0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0 138 24575,'0'-10'0,"0"0"0,1 0 0,0 0 0,1 1 0,0-1 0,3-9 0,-4 16 0,0 0 0,0 0 0,0 1 0,1-1 0,-1 1 0,1-1 0,0 1 0,0 0 0,0-1 0,0 1 0,0 0 0,0 0 0,0 1 0,1-1 0,-1 0 0,1 1 0,-1-1 0,1 1 0,-1 0 0,1 0 0,0 0 0,0 0 0,0 0 0,3 0 0,-4 1 0,0 0 0,0 0 0,0 0 0,0 1 0,0-1 0,1 1 0,-1-1 0,0 1 0,0 0 0,0 0 0,0 0 0,-1 0 0,1 0 0,0 0 0,0 0 0,0 1 0,-1-1 0,1 0 0,-1 1 0,1 0 0,-1-1 0,0 1 0,0 0 0,1 0 0,-1 0 0,0-1 0,-1 1 0,1 0 0,1 4 0,2 6 0,0 0 0,0 1 0,2 18 0,-2-5 0,-2-1 0,0 1 0,-4 47 0,0-60 0,1 0 0,-1 0 0,-1 0 0,0-1 0,-1 1 0,-1-1 0,1 0 0,-2-1 0,-9 17 0,14-27 0,1-1 0,0 1 0,0-1 0,0 0 0,0 1 0,0-1 0,0 0 0,-1 1 0,1-1 0,0 0 0,0 1 0,-1-1 0,1 0 0,0 0 0,0 1 0,-1-1 0,1 0 0,0 0 0,-1 1 0,1-1 0,0 0 0,-1 0 0,1 0 0,0 0 0,-1 1 0,1-1 0,0 0 0,-1 0 0,1 0 0,-1 0 0,1 0 0,0 0 0,-1 0 0,1 0 0,0 0 0,-1 0 0,1 0 0,-1 0 0,1-1 0,0 1 0,-1 0 0,1 0 0,0 0 0,-1 0 0,1-1 0,0 1 0,-1 0 0,1 0 0,0 0 0,-1-1 0,1 1 0,0 0 0,0-1 0,0 1 0,-1 0 0,1-1 0,0 1 0,0 0 0,0-1 0,-1 1 0,1 0 0,0-1 0,0 1 0,0-1 0,0 1 0,0 0 0,0-1 0,-5-28 0,5 2 0,2 0 0,1 0 0,1 0 0,1 0 0,1 1 0,1 0 0,2 0 0,0 1 0,2 0 0,1 1 0,24-38 0,-35 60 0,0-1 0,0 1 0,0 1 0,1-1 0,-1 0 0,1 0 0,0 1 0,-1-1 0,1 0 0,0 1 0,0 0 0,0-1 0,0 1 0,0 0 0,0 0 0,0 0 0,0 0 0,0 1 0,3-2 0,-3 3 0,-1-1 0,1 1 0,-1 0 0,0 0 0,1 0 0,-1 0 0,0-1 0,0 2 0,0-1 0,0 0 0,0 0 0,0 0 0,0 0 0,0 1 0,0-1 0,0 0 0,-1 1 0,1-1 0,0 1 0,-1-1 0,1 1 0,-1-1 0,0 1 0,0-1 0,1 1 0,-1-1 0,0 1 0,0 2 0,2 24 26,0 0-1,-3 40 1,-1-46-266,2 0-1,0 0 1,1-1 0,1 1-1,9 33 1,-2-28-6586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3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24575,'3'-1'0,"1"-1"0,-1 0 0,0 1 0,1-1 0,-1 0 0,0 0 0,0-1 0,0 1 0,-1-1 0,1 1 0,-1-1 0,4-5 0,9-7 0,-9 10 0,1 0 0,0 0 0,0 1 0,0 0 0,0 0 0,1 1 0,-1 0 0,13-4 0,-17 7 0,-1-1 0,0 0 0,1 1 0,-1 0 0,0-1 0,1 1 0,-1 0 0,1 0 0,-1 1 0,1-1 0,-1 0 0,0 1 0,1-1 0,-1 1 0,0 0 0,1 0 0,-1 0 0,0 0 0,0 0 0,0 0 0,0 1 0,0-1 0,0 1 0,0-1 0,-1 1 0,1 0 0,0 0 0,-1 0 0,1 0 0,-1 0 0,0 0 0,2 4 0,0 2 0,0 0 0,-1 1 0,0 0 0,0-1 0,-1 1 0,0 0 0,0-1 0,-1 1 0,0 0 0,-1 0 0,0-1 0,0 1 0,-1 0 0,0-1 0,-1 1 0,-5 11 0,-5 9 0,-2-1 0,0 0 0,-23 29 0,31-47 0,5-9 0,1 1 0,0 0 0,0 0 0,0 0 0,0 0 0,0 0 0,0 0 0,0 1 0,0-1 0,1 0 0,-1 5 0,1-7 0,0 1 0,0-1 0,0 1 0,0 0 0,1-1 0,-1 1 0,0-1 0,0 1 0,1-1 0,-1 1 0,0-1 0,1 1 0,-1-1 0,0 1 0,1-1 0,-1 1 0,1-1 0,-1 0 0,1 1 0,-1-1 0,0 0 0,1 1 0,0-1 0,-1 0 0,1 0 0,-1 1 0,1-1 0,0 0 0,6 1 0,-1-1 0,0 0 0,1 0 0,-1 0 0,0-1 0,1 0 0,5-1 0,58-11-53,102-23-1259,-130 24-5514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24575,'8'0'0,"15"0"0,15 0 0,14 0 0,6-8 0,1-3 0,-5 1 0,-9 2 0,-2 2 0,-10 2-8191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4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24575,'-1'36'0,"-1"-15"0,2 0 0,0 0 0,1 0 0,8 39 0,-9-57 0,1 1 0,0 0 0,0 0 0,1-1 0,-1 1 0,1 0 0,0-1 0,0 0 0,0 1 0,0-1 0,1 0 0,-1 0 0,1 0 0,0 0 0,0-1 0,0 1 0,0-1 0,0 0 0,0 1 0,1-1 0,-1-1 0,1 1 0,-1-1 0,1 1 0,0-1 0,0 0 0,-1 0 0,1-1 0,0 1 0,0-1 0,0 0 0,7 0 0,-4-1 0,0 0 0,0 0 0,0-1 0,0 0 0,-1 0 0,1 0 0,-1-1 0,0 0 0,1-1 0,-2 1 0,1-1 0,0 0 0,-1 0 0,1-1 0,-1 0 0,0 0 0,-1 0 0,1 0 0,-1-1 0,6-10 0,0-1 0,-1-1 0,-1-1 0,0 0 0,-2 0 0,8-36 0,-14 235 0,20 224 0,-20-397 0,0 1 0,0 0 0,-1 0 0,0 0 0,0 0 0,-1-1 0,-4 13 0,5-18 0,0 0 0,1 0 0,-1-1 0,0 1 0,0 0 0,-1-1 0,1 1 0,0-1 0,0 1 0,-1-1 0,1 0 0,-1 0 0,1 1 0,-1-1 0,0 0 0,1 0 0,-1 0 0,0-1 0,0 1 0,1 0 0,-1-1 0,0 1 0,0-1 0,0 0 0,0 1 0,0-1 0,0 0 0,0 0 0,0 0 0,0 0 0,0-1 0,0 1 0,1-1 0,-1 1 0,0-1 0,-2 0 0,0-1 0,0 0 0,0-1 0,0 1 0,1-1 0,-1 1 0,1-1 0,0 0 0,0 0 0,0-1 0,0 1 0,1-1 0,-1 1 0,1-1 0,0 0 0,0 0 0,0 0 0,0 0 0,1 0 0,0 0 0,-2-7 0,-2-10 0,2-1 0,-3-36 0,5 46 0,0 1 0,1 0 0,0 0 0,1-1 0,1 1 0,-1 0 0,2 0 0,-1 0 0,2 0 0,-1 1 0,2-1 0,-1 1 0,1 0 0,1 0 0,0 0 0,0 1 0,1 0 0,0 0 0,0 1 0,1 0 0,1 0 0,-1 1 0,1 0 0,0 0 0,0 1 0,1 0 0,0 1 0,0 0 0,14-5 0,23-4-1365,-6 6-5461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4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24575,'1'-2'0,"-1"0"0,1 1 0,0-1 0,-1 0 0,1 1 0,0-1 0,0 1 0,0-1 0,0 1 0,1 0 0,-1 0 0,0-1 0,1 1 0,-1 0 0,0 0 0,1 0 0,-1 0 0,1 0 0,0 1 0,-1-1 0,1 0 0,0 1 0,-1-1 0,1 1 0,2-1 0,46-9 0,-48 10 0,1-1 0,0 1 0,0 0 0,0-1 0,-1 1 0,1 0 0,0 1 0,0-1 0,0 0 0,0 1 0,-1 0 0,1 0 0,0-1 0,-1 2 0,1-1 0,-1 0 0,1 0 0,-1 1 0,1-1 0,-1 1 0,0 0 0,0 0 0,0 0 0,0 0 0,0 0 0,0 0 0,0 1 0,-1-1 0,1 0 0,-1 1 0,0-1 0,0 1 0,0 0 0,0-1 0,0 1 0,0 0 0,-1 0 0,1-1 0,-1 1 0,0 0 0,0 3 0,0 8 0,0-1 0,-1 1 0,-1-1 0,0 0 0,-1 0 0,-1 0 0,-7 20 0,2-14 0,0 0 0,-16 21 0,-13 30 0,38-70 0,0 0 0,0 1 0,0-1 0,0 0 0,0 0 0,0 1 0,0-1 0,0 0 0,0 0 0,0 0 0,0 1 0,0-1 0,0 0 0,0 0 0,1 0 0,-1 1 0,0-1 0,0 0 0,0 0 0,0 0 0,0 1 0,1-1 0,-1 0 0,0 0 0,0 0 0,0 0 0,1 0 0,-1 0 0,0 0 0,0 1 0,1-1 0,-1 0 0,0 0 0,0 0 0,0 0 0,1 0 0,-1 0 0,0 0 0,0 0 0,1 0 0,-1 0 0,0 0 0,0 0 0,1 0 0,-1-1 0,0 1 0,0 0 0,0 0 0,1 0 0,-1 0 0,0 0 0,0 0 0,0 0 0,1-1 0,-1 1 0,0 0 0,0 0 0,0 0 0,1-1 0,21-7 0,-17 6 0,90-26 90,-65 21-575,-1-1 0,29-13 0,-33 8-6341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5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1 24575,'-7'0'0,"0"-1"0,-1 1 0,1 1 0,0-1 0,0 1 0,0 1 0,1-1 0,-1 1 0,0 0 0,0 1 0,1 0 0,-1 0 0,1 0 0,0 1 0,0-1 0,0 1 0,1 1 0,-1-1 0,1 1 0,0 0 0,1 0 0,-1 1 0,1 0 0,-6 9 0,-4 8 0,2 2 0,0-1 0,2 1 0,1 1 0,0-1 0,2 2 0,-5 34 0,1 23 0,0 85 0,10-144 0,1 0 0,1 0 0,1 0 0,1 0 0,1 0 0,11 35 0,-12-52 0,0 1 0,1-1 0,0 1 0,0-1 0,1-1 0,0 1 0,0 0 0,1-1 0,0 0 0,0-1 0,1 1 0,0-1 0,0 0 0,0-1 0,1 0 0,0 0 0,0-1 0,0 0 0,0 0 0,17 5 0,20 0-1365,-4-4-5461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6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24575,'0'-1'0,"1"0"0,-1 0 0,1 1 0,-1-1 0,1 0 0,0 0 0,0 0 0,-1 1 0,1-1 0,0 0 0,0 0 0,0 1 0,0-1 0,0 1 0,0-1 0,0 1 0,0 0 0,0-1 0,0 1 0,0 0 0,0-1 0,0 1 0,0 0 0,0 0 0,2 0 0,30-2 0,-26 2 0,0 2 0,1-1 0,-1 1 0,0 0 0,0 0 0,0 1 0,-1 0 0,1 0 0,-1 1 0,1 0 0,-1 0 0,0 0 0,-1 1 0,1 0 0,-1 0 0,0 0 0,0 0 0,0 1 0,6 11 0,2 3 0,-1 2 0,0 0 0,-1 0 0,11 37 0,-6-6 0,-3 0 0,-2 0 0,6 93 0,-12-53 0,-11 124 0,6-211-75,-9 52 280,9-56-265,0 0 0,-1 0 0,0 0 1,1-1-1,-1 1 0,0 0 0,0 0 0,0 0 1,0-1-1,0 1 0,0-1 0,-1 1 0,1-1 1,0 1-1,-1-1 0,1 0 0,-1 1 0,0-1 1,1 0-1,-1 0 0,0 0 0,0 0 1,1-1-1,-3 2 0,-10-2-6766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6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24575,'28'-18'0,"-19"13"0,0 2 0,-1-1 0,2 2 0,-1-1 0,0 1 0,0 0 0,1 1 0,-1 0 0,1 1 0,-1 0 0,14 1 0,-19 0 0,0 0 0,0 0 0,0 0 0,-1 0 0,1 1 0,0 0 0,0-1 0,-1 2 0,1-1 0,-1 0 0,0 1 0,0-1 0,0 1 0,0 0 0,0 0 0,0 0 0,-1 0 0,1 1 0,-1-1 0,0 1 0,0-1 0,-1 1 0,1 0 0,-1 0 0,1 0 0,-1 0 0,0 0 0,0 5 0,1 8 0,-1 0 0,-1 1 0,-1-1 0,0 0 0,-1 0 0,-6 21 0,-4 47 0,12-85 0,-1 1 0,1 0 0,0 0 0,0 0 0,0 0 0,-1 0 0,1-1 0,0 1 0,0 0 0,0 0 0,1 0 0,-1 0 0,0 0 0,0 0 0,0-1 0,1 1 0,-1 0 0,0 0 0,1 0 0,-1-1 0,1 1 0,-1 0 0,1 0 0,-1-1 0,1 1 0,-1 0 0,1-1 0,0 1 0,-1-1 0,1 1 0,0-1 0,0 1 0,-1-1 0,1 1 0,0-1 0,0 0 0,0 1 0,0-1 0,-1 0 0,1 0 0,0 0 0,0 0 0,0 0 0,0 0 0,0 0 0,0 0 0,0 0 0,-1 0 0,1 0 0,0 0 0,0-1 0,0 1 0,0 0 0,-1-1 0,1 1 0,0 0 0,0-1 0,-1 1 0,1-1 0,0 1 0,1-2 0,9-5 0,1-1 0,-1 0 0,11-10 0,-15 12 0,2-2-100,9-7-216,0 1-1,0 1 1,24-13 0,-7 10-6510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7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24575,'4'0'0,"5"0"0,6 0 0,8 0 0,12 0 0,12 0 0,11 0 0,3 0 0,-1 0 0,-18 0 0,-25-9 0,-15-1-8191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7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24575,'0'4'0,"0"9"0,0 11 0,0 9 0,8 8 0,2 8 0,1 8 0,-3 3 0,-2-2 0,-3-5 0,-1-9 0,-1-3 0,-1-9-8191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8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24575,'4'0'0,"6"0"0,8 0 0,6 0 0,-1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0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24575,'0'-1'0,"1"0"0,-1 0 0,1-1 0,-1 1 0,1 0 0,0 0 0,0 0 0,0 0 0,0 0 0,-1 0 0,1 0 0,0 0 0,1 0 0,-1 1 0,0-1 0,0 0 0,0 0 0,0 1 0,3-1 0,29-13 0,-26 11 0,0 0 0,5-2 0,1 0 0,0 1 0,25-6 0,-36 10 0,0-1 0,1 1 0,-1 0 0,0-1 0,1 1 0,-1 0 0,0 1 0,1-1 0,-1 0 0,0 1 0,0-1 0,1 1 0,-1-1 0,0 1 0,0 0 0,0 0 0,0 0 0,0 0 0,0 1 0,0-1 0,0 0 0,-1 1 0,1 0 0,0-1 0,-1 1 0,1 0 0,-1 0 0,0-1 0,1 1 0,0 3 0,1 2 0,0 1 0,-1-1 0,0 1 0,0 0 0,-1-1 0,0 1 0,0 0 0,-1 0 0,0 0 0,0 0 0,-1-1 0,0 1 0,-1 0 0,-2 8 0,0-3 0,-1 0 0,-1 0 0,0-1 0,-1 0 0,0 0 0,-17 20 0,23-31 0,-1 1 0,1-1 0,0 0 0,0 1 0,0-1 0,0 1 0,1-1 0,-1 1 0,0 0 0,1-1 0,-1 1 0,1 0 0,-1 0 0,1-1 0,0 1 0,-1 3 0,2-4 0,-1-1 0,0 1 0,1 0 0,-1 0 0,0-1 0,1 1 0,-1 0 0,1 0 0,-1-1 0,1 1 0,0-1 0,-1 1 0,1 0 0,-1-1 0,1 1 0,0-1 0,0 0 0,-1 1 0,1-1 0,0 1 0,0-1 0,-1 0 0,1 0 0,1 1 0,3 0 0,0-1 0,0 1 0,0-1 0,0 0 0,0 0 0,1-1 0,-1 1 0,0-1 0,8-2 0,35-13-682,72-32-1,-97 35-6143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9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 24575,'9'-4'0,"9"-2"0,15 1 0,6 1 0,-4 1-8191</inkml:trace>
  <inkml:trace contextRef="#ctx0" brushRef="#br0" timeOffset="1">427 19 24575,'0'-4'0,"13"-1"0,11 0 0,2 1-8191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49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24575,'9'-5'0,"5"0"0,2 0-8191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1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24575,'0'-4'0,"9"-1"0,13 0 0,17-8 0,16 0 0,21 1 0,20-6 0,11 1 0,-6 4 0,-11 2 0,-21 1 0,-26 1 0,-21 2-8191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1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24575,'-4'0'0,"-5"0"0,-1 8 0,0 10 0,3 16 0,2 12 0,3 12 0,0 8 0,2 0 0,0-2 0,0-9 0,9-1 0,2-10-8191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2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24575,'0'-1'0,"1"0"0,0 0 0,-1-1 0,1 1 0,0 0 0,0 0 0,0 0 0,-1 1 0,1-1 0,0 0 0,1 0 0,-1 0 0,0 1 0,0-1 0,0 0 0,0 1 0,0-1 0,1 1 0,-1 0 0,0-1 0,1 1 0,-1 0 0,0 0 0,0-1 0,1 1 0,1 1 0,41-4 0,-43 3 0,9-1 0,0 1 0,0 1 0,-1 0 0,1 0 0,0 1 0,-1 0 0,1 1 0,-1 0 0,0 1 0,16 7 0,-20-7 0,0 0 0,0-1 0,0 1 0,-1 1 0,0-1 0,0 1 0,0 0 0,0 0 0,-1 0 0,0 0 0,0 0 0,0 1 0,-1 0 0,1-1 0,-1 1 0,-1 0 0,1 0 0,0 10 0,-1-5 0,-1-1 0,-1 0 0,0 1 0,0-1 0,-1 0 0,0 1 0,-1-1 0,0 0 0,-1-1 0,0 1 0,0 0 0,-1-1 0,-1 0 0,1 0 0,-1-1 0,-1 0 0,1 0 0,-1 0 0,-1-1 0,0 0 0,0 0 0,-15 10 0,22-17 0,1 0 0,0 0 0,0 1 0,0-1 0,-1 0 0,1 0 0,0 0 0,0 0 0,0 1 0,-1-1 0,1 0 0,0 0 0,0 0 0,-1 0 0,1 0 0,0 0 0,0 0 0,-1 0 0,1 0 0,0 0 0,-1 0 0,1 0 0,0 0 0,0 0 0,-1 0 0,1 0 0,0 0 0,0 0 0,-1 0 0,1 0 0,0 0 0,0 0 0,-1 0 0,1-1 0,0 1 0,0 0 0,-1 0 0,1 0 0,0 0 0,0-1 0,-1 1 0,4-13 0,11-18 0,5-3 0,1 1 0,2 1 0,1 0 0,43-43 0,-65 74 0,1-1 0,-1 0 0,1 1 0,0-1 0,0 1 0,0-1 0,0 1 0,0 0 0,0 0 0,0 0 0,1 0 0,-1 0 0,4 0 0,-6 1 0,1 0 0,-1 0 0,1 0 0,-1 1 0,1-1 0,0 0 0,-1 0 0,0 1 0,1-1 0,-1 0 0,1 1 0,-1-1 0,1 1 0,-1-1 0,0 1 0,1-1 0,-1 0 0,0 1 0,1-1 0,-1 1 0,0-1 0,0 1 0,1-1 0,-1 1 0,0 0 0,0-1 0,0 1 0,0-1 0,0 1 0,0-1 0,0 1 0,0 0 0,0 0 0,0 10 0,-1 0 0,-1 0 0,1 0 0,-5 11 0,5-16 0,-15 54 0,8-34 0,2 0 0,0 1 0,2 0 0,-2 31 0,6-55 7,0 0-1,0 0 0,1 0 0,-1 0 1,1 0-1,0 0 0,0 0 1,0 0-1,0 0 0,0 0 1,1 0-1,-1 0 0,1-1 0,-1 1 1,1-1-1,0 1 0,0-1 1,4 4-1,-1-3-155,-1 0 1,1 0-1,0 0 1,0-1-1,0 0 1,0 0-1,0 0 1,0-1-1,10 2 1,15 1-6678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2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24575,'1'0'0,"1"1"0,-1-1 0,1 1 0,-1-1 0,1 1 0,-1 0 0,0-1 0,1 1 0,-1 0 0,0 0 0,0 0 0,1 0 0,-1 0 0,0 0 0,0 0 0,0 1 0,0-1 0,-1 0 0,1 1 0,0-1 0,0 0 0,-1 1 0,1-1 0,-1 1 0,1-1 0,-1 3 0,10 45 0,-9-42 0,8 182 0,-8-219 0,2 1 0,1-1 0,1 0 0,1 1 0,2 0 0,0 1 0,18-38 0,-22 60 0,0 0 0,0 0 0,1 1 0,0 0 0,0 0 0,0 0 0,0 1 0,1 0 0,0 0 0,0 0 0,0 0 0,0 1 0,1 0 0,-1 1 0,1-1 0,12-2 0,-15 4 0,0 0 0,0 1 0,-1-1 0,1 1 0,0 0 0,0 0 0,0 0 0,-1 0 0,1 1 0,0 0 0,0 0 0,-1 0 0,1 0 0,0 0 0,-1 1 0,1-1 0,-1 1 0,0 0 0,1 0 0,-1 0 0,0 1 0,0-1 0,-1 1 0,1 0 0,0-1 0,-1 1 0,0 0 0,1 1 0,-1-1 0,-1 0 0,1 1 0,1 3 0,3 16-40,0 0 0,-2 1 0,-1 0 0,-1-1 0,-1 1 0,-1 0 0,-5 37 0,3-14-1005,0-12-5781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3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24575,'8'-4'0,"7"-1"0,5 0 0,2 0 0,11 2 0,7 2 0,1 0 0,-3 0 0,1 1 0,-7 0-8191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4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24575,'0'18'0,"0"-1"0,1 0 0,1 0 0,0 0 0,2 0 0,0 0 0,1 0 0,0-1 0,1 0 0,1 0 0,1 0 0,17 26 0,-22-38 0,1 0 0,0 0 0,0 0 0,1-1 0,-1 1 0,1-1 0,0 0 0,-1-1 0,1 1 0,0-1 0,1 0 0,-1 0 0,0 0 0,1-1 0,-1 0 0,1 0 0,-1 0 0,1-1 0,-1 0 0,1 0 0,-1 0 0,1 0 0,-1-1 0,1 0 0,-1-1 0,1 1 0,9-5 0,-6 3 0,1-2 0,0 1 0,-1-1 0,0-1 0,0 0 0,0 0 0,-1-1 0,0 0 0,0 0 0,-1-1 0,0 0 0,0 0 0,9-15 0,10-44 0,-14 33 0,-10 93 0,-3 103 0,-9 146 0,8-291 0,-1 0 0,0-1 0,-8 21 0,10-33 0,0-1 0,0 1 0,0-1 0,-1 1 0,1-1 0,-1 0 0,0 0 0,0 0 0,0 0 0,0 0 0,-1 0 0,1 0 0,-1-1 0,0 0 0,1 1 0,-1-1 0,0 0 0,-1 0 0,1 0 0,0-1 0,-5 2 0,7-3 0,0 0 0,-1 0 0,1 0 0,0 0 0,0 0 0,-1-1 0,1 1 0,0-1 0,0 1 0,0-1 0,-1 1 0,1-1 0,0 0 0,0 1 0,0-1 0,0 0 0,0 0 0,0 0 0,1 0 0,-1 0 0,0 0 0,0 0 0,1 0 0,-1 0 0,0 0 0,1 0 0,-1 0 0,1-1 0,-1 1 0,1 0 0,0-2 0,-9-42 0,8 35 7,0-1 0,1 0 0,1 0 0,0 1 0,0-1 1,1 1-1,0-1 0,1 1 0,0-1 0,1 1 0,0 0 0,0 1 0,1-1 0,0 1 0,1 0 0,9-11 0,-5 9-142,0 0 0,2 1 0,-1 0 0,1 0 0,0 2 0,1-1 0,0 2 0,1-1 0,-1 2 0,30-10 0,-5 5-6691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4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24575,'1'3'0,"0"1"0,0-1 0,0 1 0,0 0 0,1-1 0,0 0 0,-1 1 0,5 5 0,7 15 0,-6 12 0,-1 1 0,-2 0 0,-1 54 0,-3-85 0,1-24 0,1-1 0,0 1 0,1 0 0,1 0 0,1 0 0,7-18 0,-10 31 0,0 1 0,0-1 0,0 1 0,1 0 0,0-1 0,0 1 0,0 0 0,0 1 0,1-1 0,-1 1 0,1-1 0,0 1 0,0 0 0,0 1 0,0-1 0,1 1 0,-1-1 0,1 1 0,-1 1 0,1-1 0,0 1 0,0-1 0,-1 1 0,1 1 0,0-1 0,0 1 0,8 0 0,-7 1 0,0 0 0,-1 0 0,1 0 0,0 1 0,-1 0 0,1 0 0,-1 0 0,0 1 0,0 0 0,0 0 0,0 0 0,0 0 0,-1 1 0,1 0 0,-1 0 0,0 0 0,0 1 0,-1-1 0,1 1 0,-1 0 0,0 0 0,0 0 0,2 7 0,1 1 0,0 1 0,-1 0 0,-1 0 0,0 0 0,-1 0 0,-1 1 0,0-1 0,0 18 0,-2-28-91,0 0 0,-1 0 0,1 0 0,0-1 0,-1 1 0,0 0 0,0-1 0,0 1 0,-1 0 0,1-1 0,-1 0 0,1 1 0,-1-1 0,-3 4 0,-12 9-6735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5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24575,'-11'-1'0,"-1"1"0,1 1 0,-1-1 0,1 2 0,0 0 0,0 0 0,0 1 0,0 0 0,0 1 0,0 0 0,1 1 0,0 0 0,0 0 0,0 1 0,1 1 0,-1 0 0,2 0 0,-1 1 0,1 0 0,-12 14 0,6-2 0,0 0 0,1 1 0,1 1 0,1 0 0,1 1 0,1 0 0,1 0 0,1 1 0,-5 32 0,3-6 0,3 0 0,2 1 0,4 79 0,2-99 17,1-1 0,2 1 1,1-1-1,2 0 0,1 0 0,22 52 0,-24-67-110,0-1 0,1-1 1,0 1-1,1-1 0,1-1 0,0 1 0,0-2 0,1 1 1,1-2-1,0 1 0,0-2 0,1 1 0,0-2 1,1 0-1,17 8 0,-3-6-6733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2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24575,'8'0'0,"11"0"0,6 0 0,-1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24575,'18'1'0,"1"0"0,-1 0 0,0 2 0,0 0 0,0 2 0,-1 0 0,1 0 0,-1 2 0,0 0 0,-1 1 0,0 0 0,0 2 0,-1 0 0,0 0 0,22 22 0,-16-12 0,-1 2 0,0 0 0,-2 1 0,-1 1 0,0 1 0,-2 0 0,-1 1 0,-1 1 0,-1 0 0,13 47 0,-8-12 0,-3 1 0,-3 0 0,6 119 0,-16-141 24,-1 0 0,-2 1 0,-1-1 0,-12 48 0,12-75-117,0 1 0,-2-1 1,1 0-1,-2-1 0,0 1 0,0-1 0,-1 0 0,-1-1 1,0 1-1,-1-2 0,0 1 0,-1-1 0,0-1 1,-1 1-1,-13 8 0,-13 3-6733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7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24575,'0'-3'0,"0"0"0,1-1 0,-1 1 0,1-1 0,0 1 0,0 0 0,0 0 0,0-1 0,1 1 0,-1 0 0,1 0 0,0 0 0,0 0 0,0 1 0,0-1 0,0 1 0,1-1 0,-1 1 0,1 0 0,-1-1 0,1 1 0,0 1 0,0-1 0,0 0 0,0 1 0,0-1 0,1 1 0,3-1 0,-4 1 0,0 0 0,0 1 0,0-1 0,0 1 0,0 0 0,0 0 0,0 0 0,1 0 0,-1 0 0,0 1 0,0-1 0,0 1 0,0 0 0,-1 0 0,1 0 0,0 0 0,0 1 0,0-1 0,-1 1 0,1-1 0,-1 1 0,1 0 0,-1 0 0,0 0 0,0 0 0,0 1 0,0-1 0,0 1 0,0-1 0,-1 1 0,3 4 0,1 7 0,0 0 0,0 0 0,-2 0 0,0 1 0,-1-1 0,0 1 0,-1 0 0,-1 23 0,-4 10 0,-12 59 0,9-66 0,7-42 0,0 1 0,0 0 0,1 0 0,-1 0 0,0-1 0,0 1 0,1 0 0,-1 0 0,0 0 0,0 0 0,1 0 0,-1 0 0,0 0 0,1 0 0,-1 0 0,0 0 0,0 0 0,1 0 0,-1 0 0,0 0 0,1 0 0,-1 0 0,0 0 0,0 0 0,1 0 0,-1 0 0,0 0 0,1 0 0,-1 1 0,0-1 0,0 0 0,1 0 0,-1 0 0,0 0 0,0 1 0,0-1 0,1 0 0,-1 0 0,0 0 0,0 1 0,0-1 0,0 0 0,0 0 0,1 1 0,-1-1 0,0 0 0,0 1 0,0-1 0,0 0 0,0 0 0,0 1 0,0-1 0,0 0 0,0 1 0,0-1 0,0 0 0,0 0 0,0 1 0,0-1 0,0 0 0,0 1 0,0-1 0,-1 0 0,1 0 0,0 1 0,0-1 0,0 1 0,21-19 0,-16 13 0,35-28 27,2 2-1,2 2 1,54-28-1,144-59-1112,-216 105 701,48-22-6441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2:59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0 643 24575,'1245'-39'0,"-601"-30"0,-107 10 0,148-17 0,373-33 0,-1052 109 0,1434-75 0,-40 30 0,-353-4 0,-286 9 0,301 30 0,-975 10 0,18-2 0,0-5 0,193-39 0,-168 29-1365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1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95 24575,'0'-75'0,"0"55"0,0 53 0,13 650 0,-2-76 0,16-133 0,-7-189 0,-12-152 0,9 390 0,-45-554 0,-21-28-119,-26-33-504,-91-143 0,153 212-6203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3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24575,'0'-4'0,"0"7"0,0 11 0,0 11 0,0 13 0,0 13 0,0 9 0,0 7 0,0 4 0,0 3 0,0-1 0,0-3 0,0-6 0,0-10 0,0-6 0,0-11-8191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3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409 134 24575,'0'-6'0,"-1"-1"0,0 1 0,0 0 0,-1 1 0,1-1 0,-1 0 0,-1 0 0,1 1 0,-1-1 0,0 1 0,0 0 0,-1-1 0,1 2 0,-1-1 0,0 0 0,-1 1 0,1 0 0,-1 0 0,1 0 0,-1 0 0,-1 1 0,1 0 0,0 0 0,-1 0 0,1 1 0,-1 0 0,0 0 0,0 0 0,0 1 0,0 0 0,0 0 0,0 0 0,0 1 0,0 0 0,0 0 0,0 0 0,-9 3 0,2 1 0,1 0 0,0 1 0,0 1 0,1 0 0,-1 0 0,1 1 0,1 1 0,0 0 0,0 0 0,0 1 0,1 0 0,0 1 0,1 0 0,0 1 0,1-1 0,-9 17 0,7-10 0,0 0 0,1 0 0,1 1 0,1 0 0,0 1 0,2-1 0,0 1 0,1 0 0,1 0 0,0 30 0,2-44 0,0-1 0,0 1 0,1-1 0,-1 1 0,1-1 0,0 0 0,1 1 0,-1-1 0,1 0 0,0 0 0,0 0 0,0 0 0,0 0 0,1 0 0,-1-1 0,1 1 0,0-1 0,0 0 0,1 0 0,-1 0 0,0 0 0,1 0 0,0-1 0,5 4 0,-2-4 0,0 0 0,0 0 0,-1-1 0,1 1 0,0-1 0,1-1 0,-1 1 0,0-1 0,0-1 0,0 1 0,0-1 0,0 0 0,0-1 0,12-4 0,17-8-145,0-2-1,59-37 1,-68 37-784,5-2-5897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3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24575,'8'27'0,"2"27"0,-3 149 0,12-248 0,-5-1 0,-4 12 0,1 2 0,19-40 0,-26 63 0,1 1 0,0 0 0,0 1 0,0-1 0,1 1 0,0 0 0,0 1 0,1-1 0,0 1 0,0 0 0,0 1 0,1 0 0,12-7 0,-17 11 0,0-1 0,0 1 0,0 0 0,0 0 0,0 0 0,0 0 0,0 0 0,1 1 0,-1 0 0,0-1 0,1 1 0,-1 0 0,0 1 0,0-1 0,1 0 0,-1 1 0,0 0 0,0 0 0,0 0 0,0 0 0,4 2 0,-3 0 0,-1 0 0,1 0 0,-1 0 0,0 1 0,0-1 0,0 1 0,0 0 0,-1 0 0,1 0 0,-1 0 0,0 0 0,0 0 0,1 6 0,3 11 0,-1 1 0,-2-1 0,0 1 0,-1-1 0,-1 27 0,-3 31-1365,0-47-5461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39 24575,'-4'0'0,"-1"4"0,7 1 0,13 1 0,11-2 0,10-2 0,6-4 0,8-2 0,4-5 0,-3 0 0,-6 0 0,-11-1 0,-4 1 0,-6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5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51 24575,'-4'0'0,"-2"4"0,5 1 0,11 0 0,11 0 0,14-2 0,14-6 0,14-1 0,12-5 0,3 0 0,-5-8 0,-11 0 0,-15 3-8191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24575,'8'0'0,"15"0"0,20 0 0,22 0 0,25 0 0,13 0 0,5 0 0,0 0 0,-9 0 0,-15 0 0,-28 0 0,-33 0 0,-28 0 0,-21 0 0,-7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2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 24575,'4'0'0,"9"-4"0,11-1 0,5-1 0,6 2 0,5 1 0,4 1 0,6 1 0,-5 1-8191</inkml:trace>
  <inkml:trace contextRef="#ctx0" brushRef="#br0" timeOffset="1">855 50 24575,'8'-8'0,"11"-3"0,6 1 0,7 1 0,2 3 0,-1 3 0,3 1 0,-6 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1 24575,'-7'0'0,"0"0"0,1 0 0,-1 1 0,0 0 0,0 0 0,1 1 0,-1-1 0,1 1 0,-9 4 0,13-4 0,-1-1 0,1 1 0,0 0 0,0-1 0,0 1 0,0 0 0,0 0 0,0 1 0,1-1 0,-1 0 0,1 0 0,0 1 0,-1-1 0,1 1 0,0-1 0,0 1 0,1 0 0,-1-1 0,0 1 0,1 0 0,0 0 0,-1-1 0,1 1 0,0 0 0,1 4 0,0 2 0,1 0 0,0 1 0,0-1 0,1 0 0,0-1 0,1 1 0,0 0 0,0-1 0,0 0 0,12 15 0,7 6 0,40 39 0,-15-17 0,-20-18 0,34 50 0,-55-72 0,-1 0 0,0 0 0,0 0 0,-1 1 0,0-1 0,-1 1 0,-1 1 0,0-1 0,2 19 0,-5-26 0,0-1 0,0 0 0,-1 0 0,0 1 0,0-1 0,0 0 0,0 0 0,-1 0 0,1 0 0,-1 0 0,0 0 0,0 0 0,-1-1 0,1 1 0,-1-1 0,1 1 0,-1-1 0,-7 6 0,-5 3 0,-1 0 0,0-1 0,-19 9 0,-16 11 0,-4 16 0,2 1 0,2 3 0,-46 61 0,56-65 0,25-30 0,11-12 0,0 0 0,0 0 0,0 1 0,1-1 0,0 1 0,0 0 0,0 0 0,1 1 0,0-1 0,0 1 0,-2 7 0,5-13 0,0 0 0,0 0 0,0 0 0,0 0 0,0 1 0,0-1 0,0 0 0,1 0 0,-1 0 0,0 0 0,0 0 0,1 0 0,-1 0 0,1 0 0,-1 0 0,1 0 0,0 0 0,-1 0 0,1 0 0,0-1 0,-1 1 0,1 0 0,0 0 0,0-1 0,0 1 0,0 0 0,0-1 0,0 1 0,0-1 0,0 1 0,0-1 0,1 1 0,40 6 0,-41-7 0,43 2 0,1-2 0,-1-2 0,0-2 0,52-11 0,176-53 0,-130 30 0,-32 10 0,8 1 0,221-85 0,-295 91-1365,-19 5-5461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09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24575,'0'-8'0,"4"-3"0,2 9 0,-1 13 0,-1 12 0,-1 10 0,7 12 0,1 7 0,0 2 0,-3-4 0,-2-7 0,1-2 0,0-12 0,-1-11-8191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0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3 24575,'-4'0'0,"-9"0"0,-7 0 0,0 4 0,4 10 0,4-2 0,12-11 0,7-10 0,-3-3 0,-1 0-8191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0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24575,'12'-4'0,"9"-1"0,3 0 0,7-3 0,2 0 0,-1 1 0,-6-2 0,-3 0 0,-5 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0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24575,'4'0'0,"13"0"0,9-4 0,2-1 0,6-1 0,1-6 0,-6-2-8191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1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24575,'0'9'0,"0"9"0,4 12 0,1 7 0,0 6 0,-1 0 0,-1 0 0,7-3 0,2-4 0,-2 0 0,-1-6-8191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2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24575,'4'2'0,"1"0"0,-1 0 0,0 0 0,1 0 0,-1 1 0,-1-1 0,1 1 0,0 0 0,0 0 0,-1 0 0,0 1 0,0-1 0,0 1 0,5 8 0,-1-4 0,7 9 0,0 1 0,-1 1 0,-1 0 0,-1 1 0,-1 0 0,0 0 0,-2 1 0,0 1 0,8 37 0,-22-103 0,1 25 0,2 1 0,1-1 0,0 0 0,1 0 0,1-1 0,1 1 0,1 0 0,4-21 0,-4 37 0,-1-1 0,1 0 0,0 1 0,-1 0 0,1-1 0,1 1 0,-1 0 0,0 0 0,1 0 0,0 0 0,-1 1 0,1-1 0,0 1 0,1 0 0,-1 0 0,0 0 0,1 0 0,-1 0 0,1 1 0,-1-1 0,1 1 0,0 0 0,-1 0 0,1 0 0,0 1 0,0-1 0,0 1 0,0 0 0,7 1 0,-5 0 0,0-1 0,0 1 0,0 1 0,-1-1 0,1 1 0,0 0 0,-1 0 0,1 1 0,-1-1 0,0 1 0,0 0 0,0 1 0,0-1 0,0 1 0,-1 0 0,0 1 0,0-1 0,7 9 0,-6-3 13,0-1 1,-1 2-1,0-1 0,0 0 0,-1 1 1,-1-1-1,0 1 0,1 16 0,-1 10-745,-3 42-1,1-79 714,-2 32-6807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4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0 147 24575,'1'-3'0,"-1"-1"0,1 1 0,0 0 0,0 0 0,1 0 0,-1 0 0,0 0 0,1 1 0,0-1 0,-1 0 0,1 1 0,0-1 0,1 1 0,-1-1 0,0 1 0,1 0 0,-1 0 0,1 0 0,0 0 0,-1 1 0,1-1 0,0 1 0,0 0 0,0-1 0,4 0 0,8-3 0,1 0 0,-1 1 0,27-3 0,-33 5 0,1 1 0,-1 0 0,1 1 0,-1 1 0,1-1 0,0 1 0,-1 1 0,0 0 0,10 3 0,-15-4 0,0 1 0,-1-1 0,1 1 0,-1 0 0,1 1 0,-1-1 0,0 0 0,0 1 0,0 0 0,0 0 0,-1 0 0,1 0 0,-1 0 0,1 0 0,-1 0 0,0 1 0,0 0 0,-1-1 0,1 1 0,-1 0 0,0-1 0,0 1 0,0 0 0,0 8 0,0 2 0,-2 1 0,0 0 0,-1-1 0,0 1 0,-1-1 0,0 0 0,-2 0 0,1 0 0,-2 0 0,-12 22 0,-4 5 0,-2-1 0,-31 37 0,19-34 0,35-43 0,1 1 0,-1 0 0,0 0 0,1-1 0,-1 1 0,0 0 0,1-1 0,-1 1 0,0 0 0,0-1 0,0 1 0,0-1 0,0 0 0,0 1 0,0-1 0,1 0 0,-1 1 0,0-1 0,0 0 0,-1 0 0,0-14 0,16-32 0,30-63 0,5 3 0,70-113 0,-119 218 0,27-36 0,-14 28 0,-12 9 0,-1 0 0,0 0 0,1 1 0,-1-1 0,1 0 0,-1 1 0,1-1 0,-1 0 0,0 1 0,1-1 0,-1 0 0,0 1 0,0-1 0,1 1 0,-1-1 0,0 1 0,0-1 0,1 0 0,-1 1 0,0-1 0,0 1 0,0-1 0,0 1 0,0-1 0,0 1 0,0-1 0,0 1 0,0-1 0,0 1 0,0-1 0,0 2 0,-1 46 0,-10 79 0,5-94 0,2 0 0,2 0 0,1 0 0,1 0 0,10 65 0,-9-93-36,1 1 0,-1-1 0,1 1 1,0-1-1,0 0 0,1 0 0,0 0 0,0 0 0,0 0 0,0-1 0,1 1 0,-1-1 0,1 0 0,0 0 0,1 0 0,-1 0 0,1-1 1,-1 0-1,1 0 0,0 0 0,0-1 0,0 1 0,1-1 0,-1 0 0,1-1 0,-1 1 0,1-1 0,-1 0 0,1-1 0,0 1 0,-1-1 1,1 0-1,0-1 0,-1 1 0,1-1 0,0 0 0,9-3 0,17-9-6790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4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24575,'0'4'0,"4"10"0,2 14 0,-1 15 0,-1 11 0,7 10 0,2 5 0,-2 0 0,-2-5 0,-3-8 0,1-14 0,0-15-8191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5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24575,'0'4'0,"-4"2"0,-1 7 0,-1 6 0,2 3 0,9-1 0,8-17 0,2-17 0,-2-11 0,-11 8 0,-6 10 0,2 6 0,5 3 0,2-3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3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24575,'12'0'0,"8"0"0,5 0 0,2 0 0,9 0 0,6 0 0,3 0 0,-4 0-8191</inkml:trace>
  <inkml:trace contextRef="#ctx0" brushRef="#br0" timeOffset="1">926 0 24575,'8'0'0,"11"0"0,10 0 0,8 0 0,6 0 0,8 0 0,3 0 0,-7 0-8191</inkml:trace>
  <inkml:trace contextRef="#ctx0" brushRef="#br0" timeOffset="2">1923 95 24575,'4'0'0,"5"0"0,10 0 0,5 0 0,7 0 0,6 0 0,9 5 0,8 0 0,8 0 0,-7-1-8191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9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419 82 24575,'0'-4'0,"0"0"0,-1 0 0,1 1 0,-1-1 0,0 0 0,1 0 0,-2 1 0,1-1 0,0 0 0,-1 1 0,0-1 0,0 1 0,0 0 0,0-1 0,0 1 0,-1 0 0,1 0 0,-5-3 0,5 4 0,0 1 0,0 0 0,0 0 0,-1 0 0,1 0 0,0 0 0,-1 0 0,1 0 0,-1 1 0,1-1 0,-1 1 0,1 0 0,-1 0 0,1 0 0,-1 0 0,0 0 0,1 0 0,-1 1 0,1-1 0,-1 1 0,1 0 0,0 0 0,-1 0 0,1 0 0,0 0 0,0 0 0,-1 0 0,1 1 0,-2 1 0,-9 8 0,0 0 0,1 1 0,0 1 0,1 0 0,0 0 0,1 1 0,-13 23 0,0 6 0,-25 67 0,18-32 0,4 2 0,3 0 0,4 1 0,4 1 0,3 1 0,4 0 0,3 1 0,7 89 0,1-136 0,3-1 0,0 1 0,3-1 0,1-1 0,1 0 0,2 0 0,2-1 0,1-1 0,1-1 0,30 43 0,-32-55 0,0-1 0,2 0 0,0-2 0,0 0 0,2 0 0,0-2 0,1-1 0,0 0 0,1-1 0,1-2 0,0 0 0,1-1 0,0-1 0,0-1 0,0-1 0,36 5 0,0-6-1365,-11-4-5461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6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6 135 24575,'-4'0'0,"3"0"0,9 0 0,16 0 0,15 0 0,14 0 0,14 0 0,12-8 0,12-2 0,3-13 0,-7-1 0,-13 2 0,-20 2 0,-11 4 0,-13 5-8191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7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24575,'0'0'0,"-1"0"0,0 1 0,0-1 0,1 1 0,-1-1 0,0 0 0,1 1 0,-1 0 0,0-1 0,1 1 0,-1-1 0,1 1 0,-1 0 0,1-1 0,-1 1 0,1 0 0,-1-1 0,1 1 0,0 0 0,-1 0 0,1 0 0,0-1 0,0 1 0,-1 0 0,1 1 0,-4 26 0,3-25 0,0 13 0,0 0 0,0 0 0,2 0 0,0 0 0,1 0 0,0 0 0,2 0 0,0-1 0,8 23 0,-9-31 0,0-1 0,0 0 0,0 0 0,1 0 0,-1 0 0,2-1 0,-1 1 0,0-1 0,1 0 0,0 0 0,0-1 0,1 1 0,-1-1 0,1-1 0,0 1 0,0-1 0,0 0 0,1 0 0,-1 0 0,1-1 0,-1 0 0,1-1 0,0 1 0,12 0 0,-13-2 0,-1-1 0,1 1 0,0-1 0,0-1 0,-1 1 0,1-1 0,-1 0 0,1 0 0,-1 0 0,0-1 0,0 0 0,0 0 0,0 0 0,-1-1 0,1 1 0,-1-1 0,0 0 0,0-1 0,0 1 0,0-1 0,-1 1 0,6-11 0,1-3 0,-1 1 0,0-2 0,-2 1 0,0-1 0,6-26 0,-3-25 0,-4 26 0,-5 90 0,0 231 0,-6 162 0,4-426 0,-1 0 0,0 0 0,0 0 0,-2 0 0,1-1 0,-2 1 0,0-1 0,-12 23 0,15-32 0,0 1 0,0-1 0,-1 0 0,1 1 0,-1-1 0,1-1 0,-1 1 0,0 0 0,0-1 0,-1 1 0,1-1 0,0 0 0,-1 0 0,1 0 0,-1 0 0,0-1 0,1 0 0,-1 0 0,0 0 0,0 0 0,0 0 0,0-1 0,0 1 0,0-1 0,0 0 0,0 0 0,0-1 0,1 1 0,-1-1 0,0 0 0,0 0 0,0 0 0,-4-3 0,4 2 0,0 0 0,1 0 0,-1-1 0,1 1 0,0-1 0,0 0 0,0 0 0,0 0 0,1 0 0,-1-1 0,1 1 0,0-1 0,0 1 0,0-1 0,0 0 0,1 0 0,-1 0 0,1 0 0,0 0 0,0 0 0,0-4 0,-2-12 0,1 0 0,2-40 0,0 55 0,1-20 11,2 1 0,0 0 0,2-1 0,0 1 0,2 1 0,0-1-1,2 1 1,1 1 0,0 0 0,15-22 0,-16 29-110,1 0 0,1 1 0,1 0 0,-1 0 0,2 2 0,0-1 0,1 2 0,0 0 0,0 0 0,1 2 0,0-1 0,1 2 0,0 0 0,25-7 0,6 3-6727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8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24575,'8'8'0,"3"11"0,-1 10 0,6 12 0,1 12 0,-3 4 0,-4 1 0,-3-5 0,0-4 0,8-11 0,1-18 0,-2-19 0,-3-8-8191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1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 24575,'-4'0'0,"-5"0"0,-10 0 0,-1 4 0,3 9 0,8 3 0,6-6 0,11-4 0,5-7 0,-1-8 0,-5-2 0,-5 5 0,-2 11 0,2 5 0,6-3 0,1-11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20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24575,'0'-1'0,"0"1"0,0-1 0,1 0 0,-1 0 0,0 0 0,0 1 0,1-1 0,-1 0 0,0 1 0,1-1 0,-1 0 0,1 1 0,-1-1 0,1 0 0,-1 1 0,1-1 0,-1 1 0,1-1 0,0 1 0,-1-1 0,1 1 0,0-1 0,-1 1 0,1 0 0,0 0 0,0-1 0,-1 1 0,1 0 0,0 0 0,0 0 0,0-1 0,-1 1 0,1 0 0,1 1 0,29 3 0,-23 1 0,0-1 0,0 1 0,-1 1 0,0-1 0,0 1 0,0 1 0,-1-1 0,0 1 0,9 13 0,0 3 0,-1-1 0,12 29 0,-6-6 0,-3 2 0,-1 0 0,18 95 0,-19-44 0,2 98 0,-15-137 0,-1 1 0,-4-1 0,-18 105 0,17-140 0,-1-1 0,-2 0 0,0-1 0,-2 0 0,0 0 0,-1 0 0,-1-1 0,-2-1 0,0 0 0,0-1 0,-2 0 0,-22 22 0,-1-14 120,37-26-161,1-1-1,-1 1 1,-1-1 0,1 1 0,0-1-1,0 0 1,0 0 0,0 1 0,0-1-1,0 0 1,0 0 0,0 0 0,0 0-1,0 0 1,-1 0 0,1-1 0,0 1-1,0 0 1,0-1 0,0 1 0,0 0-1,0-1 1,0 1 0,0-1 0,0 1-1,0-1 1,1 0 0,-1 0 0,0 1-1,0-1 1,0 0 0,1 0 0,-1 0-1,0 0 1,0-1 0,-10-23-6785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21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24575,'0'-5'0,"0"0"0,1 0 0,-1 1 0,1-1 0,0 0 0,0 1 0,1-1 0,-1 1 0,1-1 0,0 1 0,0-1 0,0 1 0,6-7 0,-6 9 0,-1 1 0,1-1 0,0 1 0,0-1 0,0 1 0,0-1 0,0 1 0,0 0 0,0 0 0,0 0 0,0 1 0,1-1 0,-1 0 0,0 1 0,1-1 0,-1 1 0,0 0 0,1 0 0,-1 0 0,0 0 0,1 0 0,-1 0 0,0 1 0,1-1 0,-1 1 0,0 0 0,1-1 0,-1 1 0,4 3 0,-1-1 0,0 0 0,0 1 0,0 0 0,0 0 0,-1 1 0,1-1 0,-1 1 0,0 0 0,-1 0 0,1 0 0,-1 0 0,0 1 0,0 0 0,-1-1 0,1 1 0,-1 0 0,-1 0 0,1 0 0,0 9 0,2 4 0,-2 1 0,0 0 0,-2-1 0,-3 40 0,1-44 0,0 0 0,-1 0 0,-1-1 0,-1 1 0,0-1 0,-1 0 0,0 0 0,-1-1 0,-1 1 0,0-2 0,0 1 0,-1-1 0,-1 0 0,-12 11 0,19-21 0,4-5 0,9-10 0,21-18 0,8 4-170,1 2-1,2 1 0,0 2 1,2 2-1,0 3 0,1 1 1,92-20-1,-105 30-6655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23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24 400 24575,'-23'0'0,"26"0"0,45 0 0,11 0 0,1098-37 0,199-137 0,-429 71 0,4 51 0,-927 52 0,1674-18 0,-1051 22 0,385-4 0,-1053-9-1365,-10-1-5461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3:24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615 53 24575,'0'-41'0,"0"29"0,0 29 0,22 403 0,-1-88 0,-52 964 0,23-1160 0,-18 71 0,14-136 0,-3 92 0,17-103 0,-1-39 0,0 0 0,-2 0 0,-3 27 0,4-48 0,0 0 0,0 1 0,0-1 0,0 0 0,0 1 0,0-1 0,0 0 0,0 0 0,-1 1 0,1-1 0,0 0 0,0 0 0,0 1 0,0-1 0,-1 0 0,1 0 0,0 0 0,0 1 0,0-1 0,-1 0 0,1 0 0,0 0 0,0 0 0,-1 0 0,1 1 0,0-1 0,0 0 0,-1 0 0,1 0 0,0 0 0,0 0 0,-1 0 0,1 0 0,0 0 0,-1 0 0,1 0 0,0 0 0,0 0 0,-1 0 0,1 0 0,0 0 0,-1 0 0,1 0 0,0 0 0,0-1 0,-1 1 0,1 0 0,0 0 0,0 0 0,-1 0 0,1-1 0,0 1 0,0 0 0,0 0 0,-1 0 0,1-1 0,-14-13 0,-64-98 0,55 75 0,-53-63 0,42 63 40,-2 3 0,-48-37 0,62 55-288,0 1 1,0 1-1,-1 1 1,-1 1-1,-45-16 1,43 21-6579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36:25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59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24575,'0'8'0,"4"11"0,1 14 0,0 13 0,-1 12 0,3 4 0,0-2 0,-1 3 0,-1-7 0,-2-3 0,-1-12-8191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24575,'0'-4'0,"0"7"0,0 11 0,0 15 0,4 15 0,1 12 0,0 8 0,-1 2 0,3-3 0,0-7 0,-1-10 0,7-12 0,1-17 0,-3-10-8191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06:43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26:55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26:55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26:56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4:08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24575,'8563'0'-3755,"-7454"13"3647,279-2 96,-1359-11 50,187-2 1881,263-35-1,-477 36-1883,-1 1-80,0 1-1,0-1 1,-1 0 0,1 0 0,0 0 0,0 0 0,0 0-1,-1 0 1,1-1 0,0 1 0,0 0 0,0 0 0,-1 0 0,1-1-1,0 1 1,-1 0 0,1-1 0,0 1 0,0-1 0,-1 1-1,1-1 1,-1 1 0,1-1 0,0 1 0,-1-1 0,1 0 0,-1 1-1,0-1 1,1 0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19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24575,'16'-5'0,"-1"0"0,1 0 0,0 2 0,0 0 0,0 1 0,0 0 0,23 2 0,18-3 0,107-10 0,107-13 0,-32 5 0,342 15 0,-52 4 0,-280-21 0,45-2 0,272 3 0,-513 18 0,98-17 0,-97 11 0,98-4 0,365 16 0,-497-1 0,0 1 0,27 6 0,-30-4 0,0-1 0,0-1 0,21 0 0,-27-5-1365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19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16 24575,'-4'-8'0,"3"1"0,9 6 0,16 12 0,8 7 0,-2 5 0,-6 6 0,-11-1 0,-11-6 0,-15-6 0,-17-2 0,-15-4 0,-13-3 0,-8-2 0,7-3-8191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24575,'-1'3'0,"-1"0"0,0-1 0,0 1 0,0 0 0,0-1 0,0 0 0,0 1 0,-1-1 0,1 0 0,-1 0 0,0 0 0,0-1 0,-3 3 0,0 0 0,-8 6 0,-20 13 0,2 1 0,0 1 0,2 2 0,-27 31 0,56-57 0,0 0 0,-1 0 0,1 0 0,0 1 0,0-1 0,0 0 0,1 1 0,-1-1 0,0 1 0,0-1 0,1 1 0,-1-1 0,1 1 0,-1-1 0,1 1 0,0 0 0,0-1 0,-1 1 0,1 0 0,0-1 0,0 1 0,1-1 0,-1 1 0,0 0 0,1-1 0,-1 1 0,1-1 0,-1 1 0,1-1 0,0 1 0,-1-1 0,1 1 0,0-1 0,0 1 0,0-1 0,0 0 0,2 2 0,4 2 0,0 0 0,1 0 0,0 0 0,0-1 0,16 6 0,6 4 0,48 38-1365,-45-26-5461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1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24575,'0'-1'0,"1"-1"0,-1 1 0,1 0 0,-1 0 0,1 0 0,0 0 0,0 0 0,-1 0 0,1 0 0,0 0 0,0 0 0,0 0 0,0 1 0,0-1 0,0 0 0,0 1 0,0-1 0,1 0 0,-1 1 0,0 0 0,0-1 0,0 1 0,1 0 0,-1-1 0,0 1 0,0 0 0,1 0 0,-1 0 0,2 0 0,40 2 0,-40-1 0,1 0 0,-1 0 0,0 1 0,1-1 0,-1 1 0,0 0 0,0-1 0,0 2 0,0-1 0,0 0 0,-1 0 0,1 1 0,-1-1 0,1 1 0,-1 0 0,0 0 0,0 0 0,0 0 0,-1 0 0,1 0 0,-1 1 0,1-1 0,-1 0 0,0 1 0,0-1 0,-1 1 0,1-1 0,-1 1 0,0-1 0,0 1 0,0 0 0,0-1 0,0 1 0,-2 5 0,-1 2 0,0 0 0,0 0 0,-1-1 0,-1 0 0,0 1 0,0-2 0,-1 1 0,0-1 0,-13 17 0,-11-1 0,30-25 0,0 0 0,0 0 0,0 0 0,0 0 0,0 0 0,0-1 0,0 1 0,0 0 0,0 0 0,1 0 0,-1 0 0,0 0 0,0 0 0,0 0 0,0 0 0,0 0 0,0 0 0,0 0 0,0-1 0,0 1 0,0 0 0,0 0 0,0 0 0,0 0 0,0 0 0,0 0 0,0 0 0,0 0 0,0 0 0,0-1 0,0 1 0,0 0 0,0 0 0,0 0 0,0 0 0,0 0 0,0 0 0,0 0 0,0 0 0,0 0 0,0-1 0,0 1 0,0 0 0,0 0 0,-1 0 0,1 0 0,0 0 0,0 0 0,0 0 0,0 0 0,0 0 0,0 0 0,0 0 0,0 0 0,0 0 0,0 0 0,-1 0 0,1 0 0,0 0 0,0 0 0,0 0 0,0 0 0,17-20 0,32-28 0,3 3 0,85-58 0,-136 102 0,0 1 0,-1-1 0,1 0 0,0 1 0,0-1 0,0 0 0,0 1 0,0-1 0,0 1 0,0 0 0,0-1 0,0 1 0,0 0 0,1 0 0,-1-1 0,0 1 0,0 0 0,0 0 0,2 1 0,-2-1 0,-1 1 0,0-1 0,1 1 0,-1-1 0,0 1 0,1 0 0,-1-1 0,0 1 0,0 0 0,0-1 0,0 1 0,1 0 0,-1-1 0,0 1 0,0 0 0,0-1 0,0 1 0,-1 0 0,1-1 0,0 1 0,0-1 0,0 1 0,-1 1 0,-22 56 0,15-40 0,1 2 24,0 0 0,1 1 0,2 0 0,-5 38 0,9-54-81,-1 0 0,1 0 0,0 0 0,1 0-1,-1 0 1,1 0 0,0 0 0,0 0 0,0 0 0,1-1 0,-1 1 0,1 0-1,1-1 1,-1 1 0,0-1 0,1 0 0,0 0 0,0 0 0,1 0 0,-1 0 0,1-1-1,-1 1 1,1-1 0,0 0 0,9 5 0,10 1-6769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2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24575,'0'9'0,"0"5"0,0 10 0,0 8 0,0 7 0,0 9 0,0 4 0,0 2 0,0-1 0,0-5 0,0-2 0,0-10-8191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4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24575,'0'-8'0,"1"0"0,0 1 0,0-1 0,1 0 0,0 1 0,0 0 0,1-1 0,0 1 0,0 0 0,1 0 0,0 0 0,0 1 0,1-1 0,0 1 0,0 0 0,0 1 0,0-1 0,10-6 0,-8 6 0,0 1 0,1 0 0,-1 0 0,1 1 0,0 0 0,1 1 0,-1-1 0,0 2 0,1-1 0,0 1 0,0 0 0,0 1 0,0 0 0,-1 0 0,16 2 0,-20-1 0,0 1 0,0 0 0,-1 0 0,1 0 0,0 0 0,-1 0 0,1 1 0,0 0 0,-1-1 0,0 1 0,1 1 0,-1-1 0,0 0 0,0 1 0,0 0 0,3 4 0,-2-2 0,0 1 0,0 0 0,-1 1 0,0-1 0,0 1 0,0-1 0,-1 1 0,3 10 0,-2 4 0,0 0 0,-1 0 0,-1 0 0,-1 1 0,-3 23 0,1-27 0,-1-1 0,0 1 0,-1-1 0,-1 0 0,0 0 0,-1 0 0,-1-1 0,-1 0 0,0 0 0,-1-1 0,-15 19 0,31-39 0,0 0 0,1 0 0,0 1 0,0 0 0,0 0 0,0 1 0,0 0 0,1 1 0,0 0 0,12-2 0,-15 2 0,1 1 0,0 0 0,0 0 0,0 1 0,-1 0 0,1 0 0,0 0 0,0 1 0,-1 0 0,1 1 0,0-1 0,-1 1 0,1 0 0,-1 1 0,10 5 0,-12-5 0,-1 1 0,0 0 0,1 0 0,-1 0 0,-1 1 0,1-1 0,-1 1 0,0-1 0,0 1 0,0 0 0,0 0 0,-1 0 0,0 0 0,0 0 0,-1 0 0,1 0 0,-1 0 0,0 0 0,0 0 0,-1 0 0,-1 10 0,0-5 0,0-1 0,0 1 0,-1 0 0,0-1 0,-1 1 0,0-1 0,-1 0 0,0-1 0,0 1 0,-8 9 0,7-11 0,-1-1 0,0 0 0,0 0 0,-1-1 0,1 0 0,-1 0 0,0-1 0,-1 0 0,1 0 0,-1-1 0,0 0 0,-14 3 0,10-4 0,-1 0 0,0 0 0,0-1 0,0-1 0,0-1 0,0 0 0,-22-4 0,32 4-97,1 0-1,-1 0 1,0 0-1,0 0 1,1-1-1,-1 0 1,1 0-1,-1 0 1,1 0-1,0 0 1,0-1-1,0 1 0,-4-6 1,-8-12-6729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4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24575,'0'-8'0,"4"-3"0,1 5 0,8 11 0,2 13 0,-2 15 0,1 19 0,-2 16 0,5 17 0,0 11 0,5 4 0,-1-3 0,-5-5 0,-4-6 0,-1-6 0,-2-13 0,-2-13 0,-3-16-8191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2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24575,'9'-5'0,"9"0"0,11 0 0,13-8 0,10 0 0,13-7 0,8 0 0,-1-5 0,-12 2-8191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3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24575,'-3'4'0,"1"-1"0,-1 1 0,1 0 0,0 0 0,1 0 0,-1 0 0,1 0 0,-1 0 0,1 0 0,1 0 0,-1 0 0,0 9 0,2 52 0,0-60 0,0-1 0,0 0 0,1 1 0,-1-1 0,1 0 0,0 0 0,0 0 0,0 0 0,1-1 0,-1 1 0,1-1 0,0 1 0,0-1 0,0 0 0,0 0 0,1 0 0,-1 0 0,1-1 0,0 0 0,0 1 0,0-1 0,0-1 0,0 1 0,0 0 0,0-1 0,1 0 0,4 1 0,-5-1 0,0-1 0,0 1 0,0-1 0,0 0 0,1 0 0,-1 0 0,0 0 0,0-1 0,0 0 0,0 1 0,0-2 0,0 1 0,0 0 0,0-1 0,0 0 0,-1 0 0,1 0 0,-1 0 0,1 0 0,-1-1 0,0 1 0,0-1 0,0 0 0,0 0 0,0 0 0,-1-1 0,1 1 0,-1-1 0,3-5 0,-1-4 0,0 0 0,0 0 0,-1-1 0,-1 0 0,0 0 0,-1 0 0,-1-26 0,13 176 0,0-67 0,1-5 0,-3 1 0,3 100 0,-13-160 0,-1-1 0,0 0 0,0 0 0,-1 0 0,0 1 0,1-1 0,-1 0 0,0 0 0,-1 0 0,1 0 0,-1 0 0,0-1 0,0 1 0,0 0 0,0-1 0,0 1 0,-1-1 0,0 0 0,0 0 0,0 0 0,0 0 0,0-1 0,0 1 0,-1-1 0,1 1 0,-1-1 0,0-1 0,0 1 0,0 0 0,0-1 0,0 0 0,0 0 0,0 0 0,0 0 0,0-1 0,0 1 0,0-1 0,-1 0 0,1 0 0,0-1 0,0 1 0,0-1 0,0 0 0,0 0 0,0-1 0,0 1 0,0-1 0,0 0 0,-5-3 0,4 3 0,1-1 0,0 1 0,0-1 0,0 0 0,0 0 0,0-1 0,1 1 0,-1-1 0,1 0 0,0 1 0,0-2 0,0 1 0,1 0 0,0 0 0,0-1 0,0 1 0,0-1 0,0 0 0,1 0 0,0 1 0,0-1 0,0 0 0,1 0 0,0 0 0,0 0 0,0-7 0,2 5 0,-1-1 0,1 1 0,0 0 0,1 0 0,0 0 0,0 1 0,0-1 0,1 1 0,0-1 0,0 1 0,0 0 0,1 1 0,0-1 0,0 1 0,1 0 0,-1 0 0,8-5 0,10-4-455,1 0 0,34-13 0,-7 6-6371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3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24575,'0'12'0,"4"16"0,1 12 0,0 10 0,8 10 0,0 2 0,0 3 0,-4-2 0,-3-3 0,-2-4 0,-15-11 0,-4-14-8191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24575,'0'4'0,"0"10"0,0 10 0,0 13 0,0 17 0,0 11 0,0 6 0,0 4 0,-8 1 0,-2-1 0,0 0 0,-3 3 0,2-4 0,2-6 0,3-11 0,-6-15 0,0-11 0,1-10-8191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8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24575,'0'-3'0,"0"0"0,0 0 0,0 0 0,0 1 0,1-1 0,0 0 0,-1 0 0,1 0 0,0 0 0,0 1 0,0-1 0,1 1 0,-1-1 0,0 1 0,1-1 0,0 1 0,0 0 0,0-1 0,0 1 0,0 0 0,0 0 0,0 1 0,0-1 0,1 0 0,-1 1 0,1-1 0,0 1 0,-1 0 0,1 0 0,0 0 0,-1 0 0,1 1 0,0-1 0,0 1 0,0-1 0,0 1 0,0 0 0,4 0 0,-2 1 0,1-1 0,-1 1 0,1 0 0,-1 0 0,0 0 0,1 1 0,-1 0 0,0 0 0,0 0 0,0 0 0,0 1 0,-1 0 0,1 0 0,-1 0 0,0 1 0,1 0 0,-2-1 0,1 1 0,0 1 0,3 4 0,-1 5 0,0 0 0,-1 1 0,0 0 0,-1 0 0,-1 0 0,0 0 0,-1 0 0,-1 1 0,0-1 0,-1 0 0,-1 1 0,-1-1 0,0 1 0,0-1 0,-2 0 0,0 0 0,-9 21 0,13-34 0,0 0 0,-1-1 0,1 1 0,-1 0 0,0 0 0,1-1 0,-1 1 0,0 0 0,0-1 0,0 1 0,0 0 0,0-1 0,-1 0 0,1 1 0,0-1 0,-1 0 0,1 0 0,-1 1 0,-2 0 0,3-2 0,0-1 0,1 0 0,-1 1 0,0-1 0,0 0 0,0 1 0,0-1 0,1 0 0,-1 0 0,0 0 0,1 1 0,-1-1 0,1 0 0,-1 0 0,1 0 0,-1 0 0,1 0 0,0 0 0,-1 0 0,1 0 0,0 0 0,0 0 0,0-2 0,-3-13 0,1 0 0,0 0 0,1-16 0,2 15 0,0 0 0,2 0 0,-1 0 0,2 0 0,1 1 0,0 0 0,1 0 0,0 0 0,17-28 0,-15 40 0,-3 14 0,-1 19 0,-6 86 0,0-87 0,1 0 0,1 0 0,1 1 0,2-1 0,7 38 0,-9-63-85,1 0 0,-1 0-1,0 0 1,1 0 0,-1 0-1,1 0 1,0 0 0,0 0-1,0-1 1,0 1 0,1-1-1,-1 0 1,1 1 0,-1-1-1,5 2 1,17 9-6741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8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24575,'56'-6'0,"-51"4"0,0 1 0,1 0 0,-1 0 0,0 1 0,1-1 0,-1 1 0,0 0 0,1 0 0,-1 1 0,0 0 0,1 0 0,-1 0 0,0 0 0,0 1 0,0 0 0,0 0 0,0 0 0,0 1 0,-1 0 0,8 5 0,-9-6 0,0 0 0,-1 1 0,1-1 0,-1 1 0,1 0 0,-1 0 0,0 0 0,0 0 0,0 0 0,-1 0 0,1 0 0,-1 1 0,0-1 0,1 1 0,-2-1 0,1 1 0,0-1 0,-1 1 0,1 0 0,-1-1 0,0 5 0,-2 4 0,0-1 0,-1 0 0,0 0 0,0 0 0,-7 12 0,-5 19 0,14-24 0,11-15 0,19-17 0,100-92-1365,-89 70-5461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8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24575,'8'0'0,"7"0"0,4 0 0,8-4 0,7-2 0,6 1 0,0-3 0,1-8 0,-6-2-8191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24575,'-1'64'0,"-1"-29"0,2 0 0,7 54 0,-6-86 0,-1-1 0,0 1 0,1-1 0,-1 1 0,1-1 0,0 1 0,0-1 0,0 0 0,0 1 0,0-1 0,1 0 0,-1 0 0,1 0 0,-1 0 0,1 0 0,0 0 0,0 0 0,0 0 0,0-1 0,0 1 0,0-1 0,0 0 0,0 1 0,1-1 0,-1 0 0,0 0 0,1-1 0,2 2 0,-2-2 0,-1 0 0,0-1 0,1 1 0,-1-1 0,1 1 0,-1-1 0,0 0 0,1 1 0,-1-1 0,0-1 0,0 1 0,1 0 0,-1 0 0,0-1 0,0 1 0,-1-1 0,1 0 0,0 1 0,0-1 0,-1 0 0,1 0 0,-1 0 0,0 0 0,0-1 0,1 1 0,-1 0 0,-1 0 0,1-1 0,1-2 0,2-12 0,-1 1 0,-1-1 0,1-19 0,-2 1 0,0 28 0,-2 11 0,3 60 0,3 1 0,22 111 0,-13-103 0,6 124 0,-20-191 0,0 0 0,0 1 0,-1-1 0,0 1 0,0-1 0,-1 0 0,0 0 0,0 1 0,0-1 0,-1-1 0,-4 8 0,6-12 0,0 1 0,0-1 0,0 1 0,-1-1 0,1 1 0,0-1 0,-1 0 0,1 0 0,-1 0 0,0 0 0,1 0 0,-1 0 0,0 0 0,0 0 0,1-1 0,-1 1 0,0-1 0,0 1 0,0-1 0,0 0 0,0 0 0,0 1 0,0-2 0,1 1 0,-1 0 0,0 0 0,0 0 0,0-1 0,0 1 0,0-1 0,0 0 0,1 1 0,-1-1 0,0 0 0,1 0 0,-1 0 0,0 0 0,1 0 0,-1-1 0,-1-1 0,-2-1 0,1 0 0,-1 0 0,1 0 0,0-1 0,0 0 0,1 0 0,0 0 0,-1 0 0,2 0 0,-1-1 0,0 1 0,1-1 0,0 0 0,1 1 0,-1-1 0,1 0 0,0 0 0,0 0 0,1 0 0,0 0 0,0-1 0,0 1 0,3-9 0,-2 6 0,1-1 0,1 1 0,-1 0 0,2 0 0,-1 0 0,1 1 0,0-1 0,1 1 0,0 0 0,0 0 0,1 0 0,0 1 0,0 0 0,11-9 0,9-3-341,1 1 0,1 2-1,37-17 1,-23 14-6485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29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24575,'4'0'0,"2"8"0,3 3 0,0 3 0,-1 4 0,-2 6 0,-2 4 0,-2 0 0,-1 1 0,-1 2 0,0 1 0,8-6 0,6-19 0,6-11 0,6-16 0,4-10 0,4-7 0,-3 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3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24575,'4'0'0,"6"0"0,12 0 0,12 0 0,7 0 0,5 0 0,3 0 0,5 8 0,6 3 0,8-1 0,-7-2-8191</inkml:trace>
  <inkml:trace contextRef="#ctx0" brushRef="#br0" timeOffset="1">1187 119 24575,'8'0'0,"7"0"0,9 0 0,8 0 0,11 0 0,10 0 0,9 4 0,5 1 0,4 0 0,-11 0-8191</inkml:trace>
  <inkml:trace contextRef="#ctx0" brushRef="#br0" timeOffset="2">2327 214 24575,'4'0'0,"9"0"0,11 0 0,5 0 0,10 0 0,2 0 0,-5 0-8191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30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24575,'0'-3'0,"0"1"0,0 0 0,0-1 0,0 1 0,0 0 0,1-1 0,-1 1 0,1 0 0,0-1 0,0 1 0,0 0 0,0 0 0,0 0 0,2-4 0,-3 6 0,1 0 0,-1 0 0,0 0 0,1-1 0,-1 1 0,0 0 0,1 0 0,-1 0 0,1 0 0,-1-1 0,0 1 0,1 0 0,-1 0 0,0 0 0,1 0 0,-1 0 0,1 0 0,-1 0 0,0 0 0,1 0 0,-1 0 0,1 0 0,-1 0 0,0 1 0,1-1 0,-1 0 0,0 0 0,1 0 0,-1 0 0,1 1 0,14 19 0,-2 13 0,-1 0 0,-2 1 0,-1 1 0,-2-1 0,3 36 0,2 0 0,114 825-1365,-122-847-5461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31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24575,'7'1'0,"0"0"0,1 0 0,-1 1 0,0 0 0,0 1 0,0 0 0,0 0 0,0 0 0,-1 1 0,1 0 0,-1 0 0,10 9 0,6 6 0,36 40 0,-41-38 0,-1 1 0,-1 1 0,-1 0 0,-1 1 0,-1 0 0,-1 1 0,-1 0 0,10 45 0,1 22 0,9 110 0,-10-55 0,7 71 0,-22-193 120,-4-25-147,-1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0,1 1 0,-1-1 0,0 0 0,0 0 0,0 0 0,0 1 0,0-1 0,4-15-6799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34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24575,'0'4'0,"0"5"0,4 2 0,2-10 0,-1-9 0,-5-3 0,-2 5 0,-2 6 0,-3 5 0,-1 8 0,5 3 0,7-2 0,3-7 0,9-9 0,-3-4 0,-8-1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4:3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24575,'0'-26'0,"0"24"0,0 5 0,0 43 0,0 395 0,0-478-1365,0-6-5461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4:37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5 279 24575,'-2'-62'0,"0"37"0,1 1 0,1-1 0,2 1 0,6-39 0,-7 60 0,0 0 0,0 0 0,1 0 0,-1 0 0,0 0 0,1 0 0,0 1 0,0-1 0,0 0 0,0 1 0,0-1 0,1 1 0,-1 0 0,0 0 0,1 0 0,0 0 0,0 0 0,-1 1 0,1-1 0,0 1 0,0 0 0,0 0 0,0 0 0,6-1 0,-7 2 0,1-1 0,-1 1 0,1 0 0,-1 0 0,1 0 0,0 1 0,-1-1 0,1 1 0,-1-1 0,1 1 0,-1 0 0,0 0 0,1 0 0,-1 0 0,0 1 0,1-1 0,-1 0 0,0 1 0,0 0 0,0-1 0,-1 1 0,1 0 0,0 0 0,-1 0 0,1 0 0,-1 0 0,1 1 0,-1-1 0,0 0 0,0 1 0,1 2 0,2 9 0,-1 1 0,0 0 0,-1-1 0,-1 1 0,0 0 0,-1 0 0,-1 0 0,0-1 0,-1 1 0,0 0 0,-2-1 0,1 1 0,-11 23 0,70-56 0,-53 17 0,0 0 0,1 0 0,-1 1 0,0-1 0,0 1 0,1 0 0,-1 0 0,0 0 0,1 0 0,-1 0 0,0 1 0,1 0 0,-1-1 0,0 1 0,0 0 0,0 1 0,0-1 0,0 1 0,0-1 0,0 1 0,0 0 0,-1 0 0,1 0 0,-1 0 0,1 0 0,-1 1 0,0-1 0,0 1 0,0 0 0,0-1 0,0 1 0,-1 0 0,1 0 0,-1 0 0,0 0 0,0 0 0,0 1 0,1 5 0,0-2 0,-1 0 0,0 0 0,0 1 0,-1-1 0,0 0 0,0 1 0,-1-1 0,0 0 0,0 1 0,-1-1 0,0 0 0,0 0 0,0 0 0,-1 0 0,0-1 0,-1 1 0,-4 7 0,1-6 10,0 0 0,0 0 0,-1-1 0,0 0 0,-1 0 0,1-1 0,-1 0 0,-1-1 0,1 0 0,-1 0 0,-14 4 0,20-7-55,0-1 0,0 0 0,0 0 0,0 0 0,0-1 0,0 0 0,0 1 0,0-1 0,0-1 0,0 1 0,0 0 0,-1-1 0,2 0 0,-1 0 0,0 0 0,0-1 0,0 1 0,0-1 0,1 0 0,-1 0 0,1 0 0,-1-1 0,1 1 0,0-1 0,0 1 0,0-1 0,0 0 0,1-1 0,-1 1 0,1 0 0,0-1 0,-3-3 0,-8-23-6781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4:34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24575,'1'-12'0,"0"0"0,1 0 0,0 0 0,1 0 0,0 0 0,8-18 0,-11 29 0,0 1 0,0 0 0,0-1 0,0 1 0,0 0 0,0-1 0,1 1 0,-1-1 0,0 1 0,0 0 0,0 0 0,0-1 0,1 1 0,-1 0 0,0-1 0,0 1 0,1 0 0,-1 0 0,0-1 0,1 1 0,-1 0 0,0 0 0,1 0 0,-1-1 0,0 1 0,1 0 0,-1 0 0,0 0 0,1 0 0,-1 0 0,0 0 0,1 0 0,0 0 0,5 11 0,-1 27 0,-2 121 0,-26 241 0,23-400 0,-12 121 0,15-121 0,3-8 0,5-19 0,15-77 0,-5-1 0,14-205 0,-2 7 0,-32 293 0,1 1 0,0 0 0,1 0 0,5-12 0,-8 20 0,0 0 0,0 0 0,1 0 0,-1 0 0,1 0 0,-1 0 0,1 0 0,-1 0 0,1 0 0,0 1 0,-1-1 0,1 0 0,0 0 0,0 1 0,-1-1 0,1 0 0,0 1 0,0-1 0,0 1 0,0-1 0,0 1 0,0 0 0,0-1 0,0 1 0,0 0 0,0 0 0,0-1 0,0 1 0,0 0 0,0 0 0,0 0 0,0 0 0,0 0 0,0 1 0,0-1 0,0 0 0,0 0 0,0 1 0,0-1 0,0 1 0,0-1 0,0 1 0,0-1 0,0 1 0,0-1 0,-1 1 0,1 0 0,0-1 0,0 2 0,6 4 0,-1 1 0,0 0 0,-1 0 0,1 0 0,-1 1 0,-1 0 0,0 0 0,6 13 0,23 79 0,-22-62 0,71 268 0,6 19 0,-83-312-1365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4:34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0 154 24575,'4'-8'0,"6"-3"0,8 1 0,14-7 0,10 1 0,5-6 0,-1 1 0,-9-4 0,-10 2-8191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39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1 544 24575,'29'0'0,"145"-5"0,-147 2 0,1-1 0,-1-1 0,0-2 0,34-12 0,-18 6 0,1 1 0,1 2 0,-1 2 0,57-2 0,-85 8 0,122-18 0,54-4 0,235-24 0,-6 0 0,-379 44 0,69-16 0,-2 0 0,102 2 0,219 9 0,-397 7 0,0-1 0,0-2 0,32-8 0,-25 4 0,58-5 0,-52 11 0,460-19 0,-398 25 0,-38 0 0,107-10 0,-152 3 0,45-14 0,-49 11 0,0 1 0,1 2 0,35-4 0,147 9 0,36-2 0,-211-5 0,-28 6 0,0 0 0,0 0 0,-1 0 0,1 0 0,0 0 0,-1 0 0,1-1 0,0 1 0,0 0 0,-1 0 0,1-1 0,-1 1 0,1-1 0,0 1 0,-1 0 0,1-1 0,-1 1 0,1-1 0,-1 1 0,1-1 0,-1 0 0,1 1 0,-1-1 0,0 1 0,1-1 0,-1 0 0,0 1 0,1-1 0,-1 0 0,0 0 0,0 1 0,0-1 0,0-1 0,0 2 0,0 0 0,0 0 0,0-1 0,0 1 0,0 0 0,0 0 0,0 0 0,0-1 0,0 1 0,0 0 0,0 0 0,0 0 0,0 0 0,0-1 0,-1 1 0,1 0 0,0 0 0,0 0 0,0 0 0,0-1 0,-1 1 0,1 0 0,0 0 0,0 0 0,0 0 0,0 0 0,-1 0 0,1 0 0,0 0 0,0 0 0,0 0 0,-1 0 0,1 0 0,0-1 0,0 1 0,0 0 0,-1 1 0,1-1 0,0 0 0,0 0 0,0 0 0,-1 0 0,1 0 0,0 0 0,0 0 0,0 0 0,-1 0 0,1 0 0,0 0 0,0 0 0,0 1 0,0-1 0,-1 0 0,1 0 0,0 0 0,0 0 0,0 1 0,-9 12 0,4-7 0,6-16 0,0 7 0,-1 1 0,0 0 0,1-1 0,-1 1 0,0-1 0,-1 1 0,1-1 0,0 1 0,-1 0 0,1-1 0,-1 1 0,0 0 0,0-1 0,0 1 0,0 0 0,0 0 0,0 0 0,0 0 0,-1 0 0,-2-4 0,3 6 0,0-1 0,-1 0 0,1 1 0,0-1 0,0 1 0,0-1 0,-1 1 0,1 0 0,0-1 0,-1 1 0,1 0 0,0 0 0,-1 0 0,1 0 0,0 0 0,-1 0 0,1 0 0,0 0 0,0 1 0,-1-1 0,1 0 0,0 1 0,0-1 0,-1 1 0,1 0 0,0-1 0,0 1 0,0 0 0,0 0 0,0-1 0,0 1 0,0 0 0,0 0 0,0 0 0,0 0 0,1 0 0,-1 1 0,0-1 0,0 2 0,0-2 0,1-1 0,-1 1 0,1-1 0,-1 1 0,1 0 0,-1-1 0,1 1 0,-1 0 0,1-1 0,0 1 0,-1 0 0,1-1 0,0 1 0,0 0 0,-1 0 0,1-1 0,0 1 0,0 0 0,0 0 0,0 0 0,0-1 0,0 1 0,0 0 0,0 0 0,1-1 0,-1 1 0,0 0 0,0 0 0,1-1 0,-1 1 0,0 0 0,1-1 0,-1 1 0,0 0 0,1-1 0,-1 1 0,1 0 0,1 0 0,-1 0 0,0-1 0,0 0 0,0 1 0,0-1 0,0 0 0,0 0 0,0 0 0,1 0 0,-1 0 0,0 0 0,0 0 0,0 0 0,0 0 0,0 0 0,0-1 0,1 1 0,-1 0 0,0-1 0,0 1 0,0-1 0,0 1 0,0-1 0,0 0 0,-1 1 0,1-1 0,0 0 0,1-1 0,0 0 0,0-1 0,0 0 0,-1 0 0,1 0 0,-1 0 0,1 0 0,-1 0 0,0 0 0,0 0 0,0 0 0,-1-1 0,1-3 0,-1 7 0,0-1 0,1 0 0,-1 0 0,0 0 0,0 1 0,0-1 0,0 0 0,0 0 0,0 0 0,-1 1 0,1-1 0,0 0 0,0 0 0,0 1 0,-1-1 0,1 0 0,0 0 0,-1 1 0,1-1 0,-1 0 0,1 1 0,-1-1 0,1 1 0,-1-1 0,1 0 0,-1 1 0,0-1 0,1 1 0,-1 0 0,0-1 0,1 1 0,-1-1 0,0 1 0,0 0 0,1 0 0,-1-1 0,0 1 0,0 0 0,1 0 0,-1 0 0,0 0 0,0 0 0,0 0 0,1 0 0,-1 0 0,0 0 0,0 0 0,0 0 0,1 1 0,-1-1 0,0 0 0,0 1 0,1-1 0,-1 0 0,-1 1 0,1 0 0,0-1 0,0 0 0,-1 0 0,1 1 0,0-1 0,0 1 0,0-1 0,-1 1 0,1-1 0,0 1 0,0 0 0,0-1 0,0 1 0,0 0 0,0 0 0,0 0 0,0 0 0,1 0 0,-1 0 0,0 0 0,1 0 0,-1 0 0,0 0 0,1 0 0,-1 1 0,1-1 0,0 0 0,-1 0 0,1 1 0,0-1 0,0 0 0,0 0 0,0 1 0,0-1 0,0 0 0,0 1 0,0-1 0,0 0 0,1 0 0,-1 1 0,0-1 0,1 0 0,-1 0 0,1 0 0,-1 0 0,1 0 0,0 1 0,0-1 0,-1 0 0,1 0 0,0-1 0,0 1 0,2 2 0,-2-2 0,0 0 0,0-1 0,0 1 0,0 0 0,0 0 0,1-1 0,-1 1 0,0 0 0,0-1 0,1 0 0,-1 1 0,0-1 0,1 0 0,-1 1 0,0-1 0,1 0 0,-1 0 0,0 0 0,1 0 0,-1 0 0,0 0 0,1-1 0,-1 1 0,0 0 0,1-1 0,-1 1 0,0-1 0,0 1 0,1-1 0,-1 0 0,0 0 0,0 1 0,0-1 0,0 0 0,0 0 0,0 0 0,0 0 0,0 0 0,0 0 0,-1 0 0,1 0 0,0-1 0,-1 1 0,1 0 0,-1 0 0,1-1 0,-1 1 0,1 0 0,-1-1 0,0 1 0,0-2 0,1 1-47,-1 1 0,0-1 0,1 1 0,-1-1 0,0 1 0,0-1 0,0 0 0,0 1 0,-1-1-1,1 1 1,0-1 0,-1 1 0,1-1 0,-1 1 0,1-1 0,-1 1 0,0 0 0,1-1 0,-1 1 0,0 0 0,0-1 0,0 1-1,0 0 1,0 0 0,0 0 0,-1 0 0,1 0 0,-3-1 0,-19-11-6779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2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1 24575,'-7'0'0,"0"0"0,0 0 0,0 0 0,0 1 0,0 0 0,0 0 0,1 1 0,-1 0 0,0 0 0,1 1 0,-1 0 0,1 0 0,0 0 0,0 1 0,0 0 0,0 0 0,1 0 0,0 1 0,0-1 0,0 2 0,0-1 0,-6 10 0,-5 5 0,1 1 0,1 1 0,1 0 0,1 1 0,-15 38 0,22-46 0,0-1 0,1 1 0,1 0 0,0 1 0,1-1 0,1 0 0,0 1 0,2-1 0,-1 1 0,6 27 0,-5-39 0,0 1 0,0 0 0,1-1 0,-1 1 0,1-1 0,0 0 0,1 1 0,-1-1 0,1 0 0,0 0 0,0 0 0,0-1 0,0 1 0,1-1 0,-1 0 0,1 0 0,0 0 0,8 5 0,-5-5 0,1 0 0,-1-1 0,1 1 0,0-2 0,0 1 0,0-1 0,0 0 0,0 0 0,0-1 0,12-1 0,1-2 0,0 0 0,0-2 0,0 0 0,-1-1 0,1-1 0,-2-1 0,35-19 0,-39 17-341,0 0 0,-1-1-1,22-21 1,-10 2-6485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4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2358 24575,'2'-257'0,"-5"-271"0,-20 212 0,-2-83 0,25 343 0,-1 24 0,1 1 0,1-1 0,2 1 0,1 0 0,9-37 0,1 23 0,-2 1 0,-2-2 0,-3 1 0,-1-1 0,0-70 0,-8-85-1365,2 168-5461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3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3599 24575,'10'-60'0,"1"6"0,-6-411 0,-7 253 0,2 179 0,0 0 0,-3-1 0,0 1 0,-2 0 0,-13-43 0,12 54 0,1 0 0,1 0 0,1 0 0,1 0 0,1-27 0,14-111 0,-7 116 0,-2 0 0,-2 0 0,-5-65 0,-7 33 0,-30-116 0,31 144 0,2 0 0,2-1 0,1 0 0,3 0 0,6-53 0,-1-18 0,-7-80 0,6-193 0,4 341 0,1 1 0,3 1 0,3 0 0,30-78 0,-27 84 0,-1-1 0,-2-1 0,-3 0 0,-1 0 0,5-75 0,-15 129-105,0-1 0,1 1 0,0 0 0,0 0 0,1-1 0,0 1 0,0-1 0,1 1 0,0-1 0,0 0 0,1 0 0,6 9 0,3-1-6721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 24575,'0'4'0,"0"13"0,0 12 0,0 14 0,-12 10 0,-4 14 0,-8 15 0,1 9 0,0 2 0,4-3 0,5-4 0,-3-10 0,1-9 0,4-24 0,3-19-8191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9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24575,'8'-8'0,"1"1"0,0 0 0,0 1 0,0 0 0,13-6 0,-20 10 0,0 1 0,1 0 0,-1-1 0,0 1 0,1 0 0,0 1 0,-1-1 0,1 0 0,-1 1 0,1-1 0,0 1 0,-1 0 0,1 0 0,0 0 0,-1 0 0,1 0 0,0 1 0,-1-1 0,1 1 0,0 0 0,-1-1 0,1 1 0,-1 1 0,1-1 0,-1 0 0,3 2 0,3 7 0,0-1 0,-1 1 0,0 0 0,-1 1 0,0 0 0,-1 0 0,8 22 0,21 92 0,-24-82 0,-3-16-97,16 63-537,17 139 0,-38-213-6192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9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94 24575,'-5'0'0,"4"0"0,5 0 0,11 0 0,10 0 0,17-8 0,18-3 0,11-7 0,1-1 0,-4-1 0,-13 3-8191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49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24575,'0'5'0,"0"8"0,8 11 0,2 13 0,1 13 0,-3 10 0,-2 6 0,-2 1 0,-2 0 0,-2-6 0,0-11 0,0-12-8191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0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24575,'0'-4'0,"0"-1"0,0 1 0,0-1 0,1 1 0,0 0 0,0-1 0,0 1 0,0 0 0,1 0 0,0 0 0,0 0 0,0 0 0,0 0 0,1 0 0,-1 1 0,6-6 0,-6 7 0,0 1 0,0 0 0,0 0 0,0-1 0,1 2 0,-1-1 0,0 0 0,1 0 0,-1 1 0,0-1 0,1 1 0,-1-1 0,1 1 0,-1 0 0,1 0 0,-1 0 0,0 1 0,1-1 0,-1 1 0,1-1 0,-1 1 0,0 0 0,1-1 0,-1 1 0,0 1 0,0-1 0,0 0 0,0 0 0,0 1 0,0-1 0,0 1 0,2 2 0,2 1 0,-1 1 0,0 0 0,0 0 0,0 0 0,-1 0 0,0 1 0,0 0 0,-1 0 0,1 0 0,-2 0 0,1 0 0,-1 1 0,0-1 0,1 13 0,2 13 0,-1 66 0,-4-91 0,-2 30 0,-8 43 0,17-85 0,0-1 0,1 1 0,-1 0 0,1 0 0,0 1 0,0 0 0,0 1 0,0 0 0,0 0 0,1 1 0,-1 0 0,1 0 0,13 1 0,-18 0 0,-1 0 0,0 0 0,0 1 0,1-1 0,-1 1 0,0 0 0,0 0 0,0 0 0,0 0 0,0 1 0,0-1 0,0 1 0,0 0 0,-1 0 0,1 0 0,-1 0 0,1 0 0,-1 0 0,0 1 0,0-1 0,0 1 0,0 0 0,0-1 0,-1 1 0,1 0 0,-1 0 0,0 0 0,0 0 0,0 0 0,0 0 0,0 1 0,-1-1 0,1 0 0,-1 0 0,0 1 0,0-1 0,-1 6 0,0-2 0,0-1 0,0 1 0,-1-1 0,-1 1 0,1-1 0,-1 1 0,0-1 0,0 0 0,0 0 0,-1-1 0,0 1 0,0-1 0,-1 0 0,0 0 0,0 0 0,0-1 0,0 1 0,0-1 0,-1 0 0,0-1 0,0 0 0,0 1 0,0-2 0,-1 1 0,-7 1 0,7-1 0,0-1 0,0 0 0,0 0 0,0-1 0,0 1 0,0-2 0,-1 1 0,1-1 0,0 0 0,0-1 0,-1 0 0,1 0 0,0 0 0,0-1 0,0 0 0,0 0 0,1-1 0,-1 0 0,0 0 0,1 0 0,0-1 0,0 0 0,-9-8 0,-9-20-1365,8-1-5461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24575,'4'0'0,"10"0"0,14 0 0,14 0 0,13 0 0,5 0 0,0 0 0,-2 0 0,-15 0 0,-15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1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38 24575,'-4'0'0,"-1"4"0,4 2 0,10-1 0,17-1 0,18-1 0,19-1 0,19-5 0,8-2 0,-4-1 0,-13-2 0,-10 0 0,-15-8 0,-17 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3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72 24575,'7'-8'0,"15"-9"0,-21 18 0,0-1 0,0 0 0,0 1 0,-1-1 0,1 1 0,0-1 0,0 1 0,-1 0 0,1-1 0,0 1 0,-1 0 0,1 0 0,0-1 0,-1 1 0,1 0 0,-1 0 0,0 0 0,1-1 0,-1 1 0,1 0 0,-1 0 0,0 0 0,0 0 0,0 0 0,0 0 0,1 0 0,-1 0 0,0 0 0,-1 0 0,1 0 0,0 1 0,2 18 0,-1-1 0,-1 1 0,-1 0 0,0-1 0,-8 35 0,-31 98 0,28-111 0,-117 338 0,117-357 0,10-34 0,13-42 0,42-251 0,17-73 0,-68 369 0,1 1 0,0-1 0,0 1 0,8-13 0,-11 20 0,0 1 0,1-1 0,-1 0 0,0 0 0,1 1 0,-1-1 0,1 0 0,-1 0 0,1 1 0,-1-1 0,1 1 0,0-1 0,-1 0 0,1 1 0,0-1 0,-1 1 0,1-1 0,0 1 0,0 0 0,-1-1 0,1 1 0,0 0 0,0 0 0,0-1 0,0 1 0,-1 0 0,1 0 0,0 0 0,0 0 0,0 0 0,0 0 0,0 0 0,-1 0 0,1 1 0,0-1 0,0 0 0,0 0 0,0 1 0,-1-1 0,1 0 0,0 1 0,0-1 0,-1 1 0,1-1 0,0 1 0,-1-1 0,1 1 0,-1 0 0,1-1 0,0 1 0,-1 0 0,0-1 0,1 1 0,-1 0 0,1 0 0,-1-1 0,0 1 0,1 0 0,-1 1 0,13 25 0,-2 1 0,0 0 0,-2 0 0,8 42 0,-3-13 0,63 359 0,-74-399 0,-2-11 0,1 17 0,2-1 0,1 1 0,0-1 0,12 29 0,-17-51-34,0 0 0,0 1 0,0-1 0,0 0 0,0 1-1,0-1 1,0 0 0,0 0 0,1 1 0,-1-1 0,0 0 0,0 0 0,0 1-1,0-1 1,0 0 0,1 0 0,-1 0 0,0 1 0,0-1 0,0 0-1,1 0 1,-1 0 0,0 0 0,0 1 0,1-1 0,-1 0 0,0 0 0,0 0-1,1 0 1,-1 0 0,0 0 0,0 0 0,1 0 0,-1 0 0,0 0 0,0 0-1,1 0 1,-1 0 0,1 0 0,4-9-6792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3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73 24575,'-9'0'0,"7"0"0,10 0 0,13 0 0,15 0 0,13-8 0,6-3 0,2-7 0,0-1 0,-10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5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24575,'0'23'0,"-1"10"0,2-1 0,1 1 0,9 47 0,-9-72 0,-1 0 0,2-1 0,-1 1 0,1-1 0,0 1 0,1-1 0,-1 0 0,2-1 0,-1 1 0,1-1 0,0 1 0,0-1 0,0-1 0,1 1 0,0-1 0,0 0 0,0 0 0,1-1 0,12 7 0,-15-9 0,-1-1 0,1 0 0,-1 0 0,1 0 0,-1 0 0,1 0 0,0-1 0,-1 1 0,1-1 0,0 0 0,0 0 0,-1-1 0,1 1 0,0-1 0,-1 1 0,1-1 0,-1-1 0,1 1 0,3-2 0,-1 0 0,-1-1 0,1 0 0,-1 0 0,0 0 0,0 0 0,-1-1 0,1 0 0,-1 0 0,7-11 0,0-3 0,-1 0 0,-1-1 0,-1 0 0,0 0 0,6-32 0,10-48 0,-18 179 0,-5 77 0,-6 174 0,4-324 0,1 0 0,-1 0 0,-1 0 0,1 0 0,-1 0 0,0 0 0,-1-1 0,1 1 0,-1-1 0,0 0 0,-1 1 0,1-1 0,-1-1 0,0 1 0,0 0 0,0-1 0,-1 0 0,0 0 0,-6 4 0,7-6 0,-1 1 0,1-1 0,-1-1 0,1 1 0,-1 0 0,1-1 0,-1 0 0,0 0 0,0-1 0,0 1 0,1-1 0,-1 0 0,0 0 0,0-1 0,0 1 0,0-1 0,1 0 0,-1 0 0,0-1 0,1 0 0,-1 1 0,1-2 0,0 1 0,-8-5 0,7 3 0,0 0 0,1 0 0,0 0 0,0 0 0,0-1 0,0 0 0,1 1 0,-1-1 0,1-1 0,1 1 0,-1 0 0,1-1 0,0 1 0,0-1 0,0 0 0,1 0 0,0 0 0,0 1 0,0-1 0,1 0 0,0 0 0,0 0 0,1 0 0,0 0 0,0 0 0,3-10 0,-1 2 0,1 1 0,0 0 0,1 0 0,1 1 0,0-1 0,1 1 0,0 0 0,1 1 0,0 0 0,16-16 0,-10 14-136,0 1-1,1 1 1,1 1-1,0 0 1,0 1-1,1 0 1,0 2-1,0 0 0,33-8 1,-10 6-6690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4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25 24575,'0'0'0,"0"-1"0,0 0 0,0 0 0,0 0 0,0 0 0,0 0 0,0 0 0,0 0 0,0 0 0,-1 0 0,1 0 0,0 0 0,-1 0 0,1 0 0,-1 1 0,1-1 0,-1 0 0,1 0 0,-1 0 0,1 1 0,-1-1 0,0 0 0,1 1 0,-1-1 0,0 0 0,0 1 0,0-1 0,-1 0 0,0 1 0,0 0 0,0-1 0,0 1 0,1 0 0,-1 0 0,0 0 0,0 1 0,0-1 0,0 0 0,0 1 0,0-1 0,0 1 0,-2 1 0,-3 1 0,1 0 0,0 0 0,-1 1 0,1 0 0,0 0 0,1 0 0,-6 6 0,2 1 0,1 1 0,1 0 0,0 0 0,0 0 0,1 1 0,1 0 0,0 0 0,1 0 0,-5 26 0,5-13 0,0 0 0,3 0 0,0 1 0,4 37 0,-3-58 0,1 1 0,0-1 0,0 1 0,1-1 0,-1 1 0,1-1 0,1 0 0,-1 0 0,1 0 0,0 0 0,1 0 0,0-1 0,-1 0 0,2 1 0,-1-1 0,0-1 0,9 8 0,-6-8 0,0 1 0,0-1 0,1-1 0,-1 1 0,1-1 0,0-1 0,0 0 0,0 0 0,0 0 0,0-1 0,0 0 0,13 0 0,-3-2 0,0 0 0,0-2 0,0 0 0,0 0 0,-1-2 0,1 0 0,-1-1 0,0-1 0,-1 0 0,0-2 0,0 0 0,17-12 0,9-18-1365,-10 1-5461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5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24575,'8'0'0,"11"0"0,14 0 0,18 0 0,16 0 0,13 0 0,5 0 0,-4-8 0,-16-3-8191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5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24575,'-8'0'0,"-2"8"0,0 11 0,6 10 0,3 13 0,3 10 0,4 10 0,1 5 0,0 8 0,-2 7 0,-1 3 0,-2-3 0,-1-10 0,0-17-8191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6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24575,'0'-8'0,"4"-3"0,2 5 0,-1 11 0,-1 13 0,-1 15 0,-1 15 0,-1 11 0,0 3 0,-1 4 0,-1 2 0,1 2 0,0-3 0,0-8 0,0-7 0,0-12-8191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6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103 145 24575,'-1'-6'0,"1"0"0,1 0 0,-1 0 0,1 0 0,0 0 0,0 1 0,1-1 0,0 0 0,0 1 0,0-1 0,1 1 0,-1 0 0,1-1 0,1 1 0,-1 1 0,1-1 0,-1 0 0,1 1 0,1 0 0,-1 0 0,1 0 0,-1 1 0,1-1 0,0 1 0,0 0 0,1 0 0,-1 1 0,1 0 0,-1 0 0,1 0 0,0 0 0,-1 1 0,1 0 0,0 0 0,0 1 0,0 0 0,0 0 0,0 0 0,10 2 0,-12-1 0,0 0 0,-1 1 0,1-1 0,-1 1 0,1-1 0,-1 1 0,0 0 0,0 1 0,0-1 0,0 1 0,0-1 0,0 1 0,-1 0 0,1 0 0,-1 0 0,0 0 0,0 0 0,0 0 0,0 1 0,-1-1 0,1 1 0,-1-1 0,0 1 0,0 0 0,0 0 0,0-1 0,-1 1 0,0 0 0,1 0 0,-2 0 0,1-1 0,-1 8 0,-1 3 0,0 0 0,0 0 0,-2 0 0,0 0 0,0-1 0,-1 0 0,-11 21 0,-4-4 0,-1 0 0,-2-1 0,-49 49 0,72-78 0,0 0 0,0 0 0,0 0 0,-1 0 0,1 0 0,0 0 0,0 0 0,0 0 0,0 0 0,0 0 0,0 0 0,-1 0 0,1 1 0,0-1 0,0 0 0,0 0 0,0 0 0,0 0 0,0 0 0,0 0 0,0 0 0,0 1 0,0-1 0,0 0 0,0 0 0,0 0 0,0 0 0,0 0 0,0 1 0,0-1 0,0 0 0,0 0 0,0 0 0,0 0 0,0 0 0,0 1 0,0-1 0,0 0 0,0 0 0,0 0 0,0 0 0,0 0 0,0 0 0,0 1 0,0-1 0,0 0 0,0 0 0,0 0 0,1 0 0,-1 0 0,0 0 0,0 0 0,0 0 0,0 0 0,0 1 0,0-1 0,0 0 0,1 0 0,-1 0 0,0 0 0,15 0 0,32-10 0,-30 6 0,-6 2 0,4-1 0,-1 1 0,1 0 0,0 1 0,21 1 0,-32 1 0,0-1 0,-1 1 0,1-1 0,0 1 0,0 1 0,-1-1 0,1 0 0,-1 1 0,1 0 0,-1-1 0,0 1 0,0 1 0,0-1 0,0 0 0,0 1 0,0 0 0,-1-1 0,1 1 0,-1 0 0,0 0 0,0 1 0,3 4 0,-2-2 0,0 0 0,0 1 0,0 0 0,-1-1 0,0 1 0,0 0 0,-1 0 0,0 0 0,0 1 0,-1-1 0,1 0 0,-2 0 0,1 0 0,-1 0 0,0 1 0,0-1 0,-1 0 0,0-1 0,-4 11 0,1-9 0,0 0 0,0 0 0,-1 0 0,0-1 0,0 0 0,-1 0 0,0-1 0,0 0 0,0 0 0,-1 0 0,0-1 0,0 0 0,0-1 0,-13 5 0,8-3 0,0-1 0,-1 0 0,0-1 0,0 0 0,-1-2 0,1 0 0,0 0 0,-1-1 0,-28-2 0,37 0 0,0 0 0,0 0 0,0 0 0,0-1 0,1 0 0,-1 0 0,1 0 0,-1-1 0,1 1 0,0-2 0,0 1 0,0 0 0,0-1 0,0 0 0,1 0 0,0-1 0,0 1 0,0-1 0,0 0 0,1 1 0,0-2 0,0 1 0,0 0 0,0-1 0,1 1 0,-2-9 0,-6-31-1365,6 3-5461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5:57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16 24575,'-1'-1'0,"1"0"0,0 0 0,-1 0 0,1 0 0,-1 0 0,1 1 0,-1-1 0,0 0 0,1 0 0,-1 1 0,0-1 0,1 0 0,-1 1 0,0-1 0,0 1 0,0-1 0,0 1 0,1-1 0,-1 1 0,0-1 0,0 1 0,0 0 0,0 0 0,0-1 0,0 1 0,0 0 0,0 0 0,0 0 0,0 0 0,0 0 0,0 0 0,0 1 0,-1-1 0,-36 5 0,28-1 0,1 0 0,0 1 0,0 0 0,0 1 0,1 0 0,-1 0 0,1 1 0,1 0 0,0 0 0,-1 1 0,2 0 0,0 0 0,0 0 0,0 1 0,-8 17 0,3-2 0,0 0 0,1 1 0,2 1 0,-11 51 0,15-54 0,0 1 0,2-1 0,0 1 0,2 0 0,3 35 0,-2-54 0,-1 0 0,1 0 0,0 0 0,1 0 0,-1 0 0,1 0 0,0 0 0,0-1 0,1 1 0,-1-1 0,1 1 0,0-1 0,0 0 0,1 0 0,-1 0 0,1-1 0,0 1 0,0-1 0,0 0 0,0 0 0,0 0 0,1 0 0,0-1 0,-1 0 0,1 0 0,0 0 0,0 0 0,0-1 0,0 0 0,10 1 0,-2-1 11,0-1 0,0 0 0,-1-1 0,1-1 0,0 0 0,-1 0-1,1-1 1,-1-1 0,0 0 0,23-12 0,-17 7-223,-1-1 0,-1-1 0,1-1-1,-2 0 1,0-1 0,18-20 0,-2-3-6614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2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24575,'9'-4'0,"13"-1"0,21-4 0,14-1 0,6 2 0,1-6 0,-4 0 0,-11 1-8191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2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17 24575,'-9'0'0,"-1"8"0,8 2 0,12 1 0,17-3 0,21-6 0,21-4 0,23-13 0,21-5 0,-9 2-8191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5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1 128 24575,'0'-5'0,"1"1"0,0-1 0,1 0 0,-1 1 0,1-1 0,0 1 0,0-1 0,0 1 0,0 0 0,1 0 0,0 0 0,0 0 0,0 0 0,0 1 0,1-1 0,-1 1 0,1 0 0,0 0 0,0 0 0,0 0 0,0 1 0,1 0 0,-1 0 0,7-2 0,5-3 0,0 1 0,1 1 0,0 0 0,0 1 0,27-2 0,-40 5 0,0 1 0,0 0 0,0 0 0,0 0 0,0 0 0,0 1 0,0-1 0,0 1 0,0 0 0,0 1 0,0-1 0,-1 1 0,1-1 0,0 1 0,-1 0 0,1 0 0,-1 1 0,0-1 0,0 1 0,0 0 0,0 0 0,0 0 0,0 0 0,-1 0 0,0 0 0,1 1 0,-1-1 0,0 1 0,-1 0 0,1 0 0,-1-1 0,0 1 0,0 0 0,1 8 0,2 11 0,-1 0 0,-2 0 0,0 0 0,-5 42 0,4-57 0,-4 25 0,-1 0 0,-2-1 0,-1 1 0,-2-1 0,-1-1 0,-1 0 0,-2-1 0,-23 39 0,225-364 0,-162 256 0,-2 5 0,-15 28 0,-8 17 0,-9 29 0,5-30 0,-13 76 0,-9 155 0,24-234 11,1 1 0,0 0 0,1 0 0,0-1 0,0 1 0,0 0-1,1-1 1,0 1 0,1-1 0,3 7 0,-4-9-110,1 0 0,0-1 0,1 1 0,-1-1 0,1 0 0,0 0 0,0 0 0,0 0 0,0-1 0,1 0 0,0 0 0,-1 0 0,1 0 0,8 2 0,25 9-6727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5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24575,'0'4'0,"0"5"0,0 9 0,0 10 0,0 8 0,0 6 0,0 0 0,0 1 0,0-3 0,0-4 0,4-12 0,1-11-8191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1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24575,'18'0'0,"0"0"0,-1 1 0,1 1 0,-1 0 0,27 8 0,-39-8 0,-1-1 0,0 1 0,0 0 0,-1 0 0,1 0 0,0 0 0,-1 1 0,1 0 0,-1-1 0,0 1 0,0 0 0,0 1 0,0-1 0,-1 0 0,1 1 0,-1 0 0,0 0 0,0-1 0,0 1 0,0 0 0,-1 0 0,0 1 0,0-1 0,0 0 0,0 0 0,-1 1 0,1 7 0,-1-1 0,-1 0 0,0-1 0,-1 1 0,0-1 0,-1 1 0,0-1 0,-1 0 0,0 0 0,0 0 0,-1 0 0,0-1 0,-1 0 0,-10 13 0,15-20 0,-1 0 0,0-1 0,1 1 0,0 0 0,-1 1 0,1-1 0,0 0 0,0 0 0,0 0 0,0 1 0,1-1 0,-1 0 0,1 1 0,-1-1 0,1 1 0,0-1 0,0 0 0,0 1 0,0-1 0,1 5 0,1-6 0,-1 1 0,0-1 0,1 0 0,0 1 0,-1-1 0,1 0 0,0 0 0,-1 0 0,1-1 0,0 1 0,0 0 0,0-1 0,0 1 0,0-1 0,0 1 0,-1-1 0,1 0 0,0 0 0,0 0 0,0 0 0,0 0 0,0-1 0,0 1 0,0 0 0,3-2 0,23-4-273,0-2 0,-1 0 0,0-2 0,37-19 0,-38 16-6553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7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24575,'0'-23'0,"0"55"0,0 4 0,7 119 0,37 203 0,-20-193 0,-14-87-81,24 155-1203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6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24575,'0'4'0,"5"1"0,8 0 0,11-1 0,9-1 0,8-1 0,3-1 0,4-1 0,-7-8 0,-6-3 0,-9 1-8191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6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3 101 24575,'0'39'0,"-2"-19"0,2-1 0,0 1 0,2-1 0,0 0 0,6 26 0,-7-40 0,1-1 0,0 0 0,-1 1 0,1-1 0,1 0 0,-1 0 0,0 0 0,1-1 0,0 1 0,0-1 0,0 1 0,0-1 0,1 0 0,-1 0 0,1-1 0,0 1 0,0-1 0,0 1 0,0-1 0,0-1 0,0 1 0,1 0 0,-1-1 0,0 0 0,1 0 0,-1 0 0,1-1 0,5 1 0,-5-1 0,0-1 0,0 1 0,-1-1 0,1 1 0,0-2 0,0 1 0,0 0 0,-1-1 0,1 0 0,-1 0 0,1 0 0,-1-1 0,0 1 0,0-1 0,0 0 0,0 0 0,-1 0 0,1-1 0,-1 0 0,0 1 0,0-1 0,0 0 0,0 0 0,-1-1 0,1 1 0,-1 0 0,0-1 0,1-5 0,5-13 0,-1 1 0,-1-1 0,-1-1 0,3-32 0,-7 50 0,1-8 0,-1 1 0,1 0 0,-2 0 0,0-1 0,-1 1 0,0 0 0,-4-18 0,5 31 0,0 0 0,0 0 0,0 0 0,0 0 0,0 0 0,0 0 0,-1 0 0,1 0 0,0 0 0,0 0 0,0 0 0,0 1 0,0-1 0,0 0 0,0 0 0,0 0 0,0 0 0,0 0 0,0 0 0,0 0 0,0 0 0,-1 0 0,1 0 0,0 0 0,0 0 0,0 0 0,0 0 0,0 0 0,0 0 0,0 0 0,0 0 0,0 0 0,0 0 0,-1 0 0,1 0 0,0 0 0,0 0 0,0 0 0,0 0 0,0 0 0,0 0 0,0 0 0,0 0 0,0 0 0,0 0 0,-1 0 0,1 0 0,0 0 0,0 0 0,0 0 0,0 0 0,0-1 0,0 1 0,0 0 0,0 0 0,0 0 0,0 0 0,0 0 0,0 0 0,0 0 0,0 0 0,0 0 0,-5 14 0,0 19 0,1 72 0,5-1 0,25 186 0,-20-257 0,-2-7 0,0 0 0,0 35 0,-4-57 0,0 1 0,0-1 0,0 1 0,-1-1 0,1 1 0,-1-1 0,0 0 0,0 1 0,-1-1 0,1 0 0,-1 0 0,0 0 0,0 0 0,-1 0 0,1-1 0,-1 1 0,1 0 0,-1-1 0,0 0 0,-6 4 0,7-5 0,0-1 0,-1 1 0,1-1 0,-1 0 0,1 0 0,-1 0 0,0-1 0,1 1 0,-1-1 0,0 1 0,0-1 0,1 0 0,-1 0 0,0 0 0,0 0 0,1-1 0,-1 1 0,0-1 0,1 1 0,-1-1 0,0 0 0,1 0 0,-1 0 0,1-1 0,0 1 0,-1-1 0,1 1 0,0-1 0,0 0 0,0 1 0,0-1 0,0 0 0,0-1 0,0 1 0,1 0 0,-1 0 0,-1-5 0,-3-2 0,1 0 0,0 0 0,1-1 0,0 0 0,1 0 0,-1 0 0,2 0 0,-3-17 0,5 21 4,0-1 0,0 1 0,1 0 0,-1-1 0,2 1 0,-1 0 0,1 0 0,0 0 0,0 0-1,0 0 1,1 0 0,0 0 0,0 1 0,0 0 0,1-1 0,0 1 0,0 1 0,0-1 0,1 0 0,-1 1-1,1 0 1,0 0 0,8-4 0,11-7-213,1 2 0,1 0-1,50-17 1,-50 20-413,9-3-6204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7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24575,'0'4'0,"0"9"0,0 7 0,0 8 0,0 7 0,0 6 0,0 4 0,0-2 0,0-4 0,0-4 0,0-9-8191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8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24575,'0'-8'0,"0"-11"0,0 2 0,0 16 0,0 21 0,0 18 0,0 15 0,0 19 0,8 14 0,2 7 0,1 5 0,-3-3 0,-2-5 0,-3-13 0,8-17 0,-4-22 0,-2-21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9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72 24575,'-8'0'0,"1"0"0,10 0 0,17 0 0,17 0 0,14 0 0,10-8 0,8-2 0,4-1 0,1-1 0,-4 1 0,-5 2 0,-18 3 0,-25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09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24575,'0'8'0,"0"15"0,0 11 0,0 9 0,0 4 0,0 7 0,4 2 0,1-1 0,0-1 0,-1-6 0,-1-7 0,3-2 0,1-8-8191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1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24575,'0'-8'0,"0"1"0,0 6 0,0 12 0,0 19 0,0 17 0,0 17 0,0 13 0,0 11 0,4 9 0,1 1 0,0-4 0,-1-10 0,-1-15 0,-1-16 0,-1-8 0,-1-16 0,0-14-8191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2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24575,'1'1'0,"-1"-1"0,0 1 0,0 0 0,1 0 0,-1-1 0,0 1 0,1 0 0,-1-1 0,1 1 0,-1 0 0,1-1 0,-1 1 0,1-1 0,-1 1 0,1-1 0,-1 1 0,1-1 0,0 1 0,-1-1 0,1 0 0,0 1 0,-1-1 0,1 0 0,0 1 0,0-1 0,-1 0 0,1 0 0,0 0 0,0 0 0,0 0 0,-1 0 0,1 0 0,0 0 0,0 0 0,1 0 0,41-5 0,-24 2 0,-11 3 0,0-1 0,0 1 0,0 0 0,0 0 0,-1 1 0,1 0 0,0 1 0,0 0 0,-1 0 0,1 0 0,10 6 0,-14-5 0,0-1 0,-1 1 0,1 0 0,-1 0 0,0 1 0,0-1 0,0 0 0,0 1 0,-1 0 0,1 0 0,-1 0 0,0 0 0,0 0 0,-1 0 0,1 1 0,-1-1 0,0 0 0,0 1 0,0-1 0,-1 1 0,1 8 0,-1-3 0,-1 0 0,0 0 0,0 0 0,-1 0 0,0 0 0,0-1 0,-1 1 0,-1-1 0,0 1 0,0-1 0,-8 12 0,2-5 0,-1 0 0,-1 0 0,0-1 0,-28 25 0,39-38 0,-1-1 0,1 0 0,0 1 0,-1-1 0,1 0 0,-1 0 0,1 0 0,-1 0 0,1 0 0,-1-1 0,0 1 0,1 0 0,-1-1 0,0 1 0,0-1 0,-3 1 0,5-2 0,-1 1 0,0 0 0,0-1 0,1 1 0,-1 0 0,0-1 0,1 1 0,-1-1 0,1 1 0,-1-1 0,1 1 0,-1-1 0,1 1 0,-1-1 0,1 1 0,-1-1 0,1 0 0,0 1 0,-1-1 0,1 0 0,0 1 0,-1-1 0,1 0 0,0 0 0,0 1 0,0-2 0,-1-4 0,1 0 0,0-1 0,0 1 0,0 0 0,1 0 0,0 0 0,3-12 0,4-4 0,1-1 0,1 2 0,1-1 0,0 1 0,2 1 0,0 0 0,2 1 0,0 1 0,1 0 0,31-27 0,-46 44 0,0 0 0,-1 1 0,1-1 0,0 0 0,0 1 0,0-1 0,0 1 0,-1-1 0,1 1 0,0-1 0,0 1 0,0-1 0,0 1 0,0 0 0,0 0 0,0 0 0,0-1 0,0 1 0,0 0 0,0 0 0,1 0 0,-1 0 0,0 1 0,0-1 0,0 0 0,0 0 0,1 1 0,-1 0 0,1 1 0,-1-1 0,0 0 0,0 1 0,0-1 0,0 0 0,-1 1 0,1-1 0,0 1 0,-1 0 0,1-1 0,-1 1 0,1-1 0,-1 1 0,1 2 0,0 8 0,0 1 0,-1-1 0,-1 18 0,-4 4 0,-1-1 0,-19 57 0,14-53 0,-11 60 0,22-93-114,-1 0 1,1-1-1,-1 1 0,1 0 0,1-1 1,-1 1-1,0 0 0,1-1 0,0 1 1,0 0-1,2 6 0,6 3-6712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2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24575,'1'-1'0,"-1"0"0,1-1 0,-1 1 0,1 0 0,0 0 0,-1 0 0,1 1 0,0-1 0,0 0 0,0 0 0,0 0 0,0 1 0,0-1 0,0 0 0,0 1 0,0-1 0,0 1 0,0-1 0,0 1 0,0-1 0,0 1 0,0 0 0,1 0 0,-1-1 0,0 1 0,0 0 0,0 0 0,1 0 0,1 1 0,36 0 0,-35-1 0,-1 0 0,0 1 0,1-1 0,-1 1 0,0 0 0,0 0 0,0 0 0,0 1 0,0-1 0,0 1 0,0 0 0,0-1 0,0 1 0,-1 0 0,1 1 0,-1-1 0,1 0 0,-1 1 0,0 0 0,0-1 0,0 1 0,-1 0 0,1 0 0,-1 0 0,1 0 0,-1 0 0,0 0 0,0 0 0,0 1 0,-1-1 0,1 0 0,-1 1 0,1-1 0,-1 0 0,0 1 0,-1-1 0,1 0 0,-1 1 0,-1 5 0,-1 4 0,0 1 0,-2-1 0,0 0 0,0 0 0,-1 0 0,-1-1 0,0 0 0,-11 15 0,5-11 0,8-11 0,1-1 0,0 1 0,0 0 0,1 0 0,-1 0 0,1 0 0,0 0 0,1 1 0,-1 0 0,1-1 0,0 1 0,0 0 0,-1 7 0,4-12 0,-1 0 0,0 0 0,0 0 0,0 0 0,1 0 0,-1 1 0,0-1 0,1 0 0,-1-1 0,1 1 0,-1 0 0,1 0 0,0 0 0,-1 0 0,1 0 0,0 0 0,-1-1 0,1 1 0,0 0 0,0-1 0,0 1 0,0 0 0,0-1 0,1 1 0,32 6 0,34-14 0,-28-1 60,45-16 0,-70 20-272,-1-2 0,0 0 0,0-1-1,-1 0 1,0-1 0,17-13 0,-2-6-6614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0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0 24575,'3'0'0,"-1"0"0,0 1 0,1-1 0,-1 1 0,0 0 0,1-1 0,-1 1 0,0 0 0,0 0 0,0 1 0,0-1 0,0 0 0,0 1 0,0-1 0,0 1 0,0-1 0,-1 1 0,1 0 0,0 0 0,-1 0 0,0 0 0,1 0 0,-1 0 0,0 0 0,0 1 0,0-1 0,0 3 0,3 7 0,-1 1 0,0-1 0,2 23 0,-5-33 0,25 331 0,-25 459 0,-36-323 0,4-61 0,-37 384 0,20-52 0,47 10 0,4-377 0,-1-355 0,1 0 0,1 0 0,0 0 0,1 0 0,1-1 0,1 0 0,9 20 0,-2-2 0,2 20-1365,-11-31-5461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66 24575,'-9'0'0,"-1"4"0,3 2 0,9-1 0,10-1 0,13-1 0,13-1 0,9-1 0,8 0 0,7-6 0,1 0 0,-6-5 0,-5-7 0,-11-10 0,-13-1-8191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4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8 24575,'-1'0'0,"-1"0"0,0 1 0,0-1 0,1 1 0,-1 0 0,1-1 0,-1 1 0,1 0 0,-1 0 0,1 0 0,-1 0 0,1 0 0,0 0 0,-1 0 0,1 0 0,0 1 0,0-1 0,0 0 0,0 1 0,0-1 0,0 1 0,1-1 0,-1 1 0,0 0 0,1-1 0,-1 1 0,0 2 0,-9 49 0,10-47 0,-2 1 0,1 1 0,1 0 0,0 0 0,0 0 0,0 0 0,1 0 0,0 0 0,1-1 0,0 1 0,0 0 0,0-1 0,7 13 0,-6-15 0,0-1 0,0 0 0,1 0 0,0 0 0,-1-1 0,1 1 0,1-1 0,-1 0 0,0 0 0,1 0 0,-1-1 0,1 0 0,0 0 0,0 0 0,0 0 0,0-1 0,0 1 0,0-1 0,0-1 0,7 1 0,-5 0 0,-1-1 0,1 0 0,0 0 0,-1 0 0,1-1 0,-1 0 0,1 0 0,-1-1 0,0 0 0,1 0 0,-1 0 0,0-1 0,0 0 0,0 0 0,-1-1 0,1 0 0,-1 1 0,0-2 0,0 1 0,0-1 0,-1 1 0,1-1 0,-1-1 0,0 1 0,-1 0 0,6-11 0,-2 2 0,-1-1 0,0-1 0,-1 1 0,0-1 0,-1 0 0,-1 0 0,-1 0 0,0 0 0,-1-27 0,-7 419 0,8-320 0,-1-35 0,0 0 0,-1 0 0,-1 1 0,-1-1 0,-8 33 0,9-51 0,1 0 0,-1 0 0,-1 0 0,1 0 0,0 0 0,-1-1 0,1 1 0,-1 0 0,0-1 0,0 1 0,0-1 0,0 1 0,0-1 0,0 0 0,-1 0 0,1 0 0,-1 0 0,0 0 0,1-1 0,-1 1 0,0-1 0,0 0 0,0 0 0,0 0 0,0 0 0,0 0 0,0-1 0,-1 1 0,1-1 0,0 0 0,0 0 0,-4 0 0,4-1 0,-1 0 0,0 0 0,0 0 0,0-1 0,1 0 0,-1 1 0,0-1 0,1 0 0,0 0 0,-1-1 0,1 1 0,0-1 0,0 0 0,1 0 0,-1 0 0,0 0 0,1 0 0,0 0 0,0-1 0,0 1 0,0-1 0,0 1 0,1-1 0,-2-8 0,1 4 6,0 0 0,1-1-1,0 0 1,1 1 0,-1-1-1,2 0 1,-1 1 0,2-1 0,-1 1-1,1-1 1,0 1 0,0-1-1,1 1 1,1 0 0,-1 0-1,1 1 1,0-1 0,1 1 0,0 0-1,7-9 1,-1 4-155,1 0 1,1 0-1,-1 1 1,2 1-1,-1 0 1,1 1-1,1 0 1,0 1-1,23-9 1,6 2-6678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4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24575,'1'-2'0,"1"1"0,0 0 0,-1-1 0,1 1 0,0 0 0,0 0 0,0 0 0,0 0 0,0 1 0,0-1 0,0 1 0,0-1 0,0 1 0,0-1 0,0 1 0,0 0 0,4 0 0,-1 0 0,0 0 0,0 0 0,0 0 0,0 0 0,0 1 0,0 0 0,0 0 0,0 0 0,0 1 0,0 0 0,-1 0 0,1 0 0,-1 0 0,1 1 0,-1-1 0,0 1 0,0 0 0,0 1 0,0-1 0,4 6 0,-6-6 0,0 0 0,1 1 0,-1-1 0,-1 1 0,1-1 0,0 1 0,-1 0 0,0 0 0,0 0 0,0 0 0,0 0 0,-1 0 0,1 0 0,-1 0 0,0 0 0,-1 0 0,1 0 0,0 0 0,-1 0 0,0 0 0,0 0 0,0 0 0,-1 0 0,1-1 0,-1 1 0,-2 3 0,-6 8 0,0 0 0,-1-1 0,-1 0 0,0-1 0,-27 22 0,-2 4 0,83-51 0,197-75 0,-200 71-1365,-10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4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24575,'0'-4'0,"4"-2"0,6 1 0,0 9 0,-1 12 0,-2 19 0,6 24 0,1 22 0,-3 22 0,-2 13 0,-3 4 0,-3-4 0,-1-8 0,-2-11 0,0-14 0,-1-17 0,1-15 0,-1-17-8191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403 0 24575,'0'832'0,"-1"-851"0,0 0 0,-1-1 0,-1 1 0,-1 0 0,-1 0 0,0 1 0,-2-1 0,-11-24 0,15 37 0,0-1 0,0 2 0,-1-1 0,1 0 0,-1 1 0,0 0 0,-1-1 0,1 2 0,-1-1 0,0 0 0,0 1 0,-1 0 0,1 0 0,-1 1 0,0 0 0,0 0 0,0 0 0,0 0 0,0 1 0,-1 0 0,1 1 0,-1-1 0,1 1 0,-1 0 0,0 1 0,1 0 0,-1 0 0,-7 1 0,6 1 0,-1 0 0,1 1 0,0 0 0,0 1 0,1 0 0,-1 0 0,1 0 0,0 1 0,0 0 0,0 1 0,1-1 0,0 1 0,0 1 0,0-1 0,1 1 0,0 0 0,0 0 0,0 0 0,-5 14 0,0 0 0,1 1 0,1 0 0,0 0 0,2 0 0,1 1 0,-3 26 0,7-40 0,0 1 0,0-1 0,1 1 0,1-1 0,0 1 0,0-1 0,1 1 0,0-1 0,0 0 0,1 0 0,0 0 0,1 0 0,9 16 0,-9-20 0,-1-1 0,1 1 0,0 0 0,1-1 0,-1 0 0,1 0 0,0-1 0,0 1 0,0-1 0,1 0 0,-1 0 0,1-1 0,-1 1 0,1-1 0,0 0 0,0-1 0,0 0 0,0 0 0,0 0 0,0 0 0,0-1 0,10-1 0,-9 0 0,1 0 0,0 0 0,-1-1 0,1 1 0,-1-2 0,0 1 0,0-1 0,0-1 0,0 1 0,0-1 0,-1 0 0,1-1 0,-1 1 0,0-1 0,-1 0 0,1-1 0,-1 1 0,0-1 0,5-7 0,7-14 0,-1 0 0,-1-1 0,16-43 0,5-8 0,-35 77 0,1-1 0,-1 1 0,0-1 0,1 1 0,-1 0 0,1 0 0,0 0 0,-1 0 0,1 0 0,0 0 0,0 1 0,1-1 0,-1 0 0,0 1 0,0 0 0,1-1 0,2 0 0,-3 2 0,0 0 0,0 0 0,0 0 0,0 0 0,0 1 0,0-1 0,0 0 0,0 1 0,0 0 0,0-1 0,0 1 0,0 0 0,0 0 0,0 0 0,-1 0 0,1 0 0,0 1 0,-1-1 0,1 0 0,-1 1 0,1-1 0,1 3 0,6 5-97,0-1-1,0 0 1,1 0-1,0-1 1,1-1-1,-1 0 1,1 0-1,0-1 1,1 0-1,-1-1 1,1 0-1,0-1 0,17 3 1,11-1-6729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8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0 138 24575,'1'-4'0,"0"-1"0,0 1 0,0-1 0,1 1 0,-1 0 0,1 0 0,0 0 0,0 0 0,1 0 0,-1 0 0,1 0 0,0 1 0,0-1 0,0 1 0,0 0 0,0 0 0,1 0 0,4-3 0,10-7 0,2 1 0,22-12 0,-38 22 0,-2 1 0,0-1 0,1 1 0,-1 0 0,1 0 0,0 0 0,-1 0 0,1 0 0,0 0 0,-1 1 0,1-1 0,0 1 0,0 0 0,-1 0 0,1 0 0,0 0 0,0 0 0,0 1 0,-1-1 0,5 2 0,-5 0 0,0-1 0,0 1 0,-1 0 0,1-1 0,-1 1 0,1 0 0,-1 0 0,0 0 0,1 0 0,-1 0 0,0 0 0,-1 0 0,1 0 0,0 1 0,0-1 0,-1 0 0,0 0 0,1 1 0,-1-1 0,0 0 0,0 1 0,0-1 0,0 0 0,-1 4 0,-1 10 0,-1 1 0,0 0 0,-1-1 0,-1 0 0,0 0 0,-2 0 0,-11 21 0,-65 102 0,48-94 0,26-34 0,0 0 0,1 0 0,-9 15 0,17-26 0,0 0 0,0 1 0,0-1 0,0 0 0,0 0 0,0 0 0,0 0 0,0 1 0,-1-1 0,1 0 0,0 0 0,0 0 0,0 1 0,0-1 0,0 0 0,0 0 0,0 0 0,0 0 0,0 1 0,0-1 0,1 0 0,-1 0 0,0 0 0,0 1 0,0-1 0,0 0 0,0 0 0,0 0 0,0 0 0,0 1 0,0-1 0,1 0 0,-1 0 0,0 0 0,0 0 0,0 0 0,0 0 0,0 1 0,1-1 0,-1 0 0,0 0 0,0 0 0,0 0 0,1 0 0,-1 0 0,0 0 0,0 0 0,0 0 0,1 0 0,-1 0 0,0 0 0,0 0 0,0 0 0,0 0 0,1 0 0,-1 0 0,0 0 0,22-4 0,25-11 0,-47 15 0,196-77 23,142-50-1411,-279 108-5438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8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24575,'0'-4'0,"0"7"0,0 11 0,0 10 0,0 15 0,0 12 0,0 5 0,0 2 0,0-6 0,0-3 0,0-10-8191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8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59 24575,'0'-2'0,"1"-1"0,0 1 0,-1-1 0,1 1 0,0-1 0,0 1 0,0 0 0,1-1 0,-1 1 0,1 0 0,-1 0 0,1 0 0,0 0 0,-1 0 0,1 0 0,0 1 0,0-1 0,0 0 0,1 1 0,-1 0 0,0-1 0,0 1 0,1 0 0,-1 0 0,1 1 0,4-2 0,-1 0 0,0 0 0,1 1 0,-1-1 0,1 1 0,-1 1 0,1-1 0,0 1 0,-1 1 0,10 0 0,-11 1 0,0-1 0,0 1 0,0 0 0,0 1 0,0-1 0,0 1 0,-1 0 0,1 0 0,-1 0 0,0 0 0,0 1 0,0 0 0,-1 0 0,1 0 0,2 5 0,-1-1 0,0 0 0,0 1 0,-1 0 0,-1 0 0,0 0 0,0 0 0,3 19 0,-4-11 0,0 0 0,-1 0 0,-1 0 0,0 0 0,-2 0 0,0 0 0,-1-1 0,0 1 0,-8 21 0,4-22-68,-1 1 0,0-2-1,-2 1 1,1-1 0,-2 0 0,0-1-1,-1 0 1,0-1 0,-1 0 0,0-1-1,-1-1 1,-1 0 0,0-1 0,0 0-1,-1-1 1,0-1 0,0-1 0,-1 0-1,-25 7 1,-3-5-6758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19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0 261 24575,'0'4'0,"0"10"0,0 10 0,0 13 0,0 17 0,0 10 0,0 12 0,0 4 0,0 5 0,0-3 0,0-5 0,0-11 0,0-12 0,4-16 0,22-14 0,18-11 0,2-8-8191</inkml:trace>
  <inkml:trace contextRef="#ctx0" brushRef="#br0" timeOffset="1">1164 0 24575,'8'0'0,"10"0"0,15 0 0,14 8 0,11 19 0,3 25 0,0 24 0,-11 27 0,-13 16 0,-14 13 0,-10-1 0,-20-2 0,-25-3 0,-22-10 0,-15-14 0,-8-23 0,10-26-8191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4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24575,'0'-8'0,"0"-7"0,0-5 0,0 10 0,0 17 0,0 21 0,0 21 0,0 15 0,0 12 0,4 6 0,1 0 0,0-4 0,-1-9 0,-1-7 0,-1-11 0,-1-9 0,-1-13-8191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1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0 370 24575,'5'1'0,"0"-1"0,-1 1 0,1-1 0,0 1 0,0 0 0,-1 1 0,1-1 0,-1 1 0,1 0 0,-1 0 0,0 1 0,0-1 0,0 1 0,0 0 0,0 0 0,-1 0 0,5 5 0,4 6 0,-1 0 0,0 2 0,11 21 0,-17-26 0,2 0 0,-1 0 0,2-1 0,-1 0 0,1 0 0,1-1 0,9 9 0,-17-18 0,0 1 0,-1-1 0,1 1 0,0-1 0,0 0 0,0 1 0,0-1 0,0 0 0,0 0 0,0 0 0,0 0 0,0 0 0,0 0 0,0 0 0,0 0 0,0 0 0,0 0 0,0 0 0,0-1 0,0 1 0,0 0 0,0-1 0,0 1 0,0-1 0,0 1 0,-1-1 0,1 1 0,0-1 0,0 0 0,0 1 0,-1-1 0,1 0 0,0 0 0,-1 0 0,1 1 0,-1-1 0,1 0 0,-1 0 0,1-2 0,22-46 0,-18 35 0,35-89-682,45-181-1,-58 169-6143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4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361 69 24575,'-5'-1'0,"1"0"0,-1-1 0,1 1 0,-1-1 0,1 0 0,0 0 0,0 0 0,0-1 0,0 1 0,0-1 0,-6-6 0,-32-18 0,35 25 0,1-1 0,0 2 0,-1-1 0,0 1 0,1 0 0,-1 0 0,0 1 0,0 0 0,0 0 0,1 1 0,-1-1 0,0 1 0,1 1 0,-1 0 0,1 0 0,-1 0 0,1 0 0,0 1 0,0 0 0,0 1 0,0-1 0,0 1 0,1 0 0,0 0 0,0 1 0,0 0 0,0 0 0,1 0 0,-5 7 0,-1 3 0,1-1 0,0 1 0,2 1 0,-1 0 0,2 0 0,0 0 0,1 0 0,1 1 0,1 0 0,-3 24 0,5-27 0,0-1 0,2 1 0,-1-1 0,1 0 0,1 1 0,7 23 0,-9-34 0,1 1 0,0-1 0,0 0 0,1 0 0,-1 0 0,1 0 0,0-1 0,-1 1 0,1 0 0,0-1 0,0 1 0,1-1 0,-1 0 0,1 1 0,-1-1 0,1 0 0,0-1 0,-1 1 0,1 0 0,0-1 0,0 0 0,0 1 0,0-1 0,0 0 0,1-1 0,-1 1 0,0 0 0,0-1 0,1 0 0,-1 0 0,0 0 0,0 0 0,5-1 0,7-3-24,0-1 1,0 0-1,0-1 0,0-1 0,-1 0 0,0-1 0,-1 0 0,21-17 0,0 1-1126,9-4-5676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5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24575,'1'227'0,"27"-366"0,-24 122 0,1 0 0,1 1 0,1 0 0,0 0 0,1 1 0,13-19 0,-20 32 0,0 0 0,1 0 0,-1-1 0,1 1 0,0 0 0,0 0 0,0 1 0,0-1 0,0 0 0,0 1 0,0-1 0,0 1 0,0 0 0,1-1 0,-1 1 0,1 0 0,-1 1 0,1-1 0,-1 0 0,1 1 0,0-1 0,-1 1 0,1 0 0,-1 0 0,5 0 0,-4 1 0,-1 1 0,1-1 0,-1 1 0,1-1 0,-1 1 0,0 0 0,0 0 0,0 0 0,0 0 0,0 0 0,0 0 0,-1 0 0,1 1 0,-1-1 0,1 1 0,-1-1 0,0 1 0,0-1 0,0 1 0,0 0 0,-1-1 0,1 1 0,0 6 0,2 16 66,0 50 0,1 10-1563,0-60-5329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6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24575,'4'0'0,"13"-4"0,17-1 0,17 0 0,18-7 0,4-2 0,-10 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6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1 195 24575,'0'-4'0,"0"3"0,0 5 0,0 14 0,0 13 0,0 8 0,4 6 0,2 4 0,-1 1 0,7 0 0,2 0 0,-2-8-8191</inkml:trace>
  <inkml:trace contextRef="#ctx0" brushRef="#br0" timeOffset="1">1 148 24575,'1'-7'0,"0"1"0,0-1 0,0 0 0,1 1 0,0 0 0,1-1 0,-1 1 0,1 0 0,0 0 0,1 1 0,0-1 0,-1 1 0,2-1 0,-1 1 0,1 0 0,-1 1 0,1-1 0,1 1 0,-1 0 0,0 0 0,1 1 0,0 0 0,0 0 0,0 0 0,0 0 0,1 1 0,-1 0 0,10-1 0,-9 1 0,-1 0 0,1 0 0,-1 1 0,1 0 0,-1 1 0,1 0 0,0 0 0,-1 0 0,1 0 0,0 1 0,-1 0 0,1 1 0,-1 0 0,1 0 0,-1 0 0,0 0 0,0 1 0,0 0 0,0 1 0,0-1 0,-1 1 0,0 0 0,0 0 0,0 1 0,0 0 0,0 0 0,-1 0 0,6 9 0,-4-1 6,0 0 0,0 1-1,-2 0 1,0 0 0,0 1-1,-1-1 1,-1 0 0,0 1 0,-1 0-1,-1 0 1,0-1 0,-1 1-1,-1 0 1,0-1 0,-1 0-1,-1 1 1,0-1 0,0 0 0,-2 0-1,-7 14 1,2-7-120,-1-2 0,-1 1-1,0-2 1,-1 1 0,-1-2 0,-1 0-1,0-1 1,-1-1 0,-1 0 0,-1-1-1,0-1 1,-23 12 0,-3-3-6712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6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 24575,'-12'0'0,"-8"8"0,-1 15 0,4 15 0,4 18 0,12 19 0,7 10 0,10 1 0,11-1 0,9-3 0,6-11 0,8-18 0,15-10 0,14-13 0,5-18 0,-12-12-8191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7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24575,'79'-9'0,"-14"0"0,-43 7 0,0 1 0,1 1 0,-1 1 0,29 5 0,-43-4 0,-1 0 0,1 1 0,0 0 0,-1 0 0,1 1 0,-1-1 0,0 2 0,0-1 0,-1 1 0,1 0 0,-1 0 0,0 1 0,-1 0 0,1 0 0,5 8 0,1 4 0,-2 1 0,0 0 0,-1 0 0,0 1 0,-2 0 0,-1 1 0,0 0 0,-1 0 0,-2 0 0,0 0 0,0 29 0,-2 8 0,-3 0 0,-19 113 0,17-145-195,-1 0 0,-2 0 0,0-1 0,-2 0 0,0 0 0,-24 42 0,4-24-6631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7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24575,'4'0'0,"9"0"0,15 0 0,11 0 0,6 0 0,4 0 0,2 0 0,0 0 0,-4 0 0,-11 0-8191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8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11 138 24575,'-8'0'0,"6"0"0,18-4 0,24-1 0,20-9 0,25-1 0,22-6 0,13 0 0,2-8 0,-19 1-8191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28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24575,'0'4'0,"0"9"0,0 15 0,0 19 0,0 17 0,0 18 0,4 16 0,1 10 0,8 12 0,2 6 0,-2 5 0,5-3 0,0-12 0,-4-17 0,-4-17 0,-3-19 0,-4-20-8191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0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24575,'2'-3'0,"1"0"0,0 0 0,-1 1 0,1-1 0,0 1 0,1 0 0,-1-1 0,0 2 0,0-1 0,1 0 0,-1 1 0,1-1 0,0 1 0,-1 0 0,1 0 0,0 0 0,0 1 0,0 0 0,-1-1 0,1 1 0,0 0 0,0 1 0,0-1 0,-1 1 0,1 0 0,0 0 0,0 0 0,5 3 0,-4-1 0,0 0 0,-1 0 0,0 1 0,0 0 0,0 0 0,0 0 0,0 0 0,-1 0 0,0 1 0,0 0 0,0 0 0,0 0 0,-1 0 0,0 0 0,0 0 0,0 0 0,-1 1 0,0-1 0,1 8 0,-1-1 0,-1-1 0,-1 0 0,0 1 0,0-1 0,-1 0 0,0 0 0,-1 0 0,-1 0 0,1 0 0,-2-1 0,1 1 0,-2-1 0,1 0 0,-1-1 0,-1 1 0,0-1 0,0 0 0,0-1 0,-1 0 0,-18 14 0,26-22 0,-1 1 0,0 0 0,0 0 0,0-1 0,0 1 0,0 0 0,1-1 0,-1 1 0,0-1 0,0 1 0,-1-1 0,1 0 0,0 1 0,0-1 0,0 0 0,0 0 0,0 0 0,0 1 0,0-1 0,-2-1 0,3 1 0,-1-1 0,1 1 0,-1-1 0,1 1 0,0-1 0,-1 0 0,1 1 0,0-1 0,0 1 0,0-1 0,0 0 0,-1 1 0,1-1 0,0 0 0,0 1 0,0-1 0,0 0 0,0 1 0,0-1 0,1 0 0,-1 1 0,0-1 0,1-1 0,17-47 0,10-2 0,1 1 0,3 2 0,49-58 0,-79 102 0,1 1 0,0 0 0,0 0 0,0 0 0,1 1 0,-1-1 0,1 1 0,0-1 0,-1 1 0,1 1 0,8-4 0,-12 5 0,1 0 0,0 0 0,0 0 0,0 0 0,-1 0 0,1 0 0,0 0 0,0 0 0,-1 0 0,1 0 0,0 1 0,0-1 0,-1 0 0,1 0 0,0 1 0,0-1 0,-1 1 0,1-1 0,0 1 0,-1-1 0,1 1 0,-1-1 0,2 2 0,-1 0 0,0 0 0,0 0 0,0 0 0,0 1 0,0-1 0,-1 0 0,1 0 0,-1 1 0,1-1 0,-1 0 0,0 5 0,0 17 0,-2 0 0,-1 0 0,-8 36 0,6-38 0,1 1 0,1-1 0,1 1 0,1 32 0,1-51-50,1 0-1,-1 0 1,1 1-1,0-1 0,1 0 1,-1-1-1,1 1 1,-1 0-1,1 0 1,0-1-1,1 1 0,-1-1 1,1 1-1,-1-1 1,1 0-1,0 0 1,0 0-1,0-1 0,1 1 1,-1-1-1,1 0 1,-1 1-1,1-2 1,0 1-1,0 0 1,7 1-1,13 3-6775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2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2 108 24575,'-1'1'0,"1"-1"0,0 0 0,0 0 0,0 1 0,0-1 0,0 0 0,0 1 0,0-1 0,0 1 0,0-1 0,0 0 0,0 1 0,0-1 0,0 0 0,0 1 0,0-1 0,0 0 0,0 0 0,1 1 0,-1-1 0,0 0 0,0 1 0,0-1 0,1 0 0,-1 0 0,0 1 0,0-1 0,0 0 0,1 0 0,-1 1 0,0-1 0,1 0 0,-1 0 0,0 0 0,0 0 0,1 1 0,-1-1 0,0 0 0,1 0 0,-1 0 0,1 0 0,13-9 0,10-21 0,-15 11 0,-7 13 0,1-1 0,0 1 0,1 0 0,0 0 0,0 0 0,8-10 0,-11 16 0,0-1 0,1 0 0,-1 0 0,0 0 0,0 1 0,1-1 0,-1 1 0,1-1 0,-1 1 0,1-1 0,-1 1 0,0 0 0,1 0 0,-1 0 0,1 0 0,-1 0 0,1 0 0,-1 0 0,1 0 0,-1 0 0,1 1 0,-1-1 0,1 1 0,-1-1 0,0 1 0,1-1 0,-1 1 0,0 0 0,1 0 0,-1 0 0,0 0 0,0 0 0,0 0 0,0 0 0,0 0 0,0 0 0,0 0 0,0 0 0,0 2 0,17 20 0,-1 0 0,-2 0 0,19 36 0,-34-58 3,1 0-1,0 0 0,-1 0 0,1 0 1,-1 0-1,1 0 0,-1 0 0,0 0 1,1 0-1,-1 0 0,0 0 0,0 1 1,0-1-1,0 0 0,0 0 0,0 0 1,0 0-1,0 0 0,0 1 0,0-1 1,-1 0-1,1 0 0,0 0 0,-1 0 1,1 0-1,-1 0 0,1 0 0,-1 0 1,1 0-1,-1 0 0,0 0 0,0 0 1,1-1-1,-1 1 0,0 0 0,0 0 1,0-1-1,0 1 0,0-1 0,0 1 1,-2 0-1,-3 2-147,-1-1 0,0 0 0,0-1 0,0 1-1,-10-1 1,9 0-444,-22 2-6237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0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24575,'0'4'0,"4"1"0,1 9 0,0 4 0,0 5 0,-2 6 0,-1 2 0,-1-1 0,-1 0 0,0 2 0,0 0 0,3-6 0,3-7-8191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1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24575,'5'0'0,"12"0"0,16 0 0,15 0 0,15 0 0,9 0 0,0 0 0,1-4 0,-9-1 0,-15-4 0,-16-1-8191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24575,'0'32'0,"-1"-13"0,0-1 0,2 0 0,0 0 0,6 28 0,-6-42 0,0 0 0,1 0 0,-1 0 0,0-1 0,1 1 0,0-1 0,0 1 0,0-1 0,0 0 0,1 1 0,-1-1 0,1 0 0,0-1 0,0 1 0,0 0 0,0-1 0,0 0 0,1 0 0,-1 0 0,1 0 0,-1 0 0,1-1 0,0 1 0,-1-1 0,1 0 0,5 1 0,-5-2 0,1 0 0,-1 0 0,1 0 0,-1 0 0,1-1 0,-1 0 0,0 0 0,1 0 0,-1 0 0,0-1 0,0 1 0,0-1 0,0 0 0,0-1 0,0 1 0,-1-1 0,1 1 0,-1-1 0,0 0 0,5-5 0,-4 3 0,0 0 0,1 0 0,-2 0 0,1 0 0,-1-1 0,0 0 0,0 0 0,0 0 0,-1 0 0,0 0 0,0 0 0,-1 0 0,1-8 0,-4-7 0,1 20 0,1 1 0,0 0 0,0-1 0,0 1 0,-1 0 0,1 0 0,0 0 0,0-1 0,0 1 0,-1 0 0,1 0 0,0 0 0,0 0 0,-1-1 0,1 1 0,0 0 0,0 0 0,-1 0 0,1 0 0,0 0 0,-1 0 0,1 0 0,0 0 0,-1 0 0,1 0 0,0 0 0,0 0 0,-1 0 0,1 0 0,0 0 0,-1 0 0,1 0 0,0 0 0,-1 1 0,-1 0 0,1 0 0,-1 1 0,1-1 0,-1 1 0,1-1 0,-1 1 0,1 0 0,0-1 0,0 1 0,0 0 0,0 0 0,0 0 0,0 0 0,1 0 0,-1 0 0,0 2 0,-8 55 0,2-1 0,3 1 0,6 103 0,0-69 0,-2-73 0,1-1 0,-1 0 0,0 0 0,-2 0 0,-4 24 0,6-41 0,-1 0 0,1 0 0,-1 1 0,1-1 0,-1 0 0,0 0 0,1 0 0,-1 0 0,0 0 0,0 0 0,-1 0 0,1 0 0,0-1 0,-1 1 0,1 0 0,-1-1 0,1 1 0,-1-1 0,0 1 0,0-1 0,0 0 0,1 0 0,-1 0 0,0 0 0,0 0 0,-1 0 0,1-1 0,0 1 0,0-1 0,0 1 0,0-1 0,-1 0 0,1 0 0,0 0 0,0 0 0,0 0 0,-1 0 0,1 0 0,0-1 0,0 0 0,0 1 0,0-1 0,0 0 0,0 0 0,-3-1 0,-2-2 0,1 0 0,-1 0 0,1-1 0,0 0 0,0 0 0,0 0 0,1-1 0,0 0 0,0 0 0,0 0 0,1 0 0,0-1 0,0 0 0,0 0 0,1 0 0,0 0 0,1-1 0,0 1 0,0-1 0,0 1 0,0-9 0,0 2 0,1 0 0,0 0 0,0 0 0,2 0 0,0 1 0,0-1 0,1 0 0,1 0 0,0 1 0,1-1 0,7-14 0,-6 17 12,2 0 0,-1 1 0,1 0 0,1 0 0,0 1 0,0 0 0,1 0 0,0 1 0,13-10 0,10-3-755,55-28 1,-34 22-6084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2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24575,'9'8'0,"1"7"0,1 8 0,1 5 0,-1 6 0,-2 1 0,-3 2 0,-2-1 0,-2-2 0,-1 1 0,-1-5-8191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3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24575,'4'4'0,"1"5"0,0 13 0,11 16 0,3 12 0,3 15 0,-4 8 0,-3 4 0,-6 4 0,5 2 0,-1-6 0,-2-4 0,-3-10 0,-3-12 0,-2-15-8191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3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 24575,'8'-4'0,"11"-2"0,14 1 0,18 1 0,20-7 0,11-2 0,-2 2 0,-9-2 0,-17 2-8191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4 24575,'-8'0'0,"-3"-4"0,-3 7 0,0 11 0,3 11 0,4 13 0,2 13 0,2 9 0,6 7 0,3 4 0,3 2 0,1-3 0,7-6 0,0-13-8191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24575,'0'12'0,"0"20"0,8 29 0,3 25 0,-1 21 0,-2 13 0,6 10 0,1-1 0,-3-10 0,-3-13 0,-3-17 0,-3-15 0,-2-13 0,0-16-8191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5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 24575,'0'-4'0,"-1"1"0,1 0 0,0-1 0,0 1 0,1-1 0,-1 1 0,0 0 0,1-1 0,0 1 0,0 0 0,0-1 0,0 1 0,1 0 0,-1 0 0,1 0 0,0 0 0,0 0 0,0 1 0,0-1 0,0 0 0,0 1 0,1 0 0,0-1 0,-1 1 0,1 0 0,0 0 0,0 1 0,0-1 0,0 1 0,0-1 0,0 1 0,0 0 0,1 0 0,-1 0 0,0 1 0,1-1 0,4 0 0,-1 0 0,1-1 0,0 1 0,0 0 0,0 1 0,0 0 0,-1 0 0,1 1 0,0 0 0,0 0 0,-1 1 0,1 0 0,0 0 0,10 5 0,-14-4 0,1 0 0,-1 1 0,1-1 0,-1 1 0,0 0 0,-1 0 0,1 0 0,-1 0 0,1 1 0,-1-1 0,-1 1 0,1 0 0,-1 0 0,1 0 0,-1 0 0,-1 1 0,1-1 0,-1 0 0,0 1 0,0 5 0,1 0 0,-2 0 0,0 1 0,0-1 0,-1 0 0,0 0 0,-1 0 0,0 0 0,-4 11 0,5-18 0,0 0 0,0-1 0,-1 1 0,1 0 0,-1 0 0,0-1 0,0 1 0,0-1 0,0 0 0,-1 1 0,1-1 0,-1 0 0,0 0 0,0-1 0,0 1 0,0-1 0,0 1 0,-1-1 0,1 0 0,-1 0 0,1-1 0,-1 1 0,0-1 0,-7 2 0,11-3 0,-1 0 0,0 0 0,0 0 0,0 0 0,0 0 0,0 0 0,1 0 0,-1-1 0,0 1 0,0 0 0,0-1 0,0 1 0,1-1 0,-1 1 0,0-1 0,1 1 0,-1-1 0,0 1 0,1-1 0,-1 0 0,1 1 0,-1-1 0,1 0 0,-1 1 0,1-1 0,-1 0 0,1 0 0,0 0 0,-1 1 0,1-1 0,0 0 0,0 0 0,-1 0 0,1 0 0,0 0 0,0 1 0,0-1 0,0 0 0,0 0 0,1 0 0,-1 0 0,0 0 0,0 0 0,0 1 0,1-1 0,-1 0 0,1-1 0,16-47 0,-16 45 0,6-13 0,0 1 0,1 0 0,0 0 0,1 1 0,1 0 0,1 1 0,23-26 0,-34 40 0,1-1 0,-1 0 0,1 1 0,-1-1 0,1 1 0,-1-1 0,1 0 0,-1 1 0,1-1 0,0 1 0,-1 0 0,1-1 0,0 1 0,-1-1 0,1 1 0,0 0 0,0-1 0,-1 1 0,1 0 0,0 0 0,0 0 0,-1 0 0,1 0 0,0 0 0,0 0 0,0 0 0,-1 0 0,1 0 0,0 0 0,0 0 0,-1 0 0,1 1 0,0-1 0,0 0 0,-1 1 0,1-1 0,0 0 0,-1 1 0,1-1 0,0 1 0,-1-1 0,1 1 0,-1-1 0,1 1 0,-1 0 0,1-1 0,-1 1 0,1-1 0,-1 1 0,0 0 0,1 0 0,-1-1 0,0 1 0,0 0 0,1 0 0,-1-1 0,0 1 0,0 0 0,0 0 0,0-1 0,0 2 0,1 53 0,-18 49 9,10-72-352,2 1-1,1 0 0,0 61 1,8-65-6483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5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24575,'5'-4'0,"-1"0"0,1 1 0,0 0 0,0-1 0,1 2 0,-1-1 0,1 1 0,-1-1 0,1 1 0,0 1 0,0-1 0,0 1 0,0 0 0,0 1 0,6-1 0,-9 1 0,0 0 0,0 0 0,0 0 0,-1 1 0,1-1 0,0 1 0,0-1 0,0 1 0,-1 0 0,1 0 0,0 0 0,-1 1 0,1-1 0,-1 1 0,1-1 0,-1 1 0,0 0 0,0 0 0,0 0 0,0 0 0,0 0 0,0 0 0,0 1 0,-1-1 0,1 1 0,-1-1 0,1 1 0,-1-1 0,0 1 0,0 0 0,-1 0 0,2 5 0,-1 0 0,-1 0 0,0-1 0,0 1 0,0 0 0,-1 0 0,-1-1 0,1 1 0,-1-1 0,0 1 0,-6 12 0,-4 5 0,-27 40 0,18-32 0,20-32 0,0 1 0,0-1 0,1 0 0,-1 0 0,0 1 0,0-1 0,1 0 0,-1 1 0,1-1 0,-1 0 0,1 1 0,0-1 0,-1 1 0,1-1 0,0 1 0,0-1 0,0 1 0,0-1 0,0 1 0,0-1 0,1 1 0,0 1 0,0-2 0,0 0 0,0 0 0,0 0 0,0-1 0,0 1 0,0-1 0,0 1 0,0-1 0,0 1 0,1-1 0,-1 0 0,0 1 0,0-1 0,1 0 0,-1 0 0,0 0 0,0 0 0,1 0 0,-1 0 0,2-1 0,13-2 0,-1 0 0,1-1 0,16-7 0,-22 7 0,-1 1-61,45-14-591,88-42 0,-102 36-6174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6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24575,'0'-3'0,"1"-1"0,0 0 0,0 1 0,0-1 0,0 1 0,1-1 0,0 1 0,-1-1 0,1 1 0,0 0 0,0 0 0,1 0 0,-1 0 0,1 0 0,0 1 0,-1-1 0,1 1 0,0 0 0,0-1 0,4-1 0,3-1 0,-1-1 0,1 1 0,0 1 0,0 0 0,19-5 0,-27 8 0,0 0 0,1 1 0,-1 0 0,0-1 0,1 1 0,-1 0 0,0 0 0,1 1 0,-1-1 0,1 0 0,-1 1 0,0-1 0,0 1 0,1 0 0,-1 0 0,0 0 0,0 0 0,0 0 0,0 0 0,3 3 0,-2-1 0,0 0 0,0 1 0,0-1 0,-1 1 0,1-1 0,-1 1 0,0 0 0,0 0 0,-1 0 0,3 6 0,1 9 0,-2 0 0,1 0 0,0 37 0,-4-54 0,1 14 0,-1 0 0,-1 0 0,0 0 0,-1 0 0,0 0 0,-2-1 0,0 1 0,0-1 0,-9 17 0,13-31 0,0 0 0,0-1 0,0 1 0,0 0 0,-1-1 0,1 1 0,0 0 0,0-1 0,-1 1 0,1-1 0,-1 1 0,1-1 0,-1 1 0,1-1 0,0 1 0,-1-1 0,0 1 0,1-1 0,-1 1 0,1-1 0,-1 0 0,1 1 0,-1-1 0,-1 0 0,-1-14 0,5-28 0,2 15 0,2 0 0,0 1 0,12-30 0,-13 44 0,0 0 0,1 0 0,1 0 0,0 0 0,0 1 0,1 0 0,0 1 0,13-13 0,-20 22 0,0 0 0,0 0 0,0 0 0,0 0 0,0 0 0,0 0 0,0 0 0,0 0 0,0 1 0,0-1 0,1 0 0,-1 1 0,0-1 0,0 1 0,1-1 0,-1 1 0,0 0 0,1 0 0,-1-1 0,0 1 0,1 0 0,-1 0 0,1 0 0,1 1 0,-2 0 0,0 0 0,0-1 0,0 1 0,0 0 0,0 0 0,0 1 0,-1-1 0,1 0 0,0 0 0,0 0 0,-1 1 0,1-1 0,-1 0 0,1 0 0,-1 1 0,0-1 0,0 1 0,1 2 0,0 9 0,0 0 0,-1 0 0,-2 19 0,-5 15 0,4-35 0,1 1 0,0 0 0,1-1 0,0 1 0,1 0 0,1 0 0,0-1 0,0 1 0,1 0 0,4 13 0,7-8-1365,1-6-5461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6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24575,'4'0'0,"10"0"0,10 0 0,13 0 0,13 0 0,9 0 0,8-4 0,-1-2 0,-6-3 0,-15 0-8191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7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24575,'-2'51'0,"1"-18"0,1 1 0,5 46 0,-4-73 0,0 0 0,0 0 0,1 0 0,0 0 0,0 0 0,1-1 0,0 1 0,0-1 0,0 1 0,1-1 0,0 0 0,0 0 0,1-1 0,-1 1 0,1-1 0,11 9 0,-13-12 0,1 1 0,-1-1 0,1 0 0,0 0 0,0 0 0,1 0 0,-1-1 0,0 1 0,0-1 0,1 0 0,-1 0 0,0-1 0,1 1 0,-1-1 0,1 0 0,-1-1 0,1 1 0,-1-1 0,0 1 0,1-1 0,-1-1 0,5-1 0,-3 0 0,0 0 0,0-1 0,-1 0 0,0 0 0,1 0 0,-1-1 0,-1 0 0,1 0 0,-1 0 0,0 0 0,0-1 0,0 0 0,-1 1 0,3-8 0,4-8 0,-2 0 0,9-32 0,-14 43 0,-1 1 0,0-1 0,0 0 0,-1-1 0,-1 1 0,0 0 0,-2-20 0,2 29 0,0 0 0,0 1 0,0-1 0,0 0 0,0 0 0,0 0 0,0 0 0,0 0 0,0 1 0,0-1 0,-1 0 0,1 0 0,0 0 0,-1 1 0,1-1 0,0 0 0,-1 0 0,1 1 0,-1-1 0,0 0 0,1 1 0,-1-1 0,1 1 0,-1-1 0,0 1 0,1-1 0,-1 1 0,0-1 0,0 1 0,1-1 0,-1 1 0,0 0 0,0 0 0,0-1 0,1 1 0,-1 0 0,-1 0 0,0 1 0,1 0 0,-1 0 0,1 0 0,0 1 0,0-1 0,0 0 0,0 1 0,0-1 0,0 1 0,0-1 0,0 1 0,0-1 0,1 1 0,-1 0 0,1-1 0,-1 1 0,1 0 0,-1 3 0,-8 65 0,4 0 0,6 139 0,1-93 0,0-68 0,-1-30 0,0 1 0,-1 0 0,-1-1 0,0 1 0,-2-1 0,-5 23 0,7-39 0,0 0 0,0 0 0,0 1 0,-1-1 0,1 0 0,-1 0 0,1 0 0,-1 0 0,0-1 0,1 1 0,-1 0 0,0-1 0,0 1 0,0-1 0,0 0 0,-1 1 0,1-1 0,0 0 0,-1 0 0,1-1 0,0 1 0,-1 0 0,1-1 0,-1 0 0,1 1 0,-1-1 0,1 0 0,-1 0 0,1 0 0,-1-1 0,1 1 0,-1-1 0,-3 0 0,2 0 0,0 0 0,0-1 0,0 1 0,0-1 0,0 0 0,0 0 0,0 0 0,0 0 0,1 0 0,-1-1 0,1 0 0,0 0 0,0 0 0,0 0 0,0 0 0,0-1 0,1 1 0,-1-1 0,-1-4 0,-1-5 0,2 0 0,-1 0 0,1-1 0,1 1 0,1-1 0,0 1 0,0-1 0,2 0 0,-1 1 0,2-1 0,0 0 0,0 1 0,2 0 0,-1 0 0,2 0 0,-1 0 0,2 0 0,0 1 0,0 0 0,1 0 0,1 1 0,0 0 0,1 0 0,-1 1 0,2 0 0,0 0 0,0 1 0,1 0 0,0 1 0,0 0 0,22-10 0,29-3-1365,-4 7-5461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7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24575,'1'-1'0,"-1"0"0,1 0 0,-1 0 0,1 0 0,-1 0 0,1 1 0,0-1 0,-1 0 0,1 0 0,0 1 0,-1-1 0,1 1 0,0-1 0,0 0 0,0 1 0,0 0 0,0-1 0,0 1 0,0-1 0,-1 1 0,1 0 0,0 0 0,0 0 0,0-1 0,2 1 0,26-3 0,-29 3 0,3 0 0,1 0 0,-1 0 0,0 0 0,1 0 0,-1 1 0,0-1 0,0 1 0,1 0 0,-1 0 0,0 0 0,0 0 0,0 0 0,0 1 0,0 0 0,0-1 0,-1 1 0,1 0 0,4 5 0,-4-3 0,0 0 0,0 0 0,0 1 0,-1-1 0,1 1 0,-1 0 0,0 0 0,-1-1 0,1 1 0,-1 0 0,1 7 0,-1 2 0,0 1 0,0 0 0,-2 0 0,0 0 0,0 0 0,-2 0 0,-6 23 0,6-28 0,1-6 0,1 0 0,0 0 0,0 0 0,0 0 0,0 0 0,1 1 0,-1 6 0,1-11 0,0 0 0,0 1 0,0-1 0,1 1 0,-1-1 0,0 0 0,0 0 0,0 1 0,1-1 0,-1 0 0,0 1 0,0-1 0,0 0 0,1 0 0,-1 1 0,0-1 0,1 0 0,-1 0 0,0 0 0,1 1 0,-1-1 0,0 0 0,1 0 0,-1 0 0,0 0 0,1 0 0,-1 0 0,0 0 0,1 1 0,-1-1 0,0 0 0,1-1 0,24-6 0,129-70-1365,-124 61-5461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8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24575,'0'4'0,"8"14"0,3 15 0,7 15 0,1 15 0,-3 13 0,-4 9 0,-4 7 0,-4 8 0,-2 3 0,-1-4 0,-2-10 0,0-17 0,5-13 0,0-15-8191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9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24575,'8'0'0,"11"0"0,10 0 0,12 0 0,11 0 0,10-4 0,1-2 0,-1-3 0,-16-1 0,-15 2-8191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39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24575,'0'9'0,"0"9"0,0 11 0,0 13 0,0 11 0,0 8 0,4 2 0,2-5 0,-1-9 0,7-5 0,2-9-8191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0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24575,'4'0'0,"6"0"0,4 0 0,5 0 0,7 0 0,2 0 0,-2 0-8191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0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24575,'8'0'0,"7"-4"0,5-2 0,10 1 0,10 1 0,4 1 0,1 1 0,-9 1-8191</inkml:trace>
  <inkml:trace contextRef="#ctx0" brushRef="#br0" timeOffset="1">522 0 24575,'4'0'0,"10"0"0,9 0 0,11 0 0,6 0 0,-3 0-8191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1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24575,'8'0'0,"3"0"-8191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1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1 184 24575,'12'-8'0,"16"-2"0,20-5 0,25 1 0,21-9 0,7-1 0,-11 4 0,-19 1 0,-19 4 0,-18-3 0,-14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59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24575,'0'-4'0,"0"0"0,0 0 0,1 0 0,0 0 0,-1 0 0,2 0 0,-1 0 0,0 0 0,1 0 0,0 0 0,0 1 0,0-1 0,0 0 0,0 1 0,1 0 0,-1 0 0,7-6 0,-4 5 0,1 0 0,0 0 0,0 0 0,0 1 0,0 0 0,1 0 0,-1 0 0,1 1 0,-1 0 0,9-1 0,-6 1 0,1 1 0,-1-1 0,0 2 0,1 0 0,-1 0 0,0 0 0,0 1 0,1 1 0,-1-1 0,0 2 0,0-1 0,0 1 0,0 0 0,-1 1 0,1 0 0,9 7 0,-10-3 0,0 0 0,0 1 0,-1 0 0,-1 0 0,1 0 0,-1 1 0,-1 0 0,0 0 0,0 1 0,-1-1 0,-1 1 0,1 0 0,-2 0 0,3 17 0,-2-6 0,-1-1 0,-1 0 0,-1 1 0,-1-1 0,-1 1 0,-8 38 0,6-47-54,0 0-1,-1 0 0,-1-1 1,0 0-1,-1 0 1,0-1-1,-1 1 0,0-1 1,0-1-1,-1 0 1,-1 0-1,0-1 0,0 0 1,-1 0-1,0-1 0,0-1 1,-1 0-1,0-1 1,0 0-1,-1 0 0,1-2 1,-1 1-1,-1-2 1,-13 3-1,-22 2-6771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7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24575,'3'-3'0,"0"1"0,0-1 0,0 0 0,1 1 0,-1 0 0,0 0 0,1 0 0,0 0 0,-1 0 0,1 1 0,0-1 0,0 1 0,0 0 0,0 1 0,0-1 0,0 1 0,0-1 0,6 1 0,-7 1 0,0-1 0,-1 1 0,1 0 0,0 0 0,0 0 0,0 0 0,-1 0 0,1 1 0,-1-1 0,1 1 0,-1-1 0,0 1 0,1 0 0,-1 0 0,0 0 0,0 0 0,0 1 0,-1-1 0,1 0 0,0 1 0,-1-1 0,0 1 0,1 0 0,-1 0 0,1 2 0,0 5 0,0-1 0,0 0 0,0 1 0,-1 0 0,-1-1 0,0 1 0,0-1 0,-1 1 0,0-1 0,0 1 0,-1-1 0,-4 13 0,5-21 0,1 1 0,-1 0 0,1 0 0,-1 0 0,1 0 0,0 0 0,0 0 0,0 0 0,0 0 0,0 0 0,0 0 0,1 0 0,-1-1 0,1 1 0,-1 0 0,1 0 0,0 0 0,0 0 0,0-1 0,-1 1 0,2 0 0,1 2 0,-1-3 0,0 1 0,0 0 0,1-1 0,-1 1 0,1-1 0,-1 0 0,1 0 0,0 0 0,-1 0 0,1-1 0,0 1 0,0-1 0,5 1 0,4-1 0,0 0 0,1-1 0,-1-1 0,0 0 0,0-1 0,12-3 0,19-12-1365,-5-2-5461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2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24575,'0'8'0,"0"15"0,0 16 0,0 12 0,0 11 0,0 3 0,4 2 0,1-3 0,0-3 0,3-4 0,8-9 0,2-11-8191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3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24575,'6'-3'0,"1"0"0,-1 0 0,1 0 0,0 1 0,0 0 0,0 1 0,0-1 0,0 1 0,0 1 0,0-1 0,0 1 0,0 0 0,1 1 0,-1 0 0,0 0 0,0 1 0,0-1 0,0 1 0,-1 1 0,1 0 0,-1-1 0,1 2 0,-1-1 0,0 1 0,0 0 0,0 0 0,-1 1 0,1 0 0,-1 0 0,0 0 0,-1 1 0,5 5 0,-4-3 0,1 0 0,-1 1 0,-1-1 0,0 1 0,0 0 0,-1 0 0,0 0 0,0 1 0,-1-1 0,0 1 0,-1 0 0,0-1 0,-1 1 0,0 0 0,0-1 0,-1 1 0,0 0 0,-1-1 0,0 1 0,0-1 0,-1 1 0,-8 16 0,2-10 0,0-1 0,-1 0 0,-1-1 0,0 0 0,-1-1 0,-14 13 0,26-25 0,-1 0 0,0-1 0,0 1 0,1 0 0,-1 0 0,0-1 0,0 1 0,0 0 0,0-1 0,0 1 0,0-1 0,0 1 0,0-1 0,0 0 0,0 1 0,0-1 0,0 0 0,-2 1 0,4-17 0,24-34 0,-23 47 0,61-132 0,-46 94 0,1 1 0,2 1 0,2 1 0,35-48 0,-56 85 0,0 0 0,0 0 0,0-1 0,0 1 0,0 0 0,0 0 0,1 0 0,-1 0 0,0 0 0,0 0 0,1 0 0,-1 0 0,1 1 0,-1-1 0,3 0 0,-4 1 0,1 0 0,-1 1 0,1-1 0,-1 0 0,1 1 0,-1-1 0,0 0 0,1 1 0,-1-1 0,0 1 0,1-1 0,-1 0 0,0 1 0,0-1 0,0 1 0,1-1 0,-1 1 0,0-1 0,0 1 0,0-1 0,0 1 0,0-1 0,0 1 0,0-1 0,0 1 0,0-1 0,0 1 0,0-1 0,0 2 0,-10 56 0,8-49 0,-10 49 0,1 0 0,4 1 0,-1 75 0,8-129-47,0 0 0,1 0 0,0 0 0,-1 0 0,2 0 0,-1 0 0,0-1 0,1 1 0,0 0-1,0-1 1,1 0 0,-1 1 0,1-1 0,0 0 0,0 0 0,0 0 0,0-1 0,1 1 0,-1-1 0,1 0 0,0 0 0,0 0-1,1 0 1,-1-1 0,0 0 0,1 1 0,-1-2 0,8 3 0,25 7-6779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3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24575,'18'34'0,"-11"-14"0,-2 0 0,0 0 0,-1 0 0,-1 1 0,0 21 0,0 64 0,-3-104 0,0-31 0,1-1 0,1 1 0,11-52 0,-11 72 0,0 0 0,0 1 0,1-1 0,0 1 0,1 0 0,0-1 0,0 2 0,1-1 0,0 1 0,0-1 0,0 1 0,1 1 0,0-1 0,1 1 0,0 0 0,14-10 0,-19 14 0,1 1 0,-1-1 0,1 1 0,0-1 0,0 1 0,0 0 0,0 0 0,-1 0 0,1 0 0,0 1 0,1-1 0,-1 1 0,0 0 0,0 0 0,0 0 0,0 0 0,0 0 0,0 1 0,0-1 0,0 1 0,0 0 0,0 0 0,0 0 0,0 0 0,-1 1 0,1-1 0,0 1 0,-1-1 0,1 1 0,-1 0 0,1 0 0,-1 0 0,0 0 0,0 1 0,0-1 0,0 1 0,-1-1 0,1 1 0,-1 0 0,1-1 0,-1 1 0,0 0 0,1 3 0,4 10 0,-1 1 0,-1-1 0,0 1 0,-2 0 0,0 0 0,0 24 0,-1 76-1365,3-94-5461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3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0 130 24575,'12'-8'0,"12"-3"0,15 1 0,7 2 0,5-2 0,-2 1 0,-1 2 0,-10-6 0,-2-1 0,-8-6 0,-9 1-8191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5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24575,'-9'-5'0,"4"2"0,1 16 0,-2 63 0,3 1 0,13 140 0,-7-163 0,79 591 0,-57-481 0,-23-150-103,-2-9-37,1-1 0,0 0-1,-1 1 1,1-1 0,1 0 0,-1 1-1,1-1 1,3 8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4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24575,'0'22'0,"-1"-1"0,1 0 0,1 0 0,1 0 0,1 0 0,6 22 0,-8-39 0,1 1 0,-1-1 0,1 0 0,0 0 0,0 0 0,0 0 0,0 0 0,1-1 0,0 1 0,0-1 0,0 1 0,0-1 0,0 0 0,1 0 0,-1-1 0,1 1 0,0-1 0,-1 1 0,1-1 0,0-1 0,1 1 0,-1 0 0,0-1 0,0 0 0,1 0 0,-1 0 0,0 0 0,1-1 0,-1 0 0,6 0 0,-4-1 0,1 0 0,-1 0 0,0-1 0,0 0 0,1 0 0,-2 0 0,1-1 0,0 0 0,0 0 0,-1-1 0,0 1 0,1-1 0,-2 0 0,1-1 0,0 1 0,-1-1 0,0 0 0,0 0 0,0 0 0,0 0 0,-1-1 0,4-7 0,-1 0 0,1-1 0,-2 1 0,0-1 0,0 0 0,-2 0 0,1-1 0,-2 1 0,2-25 0,-5 29 0,-3 22 0,-2 29 0,7 442 0,4-358 0,-4-115 0,-1 0 0,-1 0 0,1 0 0,-2-1 0,1 1 0,-5 13 0,6-22 0,-1 1 0,1 0 0,-1-1 0,0 1 0,1-1 0,-1 1 0,0-1 0,0 0 0,0 1 0,0-1 0,0 0 0,-1 0 0,1 1 0,0-1 0,-1 0 0,1 0 0,0-1 0,-1 1 0,1 0 0,-1 0 0,1-1 0,-1 1 0,0-1 0,1 1 0,-1-1 0,0 0 0,1 1 0,-1-1 0,0 0 0,1 0 0,-1 0 0,0 0 0,1-1 0,-1 1 0,0 0 0,1-1 0,-1 1 0,1-1 0,-1 0 0,0 1 0,1-1 0,0 0 0,-3-1 0,-1-1 0,0 0 0,0 0 0,0-1 0,0 1 0,0-1 0,0 0 0,1-1 0,0 1 0,0-1 0,0 0 0,1 0 0,-1 0 0,1 0 0,0 0 0,1-1 0,-1 0 0,1 1 0,0-1 0,1 0 0,-1 0 0,1 0 0,0 0 0,1 0 0,0 0 0,0 0 0,0-1 0,0 1 0,1 0 0,0 0 0,0 0 0,1 0 0,0 0 0,0 1 0,0-1 0,1 0 0,-1 1 0,2 0 0,-1 0 0,0 0 0,1 0 0,0 0 0,6-6 0,14-9-170,2 1-1,0 2 0,1 0 1,0 1-1,1 2 0,1 1 1,50-15-1,-23 9-6655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5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24575,'2'104'0,"1"-47"0,-8 77 0,6-141 0,6-40 0,1 0 0,15-48 0,-20 85 0,1-1 0,-1 1 0,1 0 0,1 0 0,0 0 0,0 1 0,1-1 0,0 1 0,1 1 0,0-1 0,0 1 0,1 1 0,0-1 0,0 1 0,13-8 0,-18 13 0,0 1 0,0-1 0,0 1 0,1 0 0,-1 0 0,0 0 0,1 0 0,-1 0 0,0 1 0,1-1 0,-1 1 0,1 0 0,-1 0 0,1 0 0,-1 1 0,0-1 0,1 1 0,-1 0 0,0 0 0,1 0 0,-1 0 0,0 1 0,0-1 0,0 1 0,0 0 0,0 0 0,0 0 0,-1 0 0,1 0 0,-1 1 0,1-1 0,-1 1 0,0 0 0,0-1 0,0 1 0,2 5 0,4 6 0,-1 0 0,-1 1 0,0-1 0,-1 1 0,-1 0 0,5 28 0,-4-14 0,-1 0 0,-1 0 0,-2 0 0,-1 0 0,-1 0 0,-7 45 0,-2-48-1365,-2-9-5461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6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24575,'1'-1'0,"0"0"0,0 0 0,0 1 0,-1-1 0,1 0 0,0 1 0,0-1 0,0 1 0,1-1 0,-1 1 0,0-1 0,0 1 0,0 0 0,0-1 0,0 1 0,0 0 0,1 0 0,-1 0 0,0 0 0,0 0 0,0 0 0,0 0 0,1 0 0,-1 1 0,0-1 0,0 0 0,0 1 0,0-1 0,0 1 0,0-1 0,0 1 0,0 0 0,0-1 0,0 1 0,0 0 0,0-1 0,1 2 0,1 2 0,0-1 0,0 1 0,0 0 0,0 0 0,-1 0 0,1 0 0,-1 0 0,2 7 0,6 23 0,-3 1 0,0 0 0,-3 0 0,1 68 0,0-7 0,34 766 0,-39-845 0,-1-9 0,1-1 0,0 1 0,1-1 0,-1 1 0,1-1 0,1 1 0,3 11 0,-5-19-36,0 1 0,0-1 0,0 0 1,0 1-1,1-1 0,-1 0 0,0 1 0,0-1 0,0 0 0,0 0 0,1 1 0,-1-1 0,0 0 0,0 0 0,1 1 0,-1-1 0,0 0 1,0 0-1,1 0 0,-1 0 0,0 1 0,0-1 0,1 0 0,-1 0 0,0 0 0,1 0 0,-1 0 0,0 0 0,1 0 0,-1 0 0,0 0 1,1 0-1,-1 0 0,0 0 0,1 0 0,-1 0 0,1 0 0,9-10-6790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8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15 132 24575,'-8'0'0,"1"0"0,10 0 0,13-8 0,11-3 0,14-3 0,7 0 0,8-5 0,-1 1 0,-7-2 0,-2 4 0,-10 4-8191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49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6 128 24575,'-4'0'0,"3"0"0,13 0 0,13 0 0,15-12 0,12-4 0,9-8 0,7 1 0,-4-4 0,-14 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 24575,'0'-5'0,"4"0"0,10 0 0,5 1 0,9-3 0,7-1 0,6 2 0,0-6 0,1-2 0,-7 2-8191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4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26 24575,'-8'-4'0,"1"-2"0,6 1 0,11 1 0,16 1 0,16 1 0,17 1 0,14 1 0,11 0 0,12 0 0,1 0 0,-7 0 0,-16 0 0,-20 5 0,-19 4 0,-27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 24575,'-3'-8'0,"6"11"0,15 25 0,27 48 0,108 228 0,-21-38 0,-124-253 0,-2-3 0,-1 0 0,0 1 0,0-1 0,-1 1 0,4 15 0,-8-23 0,1 0 0,-1 0 0,0 0 0,0 0 0,0 0 0,0 1 0,0-1 0,-1 0 0,1 0 0,-1 0 0,0 0 0,0 0 0,0 0 0,-1 0 0,1 0 0,-1-1 0,1 1 0,-1 0 0,0-1 0,0 1 0,0-1 0,0 0 0,0 0 0,-4 3 0,-73 46-1365,36-26-5461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6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432 0 24575,'-2'10'0,"0"-1"0,0 0 0,-1 0 0,0 0 0,-8 15 0,-34 69 0,16-35 0,-248 460 0,255-489 0,17-24 0,1 1 0,0-1 0,0 0 0,1 1 0,0 0 0,0 0 0,0 0 0,-3 9 0,6-15 0,0 1 0,0 0 0,0-1 0,-1 1 0,1 0 0,0 0 0,0-1 0,0 1 0,0 0 0,1 0 0,-1-1 0,0 1 0,0 0 0,0 0 0,0-1 0,1 1 0,-1 0 0,0-1 0,1 1 0,-1 0 0,1-1 0,-1 1 0,0 0 0,1-1 0,-1 1 0,1-1 0,0 1 0,0 0 0,24 4 0,37-16 0,-54 10 0,680-128 0,-363 74-1365,-261 45-5461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8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24575,'-4'0'0,"-1"8"0,0 15 0,1 12 0,1 7 0,5 5 0,2 3 0,1 1 0,-1-1 0,-1-4 0,-1-6 0,-1-14 0,0-23 0,-1-13-8191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8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24575,'-7'0'0,"-8"0"0,-1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9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24575,'8'-4'0,"11"-1"0,10-4 0,13-1 0,6-6 0,8-1 0,2-1 0,-8 2-8191</inkml:trace>
  <inkml:trace contextRef="#ctx0" brushRef="#br0" timeOffset="1">95 166 24575,'8'0'0,"11"-4"0,10-1 0,9-5 0,5 1 0,-4 1-8191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6:59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24575,'0'4'0,"0"5"0,0 10 0,0 9 0,0 8 0,0 10 0,0 1 0,0-3 0,4-9 0,1-3 0,0-6-8191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2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24575,'14'157'0,"-3"-39"0,-12-136 0,-1-20 0,3-48 0,-1 77 0,1 0 0,0 0 0,0 0 0,1 1 0,0-1 0,0 1 0,1-1 0,0 1 0,1 0 0,0 0 0,0 0 0,8-9 0,-8 13 0,0 0 0,0 0 0,1 1 0,-1-1 0,1 1 0,0 0 0,0 1 0,0-1 0,0 1 0,1 0 0,-1 0 0,1 1 0,-1 0 0,1 0 0,0 0 0,-1 0 0,1 1 0,0 0 0,-1 0 0,1 1 0,0 0 0,-1-1 0,1 2 0,-1-1 0,11 5 0,-8-3 0,0 0 0,0 1 0,0 0 0,-1 1 0,0-1 0,1 1 0,-2 1 0,1 0 0,-1 0 0,1 0 0,-2 0 0,1 1 0,-1 0 0,0 0 0,0 1 0,3 8 0,-3-4-114,-1 1 1,-1 0-1,0 0 0,-1 0 0,0 0 1,-1 0-1,0 0 0,-1 1 0,-1-1 1,0 0-1,-5 21 0,-1-9-6712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4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24575,'1'8'0,"-1"11"0,-1 18 0,1 27 0,1 31 0,-1 23 0,-1 17 0,1 12 0,1 3 0,-1-5 0,-1-11 0,1-15 0,1-21 0,-1-18 0,-1-20 0,1-15 0,1-27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5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24575,'0'-2'0,"1"1"0,-1-1 0,0 1 0,1-1 0,-1 0 0,1 1 0,-1-1 0,1 1 0,0-1 0,0 1 0,0 0 0,0-1 0,0 1 0,0 0 0,0 0 0,0-1 0,0 1 0,1 0 0,-1 0 0,0 0 0,1 0 0,-1 1 0,1-1 0,-1 0 0,3 0 0,47-14 0,-30 10 0,-18 4 0,17-5 0,-1 0 0,1 2 0,1 0 0,33-2 0,-49 6 0,0 0 0,0 1 0,1-1 0,-1 1 0,0 0 0,0 0 0,0 0 0,0 1 0,0 0 0,0 0 0,-1 0 0,1 1 0,-1 0 0,1-1 0,-1 1 0,0 1 0,0-1 0,0 1 0,-1-1 0,1 1 0,-1 0 0,0 1 0,5 8 0,-3-3 0,-1 0 0,-1 0 0,1 1 0,-2-1 0,0 1 0,0 0 0,-1 0 0,0 0 0,0 0 0,-2 0 0,1 0 0,-1-1 0,-1 1 0,0 0 0,0 0 0,-7 16 0,0-4 0,0 0 0,-1-1 0,-1 0 0,-2 0 0,0-2 0,-21 27 0,33-45 0,0-1 0,0 1 0,-1-1 0,1 1 0,0-1 0,0 0 0,-1 0 0,1 0 0,-1 1 0,1-1 0,-1-1 0,1 1 0,-4 1 0,5-2 0,0 0 0,-1 0 0,1-1 0,0 1 0,-1 0 0,1-1 0,0 1 0,-1 0 0,1-1 0,0 1 0,0 0 0,-1-1 0,1 1 0,0-1 0,0 1 0,0 0 0,0-1 0,-1 1 0,1-1 0,0 1 0,0 0 0,0-1 0,0 1 0,0-1 0,0 1 0,0-1 0,0 1 0,0-1 0,0 1 0,1 0 0,-1-1 0,0 0 0,14-56 0,7 0 0,3 0 0,2 1 0,2 2 0,67-94 0,-78 124 0,-24 36 0,-24 41 0,6 5 0,2 0 0,3 2 0,2 1 0,-10 63 0,26-110 0,0 1 0,0-1 0,2 0 0,0 1 0,0-1 0,2 1 0,-1-1 0,2 0 0,5 19 0,-6-27 0,0 0 0,1-1 0,0 0 0,-1 1 0,2-1 0,-1 0 0,1-1 0,-1 1 0,1 0 0,1-1 0,-1 0 0,0 0 0,1-1 0,0 1 0,0-1 0,0 0 0,0 0 0,1 0 0,-1-1 0,1 0 0,-1 0 0,1 0 0,0-1 0,0 0 0,7 1 0,-1-1-124,0-1 0,0 0 0,1 0 0,-1-1 0,0 0 0,0-1-1,0-1 1,-1 0 0,1-1 0,12-5 0,17-12-6702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9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24575,'0'12'0,"1"0"0,1 0 0,0 0 0,6 19 0,-7-27 0,1 0 0,-1-1 0,1 1 0,0-1 0,0 0 0,0 0 0,0 1 0,0-1 0,6 5 0,-7-7 0,0 0 0,1 0 0,-1 0 0,1-1 0,-1 1 0,1 0 0,-1-1 0,1 1 0,0 0 0,-1-1 0,1 0 0,0 1 0,-1-1 0,1 0 0,0 0 0,-1 0 0,1 0 0,0 0 0,0-1 0,-1 1 0,1 0 0,-1-1 0,3 0 0,0-2 0,0 1 0,0-1 0,0 1 0,-1-1 0,0 0 0,1-1 0,-1 1 0,0 0 0,0-1 0,-1 0 0,1 0 0,-1 0 0,0 0 0,0 0 0,2-6 0,2-3 0,-6 13 0,0 0 0,0 0 0,0-1 0,0 1 0,0 0 0,0 0 0,1-1 0,-1 1 0,0 0 0,0 0 0,0-1 0,0 1 0,0 0 0,0 0 0,0 0 0,0-1 0,1 1 0,-1 0 0,0 0 0,0 0 0,0-1 0,1 1 0,-1 0 0,0 0 0,0 0 0,0 0 0,1 0 0,-1-1 0,0 1 0,0 0 0,1 0 0,-1 0 0,0 0 0,0 0 0,1 0 0,-1 0 0,0 0 0,0 0 0,1 0 0,-1 0 0,0 0 0,0 0 0,1 0 0,-1 0 0,0 0 0,0 0 0,1 0 0,-1 1 0,4 15 0,-3 29 0,-1-43 0,-3 89 0,0-41 0,2-1 0,3 1 0,1 0 0,13 63 0,-8-85 0,8 44 0,-15-68 0,0 0 0,-1 0 0,1 0 0,-1 0 0,-1 0 0,1 0 0,0 0 0,-1 0 0,0 0 0,0 0 0,0-1 0,0 1 0,-1 0 0,-1 4 0,1-6 0,1-1 0,0 1 0,-1 0 0,1-1 0,-1 1 0,1-1 0,-1 1 0,0-1 0,0 0 0,0 0 0,0 0 0,1 0 0,-1 0 0,-1 0 0,1-1 0,0 1 0,0 0 0,0-1 0,0 0 0,0 1 0,0-1 0,-1 0 0,1 0 0,0 0 0,0-1 0,0 1 0,0-1 0,-1 1 0,1-1 0,0 1 0,0-1 0,0 0 0,0 0 0,0 0 0,0 0 0,-2-2 0,0 0 0,0 0 0,-1 0 0,1 0 0,1-1 0,-1 1 0,0-1 0,1 0 0,0 0 0,0-1 0,0 1 0,0 0 0,1-1 0,0 0 0,-3-6 0,3 1-59,1 0 0,0 0-1,0 0 1,1 0-1,0 0 1,1-1 0,0 1-1,1 0 1,0 0 0,0 0-1,1 1 1,0-1 0,1 0-1,0 1 1,1 0-1,0 0 1,0 1 0,1-1-1,0 1 1,0 0 0,1 0-1,8-6 1,17-12-6767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5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24575,'0'-4'0,"0"3"0,0 5 0,0 10 0,0 11 0,0 10 0,8 10 0,3 6 0,-1 2 0,2-4 0,0-2 0,-3-5 0,1-9 0,-1-19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6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24575,'-5'0'0,"-8"0"0,-3 4 0,1 9 0,4 7 0,8 0 0,7-12 0,5-15 0,-5-6 0,-10-2 0,-5 7 0,5 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24575,'4'0'0,"5"0"0,10 0 0,9 0 0,12 0 0,12 0 0,12-4 0,17-1 0,5-1 0,1-6 0,-6-1 0,-13-7 0,-18 0-8191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8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94 24575,'-1'-1'0,"-1"1"0,1 0 0,0 1 0,-1-1 0,1 0 0,0 0 0,-1 0 0,1 1 0,-1-1 0,1 1 0,0-1 0,0 1 0,-1 0 0,1-1 0,0 1 0,0 0 0,0 0 0,0 0 0,0 0 0,0 0 0,0 0 0,0 0 0,0 0 0,0 0 0,1 0 0,-1 0 0,0 1 0,1-1 0,-1 0 0,1 1 0,-1-1 0,1 0 0,0 1 0,0-1 0,-1 0 0,1 1 0,0-1 0,0 1 0,0-1 0,0 0 0,1 1 0,-1-1 0,0 0 0,2 3 0,-1 2 0,0 0 0,1 0 0,0 0 0,0 0 0,1-1 0,0 1 0,0-1 0,7 10 0,-7-10 0,1-1 0,0 1 0,0-1 0,1 0 0,-1-1 0,1 1 0,0-1 0,0 0 0,0 0 0,0 0 0,0-1 0,1 0 0,-1 0 0,1 0 0,-1 0 0,1-1 0,0 0 0,0-1 0,0 1 0,-1-1 0,1 0 0,0 0 0,0-1 0,0 0 0,0 0 0,-1 0 0,1-1 0,-1 1 0,10-6 0,-5 2 0,0 0 0,-1-1 0,0 0 0,0-1 0,-1 0 0,1-1 0,-1 0 0,-1 0 0,0 0 0,0-1 0,-1 0 0,0 0 0,0-1 0,7-18 0,17-76 0,-32 354 0,-4 93 0,6-336 0,-1 1 0,0-1 0,-1 0 0,0 0 0,0 0 0,0 0 0,-1 0 0,0 0 0,-1 0 0,1-1 0,-1 0 0,-9 11 0,11-14 0,-1-1 0,1 1 0,-1-1 0,0 0 0,0 0 0,0 0 0,0 0 0,0-1 0,0 1 0,0-1 0,0 0 0,0 0 0,-1 0 0,1 0 0,0-1 0,-1 1 0,1-1 0,-1 0 0,1 0 0,-1 0 0,1 0 0,0-1 0,-1 1 0,1-1 0,-1 0 0,1 0 0,0 0 0,0 0 0,-4-3 0,3 2 0,1 1 0,0-1 0,0 0 0,-1-1 0,1 1 0,1 0 0,-1-1 0,0 0 0,0 0 0,1 0 0,0 0 0,0 0 0,0 0 0,0 0 0,0-1 0,-2-6 0,2 3 0,0 0 0,1 0 0,0 0 0,0 0 0,1 0 0,0 0 0,0 0 0,2-12 0,1 3 0,1-1 0,1 1 0,0 0 0,1 0 0,1 1 0,16-30 0,-12 30-76,1 0 1,0 1-1,1 0 0,0 0 0,1 2 0,1 0 0,0 0 0,1 2 1,0-1-1,0 2 0,1 1 0,0 0 0,0 0 0,1 2 1,0 1-1,1 0 0,27-4 0,-8 5-6750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9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24575,'0'4'0,"4"1"0,1 13 0,8 10 0,2 9 0,-2 10 0,-3 6 0,-3 1 0,-3 4 0,-2 4 0,-2-1 0,0-6 0,0-4 0,-1-20 0,0-14-8191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09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24575,'-5'0'0,"0"4"0,0 9 0,1 7 0,9 0 0,4-8 0,4-13 0,0-12 0,-6-2 0,-4 4 0,-11 5 0,-4 11 0,0 5-8191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10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24575,'2'1'0,"0"0"0,1-1 0,-1 1 0,0 0 0,0 0 0,0 0 0,0 0 0,0 1 0,0-1 0,0 0 0,0 1 0,0 0 0,-1-1 0,1 1 0,-1 0 0,1 0 0,-1 0 0,0 0 0,1 0 0,-1 0 0,0 0 0,0 0 0,-1 0 0,2 3 0,18 64 0,-19-64 0,27 137 0,15 242 0,-32 149 0,-15-388 0,-5 0 0,-32 157 0,37-286-45,1 17-1275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1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24575,'6'122'0,"35"187"0,1 14 0,-38-280 0,0-16 0,-2 1 0,-1-1 0,-1 1 0,-7 50 0,7-76-76,-1 0 1,1 0-1,-1 0 0,1 1 0,-1-1 0,0 0 0,0-1 0,1 1 1,-2 0-1,1 0 0,0 0 0,0 0 0,0-1 0,-1 1 1,1-1-1,-1 1 0,-2 1 0,-6-1-6750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104 104 24575,'0'-8'0,"0"-1"0,0 1 0,-1 0 0,0 0 0,-5-14 0,6 19 0,-1 1 0,0-1 0,-1 1 0,1 0 0,0 0 0,-1 0 0,1 0 0,-1 0 0,1 0 0,-1 0 0,0 0 0,0 0 0,0 1 0,0-1 0,0 1 0,0 0 0,-1-1 0,1 1 0,0 0 0,-1 0 0,1 1 0,-4-2 0,4 2 0,1 0 0,0 0 0,-1 0 0,1 0 0,0 0 0,-1 1 0,1-1 0,0 0 0,-1 1 0,1-1 0,0 1 0,0-1 0,-1 1 0,1 0 0,0-1 0,0 1 0,0 0 0,0 0 0,0 0 0,0 0 0,0 0 0,0 0 0,0 0 0,0 0 0,1 0 0,-1 1 0,0-1 0,1 0 0,-1 0 0,1 1 0,-1-1 0,1 0 0,0 1 0,0-1 0,-1 2 0,-7 56 0,7-52 0,-1 14 0,-3 67 0,5-82 0,0 1 0,0 0 0,1-1 0,0 1 0,0-1 0,1 1 0,0-1 0,0 1 0,5 10 0,-5-16 0,-1 1 0,1 0 0,0-1 0,0 1 0,0-1 0,0 1 0,0-1 0,0 0 0,0 0 0,0 0 0,0 0 0,0 0 0,1-1 0,-1 1 0,0-1 0,1 1 0,-1-1 0,0 0 0,1 0 0,-1 0 0,0 0 0,1 0 0,-1-1 0,0 1 0,1-1 0,-1 1 0,0-1 0,4-2 0,9-2 0,0-1 0,27-15 0,-37 18 0,25-15-331,48-40-1,-66 49-370,17-14-6124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50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24 24575,'0'-3'0,"-1"-18"0,-2 46 0,2-19 0,-8 78 0,-77 654 0,79-696 0,4-30 0,0 1 0,1-1 0,1 1 0,0-1 0,0 1 0,2-1 0,-1 1 0,5 21 0,-5-33 0,0-1 0,0 0 0,1 1 0,-1-1 0,0 0 0,0 0 0,0 1 0,0-1 0,1 0 0,-1 0 0,0 1 0,0-1 0,1 0 0,-1 0 0,0 0 0,0 1 0,1-1 0,-1 0 0,0 0 0,1 0 0,-1 0 0,0 0 0,0 0 0,1 0 0,-1 1 0,0-1 0,1 0 0,-1 0 0,0 0 0,1 0 0,-1 0 0,0 0 0,1-1 0,-1 1 0,0 0 0,1 0 0,-1 0 0,0 0 0,0 0 0,1 0 0,-1 0 0,0-1 0,1 1 0,-1 0 0,0 0 0,0 0 0,0-1 0,1 1 0,-1 0 0,0 0 0,0-1 0,0 1 0,1 0 0,-1-1 0,0 1 0,0 0 0,0 0 0,0-1 0,0 0 0,13-19 0,1-12 0,-1-1 0,-2 0 0,9-44 0,14-111 0,-19 97 0,67-285 0,-80 367 0,1 0 0,0 0 0,1 1 0,0-1 0,0 1 0,1-1 0,0 1 0,11-12 0,-16 19 0,1 0 0,0 0 0,0 0 0,-1 1 0,1-1 0,0 0 0,0 1 0,0-1 0,0 1 0,0-1 0,0 1 0,0-1 0,0 1 0,0 0 0,0-1 0,0 1 0,0 0 0,0 0 0,1 0 0,-1 0 0,0 0 0,0 0 0,0 0 0,0 0 0,0 0 0,0 1 0,2-1 0,-1 2 0,0-1 0,0 0 0,0 1 0,0 0 0,0-1 0,-1 1 0,1 0 0,0 0 0,-1 0 0,1 0 0,1 4 0,4 9 0,0 1 0,9 32 0,-13-38 0,57 246 0,-48-197 0,17 34 0,-26-87-1365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39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24575,'8'0'0,"7"0"0,0 13 0,-1 11 0,-4 6 0,-4 2 0,-2 0 0,-2 6 0,-2-7 0,4-9 0,8-17 0,8-8 0,3-13 0,-2-10 0,8-6 0,-1 2-8191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50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5 305 24575,'-4'0'0,"6"0"0,12 0 0,15 0 0,18 0 0,27-17 0,24-12 0,19-15 0,15-11 0,-3-4 0,-16 3 0,-27 12-8191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56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1 217 24575,'13'-1'0,"-1"0"0,1-1 0,0-1 0,-1 0 0,20-9 0,-16 7 0,0 0 0,27-5 0,125-1 0,-55 6 0,504-9 0,-589 14 0,26-2 0,97-18 0,2 0 0,468 12 0,-350 11 0,584 40 0,-330-15 0,-365-25 0,-62 4 0,157 31 0,-176-16 0,-59-15 0,0-2 0,0 0 0,32 4 0,-37-8 0,12 2 0,0-1 0,0-1 0,0-2 0,-1 0 0,1-2 0,40-9 0,-64 11 0,0 0 0,0-1 0,0 1 0,0-1 0,0 0 0,0 0 0,-1 0 0,1 0 0,-1 0 0,0 0 0,1-1 0,-1 1 0,0-1 0,0 1 0,-1-1 0,3-5 0,-1 2 0,-1 0 0,1-1 0,-2 1 0,1-1 0,-1 1 0,0-1 0,0-12 0,-1 2 0,-1 0 0,-1-1 0,-1 1 0,0 0 0,-9-25 0,12 41 0,0-1 0,0 1 0,-1 0 0,1 0 0,0 0 0,-1 0 0,1 0 0,0 0 0,-1 0 0,1 0 0,-1 1 0,0-1 0,1 0 0,-1 0 0,0 0 0,1 0 0,-1 1 0,0-1 0,0 0 0,0 1 0,0-1 0,0 1 0,0-1 0,0 1 0,0-1 0,0 1 0,0 0 0,-1-1 0,1 2 0,-1-1 0,1 1 0,-1-1 0,1 1 0,-1 0 0,1-1 0,0 1 0,-1 0 0,1 0 0,0 0 0,0 0 0,0 0 0,0 1 0,0-1 0,0 0 0,-1 2 0,-5 8 0,0 1 0,1-1 0,-6 17 0,9-22 0,1 0 0,0 0 0,0 0 0,1 0 0,0 1 0,0-1 0,1 1 0,-1-1 0,2 10 0,-1-14 0,1 0 0,-1 0 0,0 0 0,1-1 0,0 1 0,-1 0 0,1 0 0,0-1 0,0 1 0,0 0 0,0-1 0,0 1 0,1-1 0,-1 1 0,0-1 0,1 0 0,-1 0 0,1 1 0,-1-1 0,1 0 0,-1 0 0,1 0 0,0-1 0,0 1 0,-1 0 0,1-1 0,0 1 0,0-1 0,0 0 0,0 1 0,-1-1 0,1 0 0,0 0 0,0 0 0,0 0 0,4-1 0,-3 0 0,0 0 0,1 0 0,-1 0 0,0 0 0,0-1 0,0 0 0,0 1 0,0-1 0,0 0 0,0 0 0,-1-1 0,1 1 0,-1 0 0,1-1 0,-1 0 0,0 1 0,0-1 0,0 0 0,-1 0 0,1 0 0,-1 0 0,1-1 0,-1 1 0,0 0 0,1-4 0,-1 2 0,1 0 0,-1 1 0,0-1 0,0 0 0,-1 0 0,1 0 0,-1 0 0,0 0 0,-1 0 0,1 0 0,-1 1 0,0-1 0,0 0 0,0 0 0,-1 0 0,-3-8 0,4 12 0,0 0 0,0-1 0,0 1 0,1 0 0,-1 0 0,0-1 0,-1 1 0,1 0 0,0 0 0,0 0 0,0 1 0,-1-1 0,1 0 0,0 0 0,-1 1 0,1-1 0,-1 1 0,1-1 0,-1 1 0,1-1 0,-1 1 0,1 0 0,-1 0 0,-2 0 0,2 0 0,0 1 0,-1 0 0,1 0 0,0 0 0,0 0 0,0 0 0,0 1 0,0-1 0,0 0 0,0 1 0,0 0 0,0-1 0,1 1 0,-3 2 0,-1 3 0,0 0 0,1 0 0,-1 1 0,1-1 0,1 1 0,-1 0 0,-3 16 0,5-19 0,2 1 0,-1-1 0,0 0 0,1 1 0,0-1 0,1 1 0,-1-1 0,1 0 0,0 1 0,0-1 0,0 0 0,1 0 0,0 0 0,0 0 0,0 0 0,5 7 0,-5-10 0,0 0 0,0 0 0,0 0 0,1 0 0,-1 0 0,1 0 0,-1-1 0,1 1 0,-1-1 0,1 0 0,0 0 0,-1 0 0,1 0 0,0 0 0,0-1 0,0 1 0,0-1 0,0 0 0,0 0 0,0 0 0,0 0 0,0 0 0,0 0 0,0-1 0,-1 0 0,1 0 0,0 1 0,0-2 0,0 1 0,-1 0 0,5-3 0,-3 1 0,1 0 0,-1 0 0,1-1 0,-1 0 0,0 0 0,0 0 0,-1 0 0,1-1 0,-1 1 0,0-1 0,0 0 0,-1 0 0,3-6 0,-4 10 0,0-1 0,0 0 0,0 1 0,-1-1 0,1 0 0,0 0 0,-1 0 0,1 0 0,-1 1 0,0-1 0,0 0 0,0 0 0,0 0 0,0 0 0,0 0 0,0 0 0,-1 0 0,1 0 0,-1 1 0,1-1 0,-1 0 0,0 0 0,1 0 0,-1 1 0,0-1 0,0 0 0,0 1 0,-1-1 0,1 1 0,0 0 0,0-1 0,-1 1 0,1 0 0,-1-1 0,1 1 0,-1 0 0,0 0 0,1 1 0,-1-1 0,-3-1 0,2 2 0,-1-1 0,1 1 0,-1 0 0,1 1 0,0-1 0,-1 1 0,1-1 0,0 1 0,-1 0 0,1 0 0,0 0 0,0 1 0,0-1 0,0 1 0,0 0 0,0 0 0,0 0 0,0 0 0,1 0 0,-1 0 0,1 1 0,0-1 0,0 1 0,0 0 0,0 0 0,-2 3 0,-3 4 0,1 0 0,-1 0 0,2 1 0,0 0 0,0 0 0,-3 14 0,7-23 0,0 0 0,0 0 0,1 0 0,-1 0 0,1 0 0,0 0 0,0 1 0,-1-1 0,1 0 0,1 0 0,-1 0 0,0 1 0,0-1 0,1 0 0,-1 0 0,1 0 0,0 0 0,0 0 0,0 0 0,0 0 0,0 0 0,0 0 0,0 0 0,1-1 0,-1 1 0,1 0 0,-1-1 0,1 1 0,-1-1 0,1 0 0,0 1 0,0-1 0,0 0 0,0 0 0,0 0 0,2 1 0,0-1 0,0-1 0,0 1 0,0-1 0,0 0 0,0 0 0,0 0 0,0 0 0,0-1 0,-1 1 0,1-1 0,0 0 0,0 0 0,0 0 0,-1-1 0,1 0 0,-1 1 0,1-1 0,-1 0 0,6-5 0,-3 2 0,-1-1 0,0 0 0,0 0 0,0 0 0,-1 0 0,0-1 0,0 1 0,-1-1 0,0 0 0,0 0 0,0-1 0,-1 1 0,0 0 0,1-14 0,-2 18 0,-1 1 0,0-1 0,0 0 0,0 0 0,-1 1 0,1-1 0,-1 0 0,1 1 0,-1-1 0,0 1 0,0-1 0,0 1 0,0-1 0,0 1 0,-1 0 0,1-1 0,-1 1 0,-2-2 0,2 2 0,-1 0 0,0 0 0,0 0 0,0 1 0,0-1 0,0 1 0,0 0 0,-1 0 0,1 0 0,0 0 0,0 1 0,-1-1 0,1 1 0,-1 0 0,1 0 0,0 0 0,-1 1 0,-4 0 0,1 0-151,1 1-1,-1 0 0,0 0 0,1 1 1,0 0-1,-1 0 0,1 0 1,-11 8-1,-10 12-6674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01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 24575,'-5'0'0,"1"1"0,0 0 0,-1 0 0,1 0 0,0 1 0,0-1 0,0 1 0,0 0 0,0 0 0,0 1 0,1-1 0,-7 6 0,-36 37 0,34-32 0,2 1 0,-1 0 0,2 1 0,0 0 0,1 0 0,0 1 0,2 0 0,-7 21 0,10-29 0,1 0 0,0 1 0,0 0 0,0-1 0,2 1 0,-1 0 0,1 0 0,0-1 0,0 1 0,1 0 0,1 0 0,-1-1 0,1 1 0,1-1 0,0 1 0,0-1 0,7 13 0,-6-16 0,-1 0 0,1 0 0,0-1 0,0 0 0,1 0 0,0 0 0,-1 0 0,1-1 0,0 1 0,0-1 0,1-1 0,-1 1 0,1-1 0,10 3 0,-6-3 0,0 0 0,0 0 0,1-2 0,-1 1 0,0-1 0,0-1 0,1 0 0,11-2 0,-5-1 0,-1 0 0,0-1 0,0-1 0,0 0 0,-1-1 0,0-1 0,0 0 0,-1-1 0,0-1 0,17-15 0,-22 16-227,0-1-1,-1 0 1,0 0-1,-1-1 1,7-13-1,1-8-6598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51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24575,'0'4'0,"8"9"0,3 11 0,3 9 0,0 7 0,-3 5 0,-3 3 0,-3 1 0,-2 5 0,-2-3 0,-1-7 0,-1-6 0,1-1 0,-1-8-8191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7:52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40 197 24575,'-4'-3'0,"1"0"0,-1-1 0,1 0 0,0 0 0,0 0 0,0 0 0,1-1 0,-1 1 0,1-1 0,0 1 0,0-1 0,1 0 0,0 0 0,-1 1 0,2-1 0,-1 0 0,0 0 0,1 0 0,0 0 0,0 0 0,1 0 0,0-6 0,1 7 0,0-1 0,-1 1 0,1 0 0,1-1 0,-1 1 0,1 0 0,0 0 0,0 0 0,0 1 0,0-1 0,0 1 0,1 0 0,0 0 0,0 0 0,0 0 0,0 0 0,0 1 0,0 0 0,0 0 0,1 0 0,-1 0 0,8-1 0,-2 0 0,1 1 0,0-1 0,0 2 0,0-1 0,0 2 0,16 0 0,-24 0 0,-1 0 0,1 0 0,-1 1 0,1-1 0,0 1 0,-1 0 0,0 0 0,1 0 0,-1 0 0,0 0 0,1 0 0,-1 1 0,0-1 0,0 1 0,0-1 0,0 1 0,0 0 0,0 0 0,-1 0 0,1 0 0,-1 0 0,1 0 0,-1 0 0,0 0 0,0 1 0,0-1 0,0 0 0,0 1 0,0-1 0,-1 1 0,1-1 0,-1 5 0,1 2 0,-2 1 0,1 0 0,-1-1 0,-1 1 0,0-1 0,0 0 0,-1 1 0,0-1 0,-5 10 0,5-11 0,3-7 0,0-1 0,-1 1 0,1 0 0,0-1 0,0 1 0,0 0 0,0-1 0,0 1 0,0 0 0,1-1 0,-1 1 0,0 0 0,0-1 0,0 1 0,1 0 0,-1-1 0,0 1 0,0 0 0,1-1 0,-1 1 0,1-1 0,-1 1 0,0-1 0,1 1 0,-1-1 0,1 1 0,-1-1 0,1 0 0,0 1 0,-1-1 0,1 0 0,-1 1 0,1-1 0,0 0 0,-1 0 0,1 1 0,0-1 0,-1 0 0,1 0 0,0 0 0,-1 0 0,1 0 0,0 0 0,-1 0 0,1 0 0,0 0 0,-1 0 0,2-1 0,48-2 0,-33 2 0,-14 1 0,-1 0 0,0 0 0,0 0 0,1 1 0,-1-1 0,0 1 0,0 0 0,0-1 0,0 1 0,0 0 0,0 0 0,0 0 0,0 1 0,0-1 0,-1 0 0,1 1 0,0-1 0,-1 1 0,1-1 0,-1 1 0,0 0 0,1 0 0,-1 0 0,0 0 0,0 0 0,0 0 0,0 0 0,-1 0 0,1 0 0,0 0 0,-1 0 0,0 0 0,1 1 0,-1-1 0,0 0 0,0 0 0,0 1 0,-1 1 0,1 2 0,-1-1 0,1 0 0,-1 1 0,0-1 0,-1 0 0,1 0 0,-1 0 0,0 0 0,0 0 0,-1 0 0,0 0 0,0-1 0,0 1 0,0-1 0,-5 4 0,1-2-80,0-2 0,-1 1-1,0-1 1,0 0 0,0-1-1,0 1 1,-1-2 0,1 1-1,-1-1 1,0-1 0,0 1 0,0-2-1,0 1 1,1-1 0,-1 0-1,-13-3 1,-3-2-6746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05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24575,'0'113'0,"4"0"0,26 149 0,-10-113 0,-14-93 0,25 106 0,-22-126 0,-1 1 0,-2 0 0,-2 0 0,0 53 0,-18 149 0,1-23 0,6-94 0,-25 132 0,0 3 0,7 253 0,23-446 0,-20 106 0,-2 38 0,26-11 0,-3 57 0,-23-65 0,4-82 0,12-72 0,1 1 0,2 0 0,1 1 0,2-1 0,4 54 0,20 308 0,-21-361 0,9 52 0,2 12 0,-9-69 0,10 47 0,1 0 0,48 368 0,-56-62 0,-9-213 0,3-121 0,-2-20 0,2-1 0,1 1 0,2-1 0,9 48 0,-8-70 80,-1-13-1525,-1-6-5381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09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362 0 24575,'10'100'0,"41"183"0,-51-282 0,0-1 0,0 0 0,0 0 0,0 0 0,0 1 0,1-1 0,-1 0 0,0 0 0,0 1 0,0-1 0,0 0 0,0 0 0,0 1 0,0-1 0,0 0 0,0 0 0,0 1 0,0-1 0,0 0 0,0 0 0,-1 1 0,1-1 0,0 0 0,0 0 0,0 0 0,0 1 0,0-1 0,0 0 0,-1 0 0,1 0 0,0 1 0,0-1 0,0 0 0,0 0 0,-1 0 0,1 0 0,0 0 0,0 1 0,0-1 0,-1 0 0,-12-4 0,-21-19 0,24 15 0,-2 0 0,-2 0 0,1 1 0,-1 0 0,0 1 0,-1 0 0,1 1 0,-1 1 0,0 1 0,-1 0 0,1 0 0,-28 1 0,37 2 0,-1 0 0,0 0 0,1 1 0,-1 0 0,0 1 0,1-1 0,-1 1 0,1 1 0,0-1 0,0 1 0,0 0 0,0 0 0,0 1 0,1 0 0,-1 0 0,1 0 0,0 0 0,0 1 0,1 0 0,0 0 0,-1 1 0,1-1 0,1 1 0,-1-1 0,1 1 0,0 0 0,1 1 0,-1-1 0,-1 8 0,2-7 0,0 1 0,1-1 0,0 1 0,0 0 0,0 0 0,1-1 0,0 1 0,1 0 0,-1 0 0,2 0 0,-1-1 0,1 1 0,3 8 0,-3-13 0,-1 0 0,1 0 0,0 0 0,-1 0 0,1 0 0,1-1 0,-1 1 0,0-1 0,1 0 0,-1 1 0,1-1 0,0 0 0,0 0 0,0-1 0,0 1 0,0-1 0,0 1 0,0-1 0,0 0 0,0 0 0,1-1 0,-1 1 0,0 0 0,1-1 0,-1 0 0,0 0 0,1 0 0,-1 0 0,0-1 0,1 1 0,-1-1 0,6-2 0,13-4 0,0-1 0,-1-1 0,0-2 0,0 0 0,22-15 0,-2 1 0,55-47 0,-91 70-22,1 1 0,-1-1 0,0 1 0,1 0 0,-1 1 0,1-1 0,-1 1 0,1 0 0,0 0 0,-1 1 0,7 1 0,4 0-1079,10 0-5725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0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24575,'4'4'0,"2"10"0,-1 10 0,-1 9 0,7 3 0,1 4 0,-1-1 0,-2-4 0,-3-3 0,2-7 0,-1-8-8191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1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24575,'0'-4'0,"8"-1"0,3 7 0,3 13 0,-1 11 0,-2 14 0,-3 11 0,5 19 0,0 12 0,-1 9 0,-4 1 0,1-8 0,0-9 0,-2-13 0,-3-6 0,-1-12-8191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2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18 24575,'-86'-17'0,"81"17"0,0 0 0,1 1 0,-1 0 0,0 0 0,1 1 0,-1-1 0,1 1 0,-1 0 0,1 0 0,0 0 0,0 1 0,0-1 0,0 1 0,0 0 0,1 0 0,-1 1 0,1-1 0,0 1 0,0-1 0,0 1 0,1 0 0,-1 0 0,1 1 0,0-1 0,0 0 0,0 1 0,1-1 0,-1 1 0,0 5 0,0-2 0,1-1 0,-1 1 0,1-1 0,1 1 0,0 0 0,0 0 0,0-1 0,1 1 0,0 0 0,0 0 0,1-1 0,0 1 0,1-1 0,-1 0 0,1 0 0,1 0 0,6 11 0,-7-14 4,0 0 0,1 0 0,-1 0 0,1-1 0,0 1 0,0-1 0,0 0 0,1 0 0,-1 0 0,1-1 0,-1 1 0,1-1 0,0 0 0,0-1 0,0 1 0,0-1 0,0 0 0,0 0 0,0 0 0,1-1 0,-1 0 0,0 0 0,0 0 0,1-1 0,-1 0 0,0 0 0,0 0 0,0 0 0,9-5 0,0 0-153,0 0 1,-1-2-1,0 0 1,0 0-1,-1-1 1,0-1-1,-1 0 1,0-1-1,11-13 1,4-9-6678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40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24575,'-8'0'0,"-3"8"0,1 7 0,2 8 0,2 13 0,2 13 0,2 9 0,2 8 0,0 8 0,4 12 0,2 4 0,0-6 0,-2-9 0,0-13 0,6-9 0,1-14-8191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24575,'1'-2'0,"-1"0"0,1 0 0,0 0 0,0 0 0,-1 0 0,1 0 0,1 1 0,-1-1 0,0 0 0,0 1 0,1-1 0,-1 0 0,1 1 0,-1 0 0,1-1 0,0 1 0,-1 0 0,1 0 0,0 0 0,0 0 0,0 0 0,0 1 0,0-1 0,0 0 0,0 1 0,0-1 0,0 1 0,0 0 0,2 0 0,6-2 0,0 1 0,1 0 0,-1 0 0,14 2 0,-21-1 0,1 1 0,0 0 0,-1-1 0,1 1 0,0 1 0,-1-1 0,0 0 0,1 1 0,-1 0 0,0 0 0,0 0 0,1 0 0,-2 0 0,1 0 0,0 1 0,0 0 0,4 5 0,-4-3 0,0 0 0,-1 0 0,1 1 0,-1-1 0,0 1 0,0 0 0,-1 0 0,1-1 0,-1 1 0,0 8 0,-1 1 0,0 0 0,-1-1 0,0 1 0,-1-1 0,-1 1 0,0-1 0,-1 0 0,-8 18 0,10-28 0,0 1 0,0 0 0,1 0 0,-1 0 0,1 0 0,-1 7 0,2-11 0,0-1 0,0 1 0,0-1 0,0 1 0,0 0 0,1-1 0,-1 1 0,0-1 0,0 1 0,0-1 0,0 1 0,1 0 0,-1-1 0,0 1 0,1-1 0,-1 1 0,0-1 0,1 0 0,-1 1 0,1-1 0,-1 1 0,0-1 0,2 1 0,-1-1 0,0 1 0,1-1 0,-1 0 0,0 1 0,1-1 0,-1 0 0,0 0 0,1 0 0,-1 0 0,0-1 0,1 1 0,-1 0 0,0-1 0,1 1 0,1-1 0,231-90-1365,-200 77-5461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4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0 24575,'8'179'0,"37"207"0,-5-63 0,-39-309 0,2 21 0,-2-32 0,-1-20 0,0 4 0,0 0 0,-2 0 0,1 0 0,-2 0 0,0 0 0,0 1 0,-7-17 0,8 24 0,0 1 0,-1 0 0,1 1 0,0-1 0,-1 0 0,0 1 0,0-1 0,0 1 0,-1 0 0,1 0 0,0 0 0,-1 1 0,0-1 0,0 1 0,0 0 0,0 0 0,0 0 0,0 1 0,-1-1 0,1 1 0,0 0 0,-1 0 0,1 1 0,-1-1 0,-5 1 0,-3 1 0,-1 1 0,1 0 0,0 1 0,0 0 0,1 1 0,-1 1 0,1 0 0,0 0 0,0 1 0,0 1 0,1 0 0,0 1 0,1 0 0,-1 0 0,1 1 0,1 1 0,0-1 0,0 2 0,1-1 0,0 1 0,1 0 0,-10 22 0,15-30 0,1 0 0,0 1 0,0-1 0,0 0 0,0 0 0,0 1 0,1-1 0,-1 0 0,1 1 0,0-1 0,0 1 0,0-1 0,1 1 0,-1-1 0,1 0 0,0 1 0,0-1 0,0 0 0,0 0 0,1 0 0,-1 0 0,1 0 0,0 0 0,0 0 0,0 0 0,0 0 0,0-1 0,0 1 0,1-1 0,-1 0 0,1 0 0,0 0 0,0 0 0,0 0 0,0-1 0,0 1 0,5 1 0,1 0 0,0-1 0,0 0 0,0 0 0,0-1 0,0 0 0,0-1 0,0 0 0,0 0 0,0-1 0,0 0 0,0-1 0,0 0 0,13-5 0,5-5-113,0-1-1,37-25 0,-41 24-910,14-9-5802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5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24575,'0'-4'0,"0"3"0,0 9 0,0 12 0,0 10 0,0 9 0,0 5 0,0 3 0,0 2 0,0 1 0,0-5 0,8-9 0,3-19 0,-1-13-8191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5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24575,'4'0'0,"9"0"0,11 0 0,9 0 0,8 0 0,4-8 0,2-3 0,-2-3 0,0-8 0,-9 0-8191</inkml:trace>
  <inkml:trace contextRef="#ctx0" brushRef="#br0" timeOffset="1">143 291 24575,'-8'8'0,"1"3"0,14-5 0,14-3 0,12-11 0,8-3 0,5-4 0,-2 0 0,-7 3-8191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7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24575,'-8'0'0,"-2"16"0,-1 22 0,3 20 0,2 16 0,3 21 0,1 13 0,1 13 0,1 6 0,0-2 0,1-7 0,-1-6 0,0-12 0,-3-9 0,-2-17 0,0-16 0,1-19-8191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8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24575,'1'-2'0,"-1"-1"0,1 1 0,-1 0 0,1 0 0,0 0 0,0 0 0,0 0 0,0 0 0,1 0 0,-1 0 0,0 0 0,1 1 0,0-1 0,-1 0 0,1 1 0,0-1 0,-1 1 0,1 0 0,0 0 0,0 0 0,0 0 0,0 0 0,0 0 0,1 0 0,-1 0 0,0 1 0,0-1 0,0 1 0,1 0 0,-1 0 0,4 0 0,1-1 0,-1 0 0,1 1 0,0 0 0,0 0 0,-1 1 0,1-1 0,0 2 0,-1-1 0,12 4 0,-14-2 0,0-1 0,0 0 0,-1 1 0,1-1 0,-1 1 0,0 0 0,0 0 0,0 1 0,0-1 0,0 1 0,-1-1 0,1 1 0,-1 0 0,0 0 0,0 0 0,-1 0 0,1 0 0,-1 0 0,0 0 0,0 1 0,0-1 0,0 0 0,-1 1 0,0-1 0,0 5 0,-1 2 0,0-1 0,0 1 0,-1-1 0,-1 1 0,1-1 0,-2 0 0,0 0 0,0 0 0,-6 9 0,96-156 0,-72 113 0,0 0 0,2 1 0,33-38 0,-81 169 0,22-63 0,-3 54 0,11-83 0,1 1 0,1-1 0,1 0 0,0 1 0,1-1 0,8 29 0,-9-41-105,0 0 0,1 0 0,0-1 0,0 1 0,0 0 0,0-1 0,1 1 0,0-1 0,-1 0 0,1 0 0,0 0 0,5 4 0,11 4-6721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8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24575,'0'4'0,"0"9"0,0 11 0,0 9 0,0 7 0,0 5 0,0 3 0,0 1 0,0-3 0,0-6 0,4-10 0,2-9-8191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19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24575,'8'0'0,"11"0"0,14 0 0,18 0 0,16 0 0,13 0 0,9 0 0,-3 0 0,-8 0 0,-8 0 0,-17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0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24575,'-1'0'0,"-1"1"0,1-1 0,-1 1 0,0 0 0,1-1 0,-1 1 0,1 0 0,-1 0 0,1 0 0,0 0 0,-1 0 0,1 1 0,0-1 0,0 0 0,0 1 0,0-1 0,0 0 0,0 1 0,0-1 0,0 1 0,0 2 0,-16 38 0,16-39 0,-4 15 0,1 0 0,0 0 0,1 0 0,1 1 0,1-1 0,1 0 0,0 1 0,4 22 0,-3-33 0,0-1 0,1 0 0,0 0 0,1 0 0,0 0 0,0 0 0,0 0 0,1-1 0,0 1 0,6 7 0,-7-11 0,1 1 0,0-1 0,-1 1 0,2-1 0,-1 0 0,0-1 0,0 1 0,1-1 0,0 0 0,-1 0 0,1 0 0,0 0 0,0-1 0,0 0 0,0 0 0,8 0 0,-8-1 0,-1 1 0,1-2 0,0 1 0,-1 0 0,1-1 0,-1 0 0,1 0 0,-1 0 0,1-1 0,-1 1 0,0-1 0,0 0 0,0-1 0,0 1 0,0-1 0,4-3 0,-2 1 0,0-1 0,-1 0 0,0 0 0,0-1 0,0 0 0,-1 0 0,0 0 0,5-10 0,-2-1 0,-1-1 0,0 1 0,-1-2 0,-1 1 0,2-32 0,-8 364 0,-3 27 0,4-330 0,0 1 0,-1-2 0,0 1 0,-1 0 0,-8 18 0,11-27 0,-1 1 0,1 0 0,-1-1 0,0 1 0,1 0 0,-1-1 0,0 1 0,0-1 0,0 1 0,0-1 0,-1 0 0,1 1 0,0-1 0,-1 0 0,1 0 0,0 0 0,-1 0 0,1 0 0,-1 0 0,0 0 0,1-1 0,-1 1 0,0 0 0,1-1 0,-1 1 0,0-1 0,0 0 0,1 0 0,-1 0 0,0 0 0,0 0 0,1 0 0,-1 0 0,0 0 0,0 0 0,1-1 0,-1 1 0,0-1 0,0 0 0,-1 0 0,0-2 0,0 0 0,0 1 0,0-1 0,0-1 0,1 1 0,-1 0 0,1-1 0,0 1 0,0-1 0,0 0 0,0 1 0,1-1 0,0 0 0,-1 0 0,1 0 0,1 0 0,-1 0 0,0-5 0,0 3 0,1-1 0,-1 1 0,1 0 0,0-1 0,1 1 0,0-1 0,0 1 0,0 0 0,1-1 0,-1 1 0,4-7 0,3 3-105,1-1 0,0 1 0,0 1 0,1 0 0,0 0 0,0 0 0,1 2 0,0-1 0,1 1 0,0 1 0,0 0 0,15-4 0,8-4-6721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0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24575,'0'4'0,"0"6"0,0 8 0,0 10 0,0 12 0,0 8 0,4-1 0,1-4 0,0 2 0,0-10 0,-3-10-8191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41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24575,'3'2'0,"1"1"0,-1 0 0,0 0 0,0 1 0,0-1 0,-1 0 0,1 1 0,-1 0 0,0-1 0,0 1 0,0 0 0,1 5 0,-1-5 0,9 25 0,-1 0 0,-1 1 0,-2 0 0,-1 0 0,-2 1 0,2 35 0,8 50 0,27 224 0,-37-305-1365,1-9-5461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1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24575,'0'-8'0,"0"1"0,8 6 0,3 15 0,3 22 0,-1 29 0,6 23 0,0 21 0,-4 24 0,4 14 0,-1 2 0,-5-8 0,-3-16 0,-4-17 0,-3-19 0,-2-17 0,-1-15 0,0-19-8191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2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24575,'0'-4'0,"8"6"0,2 16 0,1 20 0,-3 25 0,-2 25 0,-3 14 0,-1 1 0,-5-4 0,-2-6 0,-1-12 0,1-16 0,2-10 0,-3-15 0,-1-18 0,2-17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379 166 24575,'0'-7'0,"-1"-1"0,0 1 0,-1 0 0,1 0 0,-1 0 0,-1 0 0,1 0 0,-1 1 0,0-1 0,-1 1 0,0 0 0,0-1 0,0 2 0,0-1 0,-1 0 0,0 1 0,0 0 0,-1 0 0,0 1 0,1-1 0,-1 1 0,-13-6 0,13 7 0,0 0 0,-1 0 0,1 0 0,-1 1 0,0 0 0,1 0 0,-1 1 0,0 0 0,0 0 0,0 1 0,0 0 0,0 0 0,0 0 0,0 1 0,0 0 0,0 0 0,1 1 0,-1 0 0,0 0 0,1 1 0,-1 0 0,1 0 0,-10 6 0,5 1 0,1 0 0,0 0 0,1 1 0,0 0 0,1 1 0,0-1 0,1 2 0,0-1 0,1 1 0,1 0 0,0 0 0,0 1 0,-4 27 0,7-33 0,1 0 0,0 0 0,1 0 0,0 0 0,0 0 0,1 1 0,0-1 0,0 0 0,1 0 0,0 0 0,4 10 0,-3-13 0,-1 0 0,1 0 0,0-1 0,1 1 0,-1-1 0,1 0 0,0 0 0,0 0 0,0 0 0,0-1 0,1 1 0,-1-1 0,1 0 0,0-1 0,0 1 0,0-1 0,0 0 0,6 2 0,1-1 9,0-1-1,0 0 1,0 0-1,0-1 1,0-1 0,0 0-1,1-1 1,-1 0-1,0 0 1,0-2-1,0 1 1,-1-2-1,20-7 1,-11 2-221,0 0 0,-1-2 0,0 0-1,-1-1 1,0-1 0,28-28 0,-27 22-6614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3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24575,'29'-19'0,"-15"14"0,0 0 0,0 1 0,1 0 0,-1 1 0,1 1 0,0 0 0,-1 1 0,1 0 0,27 3 0,-40-1 0,1 1 0,0-1 0,-1 0 0,1 1 0,0-1 0,-1 1 0,0 0 0,1 0 0,-1 0 0,0 0 0,0 0 0,0 0 0,-1 0 0,1 1 0,0-1 0,-1 1 0,1 0 0,-1-1 0,0 1 0,0 0 0,0 0 0,0-1 0,-1 1 0,1 0 0,-1 0 0,0 0 0,0 6 0,1 8 0,-1 1 0,0 0 0,-5 21 0,5-37 0,-3 15 0,-1-1 0,-1 0 0,0 0 0,-1 0 0,-1-1 0,0 0 0,-13 19 0,19-31 0,0-2 0,0 1 0,0-1 0,0 1 0,0 0 0,0-1 0,1 1 0,-1 0 0,1 0 0,-1-1 0,1 1 0,0 0 0,-1 0 0,1 3 0,0-5 0,1 1 0,-1-1 0,0 1 0,0-1 0,1 0 0,-1 1 0,0-1 0,1 1 0,-1-1 0,0 0 0,1 0 0,-1 1 0,1-1 0,-1 0 0,0 0 0,1 1 0,-1-1 0,1 0 0,-1 0 0,1 0 0,-1 0 0,1 1 0,-1-1 0,1 0 0,-1 0 0,1 0 0,-1 0 0,1 0 0,-1 0 0,1 0 0,0-1 0,51-16 0,-41 12 0,104-48-1365,-56 18-5461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3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24575,'4'0'0,"10"0"0,13 0 0,20 0 0,17 0 0,14-8 0,-2-3 0,-10 1 0,-16-2 0,-17 0-8191</inkml:trace>
  <inkml:trace contextRef="#ctx0" brushRef="#br0" timeOffset="1">71 266 24575,'-4'0'0,"7"0"0,15 0 0,16 0 0,19 0 0,20-8 0,14-10 0,-7-4-8191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4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24575,'0'12'0,"0"20"0,0 29 0,5 37 0,0 29 0,0 17 0,0 14 0,-2 2 0,6-4 0,3-14 0,-1-18 0,-3-18 0,-2-23 0,-3-22 0,3-29 0,0-20-8191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5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0 182 24575,'1'-1'0,"0"-1"0,0 1 0,0-1 0,-1 1 0,2 0 0,-1-1 0,0 1 0,0 0 0,0 0 0,0 0 0,1 0 0,-1 0 0,1 0 0,-1 0 0,0 0 0,1 0 0,0 1 0,1-2 0,33-12 0,-34 14 0,22-9 0,1 2 0,47-7 0,-61 13 0,-1 0 0,1 0 0,-1 1 0,1 0 0,-1 1 0,1 1 0,-1-1 0,1 1 0,17 7 0,-24-7 0,0 0 0,0 0 0,0 1 0,-1-1 0,1 1 0,-1 0 0,0 0 0,1 1 0,-1-1 0,-1 0 0,1 1 0,0 0 0,-1 0 0,0 0 0,0 0 0,0 0 0,-1 0 0,1 0 0,-1 0 0,0 1 0,0-1 0,0 1 0,-1-1 0,1 0 0,-1 1 0,0-1 0,-1 1 0,1-1 0,-3 10 0,1-1 0,-1 0 0,-1-1 0,0 1 0,-1-1 0,0 1 0,-1-1 0,0-1 0,-15 21 0,11-18 0,8-10 0,-1 0 0,0 0 0,0 0 0,0 0 0,0 0 0,-1 0 0,1-1 0,-1 0 0,0 0 0,0 0 0,0 0 0,-1 0 0,-8 3 0,13-6 0,-1 0 0,1 0 0,-1 1 0,1-1 0,-1 0 0,1 0 0,-1 0 0,1 0 0,-1 0 0,1-1 0,-1 1 0,0 0 0,1 0 0,-1 0 0,1 0 0,0-1 0,-1 1 0,1 0 0,-1 0 0,1-1 0,-1 1 0,1 0 0,-1-1 0,1 1 0,0 0 0,-1-1 0,1 1 0,0-1 0,-1 1 0,1-1 0,0 1 0,0 0 0,-1-1 0,1 1 0,0-1 0,0 1 0,0-1 0,0 0 0,0 1 0,0-1 0,0 1 0,0-1 0,0 1 0,0-1 0,0 1 0,0-1 0,0 1 0,0-1 0,0 1 0,0-1 0,1 1 0,-1-1 0,0 1 0,0-1 0,1 0 0,13-32 0,34-62 0,-25 46 0,2 1 0,59-85 0,-78 125 0,-2 3 0,-1 0 0,1 0 0,0 1 0,0-1 0,0 1 0,0-1 0,1 2 0,0-1 0,0 0 0,0 1 0,0 0 0,1 0 0,7-3 0,-12 6 0,0 0 0,0 0 0,0 0 0,0 1 0,0-1 0,0 0 0,0 1 0,0-1 0,0 0 0,-1 1 0,1-1 0,0 1 0,0 0 0,0-1 0,-1 1 0,1-1 0,0 1 0,-1 0 0,1 0 0,-1-1 0,1 1 0,-1 0 0,1 0 0,-1 0 0,1 0 0,-1-1 0,0 1 0,0 0 0,1 0 0,-1 0 0,0 0 0,0 0 0,0 0 0,0 0 0,0 0 0,0 0 0,0 1 0,-3 41 0,-6-9 0,-1 0 0,-1 0 0,-23 44 0,21-49 0,0 0 0,2 1 0,1 1 0,-11 57 0,20-82-124,1-1 0,-1 0 0,1 0 0,0 1 0,1-1 0,-1 0-1,1 1 1,0-1 0,0 0 0,3 6 0,6 6-6702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6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24575,'2'-3'0,"0"0"0,0 0 0,0 0 0,1 0 0,-1 0 0,1 0 0,0 1 0,0-1 0,0 1 0,0 0 0,1 0 0,6-3 0,0 0 0,0 0 0,1 0 0,-1 1 0,1 1 0,0 0 0,0 0 0,1 1 0,-1 0 0,20 1 0,-27 1 0,0 0 0,0 0 0,0 0 0,-1 1 0,1 0 0,0 0 0,0 0 0,-1 0 0,1 0 0,-1 1 0,1 0 0,-1-1 0,0 1 0,1 1 0,-1-1 0,0 0 0,0 1 0,-1 0 0,1-1 0,0 1 0,-1 0 0,0 0 0,0 0 0,0 1 0,0-1 0,0 1 0,-1-1 0,1 1 0,-1-1 0,0 1 0,1 6 0,-1 0 0,0-1 0,-1 1 0,0-1 0,0 1 0,-1-1 0,0 1 0,-1-1 0,0 1 0,-1-1 0,0 0 0,0 0 0,-1 0 0,0-1 0,-1 1 0,-8 12 0,-16 35 0,28-55 0,1 0 0,-1 1 0,1-1 0,-1 0 0,1 0 0,-1 0 0,1 1 0,0-1 0,-1 0 0,1 1 0,0-1 0,0 0 0,0 1 0,0-1 0,0 0 0,1 0 0,-1 1 0,0-1 0,0 0 0,1 1 0,-1-1 0,1 0 0,-1 0 0,1 0 0,1 2 0,0-1 0,-1-1 0,1 0 0,0 0 0,0 0 0,0 0 0,-1 0 0,1 0 0,0-1 0,0 1 0,1-1 0,-1 1 0,0-1 0,0 0 0,3 1 0,11-2 0,0 1 0,0-2 0,22-5 0,-29 6 0,44-11-682,83-28-1,-79 19-6143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7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24575,'9'0'0,"9"0"0,15 0 0,18 0 0,12 0 0,12-8 0,0-3 0,1 1 0,-5 1 0,-11-1 0,-15 1-8191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7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24575,'-2'48'0,"0"-35"0,1 0 0,0 1 0,1-1 0,1 1 0,0-1 0,1 0 0,0 1 0,8 21 0,-9-32 0,0 0 0,1-1 0,0 1 0,-1-1 0,1 1 0,0-1 0,0 0 0,0 0 0,1 0 0,-1 0 0,0 0 0,1 0 0,-1-1 0,1 1 0,0-1 0,-1 0 0,1 0 0,0 0 0,0 0 0,0 0 0,0 0 0,0-1 0,-1 0 0,1 1 0,0-1 0,0 0 0,0 0 0,0-1 0,0 1 0,0-1 0,0 1 0,0-1 0,0 0 0,0 0 0,0 0 0,4-3 0,0 0 0,1 1 0,-1-2 0,0 1 0,-1-1 0,1 0 0,-1 0 0,0-1 0,0 0 0,0 0 0,-1 0 0,0-1 0,5-9 0,-4 2 0,-1-1 0,-1-1 0,4-26 0,-7 37 0,-3 283 0,-2 22 0,3-289 0,-1-1 0,0 1 0,-1-1 0,0 1 0,0-1 0,-1 0 0,-8 15 0,11-23 0,0-1 0,0 1 0,0 0 0,-1-1 0,1 1 0,0-1 0,-1 0 0,1 1 0,0-1 0,-1 0 0,0 0 0,1 1 0,-1-1 0,0-1 0,0 1 0,1 0 0,-1 0 0,0-1 0,-2 1 0,1-1 0,1 0 0,0-1 0,0 1 0,0-1 0,0 0 0,-1 0 0,1 0 0,0 0 0,0 0 0,0 0 0,1 0 0,-1-1 0,0 1 0,0 0 0,1-1 0,-1 0 0,1 1 0,-1-1 0,1 0 0,0 0 0,-2-3 0,-3-6 0,0 0 0,1 0 0,0 0 0,1-1 0,0 0 0,1 0 0,0 0 0,1 0 0,-1-20 0,2 17 0,1-1 0,0 0 0,1 0 0,0 1 0,2-1 0,0 1 0,5-17 0,-5 24 10,1 0 0,0 1 0,0 0 0,0 0 0,1 0 0,0 0 0,0 1 0,1 0 0,0 0 0,0 0 0,12-8 0,-4 5-307,1 0 0,0 0 0,0 1 0,24-7 0,12-2-6529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2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24575,'0'-11'0,"0"1"0,0 14 0,0 39 0,0 760 0,0-1603 0,0 795 0,0-10 0,0 1 0,1 0 0,4-18 0,-5 30 0,1 0 0,-1 0 0,1 0 0,0 0 0,-1 1 0,1-1 0,0 0 0,0 0 0,0 1 0,0-1 0,1 0 0,-1 1 0,3-3 0,-3 4 0,0-1 0,0 1 0,0-1 0,0 1 0,0 0 0,0-1 0,0 1 0,0 0 0,0 0 0,0 0 0,0 0 0,0 0 0,0 0 0,0 0 0,1 1 0,-1-1 0,0 0 0,0 0 0,0 1 0,0-1 0,0 1 0,0-1 0,0 1 0,-1-1 0,1 1 0,0 0 0,1 0 0,7 6 0,0 0 0,-1 1 0,0 0 0,0 1 0,-1-1 0,0 1 0,8 13 0,39 78 0,-38-68 0,7 13 0,109 240 0,-131-283-62,0-1 0,0 1 0,-1-1 0,1 1 0,-1-1 0,1 1 0,-1 0 0,0-1 0,0 1 0,1-1 0,-1 1 0,0 0-1,-1-1 1,1 1 0,0-1 0,0 1 0,-1 0 0,1-1 0,-1 1 0,1-1 0,-2 2 0,-6 4-6764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8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24575,'0'-1'0,"1"0"0,-1 0 0,1 0 0,-1 1 0,1-1 0,-1 0 0,1 0 0,-1 0 0,1 0 0,0 1 0,-1-1 0,1 0 0,0 1 0,0-1 0,-1 1 0,1-1 0,0 1 0,0-1 0,0 1 0,0-1 0,0 1 0,0 0 0,0-1 0,0 1 0,0 0 0,2 0 0,31-5 0,-29 4 0,1 1 0,-1-1 0,1 1 0,-1 0 0,1 0 0,0 1 0,-1-1 0,1 1 0,-1 0 0,0 1 0,1-1 0,-1 1 0,0 0 0,0 1 0,0-1 0,0 1 0,6 4 0,-9-4 0,1 0 0,-1-1 0,0 1 0,0 0 0,0 0 0,0 0 0,-1 0 0,1 1 0,-1-1 0,1 0 0,-1 1 0,0-1 0,-1 1 0,1-1 0,-1 1 0,1-1 0,-1 1 0,0-1 0,0 1 0,-1 0 0,1-1 0,-1 1 0,0-1 0,0 1 0,0-1 0,-2 5 0,-5 11 0,-2-1 0,0 0 0,0-1 0,-2 0 0,0-1 0,-1 0 0,-26 24 0,23-22 0,2 3 0,14-21 0,0 0 0,0 0 0,0 1 0,0-1 0,1 0 0,-1 0 0,0 1 0,0-1 0,0 0 0,0 0 0,0 1 0,1-1 0,-1 0 0,0 0 0,0 1 0,0-1 0,1 0 0,-1 0 0,0 0 0,0 0 0,1 0 0,-1 1 0,0-1 0,1 0 0,-1 0 0,0 0 0,0 0 0,1 0 0,-1 0 0,0 0 0,0 0 0,1 0 0,-1 0 0,0 0 0,1 0 0,-1 0 0,0 0 0,1 0 0,-1 0 0,0 0 0,47-16 0,-4-3-120,21-10-295,0-2 0,60-42 0,-97 53-6411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28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17 24575,'-1'0'0,"1"-1"0,0 1 0,0-1 0,0 1 0,0-1 0,-1 1 0,1-1 0,0 1 0,0-1 0,0 1 0,0 0 0,0-1 0,0 1 0,0-1 0,0 1 0,0-1 0,0 1 0,1-1 0,-1 1 0,0-1 0,0 1 0,0 0 0,1-1 0,-1 1 0,0-1 0,0 1 0,1 0 0,-1-1 0,0 1 0,1 0 0,-1-1 0,0 1 0,1 0 0,-1-1 0,0 1 0,1 0 0,-1 0 0,1 0 0,-1-1 0,1 1 0,-1 0 0,0 0 0,1 0 0,-1 0 0,1 0 0,-1 0 0,1 0 0,-1 0 0,1 0 0,-1 0 0,1 0 0,-1 0 0,1 0 0,2 2 0,-1-1 0,0 1 0,0-1 0,0 1 0,0 0 0,-1-1 0,1 1 0,0 0 0,-1 0 0,2 3 0,8 14 0,-2 1 0,0 0 0,-1 0 0,-1 0 0,-1 1 0,6 39 0,6 134 0,-16-169 0,-2 411 120,-7-359-491,-2 1-1,-5-2 1,-35 118 0,40-168-6455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3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1 182 24575,'1'-2'0,"1"7"0,7 22 0,7 41 0,25 315 0,-30-337 0,-1-31 0,-9-15 0,-1 0 0,1 0 0,-1 0 0,1 0 0,-1 0 0,1 0 0,-1 0 0,1 0 0,-1 0 0,1 0 0,-1 0 0,1-1 0,-1 1 0,0 0 0,1 0 0,-1 0 0,1-1 0,-1 1 0,1 0 0,-1-1 0,0 1 0,1 0 0,-1-1 0,0 1 0,0-1 0,1 1 0,-1 0 0,0-1 0,0 1 0,1-1 0,-1 1 0,0-1 0,0 1 0,0-1 0,12-29 0,-2 0 0,-2-1 0,0 0 0,-2 0 0,3-52 0,-3 35 0,0-1 0,-2 7 0,1 0 0,3 0 0,1 1 0,26-70 0,-34 108 0,0-1 0,1 1 0,0 0 0,0-1 0,0 1 0,0 0 0,0 0 0,1 1 0,-1-1 0,1 0 0,-1 1 0,1 0 0,0-1 0,0 1 0,0 0 0,1 0 0,-1 1 0,0-1 0,6-1 0,-6 3 0,-1 0 0,1 0 0,0 0 0,0 0 0,0 0 0,-1 1 0,1-1 0,0 1 0,0 0 0,-1 0 0,1 0 0,0 0 0,-1 0 0,1 1 0,-1-1 0,0 1 0,1-1 0,-1 1 0,0 0 0,0 0 0,0 0 0,0 0 0,-1 1 0,1-1 0,2 4 0,4 8 0,0 0 0,-1 0 0,-1 1 0,0 0 0,-1 0 0,-1 1 0,0-1 0,-1 1 0,1 18 0,2 149 0,-7-164 0,0 50 0,1-70 0,1 1 0,-1 0 0,0 0 0,0 0 0,0 0 0,0 0 0,0 0 0,0 0 0,0 0 0,0 0 0,0-1 0,0 1 0,1 0 0,-1 0 0,0 0 0,0 0 0,0 0 0,0 0 0,0 0 0,0 0 0,0 0 0,1 0 0,-1 0 0,0 0 0,0 0 0,0 0 0,0 0 0,0 0 0,0 0 0,0 0 0,1 0 0,-1 0 0,0 0 0,0 0 0,0 0 0,0 0 0,0 0 0,0 0 0,0 1 0,1-1 0,-1 0 0,0 0 0,0 0 0,0 0 0,0 0 0,0 0 0,0 0 0,0 0 0,0 0 0,0 1 0,0-1 0,0 0 0,0 0 0,0 0 0,0 0 0,0 0 0,1 0 0,-1 0 0,0 1 0,0-1 0,0 0 0,0 0 0,0 0 0,0 0 0,-1 0 0,1 0 0,0 0 0,0 1 0,8-15 0,5-21 0,2-23 0,3 2 0,33-71 0,-41 107 0,0 0 0,2 1 0,0 0 0,1 1 0,1 0 0,1 1 0,0 1 0,1 0 0,27-19 0,-36 30 0,0 0 0,0 1 0,0 0 0,1 0 0,0 1 0,-1 0 0,1 0 0,0 1 0,10-2 0,-15 4 0,0-1 0,0 1 0,0 0 0,0 0 0,0 1 0,0-1 0,0 1 0,0-1 0,0 1 0,0 0 0,0 0 0,0 0 0,-1 0 0,1 1 0,0-1 0,-1 1 0,1-1 0,-1 1 0,0 0 0,1 0 0,-1 0 0,0 0 0,0 1 0,0-1 0,-1 1 0,1-1 0,0 1 0,0 3 0,4 5 0,-2 1 0,1 0 0,-2 0 0,0 0 0,0 0 0,-1 1 0,1 12 0,-4 95 0,0-90 0,0 1 0,8 61 0,-6-84-85,1 0 0,0 0-1,0 0 1,0 0 0,1 0-1,1 0 1,-1-1 0,1 1-1,0-1 1,1 0 0,0-1-1,0 1 1,0-1 0,1 0-1,10 9 1,13 2-6741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3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1 24575,'-12'1'0,"1"0"0,0 1 0,0 1 0,0 0 0,0 1 0,0 0 0,1 0 0,-1 1 0,1 1 0,0-1 0,1 2 0,-1-1 0,1 1 0,-12 13 0,5-5 0,1 1 0,0 1 0,1 0 0,1 1 0,1 0 0,-16 31 0,24-39 0,0 0 0,0-1 0,1 1 0,1 1 0,0-1 0,0 0 0,1 1 0,0-1 0,1 13 0,0-20 0,0-1 0,0 1 0,1 0 0,-1-1 0,1 1 0,-1 0 0,1-1 0,0 1 0,0-1 0,0 1 0,1-1 0,-1 0 0,0 1 0,1-1 0,0 0 0,-1 0 0,1 0 0,0 0 0,0 0 0,0 0 0,0-1 0,1 1 0,-1-1 0,0 1 0,1-1 0,-1 0 0,1 0 0,-1 0 0,1 0 0,-1-1 0,1 1 0,0-1 0,0 1 0,-1-1 0,1 0 0,0 0 0,-1 0 0,1 0 0,5-2 0,-2 2 0,1-1 0,0 0 0,-1 0 0,1-1 0,-1 0 0,0 0 0,1-1 0,-1 0 0,0 0 0,-1 0 0,1-1 0,0 1 0,-1-1 0,0-1 0,0 1 0,0-1 0,-1 0 0,1 0 0,-1 0 0,5-8 0,1-6 0,-1-1 0,-1 0 0,-1 0 0,9-40 0,-9 32 0,17-44 0,-24 72 0,1-1 0,-1 0 0,0 1 0,0-1 0,0 1 0,0-1 0,1 0 0,-1 1 0,0-1 0,1 0 0,-1 1 0,0-1 0,1 1 0,-1-1 0,1 1 0,-1-1 0,1 1 0,-1-1 0,1 1 0,-1 0 0,1-1 0,-1 1 0,1 0 0,0-1 0,-1 1 0,1 0 0,-1 0 0,2-1 0,5 18 0,-2 41 0,-4-51 0,0 23 30,2-1 0,2 0 0,8 32 0,-11-52-136,1 1 0,1-1 0,-1 0 0,2 0 0,-1 0 0,1 0-1,0-1 1,1 1 0,0-2 0,0 1 0,1-1 0,0 0 0,9 7 0,7 1-6720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4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24575,'3'-2'0,"1"-1"0,-1 1 0,1 0 0,-1 0 0,1 0 0,0 0 0,0 1 0,0 0 0,0 0 0,0 0 0,0 0 0,0 0 0,1 1 0,3 0 0,1-1 0,-1 1 0,0 1 0,0 0 0,0 0 0,0 0 0,9 3 0,-12-2 0,0 1 0,0-1 0,0 1 0,0 0 0,-1 0 0,1 1 0,-1-1 0,0 1 0,0 0 0,0 0 0,-1 0 0,1 1 0,-1-1 0,0 1 0,0 0 0,-1 0 0,1 0 0,-1 0 0,0 0 0,0 1 0,-1-1 0,0 0 0,0 1 0,0-1 0,-1 1 0,1-1 0,-1 1 0,-1 0 0,0 7 0,0-2 0,0 0 0,-1 0 0,0 0 0,-1 0 0,-1 0 0,1 0 0,-1-1 0,-1 0 0,0 0 0,-1 0 0,0 0 0,0-1 0,-13 14 0,3-14 0,8-17 0,10-31 0,7-1 0,3 1 0,25-60 0,-29 79 0,2 0 0,0 0 0,1 1 0,1 1 0,1 0 0,22-24 0,-34 41 0,-1 1 0,1-1 0,0 0 0,0 0 0,-1 0 0,1 1 0,0-1 0,0 0 0,0 1 0,0-1 0,0 1 0,0-1 0,0 1 0,0-1 0,0 1 0,0 0 0,0-1 0,0 1 0,0 0 0,0 0 0,0 0 0,0 0 0,0 0 0,0 0 0,2 0 0,-2 1 0,0 0 0,-1 0 0,1 0 0,0 0 0,0-1 0,0 1 0,-1 0 0,1 0 0,0 1 0,-1-1 0,1 0 0,-1 0 0,1 0 0,-1 0 0,0 0 0,0 1 0,1-1 0,-1 1 0,0 60 0,-10 10 0,5-38 0,0 0 0,1 47 0,4-74 0,0 1 0,1-1 0,0 1 0,0 0 0,1-1 0,0 1 0,0-1 0,0 0 0,1 0 0,0 0 0,1 0 0,0 0 0,0-1 0,0 0 0,10 12 0,-8-14-54,0 0-1,0 0 0,1 0 1,0-1-1,-1 0 1,1 0-1,0 0 0,0-1 1,0 0-1,1-1 1,-1 0-1,0 0 0,1 0 1,-1-1-1,1 0 0,-1 0 1,0-1-1,1 0 1,-1-1-1,0 1 0,0-1 1,0-1-1,0 1 1,9-6-1,18-14-6771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5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444 13 24575,'-3'-2'0,"-1"0"0,0 0 0,0 1 0,0 0 0,0-1 0,0 1 0,0 1 0,0-1 0,0 1 0,0-1 0,0 1 0,0 1 0,-1-1 0,1 0 0,0 1 0,0 0 0,0 0 0,0 0 0,0 1 0,0-1 0,1 1 0,-1 0 0,0 0 0,1 0 0,-1 0 0,1 1 0,0-1 0,0 1 0,0 0 0,-3 4 0,-7 9 0,1 0 0,0 1 0,1 1 0,-15 35 0,24-50 0,-34 79 0,4 1 0,3 1 0,-32 161 0,-9 272 0,51-135 0,20-336 0,2 0 0,2 0 0,2 0 0,2-1 0,2 0 0,20 53 0,-26-85 0,1-1 0,0 1 0,1-1 0,0 0 0,1-1 0,0 1 0,1-2 0,1 1 0,-1-1 0,16 12 0,-17-17 0,-1 0 0,2 0 0,-1-1 0,0 0 0,1 0 0,0-1 0,-1 0 0,1 0 0,0-1 0,1-1 0,-1 1 0,0-1 0,0-1 0,1 0 0,-1 0 0,12-2 0,-1-2-227,0-1-1,0-1 1,0 0-1,-1-1 1,27-15-1,21-14-6598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84 24575,'0'-15'0,"0"10"0,-1 0 0,1 0 0,0 0 0,1-1 0,-1 1 0,1 0 0,0 0 0,0 0 0,0 0 0,4-6 0,-5 10 0,0 1 0,0 0 0,0-1 0,0 1 0,0 0 0,1 0 0,-1-1 0,0 1 0,0 0 0,0 0 0,0-1 0,1 1 0,-1 0 0,0 0 0,0-1 0,0 1 0,1 0 0,-1 0 0,0 0 0,0 0 0,1 0 0,-1-1 0,0 1 0,0 0 0,1 0 0,-1 0 0,0 0 0,1 0 0,-1 0 0,0 0 0,1 0 0,-1 0 0,0 0 0,0 0 0,1 0 0,-1 0 0,0 0 0,1 0 0,-1 0 0,0 0 0,0 0 0,1 1 0,-1-1 0,0 0 0,0 0 0,1 0 0,-1 0 0,0 1 0,0-1 0,1 0 0,-1 0 0,0 1 0,8 19 0,-1 24 0,-1 0 0,-2 86 0,-2-50 0,2 63 0,14 288 0,3-264 0,-16-144 0,-5-26 0,-9-39 0,-7-8 0,-2 0 0,-2 1 0,-3 1 0,-34-55 0,51 95 0,0 0 0,0 1 0,0-1 0,-1 1 0,0 1 0,0-1 0,-1 1 0,0 1 0,0-1 0,0 1 0,0 1 0,-1 0 0,-18-7 0,21 10 0,1-1 0,-1 1 0,0 1 0,0-1 0,0 1 0,0 0 0,1 0 0,-1 0 0,0 1 0,0 0 0,0 0 0,1 1 0,-1-1 0,0 1 0,1 1 0,-1-1 0,1 1 0,0 0 0,0 0 0,0 0 0,1 1 0,-1-1 0,-6 8 0,2 0 0,1 1 0,0-1 0,0 1 0,1 0 0,1 1 0,0 0 0,1 0 0,1 0 0,0 1 0,0-1 0,-2 26 0,1-4 0,3 0 0,0 0 0,6 53 0,-4-82 0,1 0 0,0 0 0,0 1 0,0-2 0,1 1 0,0 0 0,0 0 0,0 0 0,1-1 0,0 1 0,0-1 0,0 0 0,1 0 0,0 0 0,0 0 0,0-1 0,0 0 0,1 1 0,0-2 0,-1 1 0,2 0 0,-1-1 0,10 5 0,-8-6 0,0 0 0,0 0 0,0-1 0,0 0 0,0 0 0,0 0 0,0-1 0,0 0 0,0-1 0,0 0 0,0 0 0,0 0 0,0-1 0,0 0 0,-1 0 0,1-1 0,-1 0 0,1 0 0,-1 0 0,8-6 0,-1-1 0,0 0 0,-1-1 0,0 0 0,-1-1 0,-1 0 0,1-1 0,13-23 0,49-106 0,-27 47 0,-46 95 0,0-1 0,0 0 0,0 0 0,1 0 0,-1 1 0,1-1 0,-1 0 0,0 0 0,1 1 0,-1-1 0,1 0 0,-1 1 0,1-1 0,0 1 0,-1-1 0,1 1 0,0-1 0,-1 1 0,1-1 0,0 1 0,0-1 0,-1 1 0,1 0 0,0 0 0,1-1 0,-1 2 0,0-1 0,0 1 0,-1 0 0,1 0 0,-1 0 0,1-1 0,0 1 0,-1 0 0,0 0 0,1 0 0,-1 0 0,1 0 0,-1 0 0,0 0 0,0 0 0,0 0 0,1 2 0,3 66 0,-4-52 0,1-7-72,0 0 1,0 0-1,1 0 0,0-1 0,1 1 0,0 0 0,1-1 0,0 0 1,0 0-1,1 0 0,0 0 0,1-1 0,-1 0 0,2 0 0,-1-1 1,1 1-1,0-1 0,13 9 0,14 7-6754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6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24575,'0'8'0,"0"10"0,0 12 0,0 11 0,0 11 0,-4 10 0,-1 1 0,0-1 0,0-4 0,3-7 0,4-8 0,6-12 0,2-11-8191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7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15 24575,'0'-4'0,"4"-1"0,6-1 0,0 6 0,-1 7 0,-2 9 0,-2 16 0,-2 9 0,-2 6 0,-12 3 0,-10 2 0,-8 3 0,-4 1 0,0-5 0,-2-4 0,0-9 0,6-11-8191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8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0 24575,'3'0'0,"1"0"0,-1 1 0,0-1 0,0 1 0,0 0 0,0 0 0,0 0 0,0 0 0,0 0 0,0 1 0,0-1 0,-1 1 0,1 0 0,0 0 0,-1 0 0,0 0 0,1 0 0,-1 0 0,0 1 0,0-1 0,0 1 0,0 0 0,-1-1 0,1 1 0,-1 0 0,0 0 0,0 0 0,1 4 0,3 10 0,-1 0 0,0 1 0,-2-1 0,1 19 0,-1-21 0,16 180 0,17 219 0,-35-414 0,0 0 0,0 0 0,0 0 0,0 0 0,0 0 0,0 0 0,0 0 0,0 0 0,0 0 0,-1 0 0,1 0 0,0 0 0,0 0 0,0 0 0,0 0 0,0 0 0,0 0 0,0 0 0,0 0 0,0 0 0,0 0 0,-1 0 0,1 0 0,0 0 0,0 0 0,0 0 0,0 0 0,0 0 0,0 0 0,0 0 0,0 0 0,0 0 0,0 0 0,0 0 0,0 0 0,-1 0 0,1 0 0,0 0 0,0 0 0,0 0 0,0 0 0,0 0 0,0 1 0,0-1 0,0 0 0,0 0 0,0 0 0,0 0 0,0 0 0,0 0 0,0 0 0,0 0 0,0 0 0,0 0 0,0 0 0,0 1 0,0-1 0,0 0 0,0 0 0,0 0 0,0 0 0,0 0 0,0 0 0,0 0 0,-9-11 0,-21-35 0,-11-15 0,30 49 0,0 0 0,0 0 0,-1 1 0,-1 1 0,0 0 0,0 1 0,-1 1 0,-27-13 0,36 18 0,1 1 0,-1 0 0,0 1 0,0-1 0,0 1 0,0 0 0,0 1 0,0-1 0,0 1 0,-1 0 0,1 0 0,0 0 0,0 1 0,0 0 0,0 0 0,0 0 0,0 0 0,0 1 0,0 0 0,0 0 0,1 0 0,-1 1 0,1 0 0,0 0 0,0 0 0,0 0 0,0 0 0,0 1 0,0 0 0,1 0 0,-4 5 0,-2 8 0,0 0 0,1 1 0,1 0 0,1 0 0,0 0 0,1 1 0,1 0 0,1 0 0,1 0 0,0 1 0,2-1 0,0 0 0,1 0 0,5 24 0,-6-39 0,1 1 0,0-1 0,0 1 0,0-1 0,1 0 0,0 0 0,-1 0 0,1 0 0,1 0 0,-1 0 0,1 0 0,-1-1 0,1 1 0,0-1 0,0 0 0,1 0 0,-1 0 0,1 0 0,-1 0 0,1-1 0,0 0 0,0 0 0,4 2 0,-3-3 0,-1 0 0,1 0 0,0-1 0,-1 0 0,1 0 0,0 0 0,0 0 0,-1-1 0,1 1 0,0-1 0,-1-1 0,1 1 0,-1-1 0,0 1 0,1-1 0,-1 0 0,0-1 0,0 1 0,0-1 0,0 0 0,-1 0 0,4-3 0,8-10 0,-1 0 0,0-1 0,-1-1 0,-2 0 0,1 0 0,9-24 0,28-44 0,-48 85 0,-1 0 0,1 0 0,0-1 0,-1 1 0,1 0 0,0 0 0,0 0 0,0-1 0,0 1 0,0 0 0,0 0 0,0 1 0,1-1 0,-1 0 0,0 0 0,0 1 0,1-1 0,-1 0 0,0 1 0,1-1 0,-1 1 0,1 0 0,-1-1 0,0 1 0,1 0 0,-1 0 0,1 0 0,-1 0 0,1 0 0,-1 0 0,1 1 0,-1-1 0,0 0 0,1 1 0,-1-1 0,0 1 0,1-1 0,-1 1 0,0 0 0,1-1 0,-1 1 0,0 0 0,0 0 0,0 0 0,0 0 0,0 0 0,2 2 0,4 7 0,1 0 0,-1 0 0,-1 1 0,9 18 0,-7-14 0,13 23-1365,-1-4-5461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2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0 266 24575,'0'-8'0,"4"-11"0,6-2 0,13-9 0,10-9 0,4 4 0,-4-2 0,0 7 0,3 4 0,-5 6-8191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9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34 24575,'2'-3'0,"0"1"0,0-1 0,0 1 0,0 0 0,0 0 0,1 0 0,-1 0 0,0 0 0,1 0 0,0 1 0,-1-1 0,1 1 0,0 0 0,0 0 0,0 0 0,-1 0 0,1 0 0,0 0 0,0 1 0,1 0 0,3-1 0,-5 1 0,0 0 0,0 0 0,0 0 0,1 0 0,-1 0 0,0 1 0,0-1 0,0 0 0,0 1 0,0 0 0,0-1 0,0 1 0,0 0 0,0 0 0,0 0 0,-1 0 0,1 1 0,0-1 0,-1 0 0,1 1 0,-1-1 0,1 1 0,-1-1 0,0 1 0,1 0 0,-1 0 0,0-1 0,0 1 0,0 0 0,-1 0 0,2 3 0,-1 3 0,0 1 0,-1-1 0,0 1 0,0-1 0,-1 1 0,0-1 0,0 1 0,-1-1 0,0 0 0,-1 0 0,0 0 0,0 0 0,0 0 0,-1-1 0,-6 9 0,-9 12 0,-1 0 0,-35 35 0,23-26 0,47-39 0,11-9 0,393-133-1365,-369 130-5461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24575,'0'-2'0,"1"1"0,-1-1 0,0 0 0,1 0 0,0 0 0,-1 0 0,1 0 0,0 1 0,0-1 0,0 0 0,0 1 0,0-1 0,1 0 0,-1 1 0,0 0 0,1-1 0,-1 1 0,1 0 0,-1-1 0,1 1 0,0 0 0,-1 0 0,1 1 0,0-1 0,0 0 0,2 0 0,1-1 0,1 0 0,0 1 0,0-1 0,-1 1 0,1 1 0,0-1 0,12 1 0,-7 2 0,1 1 0,-1-1 0,1 2 0,-1 0 0,0 0 0,0 1 0,-1 0 0,1 1 0,-1 0 0,0 1 0,-1 0 0,10 8 0,7 10 0,-1 0 0,41 54 0,-22-15 0,-2 1 0,-3 3 0,-3 1 0,-4 1 0,-2 2 0,-4 1 0,27 117 0,-25-52 0,-5 1 0,-7 1 0,-2 179 0,-15-230 0,-4-1 0,-3 0 0,-4 0 0,-33 115 0,27-141 0,-3-1 0,-3 0 0,-3-2 0,-2-2 0,-2 0 0,-62 83 0,66-104-273,-1-1 0,-2-1 0,-1-2 0,-51 41 0,38-42-6553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0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24575,'0'4'0,"0"13"0,0 20 0,0 28 0,0 23 0,0 13 0,8 9 0,2 3 0,0-7 0,-2-12 0,-2-15 0,-2-13 0,-2-13 0,-6-20 0,-1-15-8191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1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459 23 24575,'-14'-1'0,"-1"0"0,1-1 0,-18-5 0,20 4 0,-1 0 0,1 1 0,-1 0 0,0 1 0,-13 1 0,14 2 0,-1 0 0,1 1 0,0 0 0,0 1 0,0 0 0,0 1 0,1 1 0,0 0 0,0 0 0,0 1 0,1 0 0,0 1 0,0 0 0,1 1 0,0 0 0,-14 19 0,11-13 0,1 1 0,1 0 0,1 0 0,0 1 0,1 1 0,1-1 0,0 1 0,1 1 0,1-1 0,-3 28 0,7-41 0,0 1 0,1-1 0,0 0 0,0 0 0,0 0 0,0 1 0,1-1 0,0 0 0,0 0 0,0 0 0,1 0 0,0 0 0,0 0 0,0 0 0,4 5 0,-3-7 0,0 1 0,1-1 0,-1 0 0,1 0 0,0-1 0,0 1 0,0-1 0,0 1 0,0-1 0,0-1 0,1 1 0,-1-1 0,1 1 0,-1-1 0,1-1 0,0 1 0,6 0 0,5 0 7,1 0 0,0-2-1,0 0 1,-1 0-1,1-2 1,-1 0 0,0-1-1,0 0 1,0-1 0,21-11-1,6-6-180,-1-2-1,47-37 1,-31 21-741,-26 19-5911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1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24575,'4'0'0,"10"0"0,14 0 0,15 0 0,7 0 0,4 0 0,1 0 0,-1-4 0,-6-2 0,-2-3 0,-10 0-8191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32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24575,'8'0'0,"19"0"0,21 0 0,26 0 0,25-4 0,12-2 0,3-7 0,-5-2 0,-22 2-8191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42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11 132 24575,'-1'-2'0,"0"1"0,-1-1 0,1 0 0,0 0 0,1 0 0,-1 0 0,0 1 0,0-1 0,1-1 0,-1 1 0,1 0 0,0 0 0,-1 0 0,1 0 0,0 0 0,0 0 0,1 0 0,-1 0 0,0 0 0,1 0 0,-1 0 0,1 0 0,-1 0 0,1 0 0,0 0 0,0 0 0,2-2 0,-1-1 0,1-1 0,1 1 0,-1 0 0,1 0 0,0 1 0,0-1 0,0 1 0,6-5 0,-5 6 0,-1 0 0,0 0 0,1 0 0,-1 1 0,1 0 0,0 0 0,0 0 0,0 0 0,0 1 0,0 0 0,0 0 0,0 0 0,0 0 0,0 1 0,1 0 0,-1 0 0,0 1 0,9 1 0,-11-1 0,0 1 0,0-1 0,1 1 0,-1 0 0,-1 0 0,1 0 0,0 0 0,0 1 0,-1-1 0,1 1 0,-1 0 0,0-1 0,0 1 0,0 0 0,0 0 0,-1 0 0,1 1 0,-1-1 0,1 0 0,-1 1 0,0-1 0,-1 1 0,1-1 0,-1 1 0,1-1 0,-1 1 0,0-1 0,-1 5 0,1 1 0,0 0 0,-1 0 0,-1 0 0,1 0 0,-1-1 0,-1 1 0,0-1 0,0 1 0,-8 13 0,-3 3 0,-31 38 0,32-47 0,1 0 0,1 0 0,1 1 0,-14 30 0,23-46 0,1 0 0,-1 1 0,1-1 0,0 0 0,0 0 0,-1 1 0,1-1 0,0 0 0,0 1 0,0-1 0,0 0 0,0 1 0,0-1 0,1 0 0,-1 0 0,0 1 0,1-1 0,-1 0 0,1 0 0,-1 1 0,1-1 0,0 0 0,-1 0 0,1 0 0,0 0 0,0 0 0,0 0 0,0 0 0,0 0 0,0 0 0,0-1 0,0 1 0,0 0 0,0-1 0,0 1 0,0 0 0,1-1 0,-1 0 0,0 1 0,0-1 0,1 0 0,-1 1 0,3-1 0,6 2 0,0-1 0,0 0 0,0-1 0,15-1 0,28-5-227,0-2-1,0-2 1,-2-3-1,1-2 1,72-32-1,-48 14-6598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4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24575,'0'4'0,"0"10"0,0 10 0,0 9 0,0 11 0,0 10 0,0 5 0,0-1 0,0-1 0,0-3 0,0-10-8191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43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1263 641 24575,'9'-1'0,"0"0"0,0-1 0,0 0 0,0-1 0,16-6 0,13-3 0,4 0 0,-2 1 0,54-8 0,-83 18 0,0 0 0,0 0 0,0 1 0,0 0 0,0 1 0,0 1 0,0-1 0,0 2 0,19 6 0,-25-7 0,0 1 0,-1-1 0,0 1 0,1 0 0,-1 0 0,0 0 0,-1 1 0,1-1 0,0 1 0,-1 0 0,0 0 0,0 0 0,0 0 0,-1 1 0,1-1 0,-1 1 0,0 0 0,0 0 0,-1 0 0,1-1 0,-1 1 0,0 1 0,-1-1 0,1 0 0,-1 0 0,0 0 0,-1 8 0,0-2 0,0 1 0,-1-1 0,0 0 0,-1 0 0,-1 0 0,1 0 0,-2 0 0,1 0 0,-2-1 0,1 0 0,-10 11 0,-2-2-136,0-1-1,-2-1 1,0-1-1,-1-1 1,-1 0-1,0-2 1,-1 0-1,0-1 0,-36 13 1,-10 3-6690</inkml:trace>
  <inkml:trace contextRef="#ctx0" brushRef="#br0" timeOffset="1">148 0 24575,'-4'4'0,"-10"9"0,-2 19 0,-10 28 0,-2 28 0,5 24 0,6 24 0,6 22 0,5 12 0,3 1 0,15-11 0,20-18 0,23-21 0,24-22 0,21-29 0,16-25 0,13-34 0,-15-17-8191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4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24575,'8'0'0,"11"8"0,6 15 0,7 15 0,-2 18 0,2 15 0,-4 16 0,-8 9 0,-10 5 0,-16-3 0,-14-2 0,-17-10 0,-9-6 0,-9-10 0,-12-8 0,6-15-8191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0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24575,'0'8'0,"0"6"0,4 2 0,1 1 0,0 7 0,-1 6 0,-1 3 0,-1-4-8191</inkml:trace>
  <inkml:trace contextRef="#ctx0" brushRef="#br0" timeOffset="1">29 523 24575,'0'4'0,"0"9"0,0 7 0,0 12 0,0 0-8191</inkml:trace>
  <inkml:trace contextRef="#ctx0" brushRef="#br0" timeOffset="2">29 879 24575,'0'8'0,"0"7"0,0 4 0,0 8 0,-8-1 0,-3-1 0,1-5-8191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1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333 0 24575,'30'302'0,"-15"-187"0,-6-38 0,71 436 0,-74-494 0,-11-42 0,-2-3 0,-2 1 0,-1 1 0,0 0 0,-2 0 0,-1 1 0,0 1 0,-26-32 0,33 46 0,-1 1 0,0-1 0,-1 1 0,0 1 0,0 0 0,0 0 0,-1 0 0,0 1 0,-18-8 0,20 11 0,1 0 0,0 1 0,-1 0 0,1 0 0,-1 0 0,1 1 0,-1 0 0,0 0 0,1 1 0,-1 0 0,1 0 0,-1 0 0,1 1 0,0 0 0,-1 0 0,-10 6 0,8-3 0,0 1 0,1 0 0,0 1 0,0 0 0,0 0 0,1 0 0,0 1 0,0 0 0,1 1 0,0 0 0,0-1 0,1 2 0,0-1 0,1 1 0,-4 9 0,2-1 0,1-1 0,1 1 0,0-1 0,1 1 0,1 0 0,1 0 0,1 33 0,0-46 0,0 1 0,1-1 0,0 1 0,0-1 0,0 1 0,0-1 0,1 0 0,0 0 0,0 0 0,1 0 0,-1 0 0,1 0 0,0-1 0,0 1 0,1-1 0,-1 0 0,1 0 0,0 0 0,0 0 0,0-1 0,1 1 0,-1-1 0,1 0 0,0-1 0,0 1 0,0-1 0,0 0 0,0 0 0,0-1 0,1 1 0,-1-1 0,10 1 0,-1-2 0,-1 0 0,1 0 0,0-1 0,0-1 0,-1 0 0,1-1 0,-1 0 0,1-1 0,-1-1 0,0 0 0,22-13 0,-12 3 0,-1-1 0,38-36 0,-40 33 0,1 1 0,34-22 0,-51 38-151,1-1-1,0 1 0,0 0 0,0 0 1,0 0-1,0 1 0,0-1 1,9 0-1,5 2-6674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3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24575,'1'11'0,"0"-1"0,1 1 0,0-1 0,1 0 0,4 13 0,6 21 0,29 192 0,-42-256 0,1 0 0,1 0 0,9-37 0,24-82 0,-31 127 0,1-1 0,0 1 0,1 0 0,0 0 0,1 1 0,0-1 0,13-13 0,-19 22 0,2 1 0,-1-1 0,0 1 0,0 0 0,1-1 0,-1 1 0,1 0 0,0 1 0,0-1 0,-1 0 0,1 1 0,0 0 0,0-1 0,1 1 0,-1 0 0,0 1 0,0-1 0,0 0 0,1 1 0,-1 0 0,0 0 0,0 0 0,1 0 0,-1 0 0,0 1 0,0-1 0,1 1 0,-1 0 0,0 0 0,0 0 0,0 1 0,0-1 0,0 1 0,3 2 0,1 2 0,0 0 0,0 1 0,0 0 0,-1 0 0,0 0 0,-1 1 0,0 0 0,0 0 0,0 1 0,-1-1 0,0 1 0,-1 0 0,0 0 0,2 12 0,2 13 0,-1 1 0,2 53 0,-6 30-1365,-3-71-5461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3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0 136 24575,'5'-8'0,"4"-2"0,14-5 0,14 1 0,18-5 0,15 1 0,12 3 0,4-4 0,-12 2-8191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4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64 24575,'0'4'0,"0"10"0,0 9 0,0 11 0,0 6 0,0 5 0,0 3 0,0 1 0,0-4 0,0-9-8191</inkml:trace>
  <inkml:trace contextRef="#ctx0" brushRef="#br0" timeOffset="1">29 88 24575,'0'-4'0,"0"0"0,0 1 0,0-1 0,1 1 0,-1-1 0,1 1 0,0 0 0,0-1 0,0 1 0,0 0 0,1-1 0,-1 1 0,1 0 0,0 0 0,0 0 0,0 0 0,1 1 0,-1-1 0,0 1 0,1-1 0,0 1 0,-1 0 0,1 0 0,0 0 0,0 0 0,1 0 0,-1 1 0,0-1 0,0 1 0,1 0 0,-1 0 0,0 0 0,1 1 0,-1-1 0,1 1 0,0 0 0,5 0 0,-3 0 0,0 1 0,1-1 0,-1 1 0,0 0 0,0 0 0,0 1 0,0 0 0,0 0 0,0 1 0,0-1 0,-1 1 0,1 1 0,-1-1 0,0 1 0,0-1 0,0 2 0,-1-1 0,1 0 0,-1 1 0,7 9 0,-7-5 5,1-1 0,-1 1 0,-1 0 0,0 1 0,0-1 0,-1 0 0,0 1 0,0 0 0,-1-1 0,0 1 0,-1 0 0,0 0 0,-1-1 0,0 1 0,-1 0 0,1-1 0,-2 1 0,0-1 0,0 0 0,0 0 0,-1 0 0,0 0 0,-6 8 0,-2 1-154,0-1 1,0-1-1,-2 0 1,0-1-1,-1 0 1,0-1-1,-1-1 1,0 0-1,-33 18 1,-9-1-6678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4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24575,'-17'12'0,"0"0"0,0 1 0,2 0 0,-1 2 0,2 0 0,0 0 0,1 1 0,0 1 0,2 0 0,0 1 0,1 0 0,0 1 0,2 0 0,0 0 0,1 1 0,1 0 0,-5 30 0,2-2 0,3 1 0,1-1 0,3 1 0,2 0 0,12 95 0,-9-123 0,0-1 0,2 0 0,1-1 0,0 1 0,1-1 0,1 0 0,1-1 0,1 0 0,0 0 0,1-1 0,1-1 0,1 0 0,0 0 0,1-1 0,0-1 0,2 0 0,16 11 0,-5-9-124,1-1 0,1-2 0,0-1 0,1-1 0,0-1 0,0-2-1,1-1 1,0-2 0,0 0 0,50-1 0,48-5-6702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24575,'12'0'0,"12"0"0,14 0 0,17 4 0,11 18 0,6 16 0,-4 19 0,-15 19 0,-15 22 0,-15 9 0,-12 0 0,-6-8 0,-18-7 0,-13-4 0,-20-4 0,-21-1 0,-16-6 0,7-16-8191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5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24575,'0'-4'0,"4"-1"0,14 0 0,19-3 0,20 0 0,13 1 0,5-6 0,-4-1 0,-12 2 0,-15 3-8191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5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1 152 24575,'4'0'0,"9"0"0,15-4 0,19-1 0,21-13 0,20-2 0,18-10 0,16-8 0,-13 2-8191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6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24575,'3'-2'0,"2"7"0,6 12 0,-3 14 0,-1 0 0,-2 0 0,-1 0 0,-2 0 0,-1 42 0,0-28 0,-1 62 0,-1-51 0,9 87 0,-4-135 0,2-20 0,4-30 0,-9 38 0,20-109 0,-16 73 0,2 1 0,1 0 0,3 0 0,1 1 0,26-57 0,-37 92 0,0 1 0,0-1 0,1 1 0,-1-1 0,1 1 0,0 0 0,-1-1 0,1 1 0,0 0 0,0 0 0,1 0 0,-1 1 0,0-1 0,0 0 0,1 1 0,-1 0 0,1-1 0,0 1 0,-1 0 0,5-1 0,-4 3 0,0-1 0,-1 0 0,1 1 0,0 0 0,0-1 0,0 1 0,-1 0 0,1 1 0,0-1 0,-1 0 0,1 1 0,-1-1 0,0 1 0,1 0 0,-1 0 0,0 0 0,0 0 0,0 0 0,3 5 0,6 8 0,-1 1 0,0 0 0,-1 0 0,-1 1 0,0 0 0,-1 1 0,-1 0 0,6 30 0,-2 7 0,6 88 0,-14-135 0,2-8 0,5-19 0,8-34 0,-6 9 0,1-12 0,37-98 0,-43 139 0,1 0 0,0 1 0,1 0 0,0 0 0,1 1 0,1 0 0,0 0 0,1 1 0,0 0 0,1 1 0,16-12 0,-25 21 0,0 0 0,0 0 0,0 0 0,0 0 0,1 0 0,-1 1 0,0-1 0,1 1 0,-1 0 0,1 0 0,-1 0 0,1 1 0,0-1 0,-1 1 0,1 0 0,0 0 0,-1 0 0,1 1 0,0-1 0,5 2 0,-5 0 0,0 0 0,0 1 0,-1-1 0,1 1 0,-1 0 0,0 0 0,1 0 0,-1 0 0,-1 1 0,1-1 0,0 1 0,-1 0 0,0 0 0,0 0 0,0 0 0,3 7 0,6 23 0,-1 0 0,10 65 0,7 25 0,-8-82-1365,2-11-5461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7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289 126 24575,'0'0'0,"0"-1"0,0 0 0,0 0 0,0 1 0,0-1 0,0 0 0,0 0 0,0 1 0,-1-1 0,1 0 0,0 1 0,0-1 0,-1 0 0,1 1 0,0-1 0,-1 0 0,1 1 0,-1-1 0,1 0 0,-1 1 0,1-1 0,-1 1 0,1-1 0,-1 1 0,1-1 0,-1 1 0,0 0 0,1-1 0,-1 1 0,0 0 0,-1-1 0,-26 5 0,19 0 0,0 1 0,0 0 0,0 0 0,-8 7 0,-3 4 0,2 2 0,0 0 0,0 1 0,2 0 0,-26 41 0,33-45 0,1 0 0,0 0 0,1 1 0,0 0 0,2 0 0,0 1 0,1-1 0,0 1 0,-1 29 0,4-41 0,1-1 0,0 0 0,1 0 0,-1 1 0,1-1 0,0 0 0,0 0 0,0 1 0,0-1 0,1 0 0,0 0 0,0-1 0,0 1 0,0 0 0,0-1 0,1 1 0,3 4 0,-3-7 0,-1 1 0,0 0 0,1-1 0,-1 0 0,1 1 0,-1-1 0,1 0 0,0 0 0,-1-1 0,1 1 0,0 0 0,0-1 0,-1 0 0,1 0 0,0 1 0,0-2 0,0 1 0,-1 0 0,1 0 0,0-1 0,0 0 0,-1 0 0,1 1 0,0-1 0,-1-1 0,5-1 0,4-4 0,0 0 0,-1 0 0,0-1 0,-1 0 0,1-1 0,-1 0 0,-1-1 0,0 1 0,0-2 0,-1 1 0,-1-1 0,1 0 0,4-13 0,7-18 0,-2-1 0,13-50 0,-30 147 0,2-47 0,-1 0 0,1 0 0,0 0 0,0-1 0,1 1 0,0-1 0,0 1 0,0-1 0,5 8 0,-6-12 0,1 1 0,0-1 0,0 1 0,0-1 0,0 0 0,0 0 0,0 0 0,0 0 0,1 0 0,-1-1 0,1 1 0,0-1 0,-1 1 0,1-1 0,0 0 0,0 0 0,0 0 0,0-1 0,0 1 0,0-1 0,0 1 0,0-1 0,0 0 0,0 0 0,0-1 0,0 1 0,0 0 0,0-1 0,-1 0 0,1 0 0,0 0 0,0 0 0,0 0 0,-1 0 0,1-1 0,0 1 0,-1-1 0,1 0 0,-1 0 0,0 0 0,0 0 0,0 0 0,0 0 0,0-1 0,0 1 0,0-1 0,2-5 0,7-13 0,0-1 0,11-34 0,-16 38 0,1 0 0,1 1 0,0 0 0,1 0 0,18-24 0,-26 38 0,1 1 0,0 0 0,0-1 0,0 1 0,0 0 0,1 0 0,-1 0 0,0 0 0,1 0 0,-1 1 0,1-1 0,0 1 0,0 0 0,-1 0 0,1 0 0,0 0 0,0 0 0,0 0 0,0 1 0,0 0 0,0-1 0,0 1 0,0 0 0,0 0 0,0 1 0,0-1 0,0 1 0,4 1 0,-3-1 0,-1 2 0,1-1 0,-1 0 0,0 0 0,0 1 0,0 0 0,-1-1 0,1 1 0,0 0 0,-1 1 0,0-1 0,0 0 0,0 1 0,0-1 0,0 1 0,-1-1 0,0 1 0,0 0 0,0 0 0,0 0 0,0 5 0,1-1 0,0 0 0,-1 1 0,-1-1 0,0 0 0,0 0 0,0 1 0,-1-1 0,0 0 0,0 0 0,-1 0 0,-4 12 0,1-18 0,4-11 0,2-15 0,4-8 0,1 1 0,2 0 0,2 0 0,0 1 0,2 0 0,17-30 0,-29 59 0,0 0 0,1 0 0,-1 0 0,0 0 0,1 1 0,-1-1 0,1 0 0,-1 0 0,1 1 0,-1-1 0,1 0 0,0 1 0,-1-1 0,1 0 0,0 1 0,0-1 0,-1 1 0,1-1 0,0 1 0,0 0 0,0-1 0,-1 1 0,2 0 0,7 14 0,-6 34 0,-6-30 0,0-1 0,-10 33 0,9-39 0,0 1 0,1-1 0,0 1 0,1 0 0,1 0 0,0 0 0,0 0 0,2 14 0,0-23 4,0 0 1,0-1-1,0 1 0,0-1 0,1 1 0,-1-1 1,1 1-1,-1-1 0,1 0 0,0 0 0,0 0 0,0 0 1,0 0-1,1 0 0,-1 0 0,0-1 0,1 1 1,-1-1-1,1 0 0,0 0 0,-1 0 0,1 0 1,0 0-1,0 0 0,-1-1 0,5 1 0,8 1-373,0 0-1,-1-2 1,25 0-1,11-4-6456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0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8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457 1 24575,'-9'1'0,"0"0"0,-1 0 0,1 2 0,0-1 0,0 1 0,1 0 0,-1 1 0,0 0 0,1 0 0,0 1 0,0 0 0,1 0 0,-1 1 0,1 0 0,0 1 0,1-1 0,-1 1 0,1 0 0,1 1 0,-6 8 0,-9 15 0,1 1 0,2 1 0,-23 61 0,5 7 0,4 1 0,-28 173 0,4 220 0,55-490 0,-12 325 0,13-285 0,2 0 0,2 0 0,2-1 0,2 1 0,17 49 0,-22-82-50,0-1-1,1 0 1,1 0-1,0 0 0,0-1 1,1 1-1,1-2 1,-1 1-1,1-1 1,1 0-1,0-1 0,0 1 1,1-2-1,0 0 1,0 0-1,0-1 1,1 0-1,0 0 0,0-1 1,1-1-1,0 0 1,-1-1-1,1 0 1,0-1-1,1 0 1,20 0-1,54-2-6775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471 0 24575,'0'1'0,"1"-1"0,0 1 0,0 0 0,-1-1 0,1 1 0,0 0 0,-1 0 0,1-1 0,0 1 0,-1 0 0,1 0 0,-1 0 0,0 0 0,1 0 0,-1-1 0,0 1 0,1 0 0,-1 0 0,0 0 0,0 0 0,0 0 0,0 2 0,4 33 0,-4-29 0,11 326 0,-3-43 0,25 118 0,-32-398 0,0 0 0,-1-13 0,-10-34 0,2 18 0,-1 0 0,0 1 0,-2-1 0,0 2 0,-1 0 0,-1 0 0,0 1 0,-1 1 0,-25-21 0,33 31 0,0 0 0,-1 0 0,0 0 0,0 1 0,-1 0 0,1 0 0,-1 1 0,1 0 0,-1 0 0,0 1 0,0 0 0,-1 1 0,1-1 0,0 2 0,0-1 0,-1 1 0,1 0 0,0 1 0,-1 0 0,1 0 0,0 1 0,0 0 0,0 0 0,0 1 0,0 0 0,-12 7 0,8-2 0,-1 1 0,2 0 0,-1 0 0,1 2 0,1-1 0,0 1 0,0 1 0,1 0 0,1 0 0,0 1 0,-10 21 0,12-22 0,0 0 0,1 1 0,1-1 0,0 1 0,1 0 0,1 0 0,0 0 0,0 0 0,1 1 0,1-1 0,0 0 0,1 1 0,3 14 0,-3-23 0,0-1 0,1 0 0,-1 0 0,1 0 0,0 0 0,0 0 0,0 0 0,1 0 0,0-1 0,-1 1 0,1-1 0,0 0 0,1 0 0,-1 0 0,0 0 0,6 3 0,-2-2 0,0-1 0,0 0 0,0 0 0,0 0 0,1-1 0,-1 0 0,1-1 0,14 2 0,-6-2 0,1-1 0,-1-1 0,0-1 0,1 0 0,-1-1 0,0 0 0,0-1 0,20-9 0,-23 7 0,0-1 0,-1 0 0,0-1 0,0 0 0,-1-1 0,0 0 0,0 0 0,11-15 0,-5 3 0,-1 0 0,-2 0 0,18-36 0,-31 56 0,-1 0 0,0 0 0,0 0 0,0 0 0,1 0 0,-1 1 0,1-1 0,-1 0 0,1 0 0,-1 0 0,1 0 0,-1 1 0,1-1 0,-1 0 0,1 0 0,0 1 0,0-1 0,-1 1 0,1-1 0,0 1 0,0-1 0,0 1 0,0-1 0,-1 1 0,1-1 0,0 1 0,0 0 0,0 0 0,0 0 0,0-1 0,0 1 0,0 0 0,0 0 0,0 0 0,0 0 0,0 1 0,0-1 0,0 0 0,0 0 0,0 0 0,-1 1 0,1-1 0,0 1 0,0-1 0,0 0 0,0 1 0,-1 0 0,1-1 0,0 1 0,0-1 0,-1 1 0,1 0 0,0 0 0,0 1 0,6 7 0,0 1 0,-1 0 0,-1 0 0,6 12 0,4 8 0,-10-23-227,0 0-1,1-1 1,-1 1-1,1-1 1,7 6-1,8 3-6598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8:59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24575,'0'4'0,"0"6"0,0 4 0,0 9 0,0 8 0,0 11 0,0 6 0,0 3 0,0-2 0,0-7 0,0-1 0,8-5 0,2-7-8191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0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24575,'0'12'0,"0"12"0,0 10 0,0 12 0,0 5 0,-5 11 0,0 7 0,-4-1 0,-1-3 0,2-9 0,-6-14 0,0-14-8191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1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322 0 24575,'1'0'0,"0"1"0,-1-1 0,1 1 0,0-1 0,-1 0 0,1 1 0,-1-1 0,1 1 0,-1-1 0,1 1 0,-1 0 0,1-1 0,-1 1 0,0-1 0,1 1 0,-1 0 0,0-1 0,1 1 0,-1 0 0,0-1 0,0 1 0,0 0 0,1 0 0,-1-1 0,0 2 0,3 26 0,-2-22 0,47 537 0,-37-387 0,-11-161 0,0 0 0,0 0 0,-1 0 0,1 0 0,-1 0 0,0 0 0,-1 0 0,1 0 0,-1 1 0,0-1 0,0 0 0,-1 1 0,1 0 0,-1-1 0,0 1 0,0 0 0,-1 0 0,1 1 0,-1-1 0,1 1 0,-1-1 0,0 1 0,-1 1 0,1-1 0,0 0 0,-1 1 0,0 0 0,1 0 0,-1 0 0,0 1 0,0 0 0,-6-1 0,2 0 0,-1 2 0,1-1 0,0 1 0,-1 0 0,1 1 0,0 0 0,-1 1 0,1 0 0,0 0 0,0 1 0,0 0 0,1 1 0,-1-1 0,1 2 0,0-1 0,0 1 0,-9 7 0,3 1 0,1 0 0,0 1 0,1 0 0,0 1 0,-12 20 0,19-27 0,0 1 0,1-1 0,-1 1 0,2 0 0,-1 0 0,1 0 0,1 1 0,0-1 0,0 1 0,1 0 0,-1 16 0,2-23 0,0 0 0,1 1 0,-1-1 0,1 0 0,0 1 0,0-1 0,0 0 0,0 0 0,0 0 0,1 0 0,-1 0 0,1 0 0,0 0 0,0-1 0,0 1 0,0 0 0,1-1 0,-1 0 0,4 4 0,-2-4 0,1 0 0,-1 0 0,0 0 0,0-1 0,1 1 0,-1-1 0,1 0 0,-1-1 0,1 1 0,-1-1 0,1 1 0,7-2 0,1 0 0,0-1 0,0-1 0,0 0 0,0-1 0,-1 0 0,1 0 0,-1-2 0,21-11 0,-17 4 0,1 0 0,-2-1 0,0-1 0,-1 0 0,14-17 0,-5 4 0,-22 26 0,0 1 0,1-1 0,-1 1 0,0-1 0,1 1 0,0 0 0,-1-1 0,1 1 0,-1 0 0,1 0 0,0 0 0,3-1 0,-4 2 0,-1 0 0,1 0 0,-1 0 0,1 0 0,-1 0 0,1 0 0,-1 1 0,1-1 0,-1 0 0,1 0 0,-1 0 0,1 1 0,-1-1 0,1 0 0,-1 0 0,0 1 0,1-1 0,-1 0 0,1 1 0,-1-1 0,0 0 0,0 1 0,1-1 0,-1 1 0,0-1 0,1 1 0,-1-1 0,0 0 0,0 1 0,1 0 0,0 7 0,1 0 0,-1-1 0,0 1 0,-1 0 0,0 8 0,0 5 0,2-10-273,0 0 0,1-1 0,0 1 0,7 15 0,4 7-6553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1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24575,'0'-2'0,"1"1"0,0-1 0,0 1 0,0-1 0,0 1 0,0 0 0,0-1 0,0 1 0,0 0 0,0 0 0,0 0 0,1 0 0,-1 0 0,1 0 0,-1 0 0,0 0 0,1 1 0,-1-1 0,1 0 0,2 0 0,34-10 0,-35 10 0,0 0 0,1 1 0,-1-1 0,1 1 0,-1 0 0,1 0 0,-1 1 0,0-1 0,1 1 0,-1-1 0,1 1 0,-1 0 0,0 1 0,0-1 0,0 0 0,0 1 0,0 0 0,0-1 0,4 4 0,-3-1 0,-1 0 0,0 0 0,0 0 0,0 0 0,-1 0 0,1 0 0,-1 1 0,0-1 0,0 1 0,-1 0 0,1-1 0,0 7 0,0 6 0,0 0 0,-1 1 0,0-1 0,-2 0 0,0 1 0,-6 30 0,3-36 0,0 1 0,0-1 0,-1 0 0,-1 0 0,0-1 0,-1 0 0,0 0 0,-8 10 0,-4 6 0,18-27 0,1 1 0,0-1 0,-1 1 0,1-1 0,-1 1 0,1-1 0,0 1 0,-1-1 0,1 1 0,0-1 0,0 1 0,-1-1 0,1 1 0,0 0 0,0-1 0,0 1 0,0-1 0,0 1 0,0 0 0,0-1 0,0 1 0,0 0 0,0-1 0,0 1 0,0-1 0,0 1 0,0 0 0,0-1 0,1 1 0,-1-1 0,1 1 0,18 2 0,32-17 0,-49 14 0,263-97-1365,-207 79-5461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24575,'4'0'0,"6"4"0,4 2 0,1-1-8191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2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0 224 24575,'5'0'0,"8"0"0,15-4 0,11-2 0,2 1 0,-1 1 0,-8 1-8191</inkml:trace>
  <inkml:trace contextRef="#ctx0" brushRef="#br0" timeOffset="1">760 81 24575,'8'0'0,"11"-4"0,10-1 0,9 0 0,5 1 0,8 1 0,3-7 0,1-2 0,-6 2 0,-2 1 0,-6-1 0,-9 2-8191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2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24575,'8'0'0,"7"0"0,5 0 0,7 0 0,3 0 0,0 0 0,3 0 0,1-4 0,2-1 0,-1 0 0,-7 1-8191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3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552 0 24575,'0'542'0,"-1"-554"0,0 1 0,-1 0 0,-1-1 0,1 1 0,-2 1 0,0-1 0,0 0 0,-1 1 0,0 0 0,-1 0 0,0 0 0,0 1 0,-1 0 0,-1 0 0,1 0 0,-1 1 0,-1 0 0,1 1 0,-1 0 0,-1 0 0,1 1 0,-1 1 0,0-1 0,-1 1 0,1 1 0,-1 0 0,0 1 0,0-1 0,0 2 0,0 0 0,-1 0 0,-20 1 0,17 3 0,1 0 0,0 2 0,0-1 0,1 2 0,-1 0 0,1 1 0,0 0 0,0 0 0,1 2 0,0 0 0,0 0 0,1 1 0,-10 10 0,11-10 0,1 0 0,1 0 0,0 1 0,0 0 0,1 0 0,0 1 0,1 0 0,0 0 0,1 0 0,0 1 0,1 0 0,0 0 0,1 0 0,0 1 0,-1 13 0,4-22 0,0 1 0,1 0 0,0 0 0,-1 0 0,2-1 0,-1 1 0,0 0 0,1-1 0,0 1 0,0-1 0,0 1 0,1-1 0,-1 0 0,1 0 0,0 0 0,0-1 0,1 1 0,-1-1 0,1 1 0,0-1 0,-1 0 0,1-1 0,1 1 0,-1-1 0,0 1 0,1-1 0,-1-1 0,9 3 0,2 2 0,0-2 0,1 0 0,-1-1 0,1-1 0,0 0 0,0-1 0,24-2 0,-16-1-85,-1-2 0,1 0-1,-1-1 1,-1-2 0,1 0-1,-1-1 1,0-2 0,-1 0-1,0-1 1,-1-1 0,0-1-1,-1 0 1,0-2 0,-1 0-1,26-29 1,-26 20-6741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0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335 1 24575,'-9'0'0,"0"1"0,0 0 0,1 1 0,-1 0 0,1 1 0,-1-1 0,1 1 0,0 1 0,0 0 0,0 0 0,1 0 0,-1 1 0,1 0 0,0 1 0,0 0 0,1 0 0,0 0 0,0 1 0,0-1 0,-7 14 0,-3 6 0,0 1 0,2 1 0,1 1 0,-13 41 0,4 4 0,3 0 0,4 1 0,3 1 0,4 0 0,2 0 0,4 1 0,9 86 0,-3-118 0,2-1 0,2 1 0,2-1 0,1 0 0,3-1 0,1-1 0,3 0 0,23 41 0,-27-58 0,2 0 0,1-1 0,1-1 0,1 0 0,1-2 0,1 0 0,0-1 0,2-2 0,0 0 0,1-1 0,1-1 0,1-2 0,38 17 0,-30-18-682,66 15-1,24-6-6143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49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4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 24575,'1'7'0,"0"0"0,0 0 0,1 0 0,0 0 0,0 0 0,5 8 0,6 23 0,-5 4 0,-2 1 0,1 59 0,-4-128 0,0 0 0,2 1 0,1 0 0,1 0 0,1 0 0,12-27 0,-16 44 0,0 0 0,0 0 0,0 0 0,1 1 0,1-1 0,-1 1 0,1 0 0,0 1 0,0-1 0,1 1 0,0 0 0,0 1 0,1 0 0,-1 0 0,1 0 0,0 1 0,0 1 0,0-1 0,1 1 0,0 0 0,12-2 0,-18 5 0,1 0 0,-1 0 0,0 0 0,1 1 0,-1-1 0,0 1 0,1 0 0,-1 0 0,0 0 0,0 0 0,0 0 0,0 1 0,0-1 0,0 1 0,0 0 0,0 0 0,-1 0 0,1 0 0,-1 1 0,0-1 0,1 1 0,-1-1 0,0 1 0,0 0 0,-1 0 0,1 0 0,-1 0 0,1 0 0,-1 0 0,0 0 0,1 6 0,3 8 0,0 1 0,-2 0 0,0 1 0,0 25 0,-1 4-1365,-2-4-5461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04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24575,'4'0'0,"5"0"0,10 0 0,5 12 0,7 12 0,-2 14 0,-2 13 0,-6 10 0,-5 10 0,-7 10 0,-4 2 0,-4-3 0,-1-5 0,-13-10 0,-12-9 0,-2-13-8191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18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122 104 24575,'34'0'0,"450"-9"0,-365 1 0,-1-5 0,137-33 0,-198 30 0,-43 9 0,-15 3 0,-25 4 0,-54 12 0,2 4 0,-94 32 0,46-12 0,112-32 0,-303 85 0,214-55 0,-101 47 0,188-73 0,11-7 0,0 1 0,0 0 0,0 0 0,0 0 0,1 1 0,-1 0 0,1-1 0,-1 2 0,1-1 0,0 0 0,1 1 0,-1 0 0,-3 4 0,7-7 0,0-1 0,0 1 0,0-1 0,0 1 0,0-1 0,0 1 0,1 0 0,-1-1 0,0 1 0,0-1 0,0 1 0,1-1 0,-1 1 0,0-1 0,0 0 0,1 1 0,-1-1 0,1 1 0,-1-1 0,0 0 0,1 1 0,-1-1 0,1 0 0,-1 1 0,1-1 0,-1 0 0,1 1 0,-1-1 0,1 0 0,-1 0 0,1 0 0,-1 0 0,1 0 0,-1 0 0,1 1 0,0-1 0,11 2 0,-1 1 0,0-2 0,1 1 0,0-1 0,-1-1 0,24-2 0,75-17 0,-76 12 0,708-194 0,-736 200 0,32-11 0,-1-1 0,39-20 0,-66 25 0,-16 7 0,-22 5 0,-77 26 0,2 5 0,-133 63 0,228-94 0,-9 3 0,0 1 0,0 1 0,1 0 0,-22 18 0,37-27 0,0 1 0,1-1 0,-1 0 0,0 1 0,1-1 0,-1 0 0,1 1 0,-1-1 0,1 1 0,-1-1 0,1 1 0,-1 0 0,1-1 0,-1 1 0,1-1 0,0 1 0,-1 0 0,1-1 0,0 1 0,0 0 0,-1-1 0,1 1 0,0 0 0,0-1 0,0 1 0,0 0 0,0 0 0,0-1 0,0 1 0,0 0 0,0-1 0,0 1 0,0 0 0,1-1 0,-1 1 0,0 0 0,0-1 0,1 1 0,-1 0 0,0-1 0,1 1 0,-1 0 0,1-1 0,-1 1 0,1-1 0,-1 1 0,1-1 0,-1 1 0,1-1 0,0 0 0,-1 1 0,1-1 0,-1 0 0,1 1 0,0-1 0,-1 0 0,1 0 0,0 0 0,0 1 0,0-1 0,47 6 0,-22-8 0,0-1 0,0-2 0,-1 0 0,0-2 0,46-18 0,121-67 0,-147 69 0,5-2-1365,-10 7-5461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0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50 24575,'0'-9'0,"0"-9"0,0 1 0,0 12 0,0 19 0,0 19 0,-4 16 0,-1 16 0,-1 13 0,2 5 0,1 1 0,1-6 0,1-8 0,1-12 0,0-12 0,0-13-8191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1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2 243 24575,'0'-30'0,"-1"13"0,1 0 0,0 0 0,2-1 0,0 1 0,6-26 0,-6 39 0,0-1 0,0 1 0,0-1 0,0 1 0,1 0 0,0-1 0,0 1 0,0 1 0,0-1 0,1 0 0,-1 1 0,1 0 0,0 0 0,0 0 0,0 0 0,0 0 0,1 1 0,-1 0 0,1 0 0,-1 0 0,1 1 0,0-1 0,9-1 0,-6 2 0,0-1 0,1 1 0,-1 0 0,1 1 0,-1 0 0,1 0 0,-1 1 0,0 0 0,1 0 0,-1 1 0,0 0 0,0 1 0,0 0 0,0 0 0,14 8 0,-17-7 0,0 0 0,0 0 0,0 1 0,-1-1 0,0 1 0,0 0 0,0 0 0,0 0 0,-1 1 0,0-1 0,0 1 0,0 0 0,-1 0 0,0 0 0,0 0 0,0 0 0,-1 0 0,0 1 0,0-1 0,-1 0 0,0 12 0,-1-13 6,1 0 0,-1 0 0,0 0 0,-1 0 0,1 0 0,-1 0 0,0 0 0,0-1 0,0 1 0,-1 0 0,0-1 0,1 0 0,-2 0 0,1 0 0,0 0 0,-1 0 0,0-1 0,0 1 0,-7 4 0,2-2-192,-1 0 1,-1 0-1,1-1 0,-1 0 1,1-1-1,-1 0 1,-18 4-1,0-4-6640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1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24575,'8'0'0,"7"0"0,8 0 0,9 0 0,7 0 0,9 0 0,1 0 0,-5 0 0,-1 0 0,-9 0-8191</inkml:trace>
  <inkml:trace contextRef="#ctx0" brushRef="#br0" timeOffset="1">72 191 24575,'12'0'0,"12"0"0,14-4 0,13-2 0,18-7 0,-3-2-8191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2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24575,'0'8'0,"0"11"0,0 10 0,0 16 0,0 9 0,0 7 0,0 1 0,0-1 0,0-4 0,0-7 0,0-4 0,0-2 0,8-8 0,6-14 0,2-12-8191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3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24575,'69'-9'0,"-23"2"0,46-4 0,357-33 0,-422 44 0,-28 0 0,1 0 0,0 0 0,0 0 0,0 0 0,0 0 0,0 0 0,0 0 0,0 0 0,0 0 0,-1 0 0,1 0 0,0 0 0,0 0 0,0 1 0,0-1 0,0 0 0,0 0 0,0 0 0,0 0 0,0 0 0,0 0 0,-1 0 0,1 0 0,0 0 0,0 0 0,0 1 0,0-1 0,0 0 0,0 0 0,0 0 0,0 0 0,0 0 0,0 0 0,0 0 0,0 1 0,0-1 0,0 0 0,0 0 0,0 0 0,0 0 0,0 0 0,0 0 0,0 0 0,0 0 0,0 1 0,0-1 0,0 0 0,0 0 0,1 0 0,-1 0 0,0 0 0,0 0 0,0 0 0,0 0 0,0 0 0,0 1 0,0-1 0,0 0 0,0 0 0,0 0 0,0 0 0,1 0 0,-1 0 0,0 0 0,-42 16 0,24-10 0,17-5 0,-51 17 0,2 2 0,-49 28 0,98-47 0,-1-1 0,1 1 0,0 0 0,-1 0 0,1 0 0,0 0 0,-1 0 0,1 0 0,0 0 0,0 0 0,0 0 0,0 1 0,0-1 0,0 0 0,0 1 0,0 1 0,1-2 0,0-1 0,0 1 0,0-1 0,1 1 0,-1-1 0,0 1 0,0-1 0,1 1 0,-1-1 0,0 1 0,1-1 0,-1 0 0,1 1 0,-1-1 0,0 0 0,1 1 0,-1-1 0,1 0 0,-1 1 0,1-1 0,-1 0 0,1 0 0,-1 0 0,1 1 0,-1-1 0,1 0 0,0 0 0,-1 0 0,1 0 0,58 2 0,-22-5-455,0-2 0,52-14 0,-43 4-6371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4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24575,'0'0'0,"1"0"0,-1 0 0,0 0 0,0 0 0,0 0 0,0 0 0,0 0 0,0 0 0,1 0 0,-1 0 0,0 0 0,0 0 0,0 0 0,0 0 0,0 0 0,0 0 0,0 0 0,0 1 0,0-1 0,1 0 0,-1 0 0,0 0 0,0 0 0,0 0 0,0 0 0,0 0 0,0 1 0,0-1 0,0 0 0,0 0 0,0 0 0,0 0 0,0 0 0,0 0 0,0 1 0,0-1 0,0 0 0,0 0 0,0 0 0,0 0 0,0 0 0,0 0 0,0 1 0,0-1 0,0 0 0,0 0 0,0 0 0,0 0 0,0 0 0,0 0 0,0 0 0,-1 0 0,1 1 0,0-1 0,0 0 0,0 0 0,0 0 0,0 0 0,0 0 0,0 0 0,0 0 0,-1 0 0,1 0 0,0 0 0,19 14 0,37 20 0,-43-26 0,230 144 0,-240-150 0,1 0 0,-1 0 0,1 1 0,-1 0 0,0-1 0,0 1 0,0 0 0,0 1 0,-1-1 0,1 0 0,-1 1 0,0-1 0,0 1 0,0 0 0,2 5 0,-4-5 0,1 0 0,-1 0 0,0-1 0,0 1 0,-1 0 0,1 0 0,-1-1 0,0 1 0,0 0 0,0-1 0,0 1 0,-1-1 0,1 1 0,-1-1 0,0 0 0,0 0 0,-3 4 0,-25 34 56,-45 47 0,11-14-1533,41-46-5349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5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24575,'13'317'0,"-1"-41"0,-11-235 0,-1-26 0,0-19 0,-1-104 0,5 1 0,5 0 0,24-114 0,-29 204 0,0 1 0,2 0 0,0 0 0,1 1 0,0-1 0,12-16 0,-16 28 0,0 0 0,-1 0 0,2 1 0,-1-1 0,0 1 0,1 0 0,-1 0 0,1 0 0,0 1 0,0-1 0,8-3 0,-9 5 0,0 0 0,0 1 0,0-1 0,0 1 0,0 0 0,0 0 0,0 0 0,-1 0 0,1 1 0,0-1 0,0 1 0,0-1 0,0 1 0,-1 0 0,1 0 0,0 0 0,-1 1 0,1-1 0,0 1 0,-1-1 0,3 3 0,2 2 0,0 1 0,0 1 0,0-1 0,-1 1 0,0 0 0,0 0 0,-1 1 0,0 0 0,0 0 0,-1 0 0,-1 0 0,1 0 0,-1 1 0,1 11 0,4 19 0,-2 1 0,0 42 0,-6-79 0,3 183 0,48-356 0,-43 143 0,1 0 0,1 1 0,21-37 0,-27 54 0,2-1 0,0 0 0,0 1 0,0 0 0,1 1 0,0-1 0,0 1 0,1 1 0,0-1 0,0 2 0,1-1 0,14-7 0,-19 12 0,-1-1 0,0 1 0,1 0 0,-1 0 0,1 1 0,-1-1 0,1 1 0,-1 0 0,1 0 0,-1 0 0,1 0 0,0 0 0,-1 1 0,1 0 0,-1 0 0,0 0 0,1 0 0,-1 0 0,0 1 0,0-1 0,1 1 0,-1 0 0,0 0 0,-1 0 0,1 0 0,0 1 0,-1-1 0,1 1 0,-1-1 0,0 1 0,0 0 0,0 0 0,3 6 0,3 5 0,-2-1 0,0 1 0,0 1 0,-1-1 0,-1 1 0,4 22 0,-3 9 0,0 70 0,-5-68 0,8 54 0,-8-100-72,1 1 1,-1 0-1,0-1 0,1 1 0,0 0 0,0-1 0,0 1 0,0-1 1,0 0-1,0 1 0,1-1 0,-1 0 0,1 0 0,-1 0 0,1 0 1,0 0-1,0 0 0,3 2 0,14 5-6754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49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24575,'0'4'0,"0"9"0,0 11 0,0 5 0,0 2 0,0 0 0,0-6-8191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6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9 24575,'0'-1'0,"0"1"0,-1 0 0,1-1 0,0 1 0,0-1 0,-1 1 0,1-1 0,0 1 0,-1-1 0,1 1 0,0 0 0,-1-1 0,1 1 0,0 0 0,-1-1 0,1 1 0,-1 0 0,1 0 0,-1-1 0,1 1 0,-1 0 0,1 0 0,-1 0 0,1 0 0,-1-1 0,1 1 0,-1 0 0,1 0 0,-1 0 0,1 0 0,-1 0 0,1 0 0,-1 1 0,1-1 0,-2 0 0,-19 4 0,9 1 0,1 0 0,1 1 0,-1 0 0,1 1 0,0 0 0,0 1 0,1 0 0,0 0 0,1 1 0,0 0 0,0 1 0,-6 10 0,0-1 0,2 1 0,0 1 0,2 0 0,0 1 0,-9 29 0,18-46 0,0 0 0,0 0 0,0 0 0,0 0 0,1 0 0,0 0 0,0 0 0,0 1 0,1-1 0,0 0 0,0 0 0,0 0 0,1 0 0,1 5 0,-2-9 0,0 1 0,0-1 0,0 1 0,0-1 0,0 1 0,0-1 0,0 0 0,0 0 0,1 1 0,-1-1 0,0 0 0,1 0 0,-1 0 0,1-1 0,-1 1 0,1 0 0,0 0 0,1 0 0,0-1 0,0 0 0,-1 0 0,1 0 0,0 0 0,-1 0 0,1 0 0,0-1 0,-1 1 0,1-1 0,0 0 0,-1 0 0,1 0 0,-1 0 0,0 0 0,4-2 0,2-3 0,1 0 0,-1 0 0,0-1 0,-1 0 0,1-1 0,-2 1 0,1-1 0,-1 0 0,0-1 0,0 0 0,7-16 0,1-9 0,21-69 0,-27 73 0,-6 38 0,-1-1 0,1 0 0,1 0 0,-1 0 0,1 0 0,1 0 0,-1 0 0,1-1 0,0 0 0,10 12 0,-11-15 0,-1 1 0,2-1 0,-1 0 0,0 0 0,1 0 0,-1 0 0,1 0 0,0-1 0,0 0 0,0 1 0,0-1 0,0-1 0,1 1 0,-1-1 0,1 0 0,-1 0 0,1 0 0,-1 0 0,1-1 0,-1 0 0,1 0 0,-1 0 0,1 0 0,7-2 0,-5-1 0,0 0 0,0 0 0,0-1 0,0 1 0,-1-1 0,0-1 0,0 1 0,0-1 0,0 0 0,-1-1 0,0 1 0,0-1 0,0 0 0,4-8 0,31-52 0,-39 66 0,-1-1 0,0 1 0,0-1 0,1 1 0,-1 0 0,0-1 0,1 1 0,-1 0 0,0-1 0,1 1 0,-1 0 0,1 0 0,-1-1 0,0 1 0,1 0 0,-1 0 0,1-1 0,-1 1 0,1 0 0,-1 0 0,1 0 0,-1 0 0,1 0 0,-1 0 0,1 0 0,-1 0 0,1 0 0,-1 0 0,1 0 0,-1 0 0,0 0 0,1 0 0,-1 1 0,1-1 0,-1 0 0,1 0 0,-1 0 0,1 1 0,-1-1 0,0 0 0,1 1 0,-1-1 0,0 0 0,1 1 0,-1-1 0,0 0 0,1 1 0,-1-1 0,0 1 0,0-1 0,1 0 0,-1 1 0,0-1 0,0 1 0,0-1 0,0 1 0,16 39 0,-9-19 0,-6-20 0,-1 0 0,1 0 0,-1-1 0,1 1 0,-1 0 0,1-1 0,-1 1 0,1 0 0,0-1 0,-1 1 0,1-1 0,0 1 0,-1 0 0,1-1 0,0 0 0,0 1 0,-1-1 0,1 0 0,0 1 0,0-1 0,0 0 0,0 0 0,0 1 0,-1-1 0,1 0 0,0 0 0,2 0 0,-1-1 0,-1 0 0,1 0 0,0 1 0,0-1 0,0 0 0,0 0 0,0-1 0,-1 1 0,1 0 0,-1-1 0,3-2 0,39-56 0,-35 46 0,-5 10 0,-1 1 0,1-1 0,0 1 0,0-1 0,0 1 0,0 0 0,1 1 0,-1-1 0,1 0 0,-1 1 0,1 0 0,0 0 0,0 0 0,0 0 0,0 1 0,0-1 0,1 1 0,-1 0 0,0 0 0,1 1 0,-1-1 0,0 1 0,1 0 0,-1 0 0,0 1 0,1-1 0,-1 1 0,8 2 0,-5-1 0,-1 1 0,0 0 0,1 0 0,-1 0 0,0 1 0,-1 0 0,1 0 0,-1 0 0,1 1 0,-1 0 0,-1 0 0,1 0 0,-1 0 0,0 1 0,0 0 0,0 0 0,3 8 0,-1-1-114,-2 1 1,1-1-1,-2 1 0,0-1 0,0 1 1,-2 0-1,0 0 0,0 0 0,-1 1 1,-1-1-1,-2 17 0,-3-10-6712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7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24575,'-2'1'0,"1"1"0,0-1 0,-1 1 0,1 0 0,0 0 0,0 0 0,0-1 0,0 1 0,1 0 0,-1 0 0,0 0 0,1 0 0,-1 0 0,1 1 0,0-1 0,0 0 0,0 0 0,0 3 0,0-1 0,-4 63 0,4-1 0,2 1 0,21 122 0,-5-45 0,44 274 0,-56-404 0,-3-34 0,-1-56 0,-2 56 0,0-11 0,2 1 0,0-1 0,3 1 0,12-48 0,-15 71 0,1-1 0,0 1 0,0 0 0,1 0 0,0 0 0,0 1 0,1 0 0,-1-1 0,2 1 0,5-6 0,-6 9 0,-1-1 0,1 1 0,0 1 0,0-1 0,0 0 0,0 1 0,0 0 0,0 1 0,0-1 0,1 1 0,-1 0 0,1 0 0,-1 0 0,1 1 0,-1 0 0,7 0 0,-9 1 0,1-1 0,0 1 0,0 0 0,0 0 0,0 0 0,-1 0 0,1 1 0,-1 0 0,1-1 0,-1 1 0,1 1 0,-1-1 0,0 0 0,0 1 0,0-1 0,-1 1 0,1 0 0,0 0 0,3 6 0,3 6 0,0 1 0,-1 0 0,7 22 0,-10-24 0,1 0 0,0 0 0,15 22 0,-16-30-114,0 0 1,0-1-1,0 1 0,0-1 0,1-1 1,0 1-1,0-1 0,1 0 0,-1 0 1,1-1-1,11 5 0,10 0-6712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9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191 519 24575,'0'-1'0,"1"1"0,-1 0 0,1-1 0,-1 1 0,1-1 0,-1 1 0,1-1 0,-1 1 0,1-1 0,-1 1 0,0-1 0,1 1 0,-1-1 0,0 1 0,1-1 0,-1 1 0,0-1 0,0 0 0,0 1 0,0-1 0,0 0 0,1 1 0,-1-1 0,0 0 0,0 1 0,0-1 0,-1 1 0,1-1 0,0 0 0,0 1 0,0-1 0,0 0 0,-1 1 0,1-1 0,0 1 0,0-1 0,-1 1 0,1-1 0,-1 0 0,1 1 0,0-1 0,-1 1 0,1 0 0,-1-1 0,1 1 0,-1-1 0,-1 0 0,0 0 0,0 0 0,0 1 0,1-1 0,-1 0 0,0 1 0,0 0 0,0-1 0,0 1 0,0 0 0,0 0 0,0 0 0,0 0 0,-4 1 0,-1 2 0,-1 0 0,1 0 0,-1 1 0,1 0 0,0 0 0,1 1 0,-1-1 0,1 2 0,0-1 0,0 1 0,0 0 0,1 0 0,0 0 0,-8 14 0,5-7 0,1-1 0,0 2 0,0-1 0,2 1 0,0 0 0,0 0 0,-3 19 0,8-30 0,-1 0 0,0-1 0,1 1 0,0 0 0,0 0 0,0 0 0,0-1 0,0 1 0,0 0 0,1 0 0,-1-1 0,1 1 0,0 0 0,-1-1 0,1 1 0,1-1 0,-1 1 0,0-1 0,1 1 0,-1-1 0,1 0 0,0 0 0,-1 0 0,1 0 0,0 0 0,1 0 0,-1 0 0,0 0 0,0-1 0,1 1 0,2 0 0,-1-1 0,0 0 0,-1 0 0,1-1 0,0 0 0,-1 0 0,1 0 0,0 0 0,-1 0 0,1-1 0,0 1 0,-1-1 0,1 0 0,-1 0 0,1-1 0,-1 1 0,0-1 0,1 0 0,-1 0 0,0 0 0,0 0 0,0 0 0,0 0 0,3-5 0,7-8 0,0-1 0,-2-1 0,0 0 0,0 0 0,-2-1 0,0 0 0,7-24 0,15-27 0,-31 69 0,0-1 0,1 1 0,-1-1 0,0 1 0,0-1 0,1 1 0,-1-1 0,1 1 0,-1 0 0,0-1 0,1 1 0,-1 0 0,1-1 0,-1 1 0,1 0 0,-1-1 0,1 1 0,-1 0 0,1 0 0,-1 0 0,1-1 0,-1 1 0,1 0 0,-1 0 0,1 0 0,0 0 0,-1 0 0,1 0 0,-1 0 0,1 0 0,-1 0 0,1 1 0,-1-1 0,1 0 0,0 0 0,-1 0 0,1 0 0,-1 1 0,1-1 0,-1 0 0,1 1 0,-1-1 0,0 0 0,1 1 0,-1-1 0,1 1 0,-1-1 0,0 0 0,1 1 0,-1-1 0,0 1 0,0-1 0,1 1 0,-1-1 0,0 1 0,0 0 0,0-1 0,1 1 0,22 44 0,-16-31 0,-2-6 0,-1-1 0,2 0 0,-1 0 0,1 0 0,0 0 0,0-1 0,1 0 0,0-1 0,0 1 0,0-1 0,1-1 0,13 7 0,-18-10 0,1 1 0,-1-1 0,1-1 0,-1 1 0,1 0 0,0-1 0,-1 0 0,1 0 0,0 0 0,-1 0 0,1 0 0,0-1 0,-1 0 0,1 0 0,-1 0 0,1 0 0,-1 0 0,1-1 0,-1 1 0,0-1 0,0 0 0,0 0 0,0 0 0,0-1 0,0 1 0,-1-1 0,1 1 0,-1-1 0,1 0 0,-1 0 0,0 0 0,0 0 0,1-4 0,3-4 0,0-1 0,-1 1 0,-1-1 0,0 0 0,-1 0 0,0 0 0,2-19 0,2-94 0,-6 95 0,-2-329 0,6 578 0,1-162 0,-1-11 0,1-1 0,17 65 0,-23-107 0,1-1 0,0 1 0,0 0 0,0-1 0,0 1 0,0-1 0,1 1 0,-1-1 0,1 0 0,0 1 0,-1-1 0,1 0 0,0 0 0,0 0 0,1 0 0,-1-1 0,0 1 0,1 0 0,-1-1 0,0 0 0,1 1 0,0-1 0,-1 0 0,1-1 0,0 1 0,-1 0 0,1-1 0,0 1 0,0-1 0,0 0 0,4 0 0,-2-1 0,0 0 0,0 0 0,-1-1 0,1 1 0,0-1 0,-1 0 0,1 0 0,-1-1 0,0 1 0,1-1 0,-1 0 0,-1 0 0,1-1 0,0 1 0,-1-1 0,0 0 0,4-5 0,6-12 0,-2 0 0,0 0 0,-1-2 0,-2 1 0,0-1 0,-1 0 0,5-36 0,-5 14 0,-2 0 0,-3 0 0,-2-50 0,-6 61 0,6 34 0,-1 0 0,1-1 0,0 1 0,-1 0 0,1 0 0,0 0 0,-1 0 0,1 0 0,0 0 0,-1 0 0,1 0 0,0 0 0,0 0 0,-1 0 0,1 0 0,0 0 0,-1 0 0,1 1 0,0-1 0,-1 0 0,1 0 0,0 0 0,0 0 0,-1 0 0,1 1 0,0-1 0,0 0 0,-1 0 0,1 1 0,0-1 0,0 0 0,0 0 0,-1 1 0,1-1 0,0 0 0,0 0 0,0 1 0,0-1 0,0 0 0,0 1 0,0-1 0,-1 0 0,1 1 0,0-1 0,0 1 0,-4 9 0,1 0 0,-1 0 0,-3 22 0,-2 30 0,3 0 0,2 1 0,5 62 0,0-117 0,1 1 0,-1-1 0,1 0 0,0 0 0,1 0 0,0-1 0,0 1 0,1-1 0,0 1 0,0-1 0,0 0 0,1-1 0,0 1 0,12 11 0,-13-15 0,-1 0 0,1 0 0,0 0 0,0-1 0,0 1 0,0-1 0,0 0 0,1 0 0,-1 0 0,1-1 0,-1 0 0,1 0 0,-1 0 0,1 0 0,0 0 0,-1-1 0,1 0 0,0 0 0,-1-1 0,1 1 0,0-1 0,-1 0 0,1 0 0,0 0 0,-1-1 0,0 0 0,5-2 0,7-5 0,0-1 0,-1 0 0,0-2 0,-1 1 0,23-26 0,-27 28 0,-2-2 0,1 1 0,-2-1 0,1 0 0,-1-1 0,-1 0 0,0 0 0,7-22 0,-13 33 0,1 0 0,-1 0 0,0 0 0,1 0 0,-1-1 0,0 1 0,0 0 0,0 0 0,0 0 0,0-1 0,0 1 0,0 0 0,0 0 0,-1 0 0,1-1 0,0 1 0,-1 0 0,0-2 0,1 3 0,-1 0 0,0-1 0,1 1 0,-1-1 0,1 1 0,-1 0 0,1-1 0,-1 1 0,0 0 0,1 0 0,-1 0 0,0 0 0,1-1 0,-1 1 0,0 0 0,1 0 0,-1 0 0,0 0 0,1 0 0,-1 0 0,0 1 0,1-1 0,-2 0 0,-3 2 0,0 0 0,0 0 0,1 0 0,-1 0 0,1 1 0,-1 0 0,-6 6 0,0 1 0,-1 2 0,2 0 0,0 0 0,0 1 0,-14 26 0,21-35 0,1 0 0,1 0 0,-1 0 0,1 0 0,-1 0 0,1 0 0,0 1 0,1-1 0,-1 0 0,1 1 0,0 7 0,1-10 0,-1 0 0,1 0 0,0 0 0,-1 0 0,1 0 0,0 0 0,0 0 0,1 0 0,-1 0 0,0 0 0,1-1 0,-1 1 0,1 0 0,-1-1 0,1 1 0,0-1 0,-1 0 0,1 1 0,0-1 0,0 0 0,0 0 0,0 0 0,0-1 0,4 2 0,-3-1 0,1-1 0,-1 1 0,1-1 0,-1 1 0,1-1 0,0 0 0,-1-1 0,1 1 0,0-1 0,-1 1 0,1-1 0,-1 0 0,1 0 0,-1-1 0,0 1 0,1-1 0,-1 0 0,0 1 0,0-1 0,0-1 0,0 1 0,-1 0 0,1-1 0,-1 1 0,1-1 0,1-3 0,9-10 0,-1 0 0,0-1 0,12-25 0,-14 23 0,-10 19 0,0-1 0,0 1 0,0 0 0,0 0 0,0 0 0,0 0 0,0-1 0,0 1 0,0 0 0,0 0 0,1 0 0,-1 0 0,0-1 0,0 1 0,0 0 0,0 0 0,0 0 0,0 0 0,1 0 0,-1 0 0,0-1 0,0 1 0,0 0 0,0 0 0,1 0 0,-1 0 0,0 0 0,0 0 0,0 0 0,0 0 0,1 0 0,-1 0 0,0 0 0,0 0 0,0 0 0,0 0 0,1 0 0,-1 0 0,0 0 0,0 0 0,0 0 0,1 0 0,-1 0 0,0 0 0,0 0 0,0 0 0,0 0 0,0 1 0,1-1 0,-1 0 0,0 0 0,0 0 0,0 0 0,0 0 0,0 0 0,1 1 0,-1-1 0,0 0 0,0 0 0,0 0 0,0 0 0,0 1 0,0-1 0,7 19 0,8 15 0,-13-32 0,1 0 0,-1 0 0,0-1 0,1 1 0,-1 0 0,1-1 0,-1 0 0,1 1 0,0-1 0,0 0 0,-1 0 0,1-1 0,0 1 0,0-1 0,0 1 0,0-1 0,0 0 0,0 0 0,3 0 0,3-2 0,-1 0 0,0-1 0,0 1 0,0-1 0,8-5 0,21-8 0,-35 16 0,0-1 0,-1 1 0,1 0 0,0-1 0,-1 1 0,1 0 0,0 0 0,0 0 0,-1 0 0,1 0 0,0 1 0,-1-1 0,1 0 0,0 1 0,-1-1 0,1 1 0,-1 0 0,1 0 0,-1-1 0,1 1 0,1 2 0,25 29 0,-25-28 0,0 1 0,0-1 0,0 0 0,1 0 0,0-1 0,0 1 0,4 3 0,-6-6 0,0 0 0,0 0 0,0-1 0,0 1 0,-1-1 0,1 1 0,0-1 0,0 0 0,0 0 0,0 1 0,0-1 0,0-1 0,0 1 0,0 0 0,0 0 0,0-1 0,0 1 0,0-1 0,-1 0 0,1 1 0,0-1 0,0 0 0,-1 0 0,3-2 0,10-5 20,0-1 0,1 2 0,0 0 0,0 1 0,31-8 0,-42 13-71,0 0 0,1 1-1,-1-1 1,0 1 0,0 0 0,1 1 0,-1-1-1,0 1 1,0 0 0,0 0 0,0 0-1,0 0 1,0 1 0,0-1 0,0 1 0,0 0-1,-1 0 1,1 1 0,-1-1 0,0 1 0,1 0-1,-1 0 1,0 0 0,-1 0 0,1 0 0,-1 1-1,1-1 1,1 5 0,13 24-6775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49:59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24575,'4'0'0,"13"0"0,21 0 0,27 0 0,35 0 0,33 0 0,22 0 0,9-8 0,-3-2 0,-17-13 0,-33-1-8191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0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24575,'0'-4'0,"0"11"0,0 12 0,0 15 0,0 14 0,0 11 0,0 7 0,8 1 0,3-7 0,3-6 0,0-12-8191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0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24575,'0'-8'0,"4"1"0,2 11 0,-1 12 0,-1 15 0,-1 15 0,-1 11 0,-1 9 0,-1 5 0,0-2 0,0-4 0,0-6 0,0-4 0,0-11-8191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24575,'8'4'0,"3"13"0,0 20 0,-3 20 0,-2 17 0,-3 15 0,-1 9 0,-1-4 0,-1-10 0,0-15 0,-1-16 0,1-16-8191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3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 24575,'1'-3'0,"0"1"0,-1-1 0,1 1 0,0-1 0,1 0 0,-1 1 0,0 0 0,1-1 0,-1 1 0,1 0 0,0 0 0,0 0 0,0 0 0,0 0 0,0 0 0,0 1 0,1-1 0,-1 0 0,5-1 0,50-24 0,-39 21 0,1 1 0,-1 1 0,1 0 0,29-2 0,-43 6 0,1-1 0,-1 1 0,0 0 0,0 0 0,0 1 0,1-1 0,-1 1 0,0 1 0,0-1 0,0 0 0,0 1 0,-1 0 0,1 1 0,0-1 0,-1 1 0,1-1 0,-1 1 0,0 1 0,0-1 0,0 0 0,5 7 0,-7-6 0,0-1 0,-1 1 0,1 0 0,-1 0 0,1 0 0,-1 1 0,0-1 0,-1 0 0,1 0 0,-1 0 0,0 1 0,0-1 0,0 0 0,-1 1 0,1-1 0,-1 0 0,0 0 0,0 0 0,0 0 0,-1 0 0,0 0 0,0 0 0,0 0 0,0 0 0,0-1 0,-1 1 0,1-1 0,-1 0 0,-3 3 0,-6 8 0,-1-2 0,0 1 0,-1-2 0,0 0 0,-24 15 0,-4-3-1365,4-4-5461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3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24575,'8'-4'0,"11"-1"0,10-1 0,0-2 0,-1 0 0,-5 1-8191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4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24575,'8'0'0,"11"0"0,9 0 0,14 0 0,10 0 0,10-4 0,-7-1-8191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7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4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24575,'0'-1'0,"0"0"0,1 0 0,-1 0 0,1 1 0,-1-1 0,1 0 0,-1 0 0,1 0 0,0 0 0,-1 1 0,1-1 0,0 0 0,0 1 0,-1-1 0,1 0 0,0 1 0,0-1 0,0 1 0,0 0 0,0-1 0,0 1 0,0 0 0,0-1 0,0 1 0,0 0 0,2 0 0,32-5 0,-30 4 0,-1 1 0,1 0 0,0 0 0,0 1 0,0 0 0,-1-1 0,1 1 0,0 1 0,-1-1 0,1 1 0,-1 0 0,0 0 0,1 0 0,-1 0 0,0 1 0,0 0 0,-1 0 0,1 0 0,0 0 0,-1 0 0,0 1 0,0 0 0,0-1 0,0 1 0,-1 0 0,1 0 0,-1 1 0,0-1 0,0 1 0,1 4 0,0 0 0,0 0 0,0 0 0,-1 1 0,0-1 0,-1 1 0,0-1 0,-1 1 0,0 0 0,0-1 0,-1 1 0,0-1 0,-1 1 0,-5 17 0,0-11 0,-2 0 0,1 0 0,-2-1 0,-20 24 0,-1 3 0,31-42 0,0 0 0,0 0 0,1 0 0,-1 0 0,0 0 0,0 0 0,1 0 0,-1 0 0,0 0 0,0 0 0,1 0 0,-1 0 0,0 0 0,0 0 0,1 0 0,-1 0 0,0 0 0,0 0 0,1 0 0,-1 0 0,0 0 0,0 0 0,1 0 0,-1 0 0,0 1 0,0-1 0,0 0 0,1 0 0,-1 0 0,0 0 0,0 1 0,0-1 0,0 0 0,0 0 0,1 1 0,-1-1 0,0 0 0,0 0 0,0 0 0,0 1 0,0-1 0,0 0 0,0 0 0,0 1 0,0-1 0,0 0 0,0 0 0,0 1 0,0-1 0,0 0 0,0 0 0,0 1 0,0-1 0,0 0 0,0 0 0,0 1 0,0-1 0,0 0 0,-1 0 0,1 1 0,30-11 0,-25 8 0,45-17-115,202-81-1135,-166 60-5576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5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24575,'12'0'0,"17"0"0,18 0 0,27 0 0,24 0 0,20-4 0,6-1 0,-6 0 0,-15-7 0,-25-6 0,-26 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5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56 24575,'-8'0'0,"6"0"0,10 0 0,13 0 0,14 0 0,18 0 0,20 0 0,18-4 0,5-2 0,-9-3 0,-20-8 0,-21-2-8191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5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24575,'7'1'0,"-1"0"0,1 0 0,0 0 0,-1 1 0,1 0 0,-1 0 0,0 1 0,0 0 0,0 0 0,6 3 0,57 45 0,-40-30 0,2 1 0,-5-4 0,-1 0 0,0 2 0,29 31 0,-49-46 0,-1 0 0,1-1 0,-1 2 0,-1-1 0,1 0 0,-1 1 0,0-1 0,0 1 0,0 0 0,-1 0 0,0 0 0,0 1 0,-1-1 0,0 0 0,0 1 0,0-1 0,-1 1 0,0-1 0,0 1 0,0-1 0,-1 1 0,-2 8 0,-1-7 0,1 1 0,-1-1 0,-1 0 0,0 0 0,0 0 0,0-1 0,-1 0 0,-7 8 0,-55 48 0,61-58 0,-29 25-1365,3-6-5461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6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24575,'153'9'0,"-33"0"0,217-3 0,-470-8 0,38-2 0,0 5 0,-170 22 0,258-22 0,-1 1 0,1-1 0,0 1 0,0 1 0,0-1 0,0 1 0,0 1 0,-9 5 0,13-7 0,0 1 0,1 0 0,-1-1 0,1 1 0,0 0 0,0 0 0,0 0 0,0 1 0,0-1 0,1 0 0,0 1 0,-1-1 0,1 1 0,1-1 0,-1 1 0,0 0 0,1-1 0,0 1 0,0 3 0,0 35 0,2-1 0,10 53 0,2 19 0,-11 50 0,2 32 0,-5-192 0,1 0 0,-1 0 0,0 0 0,1 0 0,-1 0 0,1-1 0,0 1 0,0 0 0,0 0 0,1 0 0,-1-1 0,1 1 0,-1-1 0,1 1 0,0-1 0,0 0 0,0 1 0,0-1 0,0 0 0,0 0 0,1-1 0,2 3 0,-1-3 0,0 1 0,0-1 0,0 0 0,1 0 0,-1-1 0,0 1 0,1-1 0,-1 0 0,0 0 0,1 0 0,-1-1 0,0 0 0,7-1 0,7-4 0,0 0 0,0-1 0,-1-1 0,0-1 0,28-18 0,-30 16-170,0 0-1,-1-1 0,0-1 1,0 0-1,-2 0 0,0-1 1,20-31-1,-17 18-6655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07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24575,'13'0'0,"11"0"0,14 0 0,13 0 0,13 0 0,9 0 0,4-4 0,-4-1 0,-5-4 0,-15 0-8191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18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46 24575,'-10'-34'0,"2"23"0,8 11 0,0 0 0,-1 0 0,1 0 0,0 0 0,-1 0 0,1 1 0,0-1 0,0 0 0,-1 0 0,1 0 0,0 1 0,0-1 0,-1 0 0,1 0 0,0 1 0,0-1 0,0 0 0,-1 0 0,1 1 0,0-1 0,0 0 0,0 1 0,0-1 0,0 0 0,0 1 0,0-1 0,0 0 0,0 1 0,0-1 0,0 0 0,0 1 0,0-1 0,0 0 0,0 0 0,0 1 0,0-1 0,0 1 0,-1 15 0,1 0 0,1 0 0,0-1 0,1 1 0,0 0 0,2-1 0,6 21 0,-8-30 0,-1-1 0,2 1 0,-1-1 0,0 0 0,1 1 0,0-1 0,0 0 0,1-1 0,0 1 0,-1-1 0,1 1 0,1-1 0,-1 0 0,1-1 0,-1 1 0,1-1 0,0 0 0,0 0 0,0 0 0,1-1 0,-1 0 0,12 3 0,-15-5 0,1 1 0,-1-1 0,0 0 0,1 0 0,-1 0 0,1 0 0,-1-1 0,0 1 0,1-1 0,-1 1 0,0-1 0,0 0 0,1 0 0,-1 0 0,0 0 0,0 0 0,0 0 0,0-1 0,0 1 0,3-3 0,-2-1 0,1 1 0,-1 0 0,0-1 0,0 0 0,0 0 0,-1 1 0,0-2 0,3-8 0,0-5 0,0-1 0,-2 0 0,2-37 0,-2 31 0,-3 26 0,0 0 0,0 0 0,0 0 0,1 1 0,-1-1 0,0 0 0,0 0 0,0 0 0,0 0 0,0 0 0,0 0 0,0 0 0,0 0 0,0 0 0,0 0 0,0 0 0,1 1 0,-1-1 0,0 0 0,0 0 0,0 0 0,0 0 0,0 0 0,0 0 0,0 0 0,0 0 0,1 0 0,-1 0 0,0 0 0,0 0 0,0 0 0,0 0 0,0 0 0,0 0 0,0 0 0,1 0 0,-1 0 0,0 0 0,0 0 0,0 0 0,0-1 0,0 1 0,0 0 0,0 0 0,0 0 0,1 0 0,-1 0 0,0 0 0,0 0 0,0 0 0,0 0 0,0 0 0,0-1 0,0 1 0,0 0 0,0 0 0,0 0 0,0 0 0,0 0 0,0 0 0,0 0 0,0 0 0,0-1 0,0 1 0,0 0 0,0 0 0,0 0 0,0 0 0,0 0 0,13 37 0,-6-12 0,-2-11 0,-1 0 0,2 0 0,0-1 0,0 0 0,2 0 0,12 18 0,-16-27 0,0 0 0,0 0 0,0 0 0,1-1 0,-1 1 0,1-1 0,0 0 0,0 0 0,0-1 0,1 0 0,-1 1 0,1-2 0,-1 1 0,1-1 0,-1 0 0,1 0 0,0 0 0,0-1 0,10 0 0,-11-1-105,0 1 0,0-1 0,0 0 0,-1 0 0,1-1 0,0 1 0,0-1 0,-1 0 0,1 0 0,-1-1 0,0 1 0,6-5 0,14-15-6721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0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58 24575,'4'-18'0,"3"-15"0,-13 27 0,-13 15 0,13-4 0,0 1 0,0-1 0,0 1 0,1 0 0,0 0 0,0 1 0,1 0 0,-1 0 0,1 0 0,1 0 0,-1 0 0,1 1 0,1-1 0,-1 1 0,1 0 0,1 0 0,-1 0 0,2 0 0,-1 0 0,1 13 0,0-16 0,1 1 0,0-1 0,0 1 0,1-1 0,-1 1 0,1-1 0,0 0 0,0 0 0,1 0 0,0 0 0,0 0 0,0-1 0,0 1 0,1-1 0,-1 0 0,1 0 0,0 0 0,1 0 0,-1-1 0,1 0 0,-1 0 0,1 0 0,0 0 0,0-1 0,0 0 0,0 0 0,1 0 0,-1 0 0,1-1 0,8 1 0,-6 0-65,0-1 0,0 0 0,0-1 0,0 1 0,0-2 0,1 1 0,-1-1 0,0 0 0,0-1 0,0 0 0,0 0 0,-1-1 0,1 0 0,0 0 0,-1 0 0,0-1 0,0-1 0,0 1 0,0-1 0,6-6 0,12-19-6761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0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24575,'0'8'0,"0"11"0,0 10 0,0 12 0,0 12 0,0 8 0,0 3 0,4-3 0,2-6 0,-1-6 0,7-6 0,6-11 0,-1-15 0,-3-10-8191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1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0 238 24575,'4'0'0,"2"8"0,-1 11 0,-1 10 0,-1 4 0,-2-3-8191</inkml:trace>
  <inkml:trace contextRef="#ctx0" brushRef="#br0" timeOffset="1">24 0 24575,'8'5'0,"2"0"-8191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7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0 24575,'-8'0'0,"-11"0"0,-10 0 0,0 0-8191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2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1 537 24575,'5'-7'0,"-1"0"0,1 0 0,-1-1 0,0 0 0,-1 0 0,0 0 0,4-14 0,-4 10 0,1 0 0,0 0 0,1 1 0,9-14 0,-13 22 0,0 1 0,1 0 0,-1 0 0,1 1 0,0-1 0,0 0 0,-1 0 0,1 1 0,0-1 0,0 1 0,1 0 0,-1 0 0,0-1 0,0 1 0,1 1 0,-1-1 0,0 0 0,1 1 0,-1-1 0,1 1 0,-1-1 0,1 1 0,-1 0 0,1 0 0,3 1 0,26-1 0,-20-1 0,-17-1 0,1 2 0,-1 0 0,0 0 0,0 0 0,0 1 0,0-1 0,1 1 0,-1 0 0,0 0 0,0 1 0,1 0 0,-1-1 0,1 1 0,0 1 0,-1-1 0,1 1 0,0 0 0,1 0 0,-1 0 0,0 0 0,1 0 0,0 1 0,-5 6 0,3-4 0,1 1 0,-1 0 0,1 0 0,1 1 0,-1-1 0,1 1 0,1 0 0,-1-1 0,1 1 0,1 0 0,0 1 0,-1 13 0,2-19 0,0-1 0,0 0 0,0 0 0,0 1 0,1-1 0,-1 0 0,1 0 0,-1 0 0,1 0 0,0 0 0,0 0 0,0 0 0,0 0 0,0 0 0,0 0 0,0 0 0,1 0 0,-1-1 0,1 1 0,-1 0 0,1-1 0,0 0 0,0 1 0,0-1 0,0 0 0,-1 0 0,1 0 0,1 0 0,-1 0 0,0 0 0,4 0 0,-3 0 0,1-1 0,-1 0 0,1 0 0,0 0 0,-1 0 0,1-1 0,-1 1 0,1-1 0,-1 0 0,0 0 0,1 0 0,-1 0 0,0-1 0,0 1 0,1-1 0,-1 0 0,0 0 0,-1 0 0,5-4 0,-1-1 0,0-1 0,0 1 0,-1-1 0,0 0 0,-1-1 0,0 1 0,0-1 0,0 0 0,-1 0 0,-1 0 0,0 0 0,2-13 0,0-16 0,0-65 0,-3 74 0,-6-231 0,0 342 0,3 0 0,16 137 0,-12-211 0,-1-1 0,1 1 0,0-1 0,1 1 0,-1-1 0,2 0 0,-1 0 0,1 0 0,0-1 0,0 1 0,1-1 0,-1 0 0,2 0 0,10 9 0,-12-12 0,1 1 0,0-1 0,0 0 0,1-1 0,-1 1 0,0-1 0,1 0 0,0-1 0,-1 1 0,1-1 0,0 0 0,0-1 0,0 1 0,0-1 0,-1 0 0,1-1 0,0 1 0,0-1 0,0 0 0,6-3 0,-1 0 0,-1 0 0,0 0 0,0-1 0,0 0 0,-1-1 0,0 0 0,0-1 0,15-14 0,-20 17 0,0 0 0,1 0 0,-1-1 0,-1 1 0,1-1 0,-1 0 0,0 0 0,0-1 0,0 1 0,-1 0 0,0-1 0,0 0 0,0 1 0,-1-1 0,0 0 0,0 0 0,0-10 0,-9-10 0,8 25 0,-1 1 0,1-1 0,-1 1 0,1 0 0,-1-1 0,1 1 0,-1-1 0,1 1 0,-1 0 0,1-1 0,-1 1 0,1 0 0,-1 0 0,0-1 0,1 1 0,-1 0 0,0 0 0,1 0 0,-1 0 0,1 0 0,-1 0 0,0 0 0,1 0 0,-2 0 0,0 1 0,1 0 0,-1 0 0,0 0 0,0 0 0,1 0 0,-1 0 0,1 1 0,-1-1 0,1 0 0,0 1 0,-1 0 0,1-1 0,0 1 0,0 0 0,0-1 0,0 1 0,1 0 0,-1 0 0,0 0 0,1 0 0,-1 3 0,-1 1 0,0 1 0,1-1 0,0 0 0,1 1 0,-1-1 0,1 0 0,0 1 0,1-1 0,0 0 0,0 1 0,0-1 0,1 0 0,-1 0 0,5 8 0,-4-11 0,0 0 0,0 0 0,0 0 0,1 0 0,-1-1 0,1 1 0,0-1 0,-1 1 0,1-1 0,0 0 0,1 0 0,-1-1 0,0 1 0,0 0 0,1-1 0,-1 0 0,1 0 0,-1 0 0,1 0 0,0-1 0,-1 1 0,1-1 0,0 0 0,-1 0 0,1 0 0,5-1 0,-3 0 0,1 0 0,0 0 0,0-1 0,-1 0 0,1 0 0,-1 0 0,0-1 0,0 0 0,0 0 0,0 0 0,0-1 0,7-5 0,0-4 0,0 0 0,0-1 0,11-16 0,33-35 0,-54 62 0,1 1 0,0-1 0,0 1 0,0 0 0,1 0 0,-1 1 0,0-1 0,1 1 0,-1 0 0,1 0 0,-1 0 0,1 1 0,-1-1 0,9 1 0,-8 1 0,0-1 0,0-1 0,-1 1 0,1-1 0,0 0 0,0 0 0,-1 0 0,1 0 0,-1-1 0,1 0 0,-1 0 0,6-3 0,-10 4 0,1 1 0,-1 0 0,1 0 0,-1 0 0,0 0 0,1 0 0,-1 0 0,1-1 0,-1 1 0,0 0 0,1 0 0,-1-1 0,0 1 0,0 0 0,1 0 0,-1-1 0,0 1 0,1 0 0,-1-1 0,0 1 0,0 0 0,0-1 0,1 1 0,-1-1 0,0 1 0,0 0 0,0-1 0,0 1 0,0-1 0,0 1 0,0 0 0,0-1 0,0 1 0,0-1 0,0 1 0,0-1 0,0 1 0,0 0 0,0-1 0,0 1 0,0-1 0,-1 1 0,1 0 0,0-1 0,0 1 0,0 0 0,-1-1 0,1 1 0,0 0 0,0-1 0,-1 1 0,-1-1 0,1 1 0,0-1 0,-1 1 0,1-1 0,-1 1 0,1 0 0,-1 0 0,1 0 0,-1 0 0,1 0 0,0 0 0,-1 0 0,1 0 0,-3 1 0,-3 2 0,0 0 0,-1 1 0,1 0 0,0 0 0,1 0 0,-1 1 0,1 0 0,0 0 0,0 1 0,0-1 0,1 1 0,0 1 0,-6 9 0,7-11 0,1 0 0,-1 0 0,1 1 0,1 0 0,-1-1 0,1 1 0,0 0 0,0 0 0,1 1 0,-1-1 0,1 0 0,1 0 0,-1 1 0,1-1 0,0 0 0,1 1 0,1 9 0,-1-14 0,-1-1 0,0 1 0,1 0 0,-1-1 0,1 1 0,0-1 0,-1 1 0,1-1 0,0 0 0,0 1 0,0-1 0,0 0 0,0 1 0,0-1 0,0 0 0,1 0 0,-1 0 0,0 0 0,1 0 0,-1 0 0,0-1 0,1 1 0,-1 0 0,1-1 0,0 1 0,-1-1 0,1 1 0,-1-1 0,1 0 0,0 0 0,-1 1 0,1-1 0,0 0 0,-1-1 0,1 1 0,-1 0 0,1 0 0,0-1 0,-1 1 0,1-1 0,-1 1 0,3-2 0,1-1 0,0 1 0,-1-1 0,1 0 0,-1 0 0,0 0 0,0-1 0,0 1 0,0-1 0,-1 0 0,1 0 0,-1 0 0,4-7 0,1-9 0,-1 0 0,-1-1 0,-1 0 0,3-24 0,-6 50 0,0 0 0,-1 0 0,2 0 0,-1 0 0,1 0 0,-1 0 0,1 0 0,1-1 0,-1 0 0,1 1 0,-1-1 0,1-1 0,0 1 0,1 0 0,-1-1 0,1 0 0,-1 0 0,1 0 0,0-1 0,0 1 0,0-1 0,1-1 0,-1 1 0,0-1 0,1 1 0,-1-2 0,0 1 0,1 0 0,-1-1 0,1 0 0,0-1 0,-1 1 0,0-1 0,1 0 0,-1 0 0,1-1 0,-1 1 0,0-1 0,0-1 0,0 1 0,0-1 0,0 1 0,-1-1 0,1-1 0,-1 1 0,0-1 0,5-4 0,4-9 0,-10 13 0,0 0 0,0 0 0,0 0 0,1 0 0,-1 0 0,1 1 0,0 0 0,0 0 0,7-4 0,-10 7 0,-1 0 0,1 0 0,0 0 0,0 0 0,0 0 0,-1 0 0,1 0 0,0 0 0,0 1 0,0-1 0,-1 0 0,1 1 0,0-1 0,0 1 0,-1-1 0,1 1 0,-1-1 0,1 1 0,0-1 0,-1 1 0,1-1 0,-1 1 0,1 0 0,-1 0 0,1-1 0,-1 1 0,1 1 0,12 23 0,-13-23 0,23 73 0,-20-74 0,1-13 0,5-25 0,-6 25 0,-1 5 0,0 0 0,0 1 0,1-1 0,0 1 0,0 0 0,0-1 0,1 1 0,0 1 0,0-1 0,1 1 0,0-1 0,-1 1 0,2 1 0,-1-1 0,0 1 0,11-6 0,-12 7 0,1 1 0,-1 0 0,1 0 0,0 1 0,0-1 0,0 1 0,-1 0 0,1 1 0,0-1 0,0 1 0,0 0 0,0 0 0,0 1 0,0-1 0,0 1 0,0 0 0,0 0 0,0 1 0,-1-1 0,1 1 0,0 0 0,-1 1 0,0-1 0,7 5 0,-5-2 0,0 1 0,-1-1 0,1 1 0,-1 1 0,0-1 0,-1 1 0,1-1 0,-1 1 0,-1 1 0,1-1 0,-1 0 0,-1 1 0,1 0 0,-1-1 0,0 1 0,0 11 0,2 10 0,-2-1 0,-2 1 0,-2 35 0,-3-28-1365,-1-9-5461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3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2 282 24575,'0'-39'0,"0"37"0,0 9 0,0 66 0,-1 73 0,7 0 0,29 178 0,-23-274 0,-3-34 0,-3-28 0,-2-31 0,-4-58 0,-18-133 0,9 141 0,-5-26 0,6 64 0,2-1 0,2 1 0,5-61 0,0 109 0,0 1 0,0 0 0,0 0 0,1 0 0,0 0 0,0 0 0,0 0 0,1 0 0,0 1 0,0-1 0,0 1 0,1 0 0,0 0 0,0 0 0,0 0 0,5-4 0,-6 7 0,1 0 0,-1 0 0,0 0 0,1 0 0,-1 1 0,1-1 0,0 1 0,0 0 0,-1 0 0,1 0 0,0 0 0,0 1 0,0 0 0,0 0 0,0 0 0,0 0 0,0 0 0,-1 1 0,1 0 0,0 0 0,0 0 0,0 0 0,-1 0 0,1 1 0,-1 0 0,6 2 0,-5-1 5,-1 0-1,1 0 0,0 0 0,-1 0 1,1 0-1,-1 1 0,0-1 0,0 1 1,-1 0-1,1 0 0,-1 0 1,0 1-1,0-1 0,0 0 0,0 1 1,-1-1-1,0 1 0,0 0 0,0-1 1,0 1-1,-1 0 0,0 0 1,0-1-1,0 1 0,0 0 0,-1 0 1,-2 6-1,1 0-139,0 0 0,-1 1 0,-1-1 0,0 0 0,-1-1 0,0 1 0,0-1 0,-1 0 0,0 0 0,-9 9 0,-2-1-6691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4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24575,'12'0'0,"12"0"0,14 0 0,9-8 0,4-2 0,-2 0 0,-2 2 0,-8 2-8191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4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37 24575,'-4'0'0,"3"0"0,9 0 0,12 0 0,14 0 0,14-5 0,6 0 0,3-4 0,-5-1 0,-11 2-8191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5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0 24575,'-1'17'0,"-1"0"0,0 0 0,-2 0 0,0-1 0,0 0 0,-2 0 0,0 0 0,-1 0 0,0-1 0,-1 0 0,-1-1 0,-1 1 0,-11 12 0,11-14 0,-1 0 0,-1-1 0,0 0 0,0-1 0,-2 0 0,1-1 0,-1 0 0,0-1 0,-1-1 0,0-1 0,-1 0 0,-31 10 0,44-16 0,1 0 0,-1-1 0,0 1 0,1 0 0,-1-1 0,0 0 0,0 0 0,0 0 0,1 0 0,-1 0 0,0 0 0,0-1 0,1 1 0,-1-1 0,0 0 0,1 0 0,-1 0 0,0 0 0,1 0 0,-1-1 0,1 1 0,0-1 0,0 1 0,-1-1 0,1 0 0,0 0 0,0 0 0,1 0 0,-1 0 0,0-1 0,1 1 0,-1-1 0,-1-3 0,1 0 0,1 0 0,0 1 0,0-1 0,0 0 0,0 0 0,1 0 0,0 0 0,1 0 0,-1 0 0,1 0 0,0 1 0,0-1 0,1 0 0,0 0 0,3-7 0,-1 7 0,0-1 0,0 1 0,0-1 0,1 1 0,0 1 0,0-1 0,0 1 0,1 0 0,0 0 0,0 0 0,0 1 0,0 0 0,1 0 0,0 0 0,0 1 0,0 0 0,10-2 0,-11 3 0,0 0 0,0 0 0,1 1 0,-1 0 0,1 1 0,-1-1 0,1 1 0,-1 1 0,1-1 0,-1 1 0,1 0 0,-1 0 0,0 1 0,0 0 0,1 0 0,-1 0 0,0 1 0,-1 0 0,1 0 0,9 7 0,1 6 0,-1 1 0,-1 0 0,0 1 0,-2 0 0,0 1 0,-1 0 0,12 29 0,-8-19 0,1 1 0,25 34 0,-40-62 0,1 0 0,-1 0 0,1 0 0,-1 0 0,1 0 0,0-1 0,0 1 0,0 0 0,0-1 0,0 0 0,0 1 0,0-1 0,0 0 0,0 0 0,1 0 0,-1 0 0,0 0 0,1-1 0,-1 1 0,1-1 0,-1 0 0,1 0 0,-1 1 0,4-2 0,-4 0 0,0 0 0,1 0 0,-1 0 0,0 0 0,0-1 0,0 1 0,0-1 0,0 0 0,0 1 0,0-1 0,-1 0 0,1 0 0,0 0 0,-1 0 0,0-1 0,1 1 0,-1 0 0,0-1 0,0 1 0,-1 0 0,1-1 0,0 1 0,0-5 0,2-8 0,0 0 0,0 0 0,-2 0 0,0-1 0,-1 1 0,0 0 0,-1-1 0,-1 1 0,-4-17 0,5 27 0,0 1 0,-1-1 0,0 0 0,0 1 0,0-1 0,0 1 0,-1-1 0,0 1 0,0 0 0,0 0 0,0 1 0,0-1 0,-1 0 0,0 1 0,0 0 0,0 0 0,0 0 0,0 1 0,0-1 0,-1 1 0,1 0 0,-1 0 0,0 0 0,0 1 0,1 0 0,-1 0 0,0 0 0,0 0 0,0 1 0,0 0 0,-7 0 0,4 1 8,-1 0-1,1 1 1,0-1-1,0 2 1,1-1-1,-1 1 1,0 0-1,1 1 1,0-1-1,-1 2 1,1-1-1,1 1 1,-1 0-1,1 0 1,-7 8-1,1-1-219,1 1 0,0 1 0,1 0-1,1 0 1,0 0 0,-9 22 0,-1 10-6614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6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0 121 24575,'12'0'0,"20"-4"0,21-1 0,22-9 0,18 0 0,9-8 0,-4 2 0,-12 3 0,-27 5 0,-36 4 0,-31 4 0,-21 10 0,-6 4-8191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7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32 24575,'-12'0'0,"-12"8"0,-7 3 0,-1-1 0,5 2 0,-2-1 0,9-2 0,15-3 0,21-2 0,24-3 0,25-8 0,18-4 0,7-8 0,-8 0 0,-18-6 0,-20 2-8191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2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24575,'8'0'0,"7"0"0,5 0 0,7 0 0,2 8 0,2 11 0,6 14 0,-2 9 0,-7 7 0,-9 6 0,-8 2 0,-21-5 0,-13-3 0,-7-5 0,2-7 0,-7-1 0,3-8-8191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44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15 24575,'-48'-14'0,"42"13"0,0 1 0,0 0 0,0 0 0,0 1 0,0 0 0,0 0 0,0 0 0,1 1 0,-1 0 0,0 0 0,1 0 0,-1 1 0,1 0 0,-7 4 0,4-1 0,0 1 0,0 0 0,1 0 0,0 0 0,0 1 0,1 0 0,-10 16 0,4-1 0,1 0 0,1 1 0,1 0 0,1 1 0,1 0 0,-4 25 0,5-11 0,1 0 0,0 40 0,5-66 0,0-1 0,1 1 0,0-1 0,1 1 0,1-1 0,0 0 0,0 0 0,1 0 0,1-1 0,8 18 0,-8-24 0,-1 1 0,1-1 0,0 0 0,1 0 0,-1 0 0,1-1 0,0 0 0,0 0 0,0 0 0,1-1 0,-1 0 0,1 0 0,0-1 0,0 0 0,0 0 0,0 0 0,0-1 0,0 0 0,0-1 0,0 1 0,1-1 0,12-2 0,-9 1 0,0 0 0,0-1 0,0 0 0,0-1 0,0 0 0,-1-1 0,1 0 0,-1-1 0,0 0 0,-1 0 0,1-1 0,-1 0 0,0-1 0,11-10 0,-9 3 0,0-2 0,0 0 0,-1 0 0,-1-1 0,-1 0 0,0 0 0,-2-1 0,0 0 0,0 0 0,-2-1 0,4-30 0,-1-21 0,-4-122 0,-4 166 0,-1-18 0,4 35 0,2 17 0,11 56 0,8 79 0,-16-89 0,2 0 0,28 88 0,-37-141 0,0 0 0,0-1 0,0 1 0,0 0 0,0-1 0,1 1 0,-1 0 0,0-1 0,0 1 0,1 0 0,-1-1 0,0 1 0,1-1 0,-1 1 0,1-1 0,-1 1 0,1-1 0,-1 1 0,1-1 0,-1 1 0,1-1 0,-1 0 0,1 1 0,-1-1 0,2 1 0,6-15 0,1-48 0,-6 39 0,-2 15 0,1 1 0,0-1 0,1 1 0,-1 0 0,2 0 0,-1 0 0,1 0 0,0 0 0,0 1 0,0 0 0,1-1 0,0 2 0,7-7 0,-9 9 0,1 1 0,0-1 0,-1 1 0,1 0 0,0 1 0,0-1 0,0 0 0,0 1 0,0 0 0,0 0 0,0 0 0,0 1 0,0-1 0,1 1 0,-1 0 0,0 0 0,0 1 0,1-1 0,-1 1 0,0 0 0,0 0 0,0 0 0,0 0 0,0 1 0,4 2 0,-2-1 0,0 0 0,0 1 0,-1-1 0,0 1 0,1 0 0,-1 0 0,-1 1 0,1 0 0,-1 0 0,0 0 0,7 11 0,-2 1 0,-1 0 0,11 31 0,-5-9 0,-13-37 0,0 1 0,0-1 0,0 0 0,0 1 0,1-1 0,-1 0 0,1 0 0,0 0 0,-1 0 0,1 0 0,0 0 0,0 0 0,0 0 0,1-1 0,-1 1 0,0-1 0,1 0 0,-1 0 0,0 0 0,1 0 0,4 1 0,-2-1 0,0 0 0,1-1 0,-1 0 0,0-1 0,0 1 0,0-1 0,0 0 0,0 0 0,0 0 0,9-4 0,0-2 0,0 0 0,0 0 0,0-1 0,-1-1 0,0 0 0,17-18 0,-24 21 0,0-1 0,-1 0 0,0 0 0,0 0 0,-1-1 0,0 0 0,-1 1 0,1-1 0,-1-1 0,-1 1 0,0 0 0,0-1 0,1-14 0,-2 20 0,-1-1 0,0 1 0,0-1 0,0 1 0,-1 0 0,1-1 0,-1 1 0,1-1 0,-1 1 0,0 0 0,-1 0 0,1 0 0,0-1 0,-1 1 0,0 0 0,0 1 0,0-1 0,0 0 0,0 1 0,0-1 0,-1 1 0,1-1 0,-1 1 0,0 0 0,0 0 0,0 0 0,1 1 0,-2-1 0,1 1 0,0 0 0,0-1 0,0 1 0,-1 1 0,1-1 0,0 0 0,-5 1 0,4-1 0,1 1 0,0 0 0,0 0 0,0 0 0,0 0 0,0 1 0,0-1 0,0 1 0,0 0 0,0 0 0,0 0 0,0 0 0,0 0 0,0 1 0,1 0 0,-1-1 0,0 1 0,1 0 0,0 0 0,-1 0 0,-2 3 0,2 0 0,-1 0 0,1 0 0,0 0 0,1 0 0,-1 0 0,1 0 0,0 1 0,0 0 0,1-1 0,-1 1 0,0 7 0,2-5 0,-1-1 0,1 1 0,0 0 0,0 0 0,1-1 0,0 1 0,1 0 0,3 11 0,-4-15 0,1-1 0,-1 1 0,1 0 0,0 0 0,0-1 0,0 0 0,1 1 0,-1-1 0,1 0 0,0 0 0,0 0 0,0 0 0,0-1 0,0 1 0,7 3 0,2-1 14,0-1-1,1 0 0,-1 0 0,1-2 1,-1 0-1,1 0 0,0-1 1,13 0-1,-19-1-96,-1 0 1,1 0-1,-1-1 1,0 0-1,1 0 1,-1 0-1,0-1 1,0 0-1,0 0 1,0-1-1,0 1 1,0-1-1,-1 0 1,1-1-1,-1 0 1,0 0-1,8-7 1,0-9-6744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46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24575,'0'501'0,"3"-464"0,2-31 0,2-22 0,-2 4 0,0-1 0,1 0 0,1 1 0,0 0 0,1 1 0,0 0 0,0 0 0,12-11 0,-14 15 0,1 0 0,0 1 0,0 0 0,1 0 0,-1 0 0,1 1 0,1 0 0,-1 1 0,1-1 0,0 2 0,0-1 0,14-2 0,-20 5 0,0 1 0,0-1 0,0 1 0,0 0 0,0 0 0,0 1 0,0-1 0,-1 0 0,1 1 0,0 0 0,0 0 0,0 0 0,0 0 0,-1 0 0,1 0 0,-1 1 0,1-1 0,-1 1 0,1 0 0,-1 0 0,0 0 0,0 0 0,0 0 0,0 0 0,0 1 0,0-1 0,-1 1 0,1-1 0,-1 1 0,1-1 0,-1 1 0,0 0 0,0 3 0,1-2 0,-2 0 0,1 0 0,0 0 0,-1 0 0,0 1 0,0-1 0,0 0 0,-1 0 0,1 0 0,-1 0 0,0 0 0,0 0 0,0 0 0,-1 0 0,1 0 0,-1-1 0,0 1 0,0 0 0,-1-1 0,1 1 0,0-1 0,-1 0 0,-5 4 0,2-2-124,-1 0 0,0-1 0,-1 0 0,1 0 0,-1-1 0,1 0-1,-1 0 1,0-1 0,0 0 0,-14 1 0,-7 0-6702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7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782 0 24575,'-4'0'0,"-5"0"0,-10 0 0,-1 0-8191</inkml:trace>
  <inkml:trace contextRef="#ctx0" brushRef="#br0" timeOffset="1">521 0 24575,'-8'0'0,"-7"0"0,-4 0 0,-4 0 0,2 0-8191</inkml:trace>
  <inkml:trace contextRef="#ctx0" brushRef="#br0" timeOffset="2">188 0 24575,'-8'0'0,"-6"0"0,-6 0 0,-7 0 0,-6 0 0,-11 0 0,2 0-8191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47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24575,'0'20'0,"-1"-1"0,1-1 0,1 1 0,0-1 0,9 37 0,-9-51 0,0-1 0,1 1 0,-1 0 0,1-1 0,0 1 0,0-1 0,0 1 0,0-1 0,1 0 0,-1 0 0,1 0 0,0 0 0,-1 0 0,2 0 0,-1-1 0,0 0 0,0 0 0,1 0 0,-1 0 0,1 0 0,0 0 0,-1-1 0,1 0 0,0 0 0,0 0 0,0 0 0,0-1 0,0 1 0,4-1 0,-3 0 0,0 0 0,0-1 0,0 1 0,1-1 0,-1 0 0,0 0 0,0-1 0,-1 0 0,1 0 0,0 0 0,0 0 0,-1-1 0,0 1 0,1-1 0,-1 0 0,0-1 0,0 1 0,-1-1 0,1 0 0,-1 0 0,0 0 0,0 0 0,0 0 0,3-7 0,0 0 0,-1 0 0,-1 0 0,0-1 0,-1 1 0,0-1 0,0 0 0,-2 0 0,1 0 0,-1-14 0,-1 26 0,0 0 0,0 0 0,0 0 0,0 0 0,0 0 0,0 0 0,0 0 0,0 0 0,-1 0 0,1 0 0,0 0 0,0 0 0,0 0 0,0 0 0,0 0 0,0 0 0,0 0 0,0 0 0,0 0 0,0 0 0,0 0 0,0 0 0,0 0 0,0 0 0,-1 0 0,1 0 0,0 0 0,0 0 0,0 0 0,0 0 0,0 0 0,0 0 0,0 0 0,0 0 0,0 0 0,0 0 0,0 0 0,0 0 0,0 0 0,-1 0 0,1 0 0,0 0 0,0 0 0,0 0 0,-6 14 0,-4 22 0,4 26 0,2-1 0,4 1 0,12 105 0,-8-114 0,-3-43 0,0-1 0,-1 1 0,0 0 0,-1-1 0,0 1 0,0-1 0,-1 1 0,0-1 0,-6 16 0,6-21 0,-1 0 0,1 0 0,0-1 0,-1 1 0,0-1 0,0 1 0,0-1 0,0 0 0,-1 0 0,1-1 0,-1 1 0,0-1 0,0 1 0,0-1 0,0 0 0,0-1 0,0 1 0,0-1 0,0 0 0,-1 0 0,1 0 0,-1 0 0,-4-1 0,4 1 0,0-1 0,0 1 0,0-1 0,1 0 0,-1-1 0,0 1 0,0-1 0,1 0 0,-1 0 0,0-1 0,1 0 0,-1 1 0,1-1 0,-1-1 0,1 1 0,0-1 0,0 1 0,0-1 0,1 0 0,-1-1 0,1 1 0,-1-1 0,1 1 0,0-1 0,0 0 0,1 0 0,-1 0 0,1 0 0,-2-6 0,2 4 0,0-1 0,0 1 0,1-1 0,0 0 0,0 0 0,1 1 0,0-1 0,0 0 0,0 0 0,1 1 0,0-1 0,0 0 0,1 1 0,0-1 0,0 1 0,0-1 0,1 1 0,0 0 0,0 0 0,8-10 0,2-1 12,1 1-1,1 1 1,1 0-1,0 1 1,31-20-1,97-51-486,-93 57-484,17-10-5867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47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0 24575,'-8'1'0,"0"0"0,0 0 0,0 0 0,0 1 0,0 1 0,0-1 0,1 1 0,-1 0 0,1 1 0,0 0 0,0 0 0,0 1 0,0 0 0,1 0 0,0 0 0,0 1 0,0 0 0,1 0 0,0 0 0,-8 14 0,9-15 0,1 0 0,0 1 0,0-1 0,1 1 0,0 0 0,0-1 0,0 1 0,1 1 0,-1-1 0,1 0 0,1 0 0,-1 0 0,1 0 0,1 1 0,-1-1 0,1 0 0,0 0 0,0 0 0,0 0 0,1 0 0,0 0 0,0 0 0,1 0 0,0-1 0,0 1 0,0-1 0,6 8 0,0-4 0,0-1 0,1 1 0,0-2 0,0 1 0,0-1 0,15 6 0,23 18 0,-46-31 0,0 1 0,0 0 0,-1 0 0,1 1 0,0-1 0,-1 0 0,1 1 0,-1-1 0,1 0 0,-1 1 0,1 0 0,-1-1 0,0 1 0,0 0 0,0 0 0,0-1 0,0 1 0,-1 0 0,1 0 0,0 0 0,-1 0 0,1 0 0,-1 0 0,0 0 0,0 0 0,0 0 0,0 1 0,0-1 0,0 0 0,-1 0 0,1 0 0,0 0 0,-1 0 0,0 0 0,0 0 0,1-1 0,-1 1 0,0 0 0,0 0 0,-1 0 0,1-1 0,0 1 0,0-1 0,-1 1 0,1-1 0,-4 3 0,-3 3 0,0-1 0,-1 0 0,0-1 0,-1 1 0,1-2 0,-1 1 0,-19 5 0,17-6-170,0-1-1,0-1 0,0 0 1,0-1-1,-1 0 0,1 0 1,-16-3-1,1-3-6655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0:48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24575,'0'456'0,"0"-466"0,1 1 0,0 0 0,0 0 0,1 0 0,0 0 0,1 0 0,0 0 0,0 0 0,1 1 0,0 0 0,1-1 0,0 2 0,0-1 0,12-13 0,-14 17 0,1 1 0,0-1 0,-1 1 0,1 0 0,0 1 0,0-1 0,1 1 0,-1 0 0,0 0 0,1 0 0,-1 0 0,1 1 0,0 0 0,0 0 0,-1 0 0,1 0 0,0 1 0,0 0 0,0 0 0,0 0 0,-1 1 0,1-1 0,0 1 0,0 0 0,-1 1 0,1-1 0,0 1 0,-1 0 0,0 0 0,6 3 0,-2 1 0,1 1 0,-1 0 0,0 0 0,-1 1 0,1 0 0,-2 0 0,11 16 0,28 31 0,-42-52 0,0-1 0,0 1 0,1 0 0,-1-1 0,1 1 0,0-1 0,-1 0 0,1-1 0,0 1 0,0-1 0,0 1 0,1-1 0,3 0 0,-4 0 0,0-1 0,0 0 0,-1 0 0,1-1 0,0 1 0,0-1 0,0 0 0,-1 0 0,1 0 0,0 0 0,-1-1 0,1 0 0,-1 1 0,0-1 0,0 0 0,1-1 0,-1 1 0,-1-1 0,1 1 0,0-1 0,0 0 0,-1 0 0,0 0 0,0 0 0,3-6 0,4-7 0,0-1 0,-2-1 0,11-35 0,-11 28 0,-2 12 0,9-31 0,-13 42 0,0 0 0,-1 0 0,1-1 0,-1 1 0,0 0 0,0-1 0,0 1 0,0 0 0,0-1 0,0 1 0,0 0 0,-1-1 0,1 1 0,-2-3 0,0 8 0,0-1 0,0 1 0,0 0 0,1 0 0,-1 0 0,1 0 0,-1 0 0,1 0 0,0 0 0,0 0 0,0 4 0,-2 6 0,0 1 0,2 0 0,-1-1 0,2 1 0,0 0 0,3 26 0,-2-37 0,-1 1 0,1-1 0,0 0 0,0 0 0,0 0 0,0 0 0,1 0 0,-1 0 0,1 0 0,0 0 0,0 0 0,0-1 0,0 1 0,0-1 0,1 0 0,-1 1 0,1-1 0,-1 0 0,1 0 0,0-1 0,0 1 0,0 0 0,0-1 0,0 0 0,0 0 0,0 0 0,0 0 0,1 0 0,-1-1 0,0 1 0,1-1 0,-1 0 0,0 0 0,4-1 0,-3 1 0,0 0 0,0-1 0,0 1 0,0-1 0,0 0 0,-1-1 0,1 1 0,0 0 0,-1-1 0,1 0 0,-1 0 0,1 0 0,-1 0 0,0-1 0,0 1 0,0-1 0,0 0 0,-1 0 0,1 0 0,-1 0 0,1 0 0,-1-1 0,0 1 0,-1-1 0,1 1 0,0-1 0,1-6 0,2-10 0,0-1 0,-1 1 0,-2-1 0,1-25 0,1-1 0,-3 43 0,0 0 0,-1 0 0,2 0 0,-1 0 0,0 0 0,1 0 0,0 0 0,3-5 0,-5 9 0,1-1 0,-1 0 0,1 1 0,-1-1 0,1 1 0,0-1 0,-1 1 0,1-1 0,-1 1 0,1 0 0,0-1 0,-1 1 0,1 0 0,0-1 0,0 1 0,-1 0 0,1 0 0,0 0 0,0 0 0,-1 0 0,1-1 0,0 1 0,0 1 0,-1-1 0,1 0 0,0 0 0,0 0 0,-1 0 0,1 0 0,0 1 0,0-1 0,-1 0 0,1 1 0,0-1 0,-1 0 0,1 1 0,-1-1 0,1 1 0,0-1 0,-1 1 0,1 0 0,-1-1 0,1 1 0,-1-1 0,0 1 0,1 0 0,-1-1 0,1 1 0,-1 0 0,0-1 0,0 1 0,1 1 0,29 47 0,38 85 0,-7-13 0,-58-116 0,0 0 0,0-1 0,0 0 0,0 0 0,1 1 0,-1-2 0,1 1 0,7 5 0,-10-8 0,1 0 0,-1 0 0,1-1 0,-1 1 0,0 0 0,1-1 0,0 1 0,-1-1 0,1 0 0,-1 1 0,1-1 0,-1 0 0,1 0 0,0 0 0,-1 0 0,1 0 0,-1 0 0,1-1 0,-1 1 0,1 0 0,-1-1 0,1 1 0,-1-1 0,1 0 0,-1 0 0,1 1 0,-1-1 0,0 0 0,1 0 0,-1 0 0,0 0 0,2-2 0,4-5 0,-1 0 0,0 0 0,0-1 0,-1 0 0,0 0 0,0 0 0,4-15 0,22-79 0,-16 49 0,-3 15 0,38-110 0,-42 131 0,0 0 0,0 1 0,2 0 0,0 1 0,25-30 0,-13 27-1365,-4 10-5461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1:02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0 697 24575,'1'-1'0,"-1"0"0,1 0 0,0 0 0,-1 0 0,1 0 0,0 0 0,0 0 0,0 0 0,0 0 0,0 0 0,0 1 0,0-1 0,0 0 0,0 1 0,0-1 0,0 1 0,0-1 0,0 1 0,0 0 0,1-1 0,-1 1 0,0 0 0,0 0 0,2 0 0,35-6 0,-36 6 0,90-4 0,28-4 0,1436-173 0,-1023 125 0,789-71 0,-900 94 0,830-37 0,-863 70 0,285-3 0,-2-37 0,-534 25 0,774-74 0,2 46 0,-736 41 0,-2-2 0,317 34 0,-471-23 120,-14-3-321,-11-2-1083,-10-3-5542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 24575,'-4'0'0,"-2"-4"0,1 2 0,0 7 0,2 10 0,1 15 0,1 16 0,9 16 0,3 10 0,0 6 0,-2-3 0,-3-4 0,-2-12 0,-2-6 0,-1-13-8191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8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35 118 24575,'1'-6'0,"-1"0"0,1 0 0,0 0 0,1 0 0,-1 1 0,1-1 0,1 0 0,-1 1 0,1-1 0,0 1 0,0 0 0,0 0 0,1 0 0,4-4 0,-6 6 0,0 0 0,0 1 0,1 0 0,-1-1 0,1 1 0,0 0 0,0 0 0,-1 1 0,1-1 0,1 1 0,-1-1 0,0 1 0,0 0 0,0 0 0,1 0 0,-1 1 0,0-1 0,1 1 0,-1 0 0,0-1 0,1 2 0,-1-1 0,1 0 0,-1 1 0,0-1 0,4 2 0,-3 0 0,-1 0 0,0 0 0,0 0 0,0 1 0,0-1 0,0 1 0,0 0 0,-1 0 0,1 0 0,-1 0 0,0 0 0,0 0 0,0 1 0,0-1 0,0 1 0,-1-1 0,0 1 0,1 0 0,-1-1 0,-1 1 0,2 7 0,-1 1 0,0 0 0,0 0 0,-1-1 0,0 1 0,-1 0 0,-3 12 0,2-15 0,-1 1 0,-1-1 0,0 0 0,0 0 0,-1 0 0,0-1 0,-8 12 0,-10 16 0,30-37 0,-1 0 0,0-1 0,0 1 0,0-1 0,0-1 0,10-4 0,-4 2 0,-7 2 0,1 1 0,0 0 0,-1 1 0,1 0 0,0-1 0,0 2 0,0-1 0,0 1 0,0 0 0,0 0 0,0 0 0,0 1 0,7 2 0,-11-2 0,1 0 0,-1 0 0,0 0 0,0 0 0,1 1 0,-1-1 0,0 1 0,-1 0 0,1-1 0,0 1 0,0 0 0,-1 0 0,1 0 0,-1 0 0,0 1 0,1-1 0,-1 0 0,0 0 0,0 1 0,-1-1 0,1 1 0,0-1 0,-1 1 0,1-1 0,-1 1 0,0-1 0,0 1 0,0-1 0,0 1 0,0-1 0,-1 1 0,1-1 0,-2 4 0,0 2 0,-1 0 0,0 0 0,0-1 0,0 0 0,-1 1 0,0-1 0,0 0 0,-1-1 0,0 1 0,0-1 0,-1 0 0,0 0 0,0-1 0,0 0 0,-1 0 0,1 0 0,-15 7 0,13-7 0,0-1 0,0 0 0,-1 0 0,0-1 0,0 0 0,0 0 0,0-1 0,0 0 0,-1-1 0,1 0 0,0 0 0,-1-1 0,1 0 0,-1-1 0,-12-2 0,18 2-91,0-1 0,0 0 0,0 0 0,1 0 0,-1 0 0,0-1 0,1 1 0,-1-1 0,1 0 0,0 0 0,0 0 0,0 0 0,1-1 0,-4-4 0,-13-24-6735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9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1 179 24575,'79'-2'0,"120"-17"0,-155 12 0,-1-2 0,-1-1 0,0-3 0,77-34 0,-71 16 0,-47 31 0,0-1 0,-1 0 0,1 1 0,0-1 0,-1 0 0,1 1 0,-1-1 0,1 0 0,-1 0 0,1 1 0,-1-1 0,1 0 0,-1 0 0,0 0 0,0 0 0,1 1 0,-1-1 0,0 0 0,0 0 0,0 0 0,0-1 0,-1 1 0,1 0 0,-1 0 0,1 0 0,-1 0 0,0 0 0,0 1 0,0-1 0,1 0 0,-1 0 0,0 1 0,0-1 0,0 0 0,0 1 0,0-1 0,0 1 0,-1-1 0,1 1 0,0 0 0,0-1 0,0 1 0,-2 0 0,-12-3 0,0 1 0,-1 0 0,1 1 0,0 1 0,-20 1 0,41-1 0,0 0 0,0 0 0,0 0 0,0 1 0,0-1 0,0 1 0,0 1 0,0-1 0,-1 1 0,1 0 0,0 1 0,-1-1 0,0 1 0,0 0 0,10 7 0,-12-7 0,0 1 0,1-1 0,-1 1 0,0 0 0,-1 0 0,1 0 0,-1 1 0,0-1 0,0 0 0,0 1 0,-1-1 0,1 1 0,-1 0 0,0 0 0,-1-1 0,1 1 0,-1 0 0,0 0 0,0 0 0,0-1 0,-1 1 0,-1 8 0,-1 1-136,-1-1-1,0 1 1,-1-1-1,0 1 1,-1-1-1,-1-1 1,0 1-1,-1-1 0,-12 15 1,-11 8-6690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3:59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37 24575,'0'0'0,"0"1"0,0-1 0,-1 0 0,1 0 0,0 0 0,0 0 0,0 0 0,0 0 0,0 0 0,0 0 0,0 0 0,0 0 0,-1 0 0,1 0 0,0 0 0,0 0 0,0 0 0,0 0 0,0 0 0,0 0 0,0 0 0,-1 0 0,1 0 0,0 0 0,0 0 0,0 0 0,0 0 0,0 0 0,0 0 0,0 0 0,0 0 0,-1 0 0,-7 26 0,-9 39 0,-34 121 0,-4 16 0,54-201 0,1 0 0,-1 0 0,1 1 0,0-1 0,-1 0 0,1 0 0,0 1 0,0-1 0,0 0 0,-1 0 0,1 1 0,1-1 0,-1 0 0,0 0 0,0 1 0,0-1 0,1 0 0,-1 0 0,0 1 0,1-1 0,0 0 0,0 2 0,1-4 0,-1 1 0,0-1 0,1 0 0,-1 1 0,0-1 0,0 0 0,0 0 0,1 0 0,-1 0 0,0 0 0,0 0 0,-1 0 0,1-1 0,0 1 0,0 0 0,0 0 0,-1-1 0,1 1 0,0-3 0,30-63 0,36-108 0,2-9 0,-59 161 0,-8 16 0,0 0 0,0 1 0,1 0 0,0 0 0,0-1 0,1 2 0,0-1 0,0 0 0,0 1 0,8-8 0,-11 13 0,0 0 0,-1 0 0,1 0 0,0 0 0,-1 0 0,1 1 0,-1-1 0,1 0 0,0 0 0,-1 1 0,1-1 0,-1 0 0,1 1 0,-1-1 0,1 1 0,-1-1 0,1 1 0,-1-1 0,0 1 0,1-1 0,-1 1 0,1-1 0,-1 1 0,0-1 0,0 1 0,1 0 0,-1-1 0,0 1 0,0-1 0,0 1 0,0 0 0,0-1 0,0 1 0,0 0 0,0-1 0,0 1 0,0 0 0,0 0 0,5 39 0,-4-34 0,53 296-1365,-46-262-5461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0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24575,'4'0'0,"6"0"0,5 0 0,8 0 0,14 0 0,8-13 0,1-4 0,-8-3 0,-9 2-8191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0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0 228 24575,'20'-1'0,"0"-1"0,-1-1 0,28-9 0,-2 2 0,34-6 0,48-9 0,149-50 0,-263 70 0,39-15 0,-49 19 0,-1 0 0,1 0 0,-1 0 0,0-1 0,1 1 0,-1-1 0,0 0 0,0 1 0,0-1 0,0 0 0,0 0 0,-1 0 0,1 0 0,-1-1 0,3-2 0,-5 4 0,1 0 0,0 0 0,-1 0 0,1 0 0,0 0 0,-1 0 0,1 0 0,-1 0 0,0 0 0,1 1 0,-1-1 0,0 0 0,1 0 0,-1 1 0,0-1 0,0 0 0,0 1 0,0-1 0,1 1 0,-1-1 0,0 1 0,0-1 0,0 1 0,0 0 0,0 0 0,0-1 0,0 1 0,0 0 0,0 0 0,0 0 0,0 0 0,-2 0 0,-39-5 0,40 5 0,-13-2 0,-20 0 0,32 4 0,20 4 0,-12-4 4,0-1 0,0 1-1,0 1 1,-1-1 0,1 1 0,-1-1-1,0 1 1,1 0 0,-1 1 0,-1-1-1,1 1 1,0 0 0,-1 0 0,0 0-1,0 0 1,0 1 0,0-1 0,-1 1-1,0-1 1,0 1 0,0 0 0,0 0-1,-1 0 1,0 0 0,0 0 0,0 1-1,-1-1 1,1 0 0,-1 0 0,-1 0-1,0 9 1,-1 0-139,0 0 0,-1 0 0,-1 0 0,0-1 0,0 1 0,-2-1 0,0 0 0,0-1 0,-1 1 0,-13 17 0,-15 12-6691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8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759 73 24575,'-4'0'0,"-2"-4"0,-7-1 0,-6 0 0,-7 0 0,0 2-8191</inkml:trace>
  <inkml:trace contextRef="#ctx0" brushRef="#br0" timeOffset="1">331 49 24575,'-4'0'0,"-1"-8"0,-8-3 0,-6 1 0,-3 2 0,-7 2 0,-2 2 0,-4 2 0,0 6 0,2 1 0,-1 1 0,-4 2 0,6 1-8191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2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24575,'7'0'0,"-3"0"0,-1 1 0,1-1 0,-1 0 0,1 0 0,-1 0 0,1-1 0,-1 1 0,1-1 0,-1 0 0,1 0 0,-1 0 0,0-1 0,0 1 0,1-1 0,-1 1 0,0-1 0,0 0 0,3-3 0,-10 10 0,1-1 0,0 1 0,0 0 0,0 0 0,0 0 0,1 0 0,0 0 0,0 1 0,1-1 0,-1 1 0,1-1 0,1 1 0,-1 0 0,1-1 0,-1 1 0,3 11 0,-2-13 0,1 1 0,0-1 0,0 0 0,0 0 0,0 0 0,1 0 0,0 0 0,-1 0 0,2-1 0,-1 1 0,0 0 0,1-1 0,-1 0 0,1 1 0,0-1 0,0 0 0,0-1 0,1 1 0,-1-1 0,1 1 0,-1-1 0,1 0 0,0 0 0,0 0 0,0-1 0,0 1 0,7 0 0,-8-1 0,-1-1 0,0 1 0,1-1 0,-1 0 0,0 0 0,1 0 0,-1 0 0,0 0 0,1-1 0,-1 1 0,0-1 0,1 1 0,-1-1 0,0 0 0,0 0 0,0 0 0,0 0 0,0 0 0,0 0 0,0-1 0,0 1 0,3-4 0,-2 1 0,0 1 0,-1-1 0,1 0 0,-1 0 0,0 0 0,0 0 0,0 0 0,0-1 0,-1 1 0,0-1 0,1-6 0,-1 5 0,0 0 0,-1 0 0,0-1 0,0 1 0,0 0 0,-1 0 0,0 0 0,-3-10 0,4 13 0,-1 1 0,0-1 0,0 0 0,-1 1 0,1-1 0,0 1 0,-1 0 0,0-1 0,1 1 0,-1 0 0,0 0 0,0 0 0,0 0 0,0 0 0,0 1 0,-1-1 0,1 1 0,-4-2 0,4 2 0,-1 1 0,0 0 0,0 0 0,1 0 0,-1 0 0,0 0 0,0 1 0,1-1 0,-1 1 0,0 0 0,1-1 0,-1 1 0,1 1 0,-1-1 0,1 0 0,-1 0 0,1 1 0,0 0 0,0-1 0,0 1 0,0 0 0,0 0 0,0 0 0,0 0 0,1 0 0,-1 1 0,1-1 0,-1 0 0,1 1 0,0-1 0,0 1 0,0 0 0,0-1 0,1 1 0,-1 0 0,1-1 0,-1 1 0,1 0 0,0 0 0,0-1 0,0 1 0,1 0 0,0 3 0,-1-5 0,0-1 0,0 1 0,1 0 0,-1 0 0,0 0 0,0-1 0,1 1 0,-1 0 0,1-1 0,-1 1 0,1 0 0,-1-1 0,1 1 0,-1 0 0,1-1 0,0 1 0,-1-1 0,1 1 0,0-1 0,-1 1 0,1-1 0,0 0 0,0 1 0,0-1 0,-1 0 0,1 0 0,0 1 0,0-1 0,0 0 0,-1 0 0,1 0 0,0 0 0,0 0 0,0 0 0,0 0 0,-1 0 0,1-1 0,0 1 0,0 0 0,0 0 0,-1-1 0,1 1 0,0-1 0,0 1 0,-1 0 0,1-1 0,0 1 0,-1-1 0,1 1 0,0-1 0,-1 0 0,2-1 0,1-1 0,1-2 0,-1 1 0,1 0 0,-1-1 0,0 1 0,-1-1 0,3-6 0,-2 5 0,-1-1 0,0 0 0,-1 0 0,0 0 0,0 0 0,-1 0 0,0-8 0,1 14 0,-1 0 0,0 0 0,0-1 0,0 1 0,0 0 0,-1 0 0,1 0 0,0-1 0,0 1 0,-1 0 0,1 0 0,-1 0 0,1 0 0,-1 0 0,1 0 0,-1 0 0,0 0 0,1 0 0,-1 0 0,0 0 0,0 0 0,0 0 0,0 0 0,0 1 0,1-1 0,-2 0 0,1 1 0,0-1 0,0 1 0,0-1 0,0 1 0,0-1 0,0 1 0,0 0 0,-1 0 0,1-1 0,0 1 0,0 0 0,0 0 0,-1 0 0,1 0 0,0 1 0,0-1 0,0 0 0,-1 0 0,1 1 0,0-1 0,0 1 0,0-1 0,-2 2 0,-2 0 0,0 1 0,0 1 0,0-1 0,1 1 0,-1 0 0,1 0 0,0 0 0,0 0 0,0 1 0,1 0 0,0 0 0,0 0 0,0 0 0,-3 8 0,5-11 0,0 0 0,0 0 0,0 0 0,0 0 0,0 0 0,1 0 0,-1 0 0,1 0 0,-1 0 0,1 0 0,0 0 0,0 0 0,0 0 0,0 0 0,0 1 0,1-1 0,-1 0 0,1 0 0,-1 0 0,1 0 0,0 0 0,-1 0 0,1 0 0,0 0 0,0-1 0,1 1 0,-1 0 0,0 0 0,1-1 0,-1 1 0,0-1 0,1 1 0,0-1 0,-1 0 0,1 0 0,0 1 0,0-1 0,0 0 0,0-1 0,0 1 0,0 0 0,3 0 0,-3 0-45,0-1-1,1 0 1,-1 0-1,1 0 1,-1 0-1,1 0 1,-1 0-1,1-1 1,-1 1-1,0-1 1,1 0-1,-1 0 1,0 0-1,1 0 1,-1 0-1,0 0 1,0 0-1,0-1 1,0 1-1,0-1 1,0 0-1,-1 1 1,1-1-1,0 0 0,-1 0 1,0 0-1,1 0 1,-1 0-1,2-5 1,10-18-6781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3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53 295 24575,'0'-1'0,"0"1"0,0 0 0,-1-1 0,1 1 0,0 0 0,0-1 0,0 1 0,0 0 0,0 0 0,-1-1 0,1 1 0,0 0 0,0 0 0,0-1 0,-1 1 0,1 0 0,0 0 0,0 0 0,-1 0 0,1-1 0,0 1 0,-1 0 0,1 0 0,0 0 0,0 0 0,-1 0 0,1 0 0,0 0 0,-1 0 0,1 0 0,0 0 0,-1 0 0,1 0 0,0 0 0,-1 0 0,1 0 0,0 0 0,0 0 0,-1 0 0,1 0 0,0 0 0,-1 0 0,1 1 0,0-1 0,0 0 0,-1 0 0,1 0 0,0 1 0,0-1 0,-1 0 0,1 0 0,0 0 0,0 1 0,-17 14 0,13-9 0,1 0 0,0 1 0,1-1 0,0 1 0,-1 0 0,2-1 0,-1 1 0,1 0 0,0 0 0,1 0 0,0 0 0,0 0 0,0 0 0,1 0 0,0 0 0,0 0 0,1 0 0,0 0 0,0 0 0,1-1 0,-1 1 0,1-1 0,1 0 0,-1 0 0,1 0 0,0 0 0,1-1 0,-1 1 0,1-1 0,0 0 0,0-1 0,1 1 0,0-1 0,-1 0 0,1 0 0,1-1 0,11 5 0,-4-3 0,-1-1 0,1 0 0,0-1 0,0 0 0,0-2 0,0 1 0,1-2 0,-1 0 0,0 0 0,1-2 0,26-5 0,-32 5 0,-1-1 0,0 1 0,-1-1 0,1-1 0,0 1 0,-1-1 0,0-1 0,0 1 0,0-1 0,0 0 0,-1-1 0,0 0 0,0 0 0,-1 0 0,1-1 0,-1 1 0,-1-1 0,1-1 0,-1 1 0,0 0 0,4-16 0,-3 5 0,-1-1 0,0 0 0,-2 0 0,0 0 0,-1-1 0,-1 1 0,-1 0 0,-5-29 0,4 34 0,-1 0 0,0 0 0,-1 1 0,-1 0 0,0 0 0,0 0 0,-2 0 0,1 1 0,-2 0 0,1 0 0,-2 1 0,-13-15 0,18 22-37,-1-1 0,0 1 1,0 1-1,0-1 0,-1 1 0,1 0 0,-1 0 0,0 0 0,0 1 0,0 0 0,0 0 0,0 1 1,0-1-1,0 1 0,-1 1 0,1-1 0,0 1 0,-1 0 0,1 1 0,0-1 0,-1 1 0,1 1 1,0-1-1,0 1 0,0 0 0,0 0 0,0 1 0,0-1 0,1 1 0,-1 1 0,1-1 0,0 1 1,0 0-1,0 0 0,0 1 0,-5 6 0,-9 14-6789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05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2345 24575,'46'-22'0,"-15"5"0,581-254 0,-44 30 0,-152 69 0,-242 102 0,44-21 0,5-8 0,366-109 0,-462 172 0,133-37 0,271-115 0,377-169 0,-895 352 0,714-247 0,-455 168 0,-61 15 0,-141 44 0,-70 26 0,1-1 0,-1 0 0,1 0 0,-1 0 0,1 0 0,-1 0 0,1-1 0,-1 1 0,1 0 0,-1 0 0,1 0 0,-1 0 0,1 0 0,-1-1 0,0 1 0,1 0 0,-1 0 0,1-1 0,-1 1 0,0 0 0,1-1 0,-1 1 0,0 0 0,1-1 0,-1 1 0,0-1 0,1 1 0,-1 0 0,0-1 0,0 1 0,0-1 0,1 1 0,-1-1 0,0 0 0,-19-4 0,-40 3 0,55 2 0,-13 1 0,0-2 0,0 0 0,0-1 0,0 0 0,0-2 0,0 0 0,-29-11 0,46 15 0,0 0 0,0 0 0,-1 0 0,1 0 0,0 0 0,-1 0 0,1-1 0,0 1 0,0 0 0,-1 0 0,1 0 0,0 0 0,0 0 0,-1 0 0,1 0 0,0-1 0,0 1 0,0 0 0,-1 0 0,1 0 0,0-1 0,0 1 0,0 0 0,0 0 0,-1 0 0,1-1 0,0 1 0,0 0 0,0 0 0,0-1 0,0 1 0,0 0 0,0 0 0,0-1 0,0 1 0,0 0 0,0 0 0,0-1 0,0 1 0,0 0 0,0-1 0,0 1 0,0 0 0,0 0 0,0-1 0,0 1 0,0 0 0,1-1 0,15-5 0,23 2 0,-37 4-3,1 0-1,-1 0 1,1 0-1,-1 0 1,1 0-1,-1 1 1,0-1-1,1 1 1,-1-1-1,1 1 1,-1 0-1,0 0 1,0 0-1,1 0 1,-1 0-1,0 1 1,0-1-1,0 1 1,0-1-1,-1 1 1,1 0-1,2 2 1,-3-1 14,0-1 0,-1 1 0,1-1 0,-1 1 0,1-1 1,-1 1-1,0 0 0,0-1 0,0 1 0,0-1 0,-1 1 0,1-1 0,-1 1 1,0-1-1,1 1 0,-1-1 0,-2 4 0,-4 8-259,-1 0 1,0-1-1,-1 0 1,-1 0-1,-18 18 1,0-4-6579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11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24575,'-5'0'0,"-4"0"0,-2 4 0,-7 2 0,-1-1-8191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12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5691 24575,'9'-1'0,"1"-1"0,-1-1 0,0 0 0,1 0 0,-1-1 0,-1 0 0,1 0 0,0-1 0,-1-1 0,0 1 0,0-1 0,10-10 0,12-8 0,86-59 0,162-152 0,-60 42 0,263-175 0,-293 229 0,145-101 0,50-38 0,-231 165 0,197-113 0,-234 160 0,-4-4 0,-3-6 0,110-99 0,-60 28 0,-56 50 0,213-158 0,-223 190 0,-2-5 0,85-86 0,139-184 0,42-35 0,-167 185 0,60-54 0,-139 151 0,-58 52 0,69-72 0,84-133 0,76-79 0,199-87 0,-325 286 0,-127 101-1365,-8 2-5461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14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3777 24575,'14'-1'0,"0"-1"0,0 0 0,0-1 0,0 0 0,-1-2 0,1 1 0,-1-1 0,0-1 0,0-1 0,20-13 0,9-9 0,61-55 0,19-29 0,137-164 0,84-148 0,-1 0 0,63 10 0,60-72 0,-330 306 0,47-58 0,-153 206 0,2 2 0,0 1 0,2 1 0,71-46 0,-43 36 0,-1-2 0,79-73 0,-44 34 0,212-132 0,-103 69 0,-44 43 0,-79 51 0,-78 48 9,0-1-1,0 1 1,0-1-1,-1 0 1,1 0 0,-1-1-1,0 1 1,1 0-1,-1-1 1,0 1-1,0-1 1,-1 0-1,4-5 1,-5 7-17,0 0 0,0 1 0,0-1 0,0 0 0,0 1 0,0-1 0,0 0 0,0 1 0,0-1 0,0 0 0,0 1 0,0-1-1,-1 0 1,1 1 0,0-1 0,0 0 0,-1 1 0,1-1 0,-1 1 0,1-1 0,0 1 0,-1-1 0,1 1 0,-1-1 0,-27-10-1276,1 7-5542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14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24575,'12'0'0,"9"0"0,5 0 0,6-4 0,6-2 0,1-4 0,2 1 0,-6 4 0,-8 17 0,-10 11 0,-7 4 0,-6 8 0,-3 0 0,-6-4 0,-6-8 0,-2-9-8191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20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24575,'5'0'0,"-1"0"0,1 0 0,-1 0 0,0 1 0,1-1 0,-1 1 0,0 0 0,0 0 0,1 1 0,-1 0 0,0-1 0,0 1 0,0 1 0,-1-1 0,1 0 0,-1 1 0,1 0 0,-1 0 0,0 0 0,0 0 0,0 0 0,0 1 0,-1-1 0,1 1 0,-1 0 0,3 5 0,9 14 0,-1 1 0,-1 0 0,-1 1 0,-1 0 0,-1 0 0,-1 1 0,-1 1 0,-2-1 0,-1 1 0,0 0 0,-2 0 0,-3 37 0,-1 162-1365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21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24575,'-30'66'0,"23"-37"0,1-1 0,2 1 0,1 1 0,1-1 0,1 0 0,7 57 0,-5-81 0,0 0 0,1 0 0,0 1 0,0-1 0,1 0 0,-1-1 0,1 1 0,0 0 0,0-1 0,1 1 0,-1-1 0,1 0 0,0 0 0,0-1 0,0 1 0,1-1 0,-1 0 0,1 0 0,0 0 0,0-1 0,0 0 0,0 0 0,0 0 0,0 0 0,1-1 0,-1 0 0,0 0 0,1 0 0,-1-1 0,8 0 0,-7 1 0,-1-1 0,1 0 0,0 0 0,-1 0 0,1-1 0,0 0 0,-1 0 0,1-1 0,-1 1 0,1-1 0,-1 0 0,0-1 0,0 1 0,0-1 0,0 0 0,0 0 0,-1-1 0,1 1 0,-1-1 0,0 0 0,0 0 0,0-1 0,-1 1 0,1-1 0,-1 0 0,0 0 0,-1 0 0,1 0 0,2-9 0,-1-9 0,-1 0 0,0-1 0,-2 1 0,-1-1 0,-1 1 0,-1-1 0,-1 1 0,-6-24 0,8 44 0,1 1 0,-1-1 0,1 1 0,-1-1 0,0 1 0,0 0 0,0-1 0,0 1 0,-1 0 0,1 0 0,-1 0 0,1 0 0,-1 0 0,0 0 0,0 0 0,0 0 0,0 1 0,0-1 0,0 1 0,0-1 0,0 1 0,0 0 0,-1 0 0,1 0 0,-1 0 0,1 0 0,-1 1 0,1-1 0,-1 1 0,1-1 0,-1 1 0,1 0 0,-1 0 0,0 0 0,1 1 0,-1-1 0,1 0 0,-3 2 0,1-1 0,0 1 0,0-1 0,1 1 0,-1 0 0,0 0 0,1 0 0,0 1 0,-1 0 0,1-1 0,0 1 0,1 0 0,-1 0 0,0 0 0,1 1 0,0-1 0,-1 1 0,1-1 0,1 1 0,-1 0 0,0 0 0,1 0 0,0 0 0,-1 5 0,1-6-4,1 0 0,0 0 0,0 0 0,0 0 0,0 0 0,0 0 0,1 0 0,-1 0 0,1 0 0,0 0 0,0-1 0,0 1 0,0 0 0,1 0 0,-1-1 0,1 1 0,-1-1 0,1 1 0,3 3 0,-1-2 20,0-1 1,0 0 0,0 0 0,0-1-1,1 1 1,-1-1 0,0 0-1,1 0 1,0 0 0,0-1-1,6 2 1,-5-1-85,0-1 1,-1 0-1,1-1 1,0 1-1,0-1 1,0 0-1,-1-1 1,1 1-1,0-1 1,-1 0-1,1-1 1,0 1-1,-1-1 1,0 0-1,1 0 1,-1-1-1,0 0 1,0 0-1,0 0 1,-1 0-1,8-7 1,1-11-6759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2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196 150 24575,'-13'30'0,"6"-16"0,-19 58 0,3 1 0,3 0 0,-17 133 0,22-112 0,2-21 0,-28 197 0,42-265 0,5-20 0,5-26 0,62-330 0,34-124 0,-78 419 0,-27 71 0,0 0 0,1 0 0,0 0 0,0 0 0,0 1 0,1-1 0,-1 1 0,1 0 0,0 0 0,0 1 0,9-7 0,-12 9 0,1 1 0,-1 0 0,0-1 0,1 1 0,-1 0 0,0 0 0,1 0 0,-1 0 0,1 0 0,-1 0 0,0 0 0,1 0 0,-1 1 0,0-1 0,1 0 0,-1 1 0,0-1 0,0 1 0,1 0 0,-1-1 0,0 1 0,0 0 0,0 0 0,0 0 0,0 0 0,0 0 0,0 0 0,0 0 0,0 0 0,-1 0 0,1 0 0,0 0 0,0 0 0,-1 1 0,1-1 0,0 2 0,20 50 0,-2 25 0,-4 1 0,7 102 0,-16-123 0,13 229-1365,-19-244-5461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8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546 0 24575,'-4'0'0,"-6"0"0,-8 0 0,-6 0 0,-3 0 0,-4 0 0,-2 0 0,5 0-8191</inkml:trace>
  <inkml:trace contextRef="#ctx0" brushRef="#br0" timeOffset="1">166 0 24575,'-8'0'0,"-7"0"0,-4 0 0,-4 0 0,-6 0 0,3 4 0,1 2 0,4-1-8191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2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0 142 24575,'0'-4'0,"9"-2"0,10-7 0,11-3 0,9 2 0,6-5 0,3 1 0,-1 3 0,-10-4 0,-10 2-8191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3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1 152 24575,'6'4'0,"1"-1"0,-1 0 0,1 0 0,0-1 0,0 0 0,0 0 0,0-1 0,1 1 0,-1-2 0,0 1 0,1-1 0,9-1 0,2 2 0,17 1 0,11 2 0,52-4 0,-87-1 0,0 0 0,0-1 0,0 0 0,0 0 0,0-2 0,0 1 0,-1-2 0,0 1 0,17-10 0,-27 13 0,1 0 0,0 0 0,0 0 0,-1 0 0,1-1 0,-1 1 0,1 0 0,-1-1 0,1 1 0,-1-1 0,0 0 0,0 1 0,0-1 0,0 0 0,0 0 0,0 1 0,0-1 0,0 0 0,-1 0 0,1 0 0,0-2 0,-2 2 0,1 0 0,-1 0 0,1 0 0,-1 0 0,1 0 0,-1 0 0,0 0 0,0 0 0,0 1 0,0-1 0,0 0 0,0 1 0,-1-1 0,1 1 0,-1-1 0,1 1 0,-3-2 0,-8-6 0,-1 1 0,0 0 0,-1 1 0,-20-8 0,20 9 0,13 6 0,1 0 0,-1-1 0,0 1 0,0 0 0,1 0 0,-1 0 0,0-1 0,1 1 0,-1 0 0,1-1 0,-1 1 0,1-1 0,-1 1 0,0-1 0,1 1 0,-1-1 0,1 1 0,0-1 0,-1 1 0,1-1 0,-1 1 0,1-1 0,0 0 0,-1 1 0,1-2 0,15-4 0,38 4 0,-48 2 0,3 0 0,0 0 0,0 1 0,1 0 0,-1 1 0,0-1 0,0 1 0,-1 1 0,1 0 0,0 0 0,-1 0 0,13 9 0,-17-10 0,0 0 0,0 1 0,-1 0 0,1-1 0,-1 1 0,1 0 0,-1 0 0,0 0 0,0 0 0,0 1 0,-1-1 0,1 0 0,-1 1 0,0-1 0,0 1 0,0 0 0,0-1 0,-1 1 0,1 0 0,-1-1 0,0 1 0,0 0 0,-1 0 0,1-1 0,-1 1 0,1 0 0,-1-1 0,-3 8 0,-3 6 0,-1 1 0,-1-1 0,-1-1 0,0 0 0,-13 15 0,7-9 0,-21 39 0,16-14-1365,5-6-5461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4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94 24575,'0'-5'0,"0"0"0,-1 0 0,1 0 0,-1 1 0,0-1 0,-1 0 0,1 0 0,-4-8 0,4 12 0,1 1 0,0-1 0,-1 1 0,1-1 0,0 1 0,-1-1 0,1 1 0,-1-1 0,1 1 0,-1-1 0,1 1 0,-1 0 0,1-1 0,-1 1 0,1 0 0,-1 0 0,1-1 0,-1 1 0,1 0 0,-1 0 0,0 0 0,1-1 0,-1 1 0,1 0 0,-1 0 0,0 0 0,1 0 0,-2 1 0,1-1 0,-1 1 0,0 0 0,1 0 0,-1 0 0,0 0 0,1 1 0,0-1 0,-1 0 0,1 1 0,0-1 0,-1 1 0,1-1 0,0 1 0,-1 2 0,1-2 0,0-1 0,0 1 0,0 0 0,0 0 0,0 0 0,1 0 0,-1 0 0,0 1 0,1-1 0,0 0 0,0 0 0,-1 0 0,1 0 0,0 0 0,1 1 0,-1-1 0,0 0 0,1 0 0,-1 0 0,1 0 0,0 0 0,-1 0 0,1 0 0,0 0 0,2 3 0,-2-4 0,0 0 0,0 0 0,0 0 0,0-1 0,0 1 0,0 0 0,0 0 0,1-1 0,-1 1 0,0-1 0,0 1 0,1-1 0,-1 1 0,0-1 0,1 0 0,-1 1 0,0-1 0,1 0 0,-1 0 0,0 0 0,1 0 0,-1-1 0,0 1 0,1 0 0,-1 0 0,0-1 0,1 1 0,-1-1 0,0 1 0,0-1 0,1 0 0,-1 1 0,0-1 0,0 0 0,0 0 0,0 0 0,0 0 0,0 0 0,0 0 0,1-1 0,1-2 0,0 0 0,0 0 0,0 0 0,-1 0 0,1 0 0,-1-1 0,0 1 0,-1-1 0,1 1 0,1-10 0,-2 13 0,-1 0 0,0 0 0,0 0 0,1-1 0,-1 1 0,0 0 0,0 0 0,0-1 0,0 1 0,0 0 0,0 0 0,-1 0 0,1-1 0,0 1 0,-1 0 0,1 0 0,-1 0 0,1 0 0,-1 0 0,1 0 0,-1 0 0,0 0 0,0 0 0,1 0 0,-1 0 0,0 0 0,0 0 0,0 0 0,0 1 0,0-1 0,0 0 0,0 1 0,0-1 0,0 1 0,0-1 0,0 1 0,-1 0 0,1-1 0,0 1 0,0 0 0,0 0 0,-1 0 0,1 0 0,0 0 0,0 0 0,0 0 0,-3 0 0,-8 4 0,14 3 0,22 3 0,-23-9 0,1-1 0,-1 0 0,0 0 0,1 0 0,-1 0 0,0 0 0,1 0 0,-1 0 0,0 0 0,1 0 0,-1-1 0,0 1 0,1 0 0,-1-1 0,0 1 0,0-1 0,0 0 0,1 1 0,-1-1 0,0 0 0,0 0 0,0 1 0,0-1 0,0 0 0,0 0 0,0 0 0,-1 0 0,1-1 0,0 1 0,0 0 0,0-2 0,-1 2 0,0 1 0,0-1 0,0 1 0,0-1 0,0 1 0,0-1 0,0 0 0,0 1 0,0-1 0,0 1 0,0-1 0,0 1 0,0-1 0,-1 1 0,1-1 0,0 1 0,0-1 0,-1 1 0,1-1 0,0 1 0,-1-1 0,1 1 0,0 0 0,-1-1 0,1 1 0,-1-1 0,0 0 0,-1 1 0,1-1 0,0 1 0,-1-1 0,1 1 0,0 0 0,-1 0 0,1-1 0,-1 1 0,1 0 0,-1 0 0,1 0 0,0 0 0,-1 1 0,-1-1 0,-2 2 0,0-1 0,1 1 0,-1-1 0,1 1 0,0 1 0,0-1 0,-1 1 0,-5 5 0,8-7 0,1 0 0,-1 0 0,0 1 0,1-1 0,-1 1 0,1 0 0,-1-1 0,1 1 0,0 0 0,0 0 0,0 0 0,0 0 0,0 0 0,0 0 0,1 0 0,-1 0 0,1 0 0,-1 0 0,1 0 0,0 0 0,0 3 0,0-4 0,0-1 0,0 1 0,0 0 0,1-1 0,-1 1 0,0-1 0,1 1 0,-1-1 0,0 1 0,1-1 0,-1 0 0,1 1 0,-1-1 0,0 1 0,1-1 0,-1 0 0,1 1 0,-1-1 0,1 0 0,0 1 0,-1-1 0,1 0 0,-1 0 0,1 0 0,-1 0 0,1 0 0,0 1 0,-1-1 0,1 0 0,-1 0 0,1 0 0,0-1 0,-1 1 0,1 0 0,1 0 0,28-12 0,-28 11 0,0 0 0,0 0 0,-1-1 0,1 1 0,0 0 0,-1-1 0,1 0 0,-1 1 0,1-1 0,-1 0 0,2-2 0,-3 4 0,0-1 0,0 1 0,0-1 0,0 1 0,0-1 0,0 1 0,0-1 0,0 0 0,0 1 0,0-1 0,0 1 0,0-1 0,0 1 0,0-1 0,-1 1 0,1-1 0,0 1 0,0 0 0,-1-1 0,1 1 0,0-1 0,-1 1 0,1-1 0,0 1 0,-1 0 0,1-1 0,0 1 0,-1 0 0,1-1 0,-1 1 0,1 0 0,-1 0 0,1-1 0,-1 1 0,1 0 0,-1 0 0,1 0 0,-1 0 0,1 0 0,-1-1 0,1 1 0,-1 0 0,0 0 0,-7-1-52,-1 1-1,1-1 1,-1 1 0,1 1-1,-1-1 1,-10 3-1,5-1-945,-14 2-5828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5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24575,'0'8'0,"0"12"0,0 14 0,0 19 0,0 21 0,0 18 0,0 12 0,0-1 0,0-4 0,0-11 0,0-17 0,0-15 0,0-22 0,0-17-8191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6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76 24575,'0'-3'0,"1"0"0,0 0 0,0 1 0,-1-1 0,2 1 0,-1-1 0,0 1 0,0-1 0,1 1 0,-1-1 0,1 1 0,0 0 0,0 0 0,0 0 0,0 0 0,0 0 0,2-1 0,2-1 0,-1 0 0,1 0 0,0 0 0,0 1 0,11-4 0,-14 5 0,0 1 0,1 0 0,-1 1 0,0-1 0,1 1 0,-1-1 0,1 1 0,-1 0 0,1 0 0,-1 0 0,1 1 0,-1-1 0,0 1 0,1 0 0,-1 0 0,0 0 0,0 0 0,1 1 0,4 3 0,-4-2 0,0 0 0,0 1 0,-1 0 0,1-1 0,-1 1 0,0 0 0,0 1 0,0-1 0,-1 1 0,0-1 0,1 1 0,1 6 0,-1-1 0,0 1 0,-1-1 0,0 1 0,0 0 0,-1 0 0,-1-1 0,0 1 0,0 0 0,-1 0 0,0 0 0,-1-1 0,-5 16 0,2-13 0,-1-2 0,-1 1 0,0 0 0,0-1 0,-1-1 0,0 1 0,-1-1 0,-18 15 0,27-25 0,0 0 0,0 0 0,0 0 0,0 0 0,0 0 0,1 0 0,-1 0 0,0 0 0,0 0 0,0-1 0,0 1 0,0 0 0,0 0 0,0 0 0,0 0 0,1 0 0,-1 0 0,0 0 0,0 0 0,0 0 0,0 0 0,0 0 0,0 0 0,1 0 0,-1 0 0,0 0 0,0 0 0,0 0 0,0 0 0,0 0 0,0 0 0,0 0 0,1 0 0,-1 1 0,0-1 0,0 0 0,0 0 0,0 0 0,0 0 0,0 0 0,0 0 0,0 0 0,0 0 0,0 0 0,1 0 0,-1 1 0,0-1 0,0 0 0,0 0 0,0 0 0,0 0 0,0 0 0,0 0 0,0 0 0,0 1 0,0-1 0,0 0 0,0 0 0,0 0 0,0 0 0,0 0 0,0 0 0,0 0 0,0 1 0,0-1 0,0 0 0,0 0 0,0 0 0,21-1 0,-12-1 0,0 2 0,0-1 0,1 1 0,-1 1 0,18 2 0,-23-2 0,0 1 0,0 0 0,0-1 0,0 1 0,0 1 0,-1-1 0,1 1 0,0-1 0,-1 1 0,0 0 0,0 0 0,0 0 0,0 1 0,0-1 0,-1 1 0,1 0 0,-1 0 0,0-1 0,0 1 0,-1 1 0,1-1 0,-1 0 0,0 0 0,0 0 0,0 1 0,0-1 0,-1 1 0,0-1 0,0 0 0,0 1 0,0-1 0,-1 1 0,0-1 0,0 0 0,-2 7 0,-1 3 0,-1 0 0,-1 0 0,0-1 0,0 1 0,-2-2 0,1 1 0,-2-1 0,0 0 0,-15 16 0,11-16 0,0 0 0,0-1 0,-1 0 0,-1-1 0,0-1 0,0 0 0,-1-1 0,0-1 0,-1 0 0,1-1 0,-1-1 0,0-1 0,0 0 0,-1-1 0,1-1 0,-1-1 0,-28-1 0,42 0 4,1-1 0,0 1-1,0-1 1,0 0 0,0 0 0,0 0-1,0-1 1,0 1 0,0-1-1,0 1 1,0-1 0,1 0 0,-1 0-1,1 0 1,-1-1 0,1 1-1,0 0 1,-2-4 0,-1-2-291,0-1 0,1 1-1,1-1 1,-6-16 0,-8-38-6539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6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24575,'17'6'0,"0"-1"0,0 0 0,0-1 0,1-1 0,0-1 0,24 1 0,4 1 0,196 15 0,-206-18 0,0-2 0,0-1 0,0-2 0,59-15 0,-84 16 0,-1 0 0,1-1 0,-1-1 0,17-9 0,-25 13 0,-1 1 0,0-1 0,0 1 0,1-1 0,-1 0 0,0 0 0,0 0 0,0 1 0,0-1 0,0 0 0,0 0 0,0 0 0,0-1 0,-1 1 0,1 0 0,0 0 0,-1 0 0,1-1 0,-1 1 0,1 0 0,-1 0 0,1-1 0,-1 1 0,0 0 0,0-1 0,0 1 0,0-1 0,0 1 0,0 0 0,0-1 0,0 1 0,0 0 0,0-1 0,-1 1 0,1 0 0,-1-1 0,1 1 0,-1 0 0,0 0 0,1-1 0,-1 1 0,0 0 0,0 0 0,0 0 0,0 0 0,0 0 0,0 0 0,-1-1 0,-4-2 0,0-1 0,0 2 0,0-1 0,0 1 0,-1 0 0,0 0 0,1 0 0,-1 1 0,0 0 0,-7-1 0,-72-6 0,83 10 0,8 2 0,19 5 0,33 7 0,-44-12 0,1 1 0,-1 0 0,0 0 0,0 1 0,0 1 0,12 8 0,-21-12 0,-1 0 0,1 1 0,-1 0 0,0 0 0,0 0 0,-1 0 0,1 0 0,-1 0 0,1 1 0,-1-1 0,0 1 0,0 0 0,-1-1 0,1 1 0,-1 0 0,1 0 0,-1 0 0,-1 0 0,1 1 0,-1-1 0,1 0 0,-1 0 0,0 0 0,-2 9 0,1-7 0,0 0 0,-1 1 0,0-1 0,-1 0 0,1 0 0,-1 0 0,0-1 0,-1 1 0,-4 5 0,-42 50 0,24-31 0,-45 50-1365,39-52-5461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9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64 24575,'-8'0'0,"1"0"0,10 0 0,14 0 0,11 0 0,15 0 0,11 0 0,10-8 0,2-3 0,-2 0 0,-3-2 0,-16 2 0,-16 2-8191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49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31 24575,'-4'0'0,"-2"4"0,9 1 0,8 0 0,15 0 0,15-2 0,14-2 0,10 0 0,6 0 0,-1-10 0,-7-2 0,-6 0 0,-14-2 0,-13 2-8191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0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24575,'4'5'0,"0"0"0,-1 0 0,1 0 0,-1 0 0,0 1 0,-1-1 0,1 1 0,-1 0 0,0 0 0,-1 0 0,2 8 0,6 75 0,-8-68 0,8 809 0,-13-486 0,-6-171-1365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1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 24575,'-4'75'0,"-26"146"0,11-105 0,-27 228 0,46-410 0,78-403 0,-74 445 0,2 1 0,1-1 0,0 1 0,2 0 0,0 1 0,22-36 0,-30 56 0,0 0 0,1 0 0,-1 0 0,1 0 0,0 0 0,-1 0 0,1 0 0,0 0 0,0 1 0,0-1 0,1 1 0,-1 0 0,0 0 0,1-1 0,-1 1 0,0 1 0,3-2 0,-3 2 0,0 0 0,0 0 0,-1 0 0,1 0 0,0 1 0,-1-1 0,1 0 0,0 1 0,-1 0 0,1-1 0,0 1 0,-1 0 0,1 0 0,-1 0 0,0-1 0,1 2 0,-1-1 0,0 0 0,2 1 0,2 4 0,-1 0 0,0 0 0,0 0 0,0 0 0,-1 0 0,0 1 0,0 0 0,0-1 0,-1 1 0,2 10 0,44 380 0,-28-196 0,-10-131 0,-7-60 86,0-16-1537,-1-9-5375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9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24575,'-4'0'0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1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17 101 24575,'-9'0'0,"2"0"0,6 0 0,8 0 0,10 0 0,12-4 0,12-2 0,13 1 0,9-8 0,-1-1 0,-12-7 0,-10 1 0,-12 2-8191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2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24575,'0'-1'0,"0"1"0,0-1 0,0 1 0,0-1 0,1 0 0,-1 1 0,0-1 0,0 1 0,1-1 0,-1 1 0,0-1 0,1 1 0,-1-1 0,0 1 0,1-1 0,-1 1 0,1 0 0,-1-1 0,1 1 0,-1-1 0,1 1 0,-1 0 0,1 0 0,-1-1 0,1 1 0,-1 0 0,1 0 0,0 0 0,-1-1 0,1 1 0,-1 0 0,1 0 0,0 0 0,-1 0 0,1 0 0,0 0 0,-1 0 0,1 1 0,-1-1 0,1 0 0,-1 0 0,1 0 0,0 1 0,-1-1 0,1 0 0,-1 0 0,1 1 0,-1-1 0,1 0 0,0 1 0,1 0 0,1 0 0,-1 1 0,1-1 0,-1 0 0,0 1 0,1 0 0,-1-1 0,0 1 0,0 0 0,0 0 0,2 3 0,2 13 0,-1-1 0,-1 1 0,0 0 0,-1 1 0,-1-1 0,-1 0 0,-1 1 0,-2 20 0,2 3 0,-3 1293-1365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2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24575,'12'621'0,"0"-139"0,-4-258 0,-4-175 0,3-1 0,19 74 0,-22-117-1365,-2-14-5461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3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24575,'-4'8'0,"-1"8"0,-1 12 0,2 24 0,1 19 0,1 14 0,1 14 0,1 7 0,0 2 0,0-5 0,0-11 0,1-18 0,-1-16 0,0-19-8191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4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24575,'0'-1'0,"1"-1"0,-1 0 0,0 1 0,0-1 0,1 0 0,-1 1 0,1-1 0,-1 1 0,1-1 0,-1 1 0,1-1 0,0 1 0,0-1 0,0 1 0,0 0 0,0-1 0,0 1 0,0 0 0,1 0 0,-1 0 0,0 0 0,3-2 0,0 1 0,0 0 0,0 1 0,1-1 0,-1 0 0,0 1 0,1 0 0,0 0 0,5 0 0,1 1 0,-1-1 0,0 2 0,1-1 0,-1 1 0,0 1 0,0 0 0,12 4 0,-16-4 0,0 1 0,0 0 0,0 0 0,0 1 0,0-1 0,-1 1 0,1 1 0,-1-1 0,0 1 0,-1 0 0,1 0 0,-1 0 0,0 1 0,0-1 0,-1 1 0,1 0 0,-1 0 0,-1 0 0,1 1 0,-1-1 0,0 1 0,0-1 0,-1 1 0,0 0 0,0-1 0,-1 1 0,0 0 0,0 0 0,0-1 0,-1 1 0,0 0 0,0 0 0,-1-1 0,0 1 0,0-1 0,0 0 0,-1 1 0,0-1 0,0 0 0,-1-1 0,0 1 0,0 0 0,0-1 0,0 0 0,-1 0 0,0 0 0,-10 7 0,14-11 0,0 0 0,-1 0 0,1 0 0,-1 0 0,1 0 0,-1 0 0,0-1 0,1 1 0,-1 0 0,0-1 0,1 0 0,-1 1 0,0-1 0,0 0 0,0 0 0,1 0 0,-3 0 0,3-6 0,17-7 0,-9 10 0,0 0 0,0 0 0,0 0 0,0 1 0,0 0 0,1 1 0,-1-1 0,1 2 0,-1-1 0,1 1 0,-1 0 0,1 0 0,-1 1 0,1 0 0,-1 0 0,1 1 0,7 3 0,-10-3 0,-1-1 0,0 1 0,0 0 0,0 0 0,0 0 0,-1 1 0,1-1 0,-1 1 0,1 0 0,-1 0 0,0 0 0,0 1 0,0-1 0,-1 1 0,1-1 0,-1 1 0,0 0 0,0 0 0,0 0 0,0 0 0,-1 1 0,0-1 0,0 0 0,0 0 0,0 1 0,-1-1 0,1 1 0,-1-1 0,0 1 0,-2 7 0,0-5 0,0 1 0,-1 0 0,0-1 0,0 1 0,-1-1 0,0 0 0,0 0 0,0-1 0,-1 1 0,0-1 0,-1 0 0,0 0 0,1-1 0,-2 1 0,1-2 0,0 1 0,-14 7 0,4-3 0,-1 0 0,0 0 0,0-2 0,-1 0 0,0-1 0,-29 6 0,44-11-44,0 0 0,0-1 0,0 1 0,0-1 0,-1 0 0,1 1 0,0-1 0,0-1 0,0 1 0,0 0 0,0-1 0,0 0 0,0 1 0,0-1 0,0 0 0,0-1 0,0 1 0,0 0-1,0-1 1,1 0 0,-1 1 0,1-1 0,-1 0 0,1-1 0,0 1 0,0 0 0,0-1 0,0 1 0,0-1 0,-3-4 0,-7-25-6782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4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24575,'0'0'0,"0"-1"0,0 1 0,0 0 0,0-1 0,0 1 0,0-1 0,0 1 0,0 0 0,0-1 0,1 1 0,-1-1 0,0 1 0,0 0 0,0-1 0,1 1 0,-1 0 0,0-1 0,1 1 0,-1 0 0,0-1 0,1 1 0,-1 0 0,0 0 0,1-1 0,-1 1 0,0 0 0,1 0 0,-1 0 0,1 0 0,-1-1 0,0 1 0,1 0 0,-1 0 0,1 0 0,-1 0 0,1 0 0,-1 0 0,0 0 0,1 0 0,-1 0 0,1 0 0,-1 0 0,1 1 0,-1-1 0,1 0 0,19 10 0,-12 3 0,-1 0 0,0 0 0,-1 1 0,0-1 0,-1 2 0,0-1 0,-1 0 0,1 16 0,-1-14 0,23 117 0,-6 1 0,4 145 0,-15-92 0,-8-1 0,-28 242 0,24-417 76,1-18-1517,1-10-5385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5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15 24575,'0'-1'0,"-1"0"0,1 1 0,0-1 0,-1 0 0,1 0 0,-1 1 0,1-1 0,-1 0 0,1 1 0,-1-1 0,1 0 0,-1 1 0,0-1 0,1 1 0,-1-1 0,0 1 0,1-1 0,-1 1 0,0 0 0,0-1 0,1 1 0,-1 0 0,0-1 0,0 1 0,0 0 0,1 0 0,-1 0 0,0 0 0,0 0 0,-1 0 0,-27 0 0,23 3 0,-1-1 0,0 1 0,1 0 0,-1 0 0,1 1 0,0 0 0,0 0 0,0 1 0,1 0 0,-1 0 0,1 0 0,0 0 0,1 1 0,0 0 0,-1 0 0,-5 11 0,-3 8 0,1 0 0,-18 52 0,22-51 0,0 1 0,2-1 0,0 1 0,2 1 0,1-1 0,2 1 0,0-1 0,4 31 0,-2-49 0,0 0 0,1 0 0,0 0 0,0 0 0,1 0 0,1-1 0,-1 1 0,1-1 0,0 1 0,1-2 0,0 1 0,1 0 0,-1-1 0,1 0 0,1 0 0,-1-1 0,1 1 0,0-2 0,1 1 0,-1-1 0,1 0 0,0 0 0,1-1 0,-1 0 0,1-1 0,-1 0 0,13 3 0,-11-4-52,1 0-1,-1 0 1,1-1-1,-1-1 1,1 0-1,0 0 1,-1-1-1,1-1 1,-1 1-1,0-2 1,1 1-1,-1-1 1,0-1-1,-1 0 1,1 0-1,-1-1 1,1 0-1,-1-1 1,-1 0-1,1 0 1,-1-1-1,0 0 1,-1-1-1,0 1 0,9-14 1,9-16-6774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30 24575,'1'-1'0,"0"0"0,0 0 0,0 0 0,-1 0 0,1 0 0,0 0 0,0 0 0,-1 0 0,1 0 0,-1 0 0,1 0 0,-1 0 0,1 0 0,-1 0 0,0 0 0,1-1 0,-1 1 0,0 0 0,0 0 0,0 0 0,0-1 0,0 1 0,0 0 0,0-2 0,-9 3 0,-3 18 0,4 0 0,1 0 0,1 0 0,1 1 0,0 0 0,2 0 0,0 0 0,1 1 0,1-1 0,1 0 0,1 1 0,0-1 0,6 25 0,-6-38 0,1 0 0,1 0 0,-1-1 0,1 1 0,0-1 0,0 1 0,0-1 0,1 0 0,0 0 0,0-1 0,0 1 0,1-1 0,-1 0 0,1 0 0,0 0 0,0-1 0,1 0 0,-1 0 0,1 0 0,10 3 0,-11-4 0,-1-1 0,1 0 0,0-1 0,-1 1 0,1-1 0,0 0 0,0 0 0,-1 0 0,1-1 0,0 0 0,0 0 0,-1 0 0,1 0 0,-1-1 0,1 0 0,-1 0 0,0 0 0,0 0 0,0 0 0,0-1 0,0 0 0,0 0 0,-1 0 0,1-1 0,-1 1 0,0-1 0,4-5 0,0-1 0,-1 0 0,0 0 0,-1-1 0,0 1 0,-1-1 0,0 0 0,0 0 0,-1 0 0,-1-1 0,2-19 0,-3 26 0,-1 1 0,0-1 0,0 0 0,-1 1 0,1-1 0,-1 1 0,0-1 0,0 1 0,0-1 0,-1 1 0,1 0 0,-1-1 0,0 1 0,0 0 0,-1 0 0,1 0 0,-1 1 0,0-1 0,0 1 0,0-1 0,-1 1 0,1 0 0,-1 0 0,1 1 0,-1-1 0,0 1 0,0-1 0,0 1 0,-5-1 0,-1-1 0,0 2 0,0-1 0,0 1 0,0 1 0,-17-1 0,23 2 0,1 0 0,-1 0 0,1 0 0,-1 0 0,1 1 0,0 0 0,-1-1 0,1 1 0,-1 0 0,1 1 0,0-1 0,0 1 0,0-1 0,0 1 0,0 0 0,0 0 0,0 0 0,1 1 0,-5 3 0,3 10-1365,8-2-5461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6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19 24575,'0'-1'0,"0"0"0,-1 0 0,1 0 0,0 0 0,0 0 0,-1 0 0,1 1 0,-1-1 0,1 0 0,0 0 0,-1 1 0,1-1 0,-1 0 0,0 1 0,1-1 0,-1 0 0,0 1 0,1-1 0,-1 1 0,0-1 0,0 1 0,1-1 0,-1 1 0,0-1 0,0 1 0,0 0 0,0 0 0,1-1 0,-1 1 0,0 0 0,0 0 0,0 0 0,0 0 0,0 0 0,0 0 0,0 0 0,0 0 0,1 1 0,-1-1 0,0 0 0,0 0 0,-1 1 0,-38 13 0,34-12 0,1 2 0,0-1 0,-1 0 0,1 1 0,1 0 0,-1 0 0,0 1 0,1-1 0,0 1 0,0 0 0,1 0 0,-1 0 0,1 0 0,0 1 0,-4 10 0,6-12 0,0-1 0,1 1 0,-1 0 0,1 0 0,0 0 0,0-1 0,1 1 0,-1 0 0,1 0 0,-1 0 0,1-1 0,0 1 0,1-1 0,-1 1 0,1 0 0,-1-1 0,1 0 0,0 1 0,0-1 0,1 0 0,-1 0 0,1 0 0,-1-1 0,1 1 0,0-1 0,6 5 0,40 26 0,-38-27 0,-1 0 0,1 1 0,-1 0 0,-1 1 0,0 0 0,0 0 0,13 16 0,-21-22 0,0 0 0,-1-1 0,1 1 0,0 0 0,-1-1 0,1 1 0,-1 0 0,0 0 0,1-1 0,-1 1 0,0 0 0,0 0 0,0 0 0,-1 0 0,1-1 0,0 1 0,-1 0 0,1 0 0,-1-1 0,1 1 0,-1 0 0,0-1 0,0 1 0,1-1 0,-1 1 0,0-1 0,-1 1 0,1-1 0,0 1 0,0-1 0,-1 0 0,1 0 0,0 0 0,-1 0 0,1 0 0,-1 0 0,0 0 0,1 0 0,-3 0 0,-5 4 0,0-1 0,0 0 0,-1 0 0,1-1 0,-17 3 0,21-4-76,0-1 1,0 0-1,-1 0 0,1 0 0,0-1 0,0 0 0,-1 0 0,1 0 1,0 0-1,0-1 0,-1 0 0,1 0 0,0 0 0,0-1 1,0 0-1,0 0 0,-8-5 0,-9-15-6750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9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0 24575,'-7'0'0,"-1"1"0,1 0 0,-1 0 0,1 0 0,-1 1 0,1 0 0,0 1 0,0 0 0,0 0 0,0 0 0,0 1 0,1 0 0,0 0 0,0 1 0,0-1 0,0 1 0,1 1 0,-1-1 0,1 1 0,1 0 0,-1 0 0,1 0 0,0 1 0,-6 13 0,0 5 0,0 1 0,2 0 0,0 1 0,2-1 0,-4 43 0,-1 44 0,4-1 0,15 185 0,-7-278 0,1 0 0,1 0 0,1-1 0,1 1 0,13 35 0,-15-48 0,-1 0 0,1-1 0,1 1 0,-1-1 0,1 0 0,0 0 0,0 0 0,0-1 0,0 1 0,1-1 0,0 0 0,0-1 0,0 1 0,0-1 0,1 0 0,0 0 0,-1 0 0,1-1 0,0 0 0,0 0 0,0-1 0,7 2 0,27-2-1365,-4-6-5461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24575,'0'4'0,"0"6"0,0 8 0,0 10 0,0 8 0,0 7 0,0 7 0,0-5-8191</inkml:trace>
  <inkml:trace contextRef="#ctx0" brushRef="#br0" timeOffset="1">1 831 24575,'0'4'0,"0"5"0,0 10 0,0 5 0,0 3 0,0 0 0,0 9 0,0 5 0,0 1 0,0 0 0,0-6-8191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4:59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98 233 24575,'-10'27'0,"1"-9"0,0 11 0,2 1 0,2 0 0,0 1 0,2-1 0,1 1 0,2-1 0,1 1 0,8 54 0,-8-78 0,1 0 0,0-1 0,0 1 0,0-1 0,1 0 0,-1 0 0,1 1 0,1-2 0,-1 1 0,1 0 0,0-1 0,1 0 0,-1 0 0,1 0 0,0 0 0,11 7 0,-11-9 0,-1-1 0,1 0 0,0 0 0,0 0 0,-1-1 0,1 1 0,1-1 0,-1-1 0,0 1 0,0-1 0,0 1 0,0-2 0,0 1 0,0 0 0,1-1 0,-1 0 0,0 0 0,0-1 0,-1 1 0,1-1 0,0 0 0,8-5 0,-6 2 0,0 1 0,0-2 0,-1 1 0,0-1 0,0 0 0,0 0 0,0 0 0,-1-1 0,0 0 0,-1 0 0,0 0 0,0-1 0,0 1 0,-1-1 0,0 0 0,0 0 0,-1 0 0,1-11 0,3-15 0,-2 0 0,-2-1 0,-2-36 0,0 49 0,0 19 0,1-34 0,-2 0 0,-2 0 0,-1 0 0,-11-44 0,12 72 0,0-1 0,-1 1 0,0 0 0,0 0 0,-1 0 0,0 0 0,0 1 0,-14-16 0,14 20 0,0-1 0,0 1 0,0 0 0,-1 0 0,0 0 0,0 1 0,0-1 0,0 2 0,0-1 0,-1 1 0,1 0 0,-1 0 0,1 1 0,-12-2 0,11 3 0,0 0 0,0 0 0,0 1 0,0 0 0,1 0 0,-1 1 0,0 0 0,0 0 0,1 0 0,-1 1 0,1 0 0,0 0 0,0 1 0,0-1 0,0 1 0,1 1 0,0-1 0,0 1 0,0 0 0,0 0 0,1 1 0,-1-1 0,1 1 0,1 0 0,-1 0 0,1 0 0,0 0 0,1 1 0,-4 11 0,4-12 0,-1 0 0,2 1 0,-1-1 0,1 1 0,0 0 0,0-1 0,1 1 0,0 0 0,0 0 0,1-1 0,-1 1 0,2 0 0,-1-1 0,1 1 0,0-1 0,0 1 0,0-1 0,1 0 0,0 0 0,0 0 0,1 0 0,0-1 0,0 1 0,0-1 0,1 0 0,-1 0 0,1-1 0,0 1 0,1-1 0,9 6 0,-6-6 9,-1-1-1,1 0 1,0 0-1,0-1 1,0 0 0,0 0-1,0-1 1,0-1-1,0 1 1,0-2-1,1 1 1,-1-1-1,13-3 1,8-3-504,0-1 0,46-21 0,-53 19-6331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0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41 24575,'5'-5'0,"0"1"0,0 0 0,1 1 0,-1-1 0,1 1 0,0 0 0,0 0 0,1 1 0,-1 0 0,0 0 0,1 0 0,0 1 0,-1 0 0,1 0 0,-1 1 0,1-1 0,0 1 0,0 1 0,-1 0 0,1 0 0,-1 0 0,1 1 0,-1-1 0,1 2 0,-1-1 0,0 1 0,0 0 0,0 0 0,0 0 0,-1 1 0,1 0 0,-1 0 0,0 1 0,0-1 0,8 11 0,-2 3 0,0 1 0,-1 1 0,-1 0 0,0 0 0,-2 1 0,0 0 0,6 41 0,-4-6 0,1 109 0,-10-132 14,-1 1-1,-2 0 0,-1-1 0,-2 0 1,-1 0-1,-2 0 0,-1-1 1,-26 56-1,28-71-100,-2 0-1,0-1 1,-1 0 0,-1 0-1,0-1 1,-1-1 0,0 0-1,-1-1 1,-1 0-1,0-1 1,-1-1 0,0 0-1,-1-1 1,0-1 0,0-1-1,-32 11 1,3-7-6739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2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1244 24575,'3'-50'0,"3"-1"0,2 1 0,2 1 0,18-52 0,2-14 0,22-179 0,-35 177 0,52-184 0,-65 288 0,13-37 0,-16 48 0,0 0 0,0 0 0,0 0 0,0-1 0,0 1 0,1 0 0,-1 1 0,1-1 0,-1 0 0,1 0 0,0 1 0,-1-1 0,1 1 0,0-1 0,0 1 0,4-2 0,-6 3 0,0 0 0,0 0 0,1 0 0,-1 0 0,0 0 0,1 0 0,-1 0 0,0 0 0,0 0 0,1 0 0,-1 0 0,0 0 0,0 0 0,1 0 0,-1 0 0,0 0 0,1 1 0,-1-1 0,0 0 0,0 0 0,0 0 0,1 0 0,-1 1 0,0-1 0,0 0 0,0 0 0,1 0 0,-1 1 0,0-1 0,0 0 0,0 0 0,0 1 0,0-1 0,0 0 0,1 0 0,-1 1 0,0-1 0,0 0 0,0 1 0,0-1 0,0 0 0,0 0 0,0 1 0,0-1 0,0 0 0,0 1 0,0-1 0,-1 0 0,1 0 0,0 1 0,0-1 0,0 0 0,0 0 0,0 1 0,0-1 0,-1 0 0,1 0 0,0 1 0,0-1 0,0 0 0,-1 0 0,1 0 0,0 0 0,-1 1 0,-10 17 0,-49 26 0,51-39 0,0 1 0,1-1 0,-1 2 0,1-1 0,1 1 0,-1 0 0,1 1 0,-9 11 0,16-19 0,1 0 0,-1 0 0,0 0 0,0 0 0,1 0 0,-1 0 0,0-1 0,1 1 0,-1 0 0,0 0 0,0 0 0,1 0 0,-1 0 0,0 0 0,1 1 0,-1-1 0,0 0 0,1 0 0,-1 0 0,0 0 0,0 0 0,1 0 0,-1 0 0,0 0 0,0 1 0,1-1 0,-1 0 0,0 0 0,0 0 0,1 1 0,-1-1 0,0 0 0,0 0 0,0 1 0,0-1 0,1 0 0,-1 0 0,0 1 0,0-1 0,0 0 0,0 1 0,0-1 0,0 0 0,0 0 0,0 1 0,0-1 0,0 0 0,0 1 0,0-1 0,0 0 0,0 0 0,0 1 0,0-1 0,0 0 0,0 1 0,0-1 0,0 0 0,-1 0 0,1 1 0,0-1 0,0 0 0,0 0 0,0 1 0,-1-1 0,25-9 0,-6-5 0,-2 0 0,0-1 0,0 0 0,-1-1 0,14-22 0,13-12 0,-42 50 0,0-1 0,1 1 0,-1 0 0,0-1 0,1 1 0,-1 0 0,1-1 0,-1 1 0,0 0 0,1 0 0,-1-1 0,1 1 0,-1 0 0,1 0 0,-1 0 0,0 0 0,1 0 0,-1-1 0,1 1 0,-1 0 0,1 0 0,-1 0 0,1 0 0,-1 0 0,1 1 0,-1-1 0,1 0 0,-1 0 0,1 0 0,-1 0 0,1 0 0,-1 1 0,0-1 0,1 0 0,-1 0 0,1 1 0,-1-1 0,0 0 0,1 1 0,-1-1 0,0 0 0,1 1 0,-1-1 0,0 0 0,1 1 0,-1-1 0,0 1 0,0-1 0,0 1 0,1-1 0,-1 1 0,0-1 0,0 1 0,0 0 0,11 33 0,-10-27 0,12 28 0,-9-26 0,0 2 0,-1-1 0,0 0 0,0 1 0,1 16 0,-4-24 0,0-1 0,0 1 0,0-1 0,0 1 0,-1-1 0,1 0 0,-1 1 0,1-1 0,-1 0 0,0 1 0,0-1 0,0 0 0,-1 0 0,1 1 0,0-1 0,-1 0 0,1-1 0,-1 1 0,0 0 0,0 0 0,0-1 0,1 1 0,-2-1 0,1 1 0,0-1 0,0 0 0,0 0 0,0 0 0,-4 1 0,-15 3-82,0 0-1,1-2 0,-1 0 1,-1-2-1,1 0 1,-28-3-1,27 2-704,-26-2-6039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5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220 399 24575,'-1'-2'0,"1"1"0,-1-1 0,1 0 0,-1 1 0,0-1 0,0 0 0,0 1 0,0-1 0,0 1 0,0-1 0,0 1 0,0 0 0,-1-1 0,1 1 0,0 0 0,-1 0 0,1 0 0,-1 0 0,0 0 0,1 0 0,-4 0 0,1-2 0,0 1 0,-1 1 0,1-1 0,-1 1 0,1 0 0,-1 0 0,-6-1 0,6 3 0,0-1 0,0 1 0,0 0 0,0 1 0,0-1 0,0 1 0,0 0 0,0 0 0,0 1 0,1 0 0,0-1 0,-1 1 0,1 1 0,0-1 0,0 1 0,1-1 0,-1 1 0,1 0 0,0 0 0,0 1 0,0-1 0,0 1 0,-1 4 0,-5 8 0,1 0 0,1 0 0,1 1 0,1 0 0,-4 20 0,7-27 0,1 0 0,0-1 0,0 1 0,1 0 0,0 0 0,1-1 0,1 1 0,0 0 0,0-1 0,4 12 0,-5-20 0,0 1 0,0 0 0,1 0 0,-1-1 0,1 1 0,0-1 0,-1 1 0,1-1 0,0 0 0,1 0 0,-1 0 0,0 0 0,1 0 0,-1 0 0,1 0 0,3 1 0,-3-2 0,0 0 0,1-1 0,-1 1 0,1-1 0,-1 1 0,1-1 0,-1 0 0,0 0 0,1-1 0,-1 1 0,1-1 0,-1 0 0,1 0 0,-1 0 0,0 0 0,0 0 0,5-3 0,-1 0 0,0 0 0,0 0 0,0-1 0,-1 0 0,1 0 0,-1 0 0,-1-1 0,1 0 0,-1 0 0,0-1 0,5-6 0,2-8 0,-1-1 0,11-29 0,-3 5 0,-18 44 0,0-1 0,0 1 0,0 0 0,1-1 0,-1 1 0,1 0 0,-1 0 0,1 0 0,0 0 0,0 0 0,0 0 0,2-1 0,5 6 0,-2 17 0,-6-14 0,0 0 0,0 0 0,0 0 0,1-1 0,0 1 0,1 0 0,-1-1 0,1 1 0,0-1 0,0 0 0,5 6 0,-6-9 0,0 0 0,1 0 0,-1 0 0,1 0 0,-1 0 0,1-1 0,-1 1 0,1-1 0,0 0 0,0 0 0,0 0 0,-1 0 0,1 0 0,0-1 0,0 0 0,0 1 0,0-1 0,0 0 0,0 0 0,0 0 0,0-1 0,0 1 0,0-1 0,0 0 0,4-1 0,0 0 0,0-1 0,0-1 0,0 1 0,-1-1 0,1 0 0,-1 0 0,0-1 0,0 0 0,-1 0 0,1 0 0,7-11 0,3-5 0,25-45 0,-32 50 0,-9 15 0,1 1 0,-1-1 0,0 0 0,1 0 0,-1 1 0,0-1 0,1 0 0,-1 1 0,1-1 0,-1 0 0,1 1 0,0-1 0,-1 1 0,1-1 0,-1 1 0,1-1 0,0 1 0,0-1 0,-1 1 0,1 0 0,0-1 0,1 1 0,4 14 0,-5 42 0,-1-42 0,5 13 0,-5-26 0,0 0 0,0-1 0,0 1 0,1-1 0,-1 1 0,0-1 0,1 1 0,-1-1 0,0 1 0,1-1 0,-1 0 0,1 1 0,-1-1 0,1 1 0,-1-1 0,1 0 0,-1 0 0,1 1 0,-1-1 0,1 0 0,-1 0 0,1 1 0,1-1 0,0-1 0,0 1 0,0-1 0,0 0 0,0 0 0,0 0 0,0-1 0,-1 1 0,1 0 0,0-1 0,-1 1 0,1-1 0,-1 1 0,1-1 0,-1 0 0,1 0 0,-1 1 0,0-1 0,0 0 0,1-3 0,87-146 0,-87 148 0,0 0 0,1-1 0,0 1 0,0 0 0,0 1 0,0-1 0,0 0 0,0 1 0,1 0 0,-1 0 0,1 0 0,0 0 0,7-3 0,-9 5 0,0 0 0,0-1 0,1 1 0,-1 0 0,0 0 0,0 0 0,0 1 0,0-1 0,0 0 0,1 1 0,-1-1 0,0 1 0,0 0 0,0 0 0,0 0 0,-1 0 0,1 0 0,0 0 0,0 0 0,0 1 0,-1-1 0,1 1 0,-1-1 0,1 1 0,-1-1 0,0 1 0,0 0 0,2 3 0,15 24 0,-13-18 0,2 0 0,-1-1 0,1 0 0,1 0 0,0 0 0,13 11 0,-19-19 0,1 0 0,0 0 0,0-1 0,0 1 0,0-1 0,0 0 0,0 0 0,0 0 0,0 0 0,0 0 0,0-1 0,1 1 0,-1-1 0,0 0 0,0 0 0,1 0 0,-1 0 0,0-1 0,0 0 0,1 1 0,-1-1 0,0 0 0,0 0 0,0-1 0,0 1 0,0-1 0,-1 1 0,1-1 0,0 0 0,2-2 0,8-7 0,0 0 0,-1 0 0,0-1 0,-1-1 0,0 0 0,-1 0 0,0-1 0,-2-1 0,1 1 0,5-18 0,-13 31 0,0 0 0,0 0 0,-1 0 0,1-1 0,-1 1 0,1 0 0,-1 0 0,1-1 0,-1 1 0,0-1 0,0 1 0,0 0 0,0-1 0,0 1 0,0 0 0,0-1 0,0 1 0,0-1 0,0 1 0,-1 0 0,1-1 0,-1 1 0,1 0 0,-2-2 0,1 3 0,0-1 0,0 0 0,0 1 0,-1 0 0,1-1 0,0 1 0,0 0 0,-1 0 0,1 0 0,0-1 0,-1 1 0,1 1 0,0-1 0,-1 0 0,1 0 0,0 0 0,0 1 0,-1-1 0,1 1 0,-1 0 0,-7 2 0,0 1 0,0 0 0,0 1 0,1 0 0,-14 10 0,12-5 0,-1 1 0,1-1 0,1 2 0,-13 19 0,19-27 0,0 0 0,1 1 0,-1 0 0,1-1 0,0 1 0,0 0 0,1 0 0,-1 0 0,1 0 0,0 1 0,1-1 0,-1 0 0,1 0 0,0 0 0,0 1 0,2 5 0,-2-9 0,1 0 0,0 0 0,0 0 0,0 0 0,0 0 0,0 0 0,0 0 0,0-1 0,1 1 0,-1 0 0,1-1 0,-1 1 0,1-1 0,-1 1 0,1-1 0,0 0 0,0 0 0,0 0 0,0 0 0,0 0 0,0 0 0,0 0 0,0-1 0,0 1 0,0-1 0,0 1 0,1-1 0,-1 0 0,0 0 0,0 0 0,0 0 0,0 0 0,1-1 0,-1 1 0,0-1 0,0 1 0,0-1 0,2-1 0,5 0 0,-1-1 0,0-1 0,0 1 0,0-1 0,0-1 0,-1 1 0,0-1 0,10-9 0,-8 4 0,-1 0 0,0 0 0,-1-1 0,0 0 0,0 0 0,-1-1 0,-1 1 0,0-1 0,4-15 0,-9 54 0,2 1 0,1-2 0,11 46 0,-4-12 0,-6-36 0,11 89 0,-15-101 0,1-1 0,-2 0 0,1 1 0,-2-1 0,1 1 0,-1-1 0,-6 17 0,6-25 0,1 0 0,0 0 0,-1 0 0,0 0 0,1 0 0,-1-1 0,-1 1 0,1 0 0,0-1 0,0 0 0,-1 1 0,0-1 0,1 0 0,-1 0 0,0 0 0,0-1 0,0 1 0,0-1 0,0 0 0,0 0 0,0 0 0,-1 0 0,1 0 0,0-1 0,-1 1 0,1-1 0,0 0 0,-1 0 0,1 0 0,0 0 0,-7-2 0,4 1 0,0-1 0,1 1 0,-1-1 0,0 0 0,1-1 0,0 0 0,-1 1 0,1-2 0,0 1 0,1 0 0,-1-1 0,0 0 0,1 0 0,0 0 0,0-1 0,-6-9 0,7 8 0,0 0 0,1-1 0,-1 1 0,2 0 0,-1-1 0,1 1 0,0-1 0,0 1 0,0-1 0,1 0 0,0 1 0,1-1 0,0 0 0,0 1 0,0-1 0,0 1 0,1 0 0,0-1 0,1 1 0,-1 0 0,5-7 0,8-12 0,0 0 0,2 0 0,30-32 0,-20 23 0,-2 3 0,-2-2 0,-1 0 0,-1-2 0,-2 0 0,-1-2 0,-3 0 0,0 0 0,-3-2 0,-1 1 0,9-58 0,-24 138 0,1 0 0,3-1 0,5 49 0,-2-71 0,0 0 0,1 0 0,1 0 0,11 25 0,-13-36 0,1 1 0,1-1 0,-1-1 0,1 1 0,0-1 0,1 1 0,0-2 0,0 1 0,1-1 0,11 10 0,-14-14 0,0 0 0,1 1 0,-1-2 0,1 1 0,-1 0 0,1-1 0,0 0 0,-1 0 0,1-1 0,0 1 0,0-1 0,0 0 0,-1 0 0,1-1 0,0 1 0,0-1 0,-1 0 0,1 0 0,0-1 0,-1 1 0,1-1 0,-1 0 0,0 0 0,1-1 0,-1 1 0,0-1 0,0 0 0,-1 0 0,5-4 0,-2 1 0,0 1 0,0-1 0,-1 1 0,0-2 0,0 1 0,0 0 0,-1-1 0,1 0 0,-2 0 0,1-1 0,-1 1 0,0-1 0,-1 1 0,0-1 0,0 0 0,2-16 0,-10 3 0,5 21 0,1-1 0,-1 1 0,1 0 0,-1-1 0,1 1 0,0 0 0,-1 0 0,1 0 0,-1-1 0,1 1 0,-1 0 0,0 0 0,1 0 0,-1 0 0,1 0 0,-1 0 0,1 0 0,-1 0 0,1 0 0,-1 0 0,1 0 0,-1 0 0,1 0 0,-2 1 0,0-1 0,0 2 0,0-1 0,0 0 0,0 0 0,1 0 0,-1 1 0,0-1 0,1 1 0,-1 0 0,1-1 0,-1 1 0,1 0 0,0 0 0,0 0 0,-2 2 0,1 0 4,1 1 0,-1-1-1,1 0 1,-1 1 0,1-1 0,0 1-1,1-1 1,-1 1 0,1-1 0,0 1-1,0-1 1,1 1 0,-1-1 0,1 1-1,0-1 1,0 1 0,0-1 0,1 1-1,0-1 1,-1 0 0,1 0 0,1 0-1,-1 0 1,1 0 0,-1-1 0,1 1-1,0-1 1,1 1 0,-1-1 0,0 0-1,7 4 1,2 1-169,0-1 0,1 0 0,-1 0 0,1-1 0,0-1 0,1 0 0,-1-1 0,29 5 0,14-2-6661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 24575,'0'105'0,"19"153"0,13-35 0,-32-260 0,-2 8 0,2 0 0,1 0 0,2 0 0,8-45 0,-9 68 0,-1 0 0,1 0 0,1 0 0,-1 0 0,1 0 0,-1 1 0,2-1 0,-1 1 0,1-1 0,0 1 0,0 1 0,0-1 0,0 0 0,1 1 0,0 0 0,0 0 0,0 0 0,0 1 0,1 0 0,0 0 0,-1 0 0,1 0 0,0 1 0,0 0 0,0 1 0,11-3 0,-13 4 0,-1 0 0,0-1 0,0 1 0,1 0 0,-1 0 0,0 1 0,0-1 0,0 1 0,1-1 0,-1 1 0,0 0 0,0 0 0,0 1 0,0-1 0,-1 1 0,1-1 0,0 1 0,0 0 0,-1 0 0,4 3 0,-2 0 0,0 0 0,-1 0 0,1 0 0,-1 0 0,-1 0 0,1 1 0,-1-1 0,0 1 0,0 0 0,2 9 0,-2-3 0,0 1 0,-1 0 0,0 0 0,-1 1 0,0-1 0,-1 0 0,0 0 0,-2 0 0,-5 22 0,4-27 0,0 0 0,0 0 0,-1 0 0,0-1 0,0 1 0,-1-1 0,0 0 0,0-1 0,0 1 0,-1-1 0,0 0 0,0-1 0,-1 0 0,-13 7 0,9-6 0,1-1 0,-1-1 0,0 0 0,0 0 0,-1-1 0,1-1 0,-1 0 0,0 0 0,-23-2 0,33 0-52,0 1-1,-1-2 1,1 1-1,-1 0 1,1-1-1,0 1 1,-1-1-1,1 0 1,0 0-1,0-1 1,0 1-1,-1-1 1,1 1-1,1-1 1,-1 0-1,0 0 1,0 0-1,1-1 1,-1 1-1,1 0 0,0-1 1,0 0-1,0 0 1,0 1-1,-3-6 1,1-14-6774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7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0 335 24575,'33'0'0,"-7"1"0,-1-1 0,45-7 0,-64 7 0,0-1 0,0-1 0,-1 1 0,1-1 0,-1 0 0,1 0 0,-1-1 0,0 0 0,0 0 0,0 0 0,0 0 0,0-1 0,-1 0 0,0 0 0,0 0 0,0 0 0,5-8 0,-8 11 0,0 0 0,-1 0 0,1 0 0,0-1 0,-1 1 0,1 0 0,-1-1 0,1 1 0,-1 0 0,0-1 0,1 1 0,-1 0 0,0-1 0,0 1 0,0-1 0,0-1 0,-1 3 0,1-1 0,0 0 0,0 1 0,-1-1 0,1 1 0,-1-1 0,1 0 0,0 1 0,-1-1 0,1 1 0,-1-1 0,1 1 0,-1-1 0,1 1 0,-1 0 0,1-1 0,-1 1 0,0 0 0,1-1 0,-1 1 0,0 0 0,1 0 0,-2-1 0,0 1 0,0 0 0,0 0 0,0 0 0,0 0 0,0 0 0,0 0 0,0 0 0,0 1 0,0-1 0,0 1 0,0 0 0,0 0 0,0-1 0,0 1 0,0 0 0,1 0 0,-1 1 0,0-1 0,1 0 0,-4 3 0,0 4 0,-1-1 0,1 1 0,0 0 0,1 0 0,0 1 0,0 0 0,1-1 0,0 1 0,0 0 0,1 0 0,1 1 0,-1-1 0,1 10 0,0-14 0,1 0 0,0 0 0,0 0 0,0 0 0,1-1 0,-1 1 0,1 0 0,0 0 0,1 0 0,-1-1 0,1 1 0,0-1 0,0 1 0,0-1 0,1 0 0,0 0 0,0 0 0,0 0 0,0 0 0,0-1 0,1 1 0,-1-1 0,1 0 0,0 0 0,0 0 0,5 2 0,-4-3 0,-1-1 0,1 0 0,-1 0 0,1 0 0,-1-1 0,1 0 0,-1 0 0,1 0 0,-1 0 0,1-1 0,-1 1 0,1-1 0,-1 0 0,1-1 0,-1 1 0,0-1 0,0 0 0,0 0 0,0 0 0,0 0 0,0-1 0,0 0 0,-1 0 0,1 0 0,-1 0 0,4-5 0,2-1 0,0-1 0,-1 0 0,0-1 0,-1 0 0,0 0 0,-1-1 0,10-24 0,-8 9 0,-2 0 0,0-1 0,-2 1 0,1-41 0,-8-108 0,3 176 0,3 39 0,10 50 0,-3-48-273,2 0 0,1-1 0,3 0 0,31 59 0,-27-70-6553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7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13 160 24575,'-1'-1'0,"0"1"0,0-1 0,0 0 0,1 1 0,-1-1 0,0 0 0,0 0 0,1 0 0,-1 0 0,0 1 0,1-1 0,-1 0 0,1 0 0,0 0 0,-1 0 0,1 0 0,0-1 0,-1 1 0,1 0 0,0 0 0,0 0 0,0 0 0,0 0 0,0 0 0,0 0 0,0 0 0,0 0 0,0-1 0,1 1 0,-1 0 0,0 0 0,1 0 0,-1 0 0,1 0 0,-1 0 0,1 0 0,0 0 0,-1 1 0,1-1 0,0 0 0,-1 0 0,1 0 0,0 1 0,0-1 0,0 0 0,0 1 0,0-1 0,0 1 0,1-1 0,8-4 0,0 0 0,1 1 0,-1 1 0,14-4 0,-5 2 0,-15 4 0,-1 0 0,0 0 0,1 0 0,-1 0 0,1 1 0,0-1 0,-1 1 0,1 0 0,-1 0 0,1 0 0,-1 1 0,1-1 0,-1 1 0,7 2 0,-7-2 0,-1 0 0,0 1 0,0-1 0,0 1 0,0 0 0,-1-1 0,1 1 0,0 0 0,-1 0 0,1 0 0,-1 0 0,0 0 0,0 1 0,1-1 0,-2 0 0,1 0 0,0 1 0,0-1 0,-1 1 0,1-1 0,-1 1 0,1 3 0,0 4 0,1 0 0,0 0 0,1 0 0,0 0 0,0-1 0,7 13 0,-9-20 0,0 0 0,-1-1 0,1 1 0,0 0 0,0-1 0,0 1 0,1-1 0,-1 0 0,0 1 0,1-1 0,-1 0 0,0 1 0,1-1 0,0 0 0,-1 0 0,1 0 0,-1-1 0,1 1 0,0 0 0,0-1 0,0 1 0,-1-1 0,1 1 0,0-1 0,0 0 0,0 0 0,0 0 0,0 0 0,-1 0 0,1 0 0,0 0 0,0-1 0,0 1 0,0-1 0,-1 1 0,1-1 0,0 0 0,0 1 0,-1-1 0,1 0 0,-1 0 0,1 0 0,-1-1 0,2 0 0,2-3 0,-1 1 0,0 0 0,0-1 0,0 0 0,-1 0 0,1 0 0,-1-1 0,2-5 0,-3 6 0,1 0 0,0 1 0,-1-1 0,1 0 0,1 1 0,-1 0 0,8-7 0,-11 11 0,1-1 0,-1 1 0,1 0 0,-1 0 0,1 0 0,-1 0 0,0 0 0,1 0 0,-1 0 0,1 0 0,-1 0 0,1 0 0,-1 1 0,1-1 0,-1 0 0,0 0 0,1 0 0,-1 0 0,1 1 0,-1-1 0,0 0 0,1 0 0,-1 1 0,1-1 0,-1 0 0,0 1 0,0-1 0,1 0 0,-1 1 0,0-1 0,0 1 0,1-1 0,-1 0 0,0 1 0,0 0 0,12 21 0,-7-12 0,-3-7 0,0 0 0,0 0 0,1 0 0,-1-1 0,0 1 0,1-1 0,0 1 0,-1-1 0,1 0 0,0 0 0,0 0 0,0 0 0,1-1 0,-1 1 0,7 1 0,-8-3 0,0 0 0,1 0 0,-1 0 0,0 0 0,0 0 0,0-1 0,0 1 0,0-1 0,1 1 0,-1-1 0,0 0 0,0 0 0,0 0 0,-1 0 0,1 0 0,0 0 0,0 0 0,0-1 0,-1 1 0,1-1 0,-1 1 0,1-1 0,-1 0 0,0 1 0,1-1 0,0-3 0,11-17-227,-1-1-1,-1 0 1,-1-1-1,-1 0 1,7-33-1,-12 43-6598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08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1 266 24575,'12'0'0,"6"1"0,-1-1 0,1-1 0,-1-1 0,34-7 0,-48 8 0,0 0 0,0 0 0,0 0 0,0 0 0,0-1 0,0 0 0,0 1 0,0-1 0,0 0 0,-1 0 0,1 0 0,-1-1 0,1 1 0,-1-1 0,0 1 0,0-1 0,0 0 0,0 1 0,-1-1 0,1 0 0,-1 0 0,0-1 0,1 1 0,-2 0 0,1 0 0,0-1 0,-1 1 0,1 0 0,-1 0 0,0-1 0,0 1 0,-1-5 0,2 7 0,-1 0 0,-1-1 0,1 1 0,0 0 0,0 0 0,0-1 0,-1 1 0,1 0 0,0 0 0,-1 0 0,1-1 0,-1 1 0,0 0 0,1 0 0,-1 0 0,0 0 0,0 0 0,0 0 0,0-1 0,0 2 0,0 0 0,0-1 0,0 1 0,1 0 0,-1 0 0,0 0 0,0-1 0,0 1 0,0 0 0,0 0 0,1 0 0,-1 0 0,0 1 0,0-1 0,0 0 0,0 0 0,0 0 0,1 1 0,-1-1 0,-1 1 0,-3 2 0,1 0 0,0-1 0,0 2 0,0-1 0,0 0 0,0 1 0,1 0 0,-4 4 0,1 0 0,1 1 0,0-1 0,0 1 0,1 1 0,0-1 0,0 0 0,1 1 0,0 0 0,1 0 0,0 0 0,1 0 0,-1 17 0,2-22 0,0-1 0,1 0 0,-1 0 0,1 0 0,0 0 0,0 0 0,0 0 0,1 0 0,-1 0 0,1 0 0,0-1 0,0 1 0,0-1 0,1 1 0,-1-1 0,1 0 0,0 0 0,0 0 0,0 0 0,0 0 0,0-1 0,1 1 0,-1-1 0,1 0 0,0 0 0,0 0 0,-1-1 0,1 1 0,0-1 0,0 0 0,0 0 0,8 0 0,-4 0 0,0-1 0,1 0 0,-1-1 0,0 0 0,0 0 0,0-1 0,-1 0 0,1 0 0,0-1 0,-1 0 0,1 0 0,-1-1 0,0 0 0,0 0 0,0-1 0,-1 0 0,9-8 0,-7 7 0,-1-1 0,-1 0 0,1 0 0,-1 0 0,-1-1 0,1 0 0,-2 0 0,1 0 0,-1-1 0,0 1 0,0-1 0,-1 0 0,0 0 0,2-16 0,-5 12 0,-4 22 0,-4 25 0,7-29 0,1 1 0,0-1 0,0 0 0,0 1 0,1-1 0,0 0 0,0 1 0,0-1 0,1 0 0,-1 0 0,1 0 0,1 0 0,-1 0 0,1 0 0,-1-1 0,8 9 0,-8-11 0,0 0 0,1 1 0,-1-2 0,1 1 0,0 0 0,-1 0 0,1-1 0,0 1 0,0-1 0,0 0 0,0 0 0,0 0 0,0-1 0,0 1 0,0-1 0,0 1 0,0-1 0,1 0 0,-1 0 0,0 0 0,0-1 0,0 1 0,0-1 0,0 0 0,0 0 0,0 0 0,0 0 0,0 0 0,0-1 0,3-1 0,4-4 0,0 0 0,0-1 0,0 0 0,-1-1 0,-1 0 0,1 0 0,-1 0 0,-1-1 0,0-1 0,0 1 0,-1-1 0,7-18 0,-10 23 0,-2 6 0,-1-1 0,0 1 0,1 0 0,-1 0 0,1-1 0,-1 1 0,0 0 0,1 0 0,-1 0 0,1 0 0,-1-1 0,1 1 0,-1 0 0,1 0 0,-1 0 0,1 0 0,-1 0 0,0 0 0,1 0 0,-1 0 0,1 0 0,-1 1 0,1-1 0,-1 0 0,1 0 0,-1 0 0,0 0 0,1 1 0,-1-1 0,1 0 0,-1 0 0,1 1 0,23 14 0,7 2 0,-29-17 0,0 0 0,1 0 0,-1 0 0,0 0 0,1 0 0,-1 0 0,0-1 0,0 1 0,0-1 0,1 0 0,-1 0 0,0 1 0,0-1 0,0-1 0,0 1 0,0 0 0,0 0 0,-1-1 0,4-2 0,28-38 0,-15 17 0,-18 24 0,0 1 0,0 0 0,0 0 0,0 0 0,0-1 0,0 1 0,0 0 0,1 0 0,-1 0 0,0 0 0,0 0 0,0-1 0,0 1 0,0 0 0,0 0 0,1 0 0,-1 0 0,0 0 0,0 0 0,0 0 0,0 0 0,1 0 0,-1-1 0,0 1 0,0 0 0,0 0 0,0 0 0,1 0 0,-1 0 0,0 0 0,0 0 0,0 0 0,1 0 0,-1 0 0,0 0 0,0 0 0,0 1 0,0-1 0,1 0 0,-1 0 0,0 0 0,0 0 0,0 0 0,0 0 0,1 0 0,-1 0 0,0 0 0,0 1 0,0-1 0,0 0 0,0 0 0,0 0 0,1 0 0,-1 1 0,0-1 0,2 16 0,-4 21 0,0-23 0,1-5 0,-1-1 0,1 0 0,-2 0 0,1 0 0,-5 9 0,4-17 0,1-10 0,-1-12 0,3-3 0,0-1 0,1 1 0,1-1 0,10-39 0,-10 58 0,0 1 0,0 0 0,0-1 0,1 1 0,0 0 0,1 0 0,-1 1 0,1-1 0,0 1 0,6-7 0,-7 10 0,0-1 0,1 1 0,-1 0 0,0-1 0,1 2 0,-1-1 0,1 0 0,0 1 0,-1 0 0,1-1 0,0 1 0,0 1 0,0-1 0,0 1 0,0-1 0,0 1 0,0 0 0,7 2 0,-3-1 0,0 1 0,-1 1 0,1-1 0,-1 1 0,0 0 0,0 1 0,0 0 0,-1 0 0,1 1 0,-1-1 0,0 1 0,0 1 0,0-1 0,-1 1 0,0 0 0,0 0 0,-1 0 0,1 1 0,-1 0 0,3 8 0,8 16 0,-2 0 0,-1 1 0,9 40 0,2-15-1365,-12-37-5461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0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31 24575,'2'166'0,"-5"213"0,-13-291 0,11-65 0,5-20 0,2-7 0,110-373 0,-65 206 0,-43 155 0,21-57 0,-24 70 0,0 0 0,1-1 0,-1 1 0,1 0 0,0 0 0,0 0 0,0 1 0,1-1 0,-1 0 0,1 1 0,-1-1 0,1 1 0,0 0 0,0 0 0,0 0 0,0 0 0,3-1 0,-5 3 0,1 0 0,-1 0 0,0 0 0,0-1 0,1 2 0,-1-1 0,0 0 0,1 0 0,-1 0 0,0 0 0,0 1 0,0-1 0,1 1 0,-1-1 0,0 1 0,0-1 0,0 1 0,0 0 0,0-1 0,0 1 0,0 0 0,0 0 0,0 0 0,0 0 0,1 1 0,17 30 0,-19-32 0,13 28 24,-2 1 0,-1 0 0,-1 1 0,8 53 0,6 127-1509,-20-162-5341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0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93 24575,'-4'0'0,"3"0"0,9-8 0,17-3 0,16 0 0,19-2 0,14 2 0,9 2 0,2-6 0,-13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5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24575,'0'8'0,"0"11"0,0 14 0,0 9 0,0 3 0,0-8-8191</inkml:trace>
  <inkml:trace contextRef="#ctx0" brushRef="#br0" timeOffset="1">10 689 24575,'0'8'0,"0"11"0,-4 6 0,-1-1-8191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1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0 24575,'-11'0'0,"0"0"0,1 1 0,-1 0 0,0 1 0,1 0 0,-1 1 0,1 0 0,0 0 0,0 1 0,0 0 0,1 1 0,-1 0 0,1 1 0,0 0 0,1 0 0,-1 1 0,1 0 0,0 0 0,-12 17 0,3-5 0,2 2 0,0-1 0,-16 32 0,25-41 0,0 0 0,1 1 0,1 0 0,0 0 0,1 0 0,0 1 0,1-1 0,-2 22 0,4-31 0,0 0 0,0 1 0,0-1 0,0 0 0,1 0 0,0 0 0,-1 0 0,1 0 0,0 0 0,0 0 0,1 0 0,-1 0 0,1 0 0,-1-1 0,1 1 0,0-1 0,0 1 0,0-1 0,0 0 0,1 1 0,-1-1 0,0 0 0,1-1 0,0 1 0,-1 0 0,1-1 0,0 1 0,0-1 0,0 0 0,0 0 0,5 1 0,-2-1 0,0 0 0,0-1 0,0 1 0,-1-1 0,1 0 0,0-1 0,0 0 0,0 0 0,0 0 0,0 0 0,-1-1 0,1 0 0,-1 0 0,1-1 0,-1 0 0,5-3 0,-3 2 0,-1-1 0,0-1 0,0 1 0,0-1 0,-1 0 0,0 0 0,0-1 0,-1 1 0,7-13 0,-2-1 0,-1-1 0,6-22 0,4-11 0,-18 59 0,-1 0 0,1 0 0,0 0 0,0 0 0,1 0 0,0 0 0,-1 0 0,2 0 0,-1 0 0,0-1 0,1 1 0,0 0 0,0-1 0,0 1 0,1-1 0,0 0 0,0 0 0,0 0 0,0 0 0,0 0 0,1-1 0,0 1 0,-1-1 0,8 4 0,-8-5 0,0-1 0,0 0 0,0 1 0,0-1 0,0-1 0,0 1 0,0 0 0,1-1 0,-1 0 0,0 1 0,0-1 0,0-1 0,1 1 0,-1 0 0,0-1 0,0 0 0,0 1 0,0-1 0,0 0 0,0-1 0,0 1 0,0 0 0,4-4 0,2-2 0,-1 0 0,1-1 0,-1 0 0,-1 0 0,9-13 0,16-17 0,-31 38 0,0-1 0,-1 0 0,1 0 0,0 1 0,0-1 0,-1 0 0,1 1 0,0-1 0,0 1 0,0-1 0,0 1 0,0-1 0,0 1 0,0 0 0,0-1 0,0 1 0,0 0 0,0 0 0,0 0 0,0 0 0,0 0 0,0 0 0,0 0 0,0 0 0,0 0 0,2 1 0,16 18 0,-17-17 0,-1-1 0,0 1 0,0 0 0,1-1 0,-1 1 0,1-1 0,-1 1 0,1-1 0,0 0 0,-1 1 0,1-1 0,0 0 0,0 0 0,4 1 0,-5-2 0,1-1 0,-1 0 0,1 1 0,-1-1 0,1 0 0,-1 0 0,0 0 0,1 0 0,-1 0 0,0 0 0,0 0 0,0 0 0,0 0 0,0-1 0,0 1 0,0 0 0,0-1 0,0 1 0,0-1 0,0-1 0,18-38 0,-17 37 0,3-10 0,-1 4 0,0 0 0,1 1 0,0-1 0,0 1 0,10-13 0,-14 21 0,0 0 0,1-1 0,-1 1 0,0 0 0,0 0 0,1 0 0,-1 0 0,1 0 0,-1 0 0,1 0 0,0 1 0,-1-1 0,1 0 0,0 1 0,-1-1 0,1 1 0,0 0 0,-1-1 0,1 1 0,0 0 0,0 0 0,-1 0 0,1 1 0,0-1 0,0 0 0,-1 1 0,1-1 0,0 1 0,-1-1 0,1 1 0,0 0 0,-1-1 0,1 1 0,-1 0 0,1 0 0,-1 0 0,0 1 0,1-1 0,-1 0 0,2 2 0,4 5 0,0 0 0,-1 1 0,1 0 0,-2 0 0,1 0 0,7 17 0,-9-16 0,1 0 0,0-1 0,0 1 0,1-1 0,1 0 0,13 14 0,17 4-1365,1-6-5461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1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34 337 24575,'-1'-47'0,"4"-96"0,-1 126 0,0 0 0,1 0 0,0 1 0,2 0 0,0 0 0,7-16 0,-12 31 0,1 0 0,-1 0 0,0 0 0,1 0 0,-1 0 0,1 0 0,-1 0 0,1 0 0,0 1 0,-1-1 0,1 0 0,0 0 0,-1 1 0,1-1 0,0 1 0,0-1 0,0 0 0,0 1 0,0-1 0,9 10 0,1 33 0,1 98 0,-8-76 0,3 1 0,21 87 0,-66-163 0,33 11 0,1 0 0,0-1 0,0 2 0,0-1 0,-1 0 0,1 1 0,0 0 0,0 0 0,0 0 0,0 0 0,0 1 0,0-1 0,0 1 0,0 0 0,1 0 0,-1 1 0,1-1 0,-1 1 0,1 0 0,0 0 0,0 0 0,0 0 0,-3 5 0,-14 12 0,24-24 0,1 0 0,0 0 0,0 0 0,1 0 0,-1 1 0,1-1 0,10-3 0,-12 6 0,0 0 0,0 0 0,1 1 0,-1 0 0,0 0 0,0 0 0,0 0 0,0 1 0,0-1 0,0 1 0,0 0 0,0 0 0,0 1 0,5 2 0,16 6-1365,0 1-5461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2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0 204 24575,'83'-2'0,"108"-14"0,-148 9 0,1-2 0,-1-1 0,-1-3 0,45-19 0,-77 28 0,0 0 0,0-1 0,-1 0 0,0 0 0,0-1 0,0-1 0,0 1 0,11-13 0,-19 18 0,-1 1 0,1-1 0,0 0 0,-1 0 0,1 1 0,0-1 0,-1 0 0,1 0 0,-1 0 0,0 0 0,1 0 0,-1 0 0,0 0 0,1 0 0,-1 0 0,0 0 0,0 0 0,0 0 0,0 0 0,0 0 0,0 0 0,0 0 0,0 0 0,0 0 0,0 0 0,-1 0 0,1 0 0,0 0 0,-1 1 0,1-1 0,-1 0 0,1 0 0,-1 0 0,1 0 0,-1 0 0,0 0 0,-2-1 0,0 0 0,0 0 0,0 1 0,0-1 0,0 1 0,0-1 0,-1 1 0,1 0 0,0 1 0,-5-2 0,-30-1 0,31 3 0,15 2 0,-1-2 0,0 1 0,0 0 0,0 0 0,-1 1 0,1 0 0,0 0 0,0 1 0,-1 0 0,0 0 0,1 0 0,-1 1 0,0 0 0,-1 0 0,10 9 0,-11-9 0,-1 0 0,0 1 0,1-1 0,-2 1 0,1 0 0,0 0 0,-1 0 0,0 0 0,0 0 0,-1 0 0,1 1 0,-1-1 0,0 0 0,-1 1 0,1-1 0,-1 1 0,0-1 0,0 1 0,-1-1 0,-1 6 0,0 3-227,-1-1-1,-1 0 1,0 0-1,-1 0 1,-12 21-1,3-11-6598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3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24575,'0'-4'0,"0"6"0,0 13 0,0 11 0,0 10 0,4 11 0,2 6 0,-1 3 0,0-5 0,-2-2 0,-1-5 0,-1-6 0,-1-10-8191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3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49 24575,'0'-2'0,"1"0"0,-1 0 0,1 1 0,0-1 0,0 0 0,0 0 0,0 0 0,0 1 0,0-1 0,0 0 0,0 1 0,1-1 0,-1 1 0,1 0 0,-1-1 0,1 1 0,-1 0 0,1 0 0,0 0 0,0 0 0,-1 0 0,1 0 0,0 1 0,0-1 0,0 1 0,3-1 0,54-10 0,-55 10 0,-1 1 0,1 0 0,-1 0 0,1 0 0,-1 0 0,1 0 0,-1 1 0,1-1 0,-1 1 0,0 0 0,1 0 0,-1 1 0,0-1 0,0 1 0,1-1 0,-1 1 0,-1 0 0,1 0 0,0 0 0,0 1 0,-1-1 0,1 1 0,-1-1 0,0 1 0,0 0 0,2 3 0,-1 0 0,-1 0 0,1 0 0,-1 0 0,-1 1 0,1-1 0,-1 0 0,-1 1 0,1-1 0,-1 1 0,0-1 0,0 1 0,-1-1 0,-2 13 0,-2-1 0,0 0 0,-1 0 0,-1-1 0,-1 0 0,0 0 0,-1 0 0,-18 23 0,26-39 0,0 1 0,0 0 0,0 0 0,0 0 0,0-1 0,0 1 0,0 0 0,0 0 0,1 0 0,-1 0 0,1 0 0,-1 3 0,1-5 0,0 1 0,1 0 0,-1 0 0,0 0 0,0-1 0,0 1 0,1 0 0,-1 0 0,0-1 0,1 1 0,-1 0 0,1-1 0,-1 1 0,0 0 0,1-1 0,0 1 0,-1-1 0,1 1 0,-1-1 0,1 1 0,1 0 0,4 2 0,0-1 0,-1 0 0,1-1 0,1 1 0,-1-1 0,11 0 0,29 9 0,-42-9 0,0 1 0,-1 0 0,1 0 0,-1 0 0,1 1 0,-1-1 0,0 1 0,0 0 0,0 0 0,-1 0 0,1 0 0,-1 0 0,1 1 0,-1-1 0,0 1 0,0 0 0,-1-1 0,1 1 0,-1 0 0,1 0 0,-1 0 0,-1 0 0,1 0 0,-1 0 0,1 0 0,-1 0 0,0 1 0,0-1 0,-2 5 0,1-4 0,0 1 0,0 0 0,-1 0 0,0-1 0,0 1 0,-1-1 0,0 0 0,0 0 0,0 0 0,0 0 0,-1 0 0,0-1 0,0 1 0,0-1 0,0 0 0,-1 0 0,1-1 0,-1 1 0,-9 4 0,3-3-91,1-1 0,-1 0 0,-1 0 0,1-1 0,0-1 0,-1 0 0,1 0 0,-1-1 0,0-1 0,1 0 0,-1-1 0,0 0 0,1 0 0,-19-6 0,8-5-6735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4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24575,'1'0'0,"-1"-1"0,1 0 0,0 0 0,-1 0 0,1 0 0,-1 0 0,1 1 0,0-1 0,0 0 0,0 0 0,-1 1 0,1-1 0,0 1 0,0-1 0,0 1 0,0-1 0,0 1 0,0-1 0,0 1 0,0 0 0,0 0 0,0-1 0,0 1 0,0 0 0,2 0 0,33-4 0,-31 4 0,89-9 0,-1-3 0,-1-5 0,136-41 0,-215 54 0,33-13 0,-43 16 0,-1 0 0,1 0 0,-1 0 0,0-1 0,1 1 0,-1-1 0,0 1 0,0-1 0,0 0 0,0 0 0,0 0 0,-1 0 0,3-3 0,-4 5 0,0-1 0,0 0 0,-1 1 0,1-1 0,0 1 0,0-1 0,-1 1 0,1-1 0,0 0 0,-1 1 0,1-1 0,-1 1 0,1-1 0,0 1 0,-1 0 0,1-1 0,-1 1 0,1-1 0,-1 1 0,0 0 0,1-1 0,-1 1 0,1 0 0,-1 0 0,0-1 0,1 1 0,-1 0 0,1 0 0,-1 0 0,0 0 0,1 0 0,-1 0 0,0 0 0,1 0 0,-2 0 0,-27-3 0,28 3 0,-73 1 0,57 0 0,52 0 0,-28-1 0,-1 0 0,0 1 0,1 0 0,-1 0 0,0 0 0,0 1 0,0 0 0,0 0 0,0 0 0,0 1 0,0 0 0,-1 0 0,10 7 0,-13-7 0,1-1 0,-1 1 0,0 0 0,1-1 0,-1 1 0,-1 0 0,1 0 0,0 0 0,-1 0 0,0 1 0,1-1 0,-1 0 0,0 1 0,-1-1 0,1 0 0,-1 1 0,1-1 0,-1 1 0,0-1 0,0 1 0,-1-1 0,1 1 0,-1-1 0,0 1 0,0-1 0,0 0 0,-1 4 0,-4 5-114,-1 0 1,0-1-1,0 0 0,-1 0 0,-1 0 1,0-1-1,0-1 0,-1 0 0,0 0 1,0-1-1,-21 13 0,-3 1-6712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7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1 24575,'-15'-1'0,"0"2"0,1 0 0,-1 1 0,0 0 0,-24 7 0,30-5 0,0 0 0,0 0 0,1 1 0,-1 0 0,1 0 0,0 1 0,1 0 0,-1 0 0,-11 14 0,0 4 0,0 0 0,1 2 0,2 0 0,1 1 0,0 0 0,-19 58 0,21-47 0,3 0 0,1 0 0,1 1 0,2 0 0,0 41 0,6-70 0,0-1 0,0 0 0,1 1 0,0-1 0,1 1 0,0-1 0,0 0 0,1 0 0,0 0 0,1 0 0,0-1 0,9 16 0,-8-18 0,0 0 0,1 0 0,-1-1 0,1 0 0,0 0 0,0 0 0,0-1 0,1 0 0,0 0 0,0-1 0,0 0 0,0 0 0,0 0 0,0-1 0,1 0 0,9 1 0,9 0-227,0 0-1,-1-2 1,1-1-1,0 0 1,48-9-1,-14-5-6598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18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 24575,'-3'1'0,"0"1"0,0 0 0,0 0 0,0 0 0,1 0 0,-1 0 0,1 1 0,-1-1 0,1 1 0,0 0 0,0 0 0,0-1 0,-2 6 0,-2 0 0,-2 5 0,0-1 0,1 1 0,1 1 0,0-1 0,1 1 0,1 0 0,0 1 0,0-1 0,2 1 0,0-1 0,0 1 0,1 21 0,2-26 0,-1 0 0,2 0 0,-1 0 0,1-1 0,1 1 0,-1-1 0,2 1 0,7 14 0,-9-18 0,2-1 0,-1 0 0,1 0 0,-1-1 0,1 1 0,1-1 0,-1 0 0,1 0 0,-1 0 0,1-1 0,0 1 0,1-1 0,-1 0 0,11 4 0,-12-6 0,1 1 0,-1-1 0,0 0 0,0-1 0,1 1 0,-1-1 0,1 0 0,-1 0 0,0 0 0,1 0 0,-1-1 0,0 0 0,1 0 0,-1 0 0,0 0 0,8-4 0,-6 1 0,1 0 0,0 0 0,-1-1 0,0 0 0,0 0 0,0-1 0,-1 1 0,9-13 0,-2 1 0,-2 0 0,0 0 0,-1-1 0,-1-1 0,0 0 0,7-31 0,-13 42 0,0 0 0,-1 1 0,0-1 0,0 0 0,0 0 0,-1 0 0,-1 0 0,1 0 0,-1 0 0,-4-14 0,4 19 0,-1-1 0,1 1 0,-1 0 0,0 0 0,0 0 0,0 0 0,0 1 0,-1-1 0,1 0 0,-1 1 0,0 0 0,0 0 0,1-1 0,-1 2 0,-1-1 0,1 0 0,0 1 0,0-1 0,-1 1 0,1 0 0,0 0 0,-1 0 0,1 0 0,-1 1 0,0 0 0,-4-1 0,-1 1-124,0 1 0,1-1 0,-1 2 0,1-1 0,-1 1 0,1 0-1,0 1 1,0-1 0,0 2 0,-14 7 0,-6 6-6702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0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14 24575,'-1'-1'0,"1"0"0,0 1 0,-1-1 0,1 0 0,0 1 0,-1-1 0,1 0 0,-1 1 0,1-1 0,-1 0 0,1 1 0,-1-1 0,0 1 0,1-1 0,-1 1 0,0-1 0,1 1 0,-1 0 0,0-1 0,1 1 0,-1 0 0,0-1 0,0 1 0,1 0 0,-1 0 0,0 0 0,0 0 0,0 0 0,1 0 0,-1 0 0,0 0 0,0 0 0,0 0 0,1 0 0,-1 0 0,0 1 0,0-1 0,1 0 0,-1 1 0,-1 0 0,-35 11 0,23-4 0,-1 1 0,2 1 0,-1 0 0,2 1 0,-1 0 0,1 1 0,-16 21 0,21-24 0,0 0 0,1 0 0,0 1 0,1 0 0,-1 0 0,2 0 0,0 1 0,0 0 0,1-1 0,0 1 0,1 1 0,-1 11 0,2-19 0,2 1 0,-1-1 0,0 1 0,1-1 0,0 0 0,0 0 0,0 1 0,1-1 0,-1 0 0,1 0 0,0 0 0,0 0 0,1-1 0,-1 1 0,1-1 0,-1 1 0,1-1 0,0 0 0,1 0 0,-1 0 0,0 0 0,1-1 0,0 1 0,-1-1 0,5 2 0,12 5 0,-1-2 0,1 0 0,0-1 0,25 4 0,25 9 0,-62-16 0,0 1 0,0 0 0,-1 0 0,1 1 0,-1 0 0,0 0 0,0 1 0,-1-1 0,0 2 0,8 8 0,-13-13 0,1 0 0,0 0 0,-1 1 0,0-1 0,0 0 0,1 1 0,-1-1 0,-1 0 0,1 1 0,0 0 0,-1-1 0,1 1 0,-1-1 0,0 1 0,1 0 0,-1-1 0,-1 1 0,1 0 0,0-1 0,-1 1 0,1-1 0,-1 1 0,0-1 0,0 1 0,0-1 0,0 1 0,0-1 0,0 0 0,-1 1 0,1-1 0,-1 0 0,0 0 0,1 0 0,-1 0 0,0-1 0,0 1 0,0 0 0,-4 1 0,-3 3 0,1-2 0,-1 1 0,1-1 0,-1 0 0,-1-1 0,1 0 0,0-1 0,-1 0 0,1 0 0,-13 0 0,-18 0 0,-45-2 0,66-1 0,14 1-76,0 1 1,-1-2-1,1 1 0,0 0 0,-1-1 0,1 0 0,0 0 0,0-1 1,0 0-1,0 1 0,0-2 0,0 1 0,0 0 0,1-1 1,-1 0-1,1 0 0,-6-5 0,-6-14-6750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1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11 24575,'0'-1'0,"0"1"0,-1-1 0,1 1 0,0-1 0,0 1 0,0-1 0,-1 1 0,1-1 0,0 1 0,-1-1 0,1 1 0,0 0 0,-1-1 0,1 1 0,-1 0 0,1-1 0,0 1 0,-1 0 0,1-1 0,-1 1 0,1 0 0,-1 0 0,1-1 0,-1 1 0,1 0 0,-1 0 0,1 0 0,-1 0 0,1 0 0,-1 0 0,0 0 0,1 0 0,-1 0 0,1 0 0,-1 0 0,1 0 0,-1 0 0,1 0 0,-1 1 0,1-1 0,-1 0 0,1 0 0,-1 1 0,1-1 0,-1 0 0,1 1 0,0-1 0,-1 0 0,0 1 0,-27 16 0,16-7 0,2 0 0,-1 1 0,2 0 0,-1 1 0,1 0 0,1 0 0,0 1 0,1 0 0,-11 28 0,4-2 0,2 1 0,-10 55 0,11-37 0,-5 86 0,15-126 0,1 0 0,0-1 0,2 1 0,0-1 0,0 1 0,2-1 0,0 0 0,1 0 0,11 24 0,-13-35 0,0 0 0,1 0 0,0 0 0,1 0 0,-1-1 0,1 1 0,0-1 0,0-1 0,0 1 0,1-1 0,0 1 0,0-2 0,0 1 0,0-1 0,1 0 0,8 3 0,-10-4 0,0-1 0,0 0 0,0-1 0,-1 1 0,1-1 0,0 0 0,0 0 0,0 0 0,0-1 0,0 0 0,-1 0 0,1 0 0,0-1 0,-1 1 0,1-1 0,-1 0 0,1 0 0,-1-1 0,0 1 0,0-1 0,0 0 0,0 0 0,-1 0 0,4-5 0,4-5 0,-1 0 0,0 0 0,-1-1 0,0-1 0,-1 0 0,-1 0 0,-1 0 0,0-1 0,-1 0 0,0 0 0,2-19 0,-4 16 0,-1 0 0,0-1 0,-1 1 0,-2 0 0,0 0 0,0-1 0,-2 1 0,-1 0 0,-7-25 0,9 39 0,0 0 0,0 1 0,0-1 0,-1 1 0,0-1 0,0 1 0,0 0 0,0 0 0,-1 1 0,1-1 0,-1 1 0,0-1 0,0 1 0,0 0 0,0 1 0,-1-1 0,-7-3 0,4 3 0,-1 1 0,1-1 0,-1 1 0,1 1 0,-1-1 0,0 2 0,0-1 0,1 1 0,-18 2 0,14 0 0,1 0 0,0 0 0,0 2 0,1-1 0,-1 1 0,1 0 0,-17 11 0,21-12 0,1 1 0,-1-1 0,1 2 0,0-1 0,0 0 0,1 1 0,-1 0 0,1 0 0,0 0 0,0 1 0,1 0 0,-6 11 0,7-12 0,0 0 0,1 0 0,-1 1 0,1-1 0,0 0 0,0 1 0,1-1 0,0 1 0,0-1 0,0 1 0,0-1 0,1 0 0,0 1 0,0-1 0,1 1 0,-1-1 0,1 0 0,0 0 0,4 6 0,-2-4 0,1-1 0,0-1 0,0 1 0,0-1 0,0 1 0,1-2 0,0 1 0,0 0 0,1-1 0,-1 0 0,1-1 0,13 6 0,-10-5 0,0-1 0,0 0 0,1 0 0,-1-1 0,1 0 0,0-1 0,0 0 0,-1 0 0,1-1 0,0-1 0,0 0 0,0-1 0,-1 0 0,1 0 0,-1-1 0,1 0 0,-1-1 0,0 0 0,17-11 0,-23 11-85,0 0 0,0 0-1,0 0 1,0 0 0,-1-1-1,0 1 1,0-1 0,0 0-1,-1 0 1,0 0 0,0 0-1,0 0 1,0-1 0,-1 1-1,1-7 1,3-18-6741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0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24575,'7'0'0,"1"0"0,0 0 0,0 1 0,0 0 0,-1 0 0,1 1 0,0 0 0,-1 0 0,0 1 0,1 0 0,-1 0 0,0 0 0,0 1 0,-1 0 0,1 1 0,-1-1 0,0 1 0,0 1 0,-1-1 0,1 1 0,-1 0 0,0 0 0,5 10 0,10 14 0,-2 2 0,-1 0 0,-1 1 0,-2 0 0,19 69 0,-14-24 0,15 131 0,-30-158 15,-2-1 0,-2 0 0,-2 1 0,-2-1 0,-3 0 0,-2 0 0,-28 89 0,27-108-129,-2 0 0,-1 0-1,-2-2 1,0 0 0,-2 0 0,-2-1-1,0-2 1,-2 0 0,0-1 0,-2-1-1,-1-1 1,-50 38 0,-7-12-6712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7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24575,'0'8'0,"0"15"0,0 7 0,0 3 0,0 4 0,0-5-8191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1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0 24575,'-3'1'0,"-1"0"0,0 0 0,1 0 0,-1 0 0,1 0 0,-1 1 0,1-1 0,0 1 0,-1 0 0,1 0 0,0 0 0,0 1 0,1-1 0,-1 1 0,0-1 0,1 1 0,0 0 0,-1 0 0,-2 5 0,-3 5 0,1 0 0,0 0 0,-8 22 0,4-1 0,1 0 0,2 0 0,1 1 0,-2 48 0,5-12 0,7 84 0,-2-127 0,2 0 0,1-1 0,1 1 0,1-1 0,2 0 0,0-1 0,19 39 0,-22-54 0,1-1 0,1 0 0,-1 0 0,2-1 0,-1 0 0,1 0 0,1 0 0,-1-1 0,1-1 0,1 1 0,-1-2 0,1 1 0,1-1 0,-1-1 0,1 0 0,0 0 0,0-1 0,0 0 0,1-1 0,13 2 0,36 1-1365,-4-5-5461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2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24575,'31'-1'0,"1"2"0,-1 1 0,1 1 0,31 9 0,-52-9 0,0 0 0,0 2 0,0-1 0,-1 1 0,1 1 0,-1 0 0,-1 1 0,1-1 0,-1 2 0,0-1 0,-1 1 0,1 1 0,-2 0 0,9 10 0,-1 4 0,-2 1 0,0 0 0,-1 1 0,-1 0 0,-1 0 0,-2 1 0,0 1 0,6 46 0,-9-38 0,-2 0 0,-1 0 0,-2 0 0,-1 1 0,-2-1 0,-11 49 0,9-63-151,-1-1-1,-1 0 0,-1 0 0,0-1 1,-2 0-1,0-1 0,-1 0 1,-14 17-1,-13 9-6674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3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24575,'8'0'0,"16"0"0,11 0 0,14 0 0,9 0 0,9 0 0,1 0 0,-7 0 0,-6 0 0,-11 0-8191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3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24575,'-8'0'0,"-3"4"0,9 2 0,17-1 0,19 0 0,16-2 0,12-1 0,8-1 0,5-1 0,2 0 0,1 0 0,-5 0 0,-10 0 0,-16-5 0,-17-1-8191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5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24575,'-16'36'0,"2"1"0,1 0 0,-14 73 0,13-50 0,13-54 0,-116 496 0,111-474 0,-3 51 0,8-79 0,1 0 0,0 0 0,0 1 0,0-1 0,0 0 0,0 0 0,0 0 0,0 0 0,0 1 0,-1-1 0,1 0 0,0 0 0,0 0 0,0 1 0,0-1 0,0 0 0,0 0 0,0 0 0,0 1 0,0-1 0,0 0 0,0 0 0,0 0 0,0 1 0,1-1 0,-1 0 0,0 0 0,0 0 0,0 1 0,0-1 0,0 0 0,0 0 0,0 0 0,0 0 0,1 0 0,-1 1 0,0-1 0,0 0 0,0 0 0,0 0 0,1 0 0,-1 0 0,0 0 0,0 0 0,0 1 0,1-1 0,-1 0 0,0 0 0,0 0 0,0 0 0,0 0 0,1 0 0,-1 0 0,10-13 0,7-24 0,7-30 0,28-127 0,-6-77 0,-11 62 0,-35 208 0,1-7 0,0-1 0,1 1 0,-1 0 0,2 0 0,-1 1 0,1-1 0,0 0 0,1 1 0,-1 0 0,2 0 0,-1 0 0,7-8 0,-10 15 0,-1-1 0,1 1 0,0-1 0,-1 1 0,1 0 0,0 0 0,-1-1 0,1 1 0,0 0 0,0 0 0,0 0 0,-1 0 0,1 0 0,0 0 0,0 0 0,-1 0 0,1 0 0,0 0 0,0 0 0,0 0 0,-1 1 0,1-1 0,0 0 0,-1 0 0,1 1 0,0-1 0,-1 1 0,1-1 0,0 1 0,-1-1 0,1 1 0,-1-1 0,1 1 0,-1-1 0,1 1 0,-1 0 0,1-1 0,-1 1 0,0 0 0,1-1 0,-1 1 0,0 0 0,1 1 0,13 34 0,68 324 0,-37-155 0,-35-165 0,-1-7 0,-2 0 0,-1 1 0,-1 0 0,-1 40 0,-3-73-47,-1-1 0,0 1 0,0-1 0,0 1 0,0-1 0,0 1 0,0-1 0,0 1 0,-1-1-1,1 1 1,0-1 0,0 1 0,0-1 0,0 1 0,-1-1 0,1 0 0,0 1 0,0-1 0,-1 1 0,1-1 0,0 0 0,-1 1-1,1-1 1,0 0 0,-1 1 0,1-1 0,-1 0 0,1 1 0,-11-5-6779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6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49 24575,'-4'0'0,"3"0"0,9 0 0,13 0 0,10 0 0,13 0 0,11 0 0,10-4 0,5-2 0,-4-12 0,-14-3-8191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6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0 177 24575,'108'1'0,"203"-4"0,-262 0 0,1-3 0,-1-1 0,0-3 0,65-21 0,-104 27 0,-1-1 0,1 0 0,-1 0 0,0 0 0,-1-1 0,13-11 0,-20 16 0,1 0 0,-1-1 0,0 1 0,0 0 0,0-1 0,0 1 0,0-1 0,0 1 0,0-1 0,0 1 0,0-1 0,-1 0 0,1 1 0,-1-1 0,1 0 0,-1 1 0,0-1 0,0-3 0,0 4 0,-1-1 0,0 0 0,1 1 0,-1-1 0,0 1 0,0-1 0,0 1 0,-1-1 0,1 1 0,0 0 0,0-1 0,-1 1 0,1 0 0,-1 0 0,1 0 0,-1 0 0,1 0 0,-1 1 0,0-1 0,1 0 0,-1 1 0,-3-1 0,-47-9 0,45 9 0,35 2 0,-24-1 0,1 0 0,0 0 0,-1 1 0,1 0 0,-1 0 0,1 0 0,-1 0 0,0 1 0,1 0 0,-1 0 0,0 0 0,0 0 0,0 0 0,-1 1 0,1 0 0,0 0 0,4 5 0,-6-5 0,0 0 0,-1 0 0,1 0 0,-1 0 0,1 1 0,-1-1 0,0 0 0,0 1 0,-1-1 0,1 0 0,-1 1 0,0-1 0,0 1 0,0-1 0,0 1 0,0-1 0,-1 1 0,1-1 0,-1 1 0,0-1 0,0 0 0,-1 0 0,1 1 0,-3 2 0,-4 9 0,0-1 0,-1-1 0,-1 0 0,0 0 0,-18 17 0,-22 28 0,49-57-45,1 0-1,-1 0 1,0 0-1,1 0 1,-1 0-1,1 0 1,-1 0-1,1 0 1,-1 0-1,1 0 1,0 0-1,-1 0 1,1 0-1,0 0 1,0 0-1,0 0 1,0 1-1,0-1 1,0 0-1,0 0 1,1 0-1,-1 0 1,0 0-1,0 0 0,1 0 1,-1 0-1,1 0 1,-1 0-1,2 2 1,8 7-6781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7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24575,'-4'0'0,"-2"5"0,1 4 0,9 2 0,8-5 0,3-13 0,-11-4 0,-9 3 0,-4 7 0,3 5 0,7 0 0,-4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8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24575,'-4'13'0,"-2"12"0,1 14 0,0 14 0,2 14 0,1 9 0,1 3 0,1 2 0,0-5 0,0-8 0,0-10 0,5-7 0,1-8 0,3-11 0,1-11-8191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9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99 153 24575,'0'-10'0,"0"-1"0,1 0 0,0 0 0,0 0 0,1 0 0,5-16 0,-5 23 0,0 1 0,0-1 0,0 1 0,0 0 0,0 0 0,0-1 0,1 1 0,0 1 0,-1-1 0,1 0 0,0 1 0,0 0 0,1-1 0,-1 1 0,0 0 0,1 1 0,-1-1 0,1 1 0,0-1 0,0 1 0,5-1 0,-2 0 0,-1 1 0,0 0 0,0 0 0,1 1 0,-1 0 0,1 0 0,-1 0 0,12 2 0,-15-1 0,-1 0 0,1 0 0,-1 0 0,0 0 0,1 0 0,-1 1 0,0-1 0,0 1 0,0 0 0,0-1 0,0 1 0,0 0 0,-1 0 0,1 0 0,0 0 0,-1 0 0,0 1 0,1-1 0,-1 0 0,0 1 0,0-1 0,0 1 0,-1-1 0,1 3 0,2 6 0,-1-1 0,-1 1 0,0 0 0,0-1 0,-1 1 0,-1 0 0,1-1 0,-5 19 0,-1-6 0,-1 1 0,-18 35 0,24-57 0,0 0 0,0 0 0,0 0 0,0-1 0,1 1 0,-1 0 0,0 0 0,1 0 0,-1 0 0,1 0 0,0 0 0,0 0 0,0 0 0,0 0 0,0 1 0,0-1 0,0 0 0,1 0 0,-1 0 0,1 0 0,-1 0 0,1-1 0,0 1 0,1 2 0,0-2 0,1 0 0,-1-1 0,1 1 0,0-1 0,-1 0 0,1 0 0,0 0 0,0 0 0,0-1 0,0 1 0,0-1 0,0 1 0,0-1 0,0 0 0,0 0 0,3-1 0,2 1 0,-1 1 0,1-1 0,0 1 0,-1 1 0,1 0 0,-1 0 0,1 0 0,-1 1 0,0 0 0,0 0 0,0 1 0,9 6 0,-13-8 0,-1 0 0,0 0 0,0-1 0,-1 1 0,1 0 0,0 1 0,-1-1 0,1 0 0,-1 0 0,0 1 0,1-1 0,-1 1 0,0-1 0,-1 1 0,1-1 0,0 1 0,-1-1 0,1 1 0,-1 0 0,0-1 0,0 1 0,0 0 0,0-1 0,-1 1 0,1 0 0,-1-1 0,1 1 0,-1 0 0,0-1 0,0 1 0,0-1 0,0 0 0,-1 1 0,1-1 0,-1 0 0,1 0 0,-1 0 0,0 0 0,-2 2 0,-5 6 0,0 0 0,-1-1 0,-1-1 0,1 0 0,-1 0 0,-1-1 0,1 0 0,-1-1 0,0-1 0,-1 0 0,-20 6 0,15-6 0,-1-1 0,0 0 0,1-1 0,-1-1 0,0-1 0,0-1 0,-30-3 0,45 2-80,0 1 0,0-1-1,0 0 1,0 0 0,0-1-1,0 1 1,1-1 0,-1 1-1,0-1 1,1 0 0,0-1 0,-1 1-1,1-1 1,0 1 0,0-1-1,-3-4 1,-11-20-6746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7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24575,'0'4'0,"0"6"0,4 9 0,2 9 0,7 4 0,2 4 0,-2 1 0,-3-2 0,-3-4 0,-7-6 0,-3-7-8191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29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0 151 24575,'214'11'0,"46"-1"0,-217-11 0,-1-2 0,1-1 0,-1-3 0,0-1 0,-1-2 0,66-25 0,-104 34 0,0-1 0,0 1 0,1-1 0,-1 0 0,0 0 0,-1 0 0,1 0 0,0-1 0,3-3 0,-5 5 0,-1 0 0,1 0 0,0 0 0,-1-1 0,1 1 0,-1 0 0,1 0 0,-1 0 0,1 0 0,-1-1 0,0 1 0,0 0 0,0 0 0,0-1 0,0 1 0,0 0 0,0-1 0,0 1 0,0-2 0,-2 1 0,1-1 0,-1 0 0,0 0 0,0 1 0,1-1 0,-2 1 0,1 0 0,0-1 0,0 1 0,-1 0 0,1 0 0,-1 1 0,0-1 0,0 0 0,1 1 0,-1 0 0,0-1 0,0 1 0,-6-1 0,-41-11 0,44 13 0,33 11 0,-19-8 0,1 0 0,-1 1 0,0 0 0,0 0 0,0 1 0,0 0 0,-1 0 0,0 1 0,0 0 0,-1 0 0,10 11 0,-13-12 0,0 0 0,0 0 0,0 1 0,0-1 0,-1 1 0,0-1 0,0 1 0,-1 0 0,1-1 0,-1 1 0,-1 0 0,1 0 0,-1 0 0,0 0 0,0 0 0,-1 0 0,1 0 0,-4 10 0,2-9 9,0 0 0,-1-1 0,0 0 0,0 1 0,-1-1 0,1 0 0,-1-1 0,0 1-1,-1-1 1,0 0 0,0 0 0,-9 8 0,0-2-379,0-2 0,-1 0-1,-30 15 1,-10-2-6456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0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0 521 24575,'2'2'0,"-1"-1"0,1 1 0,0-1 0,-1 0 0,1 0 0,0 0 0,0 0 0,0 0 0,0 0 0,0 0 0,0-1 0,0 1 0,0-1 0,0 1 0,1-1 0,-1 0 0,0 0 0,4 0 0,-2 1 0,121 8 0,194-9 0,-231-3 0,1088-98-302,-3-84-69,-728 111 487,521-93-116,-866 152-808,-119 15-6018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2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24575,'0'4'0,"0"14"0,4 29 0,2 28 0,-1 22 0,-1 19 0,-1 12 0,-1 0 0,3-5 0,1-10 0,0-21 0,-2-21 0,7-24 0,15-18 0,2-16-8191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2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24575,'-15'54'0,"3"2"0,2-1 0,-3 67 0,10-94 0,-15 255 0,-3 26 0,20-289 0,4-25 0,7-31 0,11-69 0,10-140 0,-23 155 0,4-1 0,38-143 0,-48 228 0,0 0 0,0 0 0,1 0 0,-1 0 0,2 0 0,-1 0 0,0 1 0,7-7 0,-10 11 0,1 1 0,0-1 0,-1 0 0,1 1 0,0-1 0,0 1 0,-1-1 0,1 1 0,0-1 0,0 1 0,0 0 0,0-1 0,0 1 0,-1 0 0,1 0 0,0 0 0,0 0 0,0 0 0,0 0 0,0 0 0,0 0 0,0 0 0,1 0 0,0 1 0,0 0 0,-1 0 0,1 0 0,0 1 0,0-1 0,-1 0 0,1 1 0,-1-1 0,0 1 0,1-1 0,-1 1 0,0 0 0,0 0 0,0-1 0,1 3 0,13 32 0,-1 0 0,-2 1 0,-2 0 0,-1 0 0,6 56 0,-6-35 0,14 59 0,-5-26 0,9 116 0,-27-205-65,1 1 0,-1 0 0,0-1 0,0 1 0,0-1 0,0 1 0,0-1 0,0 1 0,-1 0 0,1-1 0,-1 1 0,0-1 0,0 0 0,0 1 0,0-1 0,0 0 0,0 1 0,-1-1 0,1 0 0,-3 3 0,-12 2-6761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2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0 553 24575,'0'-4'0,"9"-2"0,10-3 0,15-1 0,15-7 0,11 0 0,4-2 0,-5-6 0,-13 1-8191</inkml:trace>
  <inkml:trace contextRef="#ctx0" brushRef="#br0" timeOffset="1">592 11 24575,'0'-4'0,"4"-2"0,2 9 0,-1 12 0,7 16 0,3 24 0,-3 24 0,-2 19 0,-4 13 0,-2 2 0,2-7 0,0-9 0,0-11 0,-3-18 0,8-19 0,2-15 0,6-12 0,1-11-8191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3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24575,'0'4'0,"0"10"0,0 19 0,5 21 0,0 18 0,1 14 0,6 12 0,3 8 0,-3 1 0,-2 0 0,-4-6 0,-2-7 0,-2-12 0,-1-11 0,3-17 0,9-23 0,3-16-8191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4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 24575,'12'216'0,"0"-34"0,-13-115 0,0-21 0,13-98 0,8-116 0,10-57 0,-28 215 0,1-1 0,0 1 0,1 0 0,0 0 0,1 0 0,0 0 0,0 1 0,1-1 0,8-8 0,-11 15 0,-1 0 0,1 0 0,-1 1 0,1-1 0,0 1 0,0 0 0,0 0 0,0 0 0,0 0 0,1 0 0,-1 1 0,1-1 0,-1 1 0,1 0 0,-1 0 0,1 0 0,0 1 0,-1-1 0,1 1 0,0 0 0,-1 0 0,1 0 0,0 1 0,-1-1 0,1 1 0,0 0 0,-1 0 0,1 0 0,4 3 0,-3-2 0,-1 1 0,-1-1 0,1 1 0,0 0 0,-1 0 0,1 1 0,-1-1 0,0 1 0,0 0 0,0 0 0,-1-1 0,1 2 0,-1-1 0,0 0 0,0 0 0,-1 1 0,1-1 0,-1 1 0,0 0 0,0-1 0,-1 1 0,1 0 0,-1-1 0,0 1 0,0 0 0,-1 5 0,0 6 0,-1-1 0,-1 0 0,0-1 0,-1 1 0,0 0 0,-1-1 0,-7 14 0,4-14 0,0-1 0,-1 1 0,0-2 0,-1 1 0,0-1 0,-12 10 0,29-25 0,1 0 0,0 1 0,0 0 0,1 0 0,-1 1 0,0 0 0,0 1 0,1 0 0,-1 0 0,0 1 0,0 0 0,1 0 0,13 4 0,-19-4 0,0 0 0,1 1 0,-1-1 0,0 1 0,0-1 0,0 1 0,0 0 0,0 0 0,-1 0 0,1 1 0,-1-1 0,1 1 0,-1-1 0,0 1 0,0 0 0,0 0 0,0 0 0,0 0 0,-1 0 0,1 0 0,-1 0 0,0 1 0,0-1 0,0 0 0,0 1 0,-1-1 0,1 1 0,-1-1 0,0 1 0,0-1 0,-1 1 0,1-1 0,0 1 0,-1-1 0,-1 4 0,0 0 8,-1-1-1,1 1 1,-1-1-1,-1 0 1,1 0-1,-1 0 1,0 0-1,0-1 1,-1 1-1,0-1 1,0 0-1,0 0 1,0-1-1,-1 0 1,-6 5-1,7-6-90,0 0 1,-1 0-1,1 0 1,0 0-1,-1-1 1,1 0-1,-1 0 1,0-1-1,0 1 1,0-1-1,0-1 1,0 1-1,0-1 1,0 0-1,0 0 1,0 0-1,-10-3 1,-5-7-6744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5:34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24575,'0'4'0,"4"10"0,2 15 0,-1 19 0,-1 27 0,8 22 0,1 10 0,-2 9 0,-2-3 0,-2-8 0,-4-14 0,-1-14 0,-1-15 0,-2-15 0,1-15-8191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0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24575,'0'9'0,"0"14"0,0 17 0,0 14 0,0 10 0,0 3 0,0-2 0,0-7 0,0-10 0,0-5 0,0-13 0,0-16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0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24575,'0'4'0,"0"6"0,0 5 0,0 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49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1 255 24575,'63'-1'0,"1"-3"0,-1-3 0,-1-3 0,72-20 0,-89 17 0,2 3 0,-1 1 0,64-3 0,-91 11 0,0-2 0,0-1 0,36-11 0,-34 9 0,0 0 0,39-5 0,69 6 0,41-5 0,-96 4 0,93 3 0,-108 5 0,-1-3 0,1-3 0,63-11 0,-25-1 0,1 5 0,1 5 0,178 10 0,-118 7 0,87 2 0,-119-15 0,134 4 0,-150 9 0,53 2 0,492-14 0,-630 3 0,-1 1 0,0 1 0,1 1 0,45 17 0,-43-13 0,1-1 0,-1-1 0,40 4 0,13-7 0,109-8 0,-188 4 0,0 0 0,0-1 0,0 1 0,0 0 0,0-1 0,0 1 0,0-1 0,0 1 0,-1-1 0,1 0 0,0 0 0,0 1 0,-1-2 0,1 1 0,0 0 0,-1 0 0,1 0 0,-1-1 0,0 1 0,1-1 0,-1 1 0,0-1 0,0 1 0,0-1 0,0 0 0,0 0 0,0 1 0,0-1 0,-1 0 0,1 0 0,-1 0 0,1 0 0,-1 0 0,0 0 0,0 0 0,0 0 0,0 0 0,0 0 0,-1-3 0,1 3 0,-1 0 0,1 1 0,-1-1 0,0 0 0,1 1 0,-1-1 0,0 1 0,0 0 0,0-1 0,0 1 0,0 0 0,-1-1 0,1 1 0,0 0 0,-1 0 0,1 0 0,-1 0 0,1 0 0,-1 0 0,1 1 0,-1-1 0,1 0 0,-1 1 0,0-1 0,1 1 0,-1 0 0,0-1 0,0 1 0,1 0 0,-1 0 0,0 0 0,0 0 0,1 0 0,-1 1 0,0-1 0,1 1 0,-1-1 0,0 1 0,1-1 0,-1 1 0,1 0 0,-1 0 0,1 0 0,-3 2 0,0-1 0,0 1 0,1 0 0,0 0 0,-1 0 0,1 0 0,0 1 0,1-1 0,-1 1 0,1 0 0,-1 0 0,1 0 0,0 0 0,0 0 0,-1 6 0,2-8 0,1 0 0,-1-1 0,1 1 0,-1 0 0,1-1 0,0 1 0,-1 0 0,1 0 0,0-1 0,0 1 0,0 0 0,1 0 0,-1-1 0,0 1 0,1 0 0,-1 0 0,1-1 0,-1 1 0,1 0 0,0-1 0,0 1 0,0-1 0,0 1 0,0-1 0,0 1 0,0-1 0,0 0 0,0 0 0,1 1 0,-1-1 0,0 0 0,1 0 0,-1 0 0,1 0 0,0-1 0,-1 1 0,4 1 0,-3-2 0,0 0 0,0 0 0,0 0 0,-1 0 0,1 0 0,0 0 0,0-1 0,0 1 0,0-1 0,-1 1 0,1-1 0,0 0 0,-1 0 0,1 1 0,0-1 0,-1 0 0,1-1 0,-1 1 0,1 0 0,-1 0 0,0-1 0,0 1 0,1 0 0,-1-1 0,0 1 0,0-1 0,0 0 0,0 1 0,-1-1 0,1 0 0,0 1 0,-1-1 0,1-4 0,1 0 0,0 0 0,0 0 0,-1 0 0,0-1 0,0 1 0,0-1 0,-1 1 0,-1-12 0,1 16 0,0 0 0,0 1 0,0-1 0,-1 0 0,1 1 0,0-1 0,-1 0 0,0 1 0,1-1 0,-1 1 0,0-1 0,0 1 0,0-1 0,0 1 0,0-1 0,0 1 0,0 0 0,0 0 0,-1 0 0,1-1 0,0 1 0,-1 1 0,1-1 0,-1 0 0,1 0 0,-1 0 0,1 1 0,-1-1 0,0 1 0,1-1 0,-1 1 0,0 0 0,1-1 0,-1 1 0,0 0 0,0 0 0,-2 1 0,2-1 0,0 1 0,-1 0 0,1 0 0,0 0 0,0 0 0,0 1 0,0-1 0,0 0 0,0 1 0,1-1 0,-1 1 0,0 0 0,1-1 0,-1 1 0,1 0 0,-1 0 0,1 0 0,0 0 0,0 0 0,0 1 0,0-1 0,1 0 0,-1 0 0,0 1 0,1-1 0,-1 5 0,1-4 0,1 1 0,-1-1 0,1 0 0,-1 1 0,1-1 0,0 0 0,0 0 0,1 0 0,-1 0 0,1 0 0,-1 0 0,1 0 0,0 0 0,0 0 0,0-1 0,0 1 0,3 1 0,-4-3 0,0 0 0,0 0 0,0 0 0,0 0 0,0 0 0,0-1 0,0 1 0,0 0 0,0-1 0,0 1 0,0-1 0,0 0 0,1 1 0,-1-1 0,0 0 0,0 1 0,0-1 0,1 0 0,-1 0 0,0 0 0,0 0 0,1 0 0,-1-1 0,0 1 0,0 0 0,1 0 0,-1-1 0,0 1 0,0-1 0,0 1 0,0-1 0,0 1 0,0-1 0,0 0 0,0 0 0,0 1 0,0-1 0,0 0 0,0 0 0,0 0 0,-1 0 0,1 0 0,0 0 0,-1 0 0,1 0 0,-1 0 0,2-3 0,1-3 0,-1 0 0,0 0 0,1-1 0,-2 1 0,1-1 0,-1 1 0,0-12 0,-1 15 0,0 1 0,0-1 0,0 1 0,0-1 0,-1 0 0,1 1 0,-1-1 0,0 1 0,0 0 0,0-1 0,-1 1 0,1 0 0,-1-1 0,0 1 0,1 0 0,-1 0 0,-1 0 0,-2-2 0,4 4 0,0 0 0,0 0 0,1 1 0,-1-1 0,-1 0 0,1 1 0,0-1 0,0 1 0,0 0 0,0-1 0,0 1 0,0 0 0,0 0 0,-1-1 0,1 1 0,0 0 0,0 0 0,0 0 0,0 1 0,-1-1 0,1 0 0,0 0 0,0 0 0,0 1 0,0-1 0,-2 1 0,1 1 0,-1 0 0,1 0 0,0 0 0,-1 0 0,1 0 0,0 0 0,0 0 0,0 1 0,0-1 0,-1 4 0,-2 3 0,0 1 0,1 0 0,0 0 0,-5 18 0,8-23 0,0-1 0,1 0 0,0 0 0,0 0 0,0 1 0,0-1 0,0 0 0,1 0 0,0 0 0,0 0 0,0 0 0,0 0 0,1 0 0,0 0 0,3 6 0,-4-9 0,0 0 0,0 1 0,0-1 0,0 0 0,1 0 0,-1 0 0,0 0 0,1 0 0,-1 0 0,1 0 0,-1 0 0,1 0 0,0-1 0,-1 1 0,1-1 0,0 1 0,-1-1 0,1 0 0,0 0 0,-1 1 0,1-1 0,0 0 0,0 0 0,-1-1 0,1 1 0,0 0 0,-1-1 0,1 1 0,0-1 0,-1 1 0,1-1 0,0 0 0,-1 0 0,1 0 0,-1 1 0,0-1 0,1-1 0,-1 1 0,3-2 0,1-3 0,0 1 0,-1-1 0,1 0 0,-1 0 0,0 0 0,-1 0 0,0-1 0,1 1 0,-2-1 0,1 0 0,-1 0 0,0 0 0,-1 0 0,2-12 0,-3 15 0,0 1 0,0 0 0,0 0 0,0-1 0,0 1 0,-1 0 0,1 0 0,-1 0 0,0-1 0,0 1 0,0 0 0,0 0 0,0 0 0,-4-5 0,3 6 0,0 1 0,1-1 0,-1 1 0,0-1 0,0 1 0,0 0 0,0 0 0,0 0 0,0 0 0,0 0 0,-1 0 0,1 1 0,0-1 0,0 1 0,-1-1 0,1 1 0,0 0 0,-1 0 0,1 0 0,0 0 0,-1 0 0,1 1 0,-4 0 0,0 1 0,0 0 0,-1 0 0,1 1 0,0 0 0,0 0 0,1 0 0,-1 1 0,1-1 0,-1 1 0,1 1 0,0-1 0,1 1 0,-1 0 0,1 0 0,-5 7 0,7-9 0,-1 0 0,1 1 0,0-1 0,0 1 0,0-1 0,1 1 0,-1 0 0,1 0 0,0 0 0,0 0 0,0 0 0,0 0 0,1 0 0,0 0 0,0 0 0,0 0 0,0 0 0,0 1 0,1-1 0,0 0 0,0 0 0,0 0 0,0 0 0,1-1 0,2 6 0,-3-7 0,0-1 0,0 1 0,0-1 0,1 1 0,-1-1 0,0 0 0,0 1 0,1-1 0,-1 0 0,1 0 0,0 0 0,-1 0 0,1 0 0,-1 0 0,1-1 0,0 1 0,0 0 0,0-1 0,-1 0 0,1 1 0,0-1 0,0 0 0,0 0 0,0 0 0,0 0 0,-1 0 0,1 0 0,0-1 0,0 1 0,0 0 0,0-1 0,-1 0 0,1 1 0,0-1 0,-1 0 0,1 0 0,0 0 0,-1 0 0,3-2 0,0-1 0,1 1 0,-1-1 0,0 1 0,0-1 0,0-1 0,-1 1 0,0 0 0,1-1 0,-2 0 0,1 0 0,0 0 0,1-6 0,-3 9 0,0-1 0,0 0 0,-1 1 0,1-1 0,-1 0 0,0 0 0,0 0 0,0 1 0,0-1 0,0 0 0,-1 0 0,1 0 0,-1 1 0,-1-6 0,1 7 0,1 0 0,-1 0 0,0-1 0,0 1 0,0 0 0,0 0 0,0 0 0,0 0 0,0 0 0,0 0 0,-1 0 0,1 1 0,0-1 0,0 0 0,-1 1 0,1-1 0,0 1 0,-1-1 0,1 1 0,-3-1 0,1 1 0,-1 0 0,1 0 0,-1 0 0,1 1 0,0-1 0,-1 1 0,1 0 0,0 0 0,0 0 0,-1 0 0,1 1 0,0-1 0,0 1 0,0 0 0,1 0 0,-1 0 0,0 0 0,1 0 0,-1 1 0,1-1 0,0 1 0,-3 3 0,2-1 0,0 0 0,0 0 0,0 0 0,1 0 0,0 0 0,0 1 0,0-1 0,1 1 0,0-1 0,-1 8 0,2-11 0,0-1 0,0 1 0,0 0 0,0 0 0,0 0 0,1 0 0,-1-1 0,0 1 0,1 0 0,-1 0 0,1-1 0,0 1 0,0 0 0,0-1 0,0 1 0,0-1 0,0 1 0,0-1 0,0 0 0,0 1 0,1-1 0,-1 0 0,0 0 0,1 0 0,-1 0 0,1 0 0,0 0 0,-1 0 0,1 0 0,0-1 0,-1 1 0,1-1 0,0 1 0,0-1 0,2 1 0,-1-1 0,0-1 0,1 1 0,-1-1 0,0 1 0,0-1 0,0 0 0,0 0 0,0 0 0,0-1 0,-1 1 0,1-1 0,0 1 0,-1-1 0,1 0 0,-1 0 0,1 0 0,-1 0 0,0-1 0,0 1 0,0 0 0,3-6 0,2-2 0,-1 1 0,0-1 0,-1 0 0,7-19 0,-10 26-57,-1 0 0,0 0 1,0 1-1,-1-1 0,1 0 0,-1 0 0,1 0 0,-1 0 0,0 0 0,0 0 0,0 0 1,0 0-1,-1 1 0,1-1 0,-1 0 0,0 0 0,0 0 0,0 0 0,0 1 1,0-1-1,0 1 0,-1-1 0,-2-3 0,-9-5-6769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1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1 24575,'-4'2'0,"-1"-1"0,1 1 0,0 1 0,0-1 0,1 0 0,-1 1 0,0 0 0,1 0 0,0 0 0,-1 0 0,1 1 0,1-1 0,-6 8 0,5-6 0,-17 20 0,2 1 0,1 1 0,2 0 0,0 1 0,2 1 0,1 1 0,-10 36 0,10-21 0,3 1 0,2 0 0,2 1 0,1 57 0,6-24 0,0-44 0,-4 64 0,2-99-62,0 1 0,0 0 0,0-1 0,-1 1 0,1-1 0,0 1 0,-1 0 0,1-1 0,-1 1 0,1-1 0,-1 1 0,0-1-1,0 0 1,0 1 0,0-1 0,0 0 0,0 0 0,0 1 0,0-1 0,0 0 0,-3 2 0,-6-3-6764</inkml:trace>
  <inkml:trace contextRef="#ctx0" brushRef="#br0" timeOffset="1">1 593 24575,'4'0'0,"14"-4"0,21-2 0,29-8 0,32-1 0,28-20 0,23-12 0,-16 3-8191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1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128 268 24575,'0'-1'0,"1"0"0,-1 0 0,0 1 0,0-1 0,0 0 0,-1 0 0,1 0 0,0 1 0,0-1 0,0 0 0,0 0 0,-1 0 0,1 1 0,0-1 0,-1 0 0,1 1 0,-1-1 0,1 0 0,-1 1 0,1-1 0,-1 0 0,1 1 0,-1-1 0,0 1 0,1-1 0,-1 1 0,0-1 0,1 1 0,-1 0 0,0-1 0,1 1 0,-1 0 0,0-1 0,0 1 0,0 0 0,1 0 0,-1 0 0,0 0 0,0 0 0,0 0 0,1 0 0,-1 0 0,0 0 0,0 0 0,0 0 0,1 1 0,-1-1 0,0 0 0,0 0 0,1 1 0,-1-1 0,0 1 0,0-1 0,1 0 0,-1 1 0,1-1 0,-1 1 0,0 0 0,1-1 0,-1 1 0,0 1 0,-3 5 0,0 0 0,0 0 0,1 1 0,-1 0 0,2-1 0,-1 1 0,1 0 0,-2 17 0,-3 73 0,6-68 0,-1 7 0,-1-2 0,2 0 0,4 47 0,-3-74 0,1 0 0,1 0 0,-1-1 0,1 1 0,1 0 0,0 0 0,0-1 0,0 1 0,1-1 0,0 0 0,0 0 0,0-1 0,1 1 0,0-1 0,11 10 0,-12-13 0,1 0 0,0 0 0,0-1 0,0 1 0,0-1 0,0 0 0,1 0 0,-1-1 0,1 0 0,-1 0 0,1 0 0,-1 0 0,1-1 0,-1 0 0,1 0 0,-1-1 0,1 0 0,0 0 0,-1 0 0,0 0 0,1-1 0,-1 0 0,0 0 0,9-5 0,-3 1 0,0 0 0,0-1 0,-1 0 0,0-1 0,0 0 0,-1 0 0,0-1 0,0-1 0,-1 1 0,7-12 0,-6 4 0,0 1 0,-2-1 0,0 0 0,-1-1 0,-1 0 0,0 0 0,4-37 0,-1-131 0,-8 172 0,0-2 0,1-15 0,-1 0 0,-2 0 0,-9-45 0,10 69 0,-1 1 0,1 0 0,-1-1 0,0 1 0,-1 0 0,1 0 0,-1 1 0,0-1 0,-1 0 0,1 1 0,-1 0 0,0 0 0,-1 0 0,1 0 0,-1 1 0,0 0 0,0 0 0,0 0 0,-1 0 0,1 1 0,-1 0 0,0 0 0,-6-2 0,-1 2 0,-1 1 0,1 0 0,0 1 0,-1 0 0,1 1 0,-1 0 0,1 1 0,0 1 0,0 0 0,-1 1 0,1 1 0,1 0 0,-1 0 0,0 1 0,-18 11 0,24-13 0,1 1 0,0 0 0,0 0 0,1 0 0,-1 1 0,1 0 0,0 0 0,0 0 0,0 0 0,1 1 0,0 0 0,0 0 0,0 0 0,1 0 0,0 1 0,0-1 0,1 1 0,0 0 0,0 0 0,0 0 0,1 0 0,0 0 0,0 0 0,1 0 0,0 0 0,0 0 0,1 0 0,0 0 0,0 0 0,4 14 0,-3-15 0,0 1 0,1-1 0,0 0 0,0 1 0,0-1 0,1 0 0,-1-1 0,2 1 0,-1-1 0,0 0 0,1 0 0,0 0 0,0 0 0,1-1 0,-1 0 0,1 0 0,0-1 0,0 1 0,0-1 0,0-1 0,1 1 0,-1-1 0,1 0 0,8 1 0,-2-1 0,0-1 0,-1-1 0,1 0 0,0 0 0,0-1 0,-1-1 0,1 0 0,-1-1 0,1 0 0,-1-1 0,0-1 0,15-7 0,165-93-1365,-160 89-5461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2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24575,'4'0'0,"10"0"0,11 0 0,9 0 0,8 0 0,9 0 0,0-4 0,-5-2 0,-9-3 0,-12-1-8191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2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24575,'-8'4'0,"5"10"0,12 3 0,17-3 0,16-2 0,19-8 0,14-5 0,9-10 0,1-8 0,-13 0-8191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3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154 102 24575,'-1'-1'0,"1"-1"0,-1 1 0,0-1 0,1 1 0,-1 0 0,0-1 0,0 1 0,0 0 0,0 0 0,0-1 0,0 1 0,0 0 0,0 0 0,-1 0 0,1 0 0,0 1 0,0-1 0,-1 0 0,1 0 0,-1 1 0,1-1 0,-1 1 0,1-1 0,-1 1 0,1 0 0,-1 0 0,1-1 0,-1 1 0,0 0 0,1 0 0,-1 1 0,1-1 0,-1 0 0,1 0 0,-1 1 0,1-1 0,-1 1 0,1-1 0,-1 1 0,1 0 0,0-1 0,-1 1 0,1 0 0,0 0 0,0 0 0,-1 0 0,1 0 0,0 0 0,0 1 0,-1 1 0,-4 3 0,-1 1 0,1 1 0,0-1 0,1 1 0,0 0 0,0 0 0,-3 10 0,-1 9 0,0 1 0,2 0 0,2 0 0,0 0 0,2 1 0,1 0 0,1 0 0,2 0 0,1-1 0,1 1 0,1 0 0,12 40 0,-13-59 0,1-1 0,0 0 0,0 0 0,1 0 0,0 0 0,1-1 0,0 0 0,0 0 0,1 0 0,0-1 0,0 0 0,16 12 0,-19-16 0,0-1 0,0 0 0,0 0 0,0 0 0,0-1 0,1 1 0,-1-1 0,1 0 0,-1-1 0,0 1 0,1-1 0,-1 1 0,1-1 0,0 0 0,-1-1 0,0 1 0,1-1 0,-1 0 0,1 0 0,-1-1 0,0 1 0,0-1 0,1 0 0,-1 0 0,-1 0 0,1-1 0,0 1 0,0-1 0,-1 0 0,5-4 0,2-4 0,-1 1 0,0-2 0,-1 1 0,0-1 0,0-1 0,-1 1 0,-1-1 0,0 0 0,-1-1 0,-1 1 0,6-28 0,-4 11 0,-2 0 0,-1 0 0,-1 0 0,-4-51 0,0 60 0,-1-1 0,-1 1 0,-1-1 0,-1 1 0,-1 1 0,-17-38 0,20 50 0,0 1 0,0-1 0,-1 0 0,0 1 0,0 0 0,-1 0 0,0 1 0,0 0 0,0 0 0,-1 0 0,0 1 0,0 0 0,-1 0 0,1 1 0,-1-1 0,0 2 0,0-1 0,-1 1 0,-13-3 0,17 6 7,1-1 0,-1 1-1,1 0 1,-1 0 0,1 1-1,-1 0 1,1-1-1,-1 2 1,1-1 0,0 0-1,0 1 1,0 0 0,-1 0-1,1 0 1,1 0 0,-1 1-1,-4 3 1,1-1-172,1 1 0,0 0 0,1 0 0,0 0 0,0 1 0,0 0 0,1 0 0,-6 12 0,-3 12-6661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5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6 24575,'-5'-6'0,"-4"13"0,-7 12 0,11-8 0,1 0 0,1 0 0,0 0 0,1 1 0,0-1 0,0 1 0,1 23 0,1-30 0,0 1 0,1 0 0,0-1 0,0 1 0,0-1 0,1 1 0,-1-1 0,5 8 0,-5-11 0,0 0 0,0 0 0,1 0 0,-1 0 0,1-1 0,-1 1 0,1 0 0,0-1 0,-1 1 0,1-1 0,0 0 0,0 1 0,0-1 0,0 0 0,0 0 0,1 0 0,-1-1 0,0 1 0,0 0 0,4 0 0,-4-1 0,0 0 0,0 0 0,0 0 0,0 0 0,0 0 0,1-1 0,-1 1 0,0 0 0,0-1 0,0 0 0,0 1 0,-1-1 0,1 0 0,0 0 0,0 0 0,0 0 0,-1-1 0,1 1 0,0 0 0,2-4 0,-1 1 0,0 0 0,0 0 0,-1 0 0,1 0 0,-1-1 0,0 1 0,0-1 0,2-9 0,-2 8 0,-1 1 0,0-1 0,0 1 0,0-1 0,-1 1 0,1-1 0,-2 0 0,1 1 0,0-1 0,-1 1 0,0-1 0,0 1 0,-1-1 0,0 1 0,0 0 0,-5-10 0,-13-2-1365,-1 6-5461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7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24575,'4'0'0,"11"0"0,14 0 0,15 0 0,13 0 0,9-5 0,6 0 0,4-1 0,-4-2 0,-5-1 0,-22 2 0,-19 2-8191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7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24575,'8'0'0,"12"0"0,14 0 0,15 0 0,11 0 0,8 0 0,9-8 0,1-3 0,-10 0 0,-16-6 0,-13 0 0,-13 3-8191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08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24575,'1'-1'0,"-1"0"0,0 0 0,0 0 0,1 0 0,-1 1 0,1-1 0,-1 0 0,1 0 0,-1 0 0,1 0 0,-1 1 0,1-1 0,0 0 0,-1 1 0,1-1 0,0 0 0,0 1 0,-1-1 0,1 1 0,0-1 0,0 1 0,0 0 0,0-1 0,0 1 0,0 0 0,-1 0 0,1-1 0,2 1 0,30-4 0,-28 3 0,17 0 0,1 0 0,0 1 0,0 2 0,0 0 0,0 1 0,-1 1 0,1 2 0,-1 0 0,33 14 0,-51-18 0,-1 0 0,1 0 0,-1 1 0,0-1 0,0 1 0,0-1 0,0 1 0,0 0 0,0 0 0,-1 0 0,1 0 0,-1 1 0,0-1 0,0 1 0,-1-1 0,1 1 0,2 7 0,-3-3 0,0-1 0,0 1 0,0-1 0,-1 1 0,0 0 0,-1-1 0,1 1 0,-5 14 0,-1 2 0,-2-1 0,-1 0 0,-1 0 0,-24 40 0,13-27-455,-2-2 0,-33 38 0,25-39-6371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2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24575,'18'0'0,"37"0"0,0 1 0,108 18 0,-90-6 0,144 7 0,76-20 0,-150-2 0,2706 1 0,-2772-2 0,103-17 0,-176 17 0,-15-2 0,-21-5 0,28 8 0,-28-9 0,0-2 0,-56-31 0,-12-7 0,86 46 0,-44-22 0,53 23 0,7 2 0,32 7 0,-4 1 0,42 16 0,-62-18 0,-1 0 0,1 0 0,-1 0 0,0 1 0,0 1 0,-1-1 0,0 2 0,10 7 0,-17-12 0,0 0 0,0-1 0,0 1 0,0 0 0,0 0 0,0-1 0,-1 1 0,1 0 0,-1 0 0,1 0 0,-1 0 0,0 0 0,1 0 0,-1 0 0,0 0 0,0 0 0,0 0 0,-1 0 0,1 0 0,0 0 0,-1 0 0,0-1 0,1 1 0,-1 0 0,0 0 0,0 0 0,0 0 0,0-1 0,-2 4 0,-4 5 0,-1 0 0,-1 0 0,-14 13 0,9-9 0,-9 8-1365,3-3-5461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3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24575,'0'4'0,"0"10"0,0 10 0,4 5 0,2 1 0,-1 5 0,-1 0 0,-1-7-8191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4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24575,'-9'0'0,"-2"4"0,1 6 0,1 9 0,3 6 0,6 11 0,4 8 0,0 5 0,0-2 0,0 0 0,2 0 0,2-4 0,-2-5 0,-2-1 0,-1-6-8191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4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24575,'32'-39'0,"13"-13"0,-43 50 0,1 0 0,0 0 0,0 0 0,0 0 0,0 0 0,0 1 0,0-1 0,0 1 0,1 0 0,-1-1 0,0 2 0,1-1 0,-1 0 0,1 1 0,-1 0 0,5-1 0,-6 2 0,0-1 0,0 1 0,0-1 0,-1 1 0,1 0 0,0 0 0,-1 0 0,1 0 0,-1 0 0,1 0 0,-1 0 0,1 0 0,-1 0 0,0 1 0,0-1 0,1 1 0,-1-1 0,0 1 0,0-1 0,-1 1 0,1 0 0,0-1 0,0 1 0,-1 0 0,1 0 0,-1-1 0,0 1 0,1 0 0,-1 2 0,2 57 0,-16 5 0,11-55 0,0 1 0,0-1 0,1 1 0,-1 19 0,3-30 0,0 1 0,0-1 0,0 0 0,1 1 0,-1-1 0,1 0 0,-1 0 0,0 0 0,1 1 0,0-1 0,-1 0 0,1 0 0,0 0 0,0 0 0,-1 0 0,1 0 0,0 0 0,0 0 0,0 0 0,0-1 0,0 1 0,0 0 0,1 0 0,-1-1 0,0 1 0,0-1 0,0 1 0,1-1 0,-1 0 0,0 1 0,0-1 0,3 0 0,48-1 0,-34 0 0,-12 1 0,0 0 0,0 0 0,0 1 0,0 0 0,0 0 0,0 1 0,0 0 0,0 0 0,6 3 0,-11-4 0,1 0 0,-1-1 0,1 1 0,-1 0 0,1 0 0,-1 0 0,0 0 0,0 1 0,1-1 0,-1 0 0,0 0 0,0 1 0,0-1 0,0 1 0,-1-1 0,1 1 0,0-1 0,-1 1 0,1 0 0,-1-1 0,1 1 0,-1-1 0,0 1 0,0 0 0,0 0 0,0-1 0,0 1 0,0 0 0,0-1 0,0 1 0,-1 0 0,1-1 0,0 1 0,-1-1 0,0 1 0,1 0 0,-2 1 0,-3 5 9,0 0-1,0 0 1,0-1-1,-1 1 1,0-1 0,-1-1-1,0 1 1,0-1-1,0 0 1,-1-1-1,0 1 1,0-2-1,-9 5 1,9-5-108,0 0 0,1-1 0,-1 0 0,-1-1 0,1 0 0,0 0 0,0 0 0,-1-1 0,1-1 0,-1 1 0,1-1 0,0-1 0,-1 0 0,-13-3 0,-7-6-6727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5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37 194 24575,'-2'0'0,"0"0"0,-1 0 0,1-1 0,0 0 0,0 1 0,0-1 0,0 0 0,0 0 0,0 0 0,1 0 0,-1 0 0,0 0 0,0-1 0,-1-1 0,3 3 0,-1-1 0,1 1 0,-1 0 0,1-1 0,-1 1 0,1-1 0,0 1 0,-1-1 0,1 1 0,0-1 0,0 1 0,-1-1 0,1 0 0,0 1 0,0-1 0,0 1 0,0-1 0,0 0 0,-1 1 0,1-1 0,0 1 0,1-1 0,-1 0 0,0 1 0,0-1 0,0 1 0,0-1 0,0 1 0,0-1 0,1 0 0,-1 1 0,0-1 0,1 1 0,-1-1 0,0 1 0,1-1 0,-1 1 0,0-1 0,1 1 0,-1 0 0,1-1 0,-1 1 0,1 0 0,-1-1 0,1 1 0,-1 0 0,1-1 0,-1 1 0,1 0 0,0 0 0,0-1 0,26-9 0,-1 1 0,56-10 0,-64 16 0,0-1 0,0 0 0,-1-1 0,1-1 0,-1 0 0,0-1 0,-1-1 0,1-1 0,22-16 0,-38 24 0,0 0 0,0 1 0,-1-1 0,1 0 0,0 0 0,0 0 0,-1 0 0,1 0 0,0 0 0,-1 0 0,1 0 0,-1 0 0,1 0 0,-1 0 0,0 0 0,1-1 0,-1 1 0,0 0 0,0 0 0,0 0 0,0 0 0,0-1 0,0 1 0,0 0 0,0 0 0,0 0 0,-1-1 0,1 1 0,-1 0 0,1 1 0,0-1 0,-1 1 0,1-1 0,-1 1 0,1-1 0,0 1 0,-1-1 0,1 1 0,-1 0 0,1-1 0,-1 1 0,0 0 0,1-1 0,-1 1 0,1 0 0,-1 0 0,0-1 0,1 1 0,-1 0 0,1 0 0,-1 0 0,0 0 0,1 0 0,-1 0 0,0 0 0,1 0 0,-1 0 0,0 0 0,1 0 0,-1 1 0,1-1 0,-1 0 0,0 0 0,1 1 0,-1-1 0,1 0 0,-1 1 0,1-1 0,-2 1 0,2 1 0,0-1 0,1 1 0,-1 0 0,0-1 0,1 1 0,-1 0 0,1-1 0,-1 1 0,1-1 0,0 1 0,0-1 0,0 0 0,-1 1 0,1-1 0,1 0 0,-1 1 0,0-1 0,0 0 0,2 1 0,1 4 0,7 7 0,-2 0 0,0 1 0,0 0 0,-1 1 0,-1 0 0,-1 0 0,6 18 0,-11-26 0,1 0 0,-1 1 0,0-1 0,-1 0 0,0 1 0,0-1 0,-1 1 0,0-1 0,0 1 0,0-1 0,-1 0 0,0 0 0,-1 0 0,0 0 0,0 0 0,0 0 0,-1-1 0,-6 10 0,-27 29-1365,-3-3-5461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6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0 218 24575,'0'0'0,"1"-1"0,-1 0 0,0 0 0,1 0 0,-1 1 0,1-1 0,-1 0 0,1 0 0,-1 1 0,1-1 0,0 1 0,-1-1 0,1 0 0,0 1 0,-1-1 0,1 1 0,0 0 0,0-1 0,0 1 0,-1 0 0,1-1 0,0 1 0,0 0 0,0 0 0,1-1 0,27-4 0,-26 5 0,88-8 0,117 6 0,-11 1 0,-84-3 0,0-5 0,212-45 0,-113 12 0,-120 26 0,-90 16 0,0 0 0,0-1 0,0 1 0,0 0 0,0-1 0,0 1 0,0-1 0,-1 0 0,1 0 0,0 1 0,0-1 0,-1 0 0,1 0 0,-1-1 0,3-1 0,-4 2 0,0 1 0,0-1 0,0 0 0,0 1 0,0-1 0,0 1 0,0-1 0,0 0 0,0 1 0,-1-1 0,1 1 0,0-1 0,-1 1 0,1-1 0,0 0 0,-1 1 0,1 0 0,0-1 0,-1 1 0,1-1 0,-1 1 0,1-1 0,-1 1 0,1 0 0,-1-1 0,1 1 0,-1 0 0,1 0 0,-1-1 0,0 1 0,-60-22 0,29 15-1365,3 1-5461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7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24575,'803'0'0,"-728"4"0,1 3 0,126 29 0,-108-17 0,-89-18 15,0 0 0,0 0 0,0-1 0,0 1 0,0-1 0,-1 0 0,9-2 0,-12 2-50,0 0-1,0-1 1,0 1 0,-1-1-1,1 1 1,0-1-1,0 0 1,0 1 0,-1-1-1,1 0 1,0 1 0,-1-1-1,1 0 1,-1 0 0,1 0-1,0 1 1,-1-1 0,0 0-1,1 0 1,-1 0-1,0 0 1,1 0 0,-1 0-1,0 0 1,0 0 0,0 0-1,0 0 1,0 0 0,0 0-1,0 0 1,0 0 0,0 0-1,0 0 1,-1 0-1,1 0 1,0 0 0,-1 1-1,1-1 1,-1 0 0,1 0-1,-1-1 1,-10-24-6791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8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24575,'119'92'0,"-66"-53"0,60 48 0,-103-78 0,-1 0 0,1 1 0,-2 1 0,1-1 0,-1 1 0,-1 1 0,0-1 0,5 14 0,-10-21 0,0 1 0,-1 0 0,0 0 0,0-1 0,0 1 0,0 0 0,-1 0 0,0 0 0,0 0 0,0 0 0,-1 0 0,0 0 0,0-1 0,0 1 0,0 0 0,-1 0 0,1-1 0,-1 1 0,-1-1 0,1 0 0,-4 6 0,-7 7 0,0-2 0,0 0 0,-2 0 0,-16 13 0,-27 28 0,47-43-170,0 0-1,1 0 0,1 1 1,0 0-1,1 1 0,0 0 1,-8 23-1,9-7-6655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9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0 24575,'-1'9'0,"0"-1"0,-1 0 0,0 0 0,0 0 0,0 0 0,-8 14 0,-4 16 0,-15 55 0,-29 185 0,55-241 0,3-37 0,0 0 0,0 1 0,0-1 0,0 0 0,0 0 0,0 1 0,0-1 0,0 0 0,0 0 0,0 1 0,0-1 0,0 0 0,0 0 0,0 1 0,0-1 0,0 0 0,0 0 0,0 0 0,0 1 0,0-1 0,0 0 0,0 0 0,0 1 0,1-1 0,-1 0 0,0 0 0,0 0 0,0 1 0,0-1 0,1 0 0,-1 0 0,0 0 0,0 0 0,0 1 0,1-1 0,-1 0 0,0 0 0,0 0 0,0 0 0,1 0 0,-1 0 0,0 0 0,0 0 0,1 0 0,-1 0 0,0 0 0,0 0 0,1 0 0,10-12 0,8-23 0,46-162 0,-45 126 0,30-68 0,-47 132 0,1-1 0,-1 1 0,1 0 0,1 0 0,-1 1 0,1-1 0,6-5 0,-10 11 0,0 0 0,0 0 0,0 0 0,0 0 0,1 1 0,-1-1 0,0 0 0,1 1 0,-1-1 0,1 1 0,-1-1 0,0 1 0,1 0 0,-1-1 0,1 1 0,-1 0 0,1 0 0,-1 0 0,1 0 0,-1 0 0,1 1 0,-1-1 0,1 0 0,-1 1 0,1-1 0,-1 1 0,0-1 0,1 1 0,-1 0 0,0 0 0,0-1 0,1 1 0,-1 0 0,0 0 0,0 0 0,0 0 0,0 0 0,0 1 0,0-1 0,0 0 0,-1 0 0,2 3 0,13 21 0,-1 0 0,-1 1 0,-1 0 0,-1 1 0,-2 1 0,8 35 0,5 13 0,-16-60 0,-4-5 0,2-1 0,-1-1 0,2 1 0,9 17 0,-14-26 0,0-1 0,0 0 0,0 0 0,0 0 0,0 0 0,0 0-1,0 1 1,1-1 0,-1 0 0,0 0 0,0 0 0,0 0 0,0 0 0,0 0-1,0 1 1,0-1 0,0 0 0,0 0 0,0 0 0,1 0 0,-1 0 0,0 0-1,0 0 1,0 0 0,0 0 0,0 0 0,0 1 0,1-1 0,-1 0 0,0 0-1,0 0 1,0 0 0,0 0 0,0 0 0,1 0 0,-1 0 0,0 0 0,0 0-1,0 0 1,0 0 0,0 0 0,1 0 0,-1-1 0,0 1 0,0 0 0,0 0-1,0 0 1,0 0 0,0 0 0,1 0 0,-1 0 0,0 0 0,0 0 0,0 0-1,0 0 1,0-1 0,0 1 0,0 0 0,0 0 0,1 0 0,1-10-1075,-2 10 792,1-18-6543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9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17 124 24575,'-8'0'0,"0"-8"0,8-3 0,6 0 0,16 2 0,12-1 0,8 1 0,7-7 0,2 0 0,-8-2 0,-10 3-8191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19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26 144 24575,'-1'0'0,"0"0"0,-1 0 0,1 0 0,-1 0 0,1 1 0,0-1 0,-1 0 0,1 1 0,0-1 0,0 1 0,-1 0 0,1-1 0,0 1 0,0 0 0,0 0 0,-2 2 0,3-3 0,-1 0 0,1 1 0,0-1 0,0 1 0,-1-1 0,1 1 0,0-1 0,0 1 0,0 0 0,0-1 0,0 1 0,0-1 0,0 1 0,0-1 0,0 1 0,0-1 0,0 1 0,0-1 0,0 1 0,0-1 0,1 1 0,-1-1 0,0 1 0,0-1 0,0 1 0,1-1 0,-1 1 0,0-1 0,1 1 0,-1-1 0,0 0 0,1 1 0,-1-1 0,1 0 0,-1 1 0,1-1 0,-1 0 0,1 0 0,-1 1 0,0-1 0,1 0 0,0 0 0,-1 0 0,1 1 0,0-1 0,10 4 0,0 0 0,0-1 0,0 0 0,1 0 0,-1-1 0,1-1 0,0 0 0,12-1 0,3-1 0,0-1 0,38-8 0,-26 3 0,0-2 0,-1-2 0,0-2 0,0-1 0,-2-2 0,40-23 0,-73 37 0,0 0 0,0 0 0,0-1 0,-1 1 0,1 0 0,-1-1 0,1 0 0,-1 1 0,0-1 0,0 0 0,0 0 0,2-5 0,-3 6 0,-1 1 0,0 0 0,0 0 0,0 0 0,0 0 0,0 0 0,0 0 0,0 0 0,0 0 0,-1 0 0,1 0 0,0 0 0,-1 0 0,1 0 0,-1 0 0,1 0 0,-1 0 0,1 0 0,-1 0 0,1 0 0,-1 0 0,0 0 0,0 1 0,1-1 0,-1 0 0,0 1 0,0-1 0,0 0 0,0 1 0,0-1 0,0 1 0,0-1 0,0 1 0,0 0 0,0 0 0,0-1 0,0 1 0,0 0 0,0 0 0,0 0 0,-2 0 0,-3-1 0,0 0 0,0 1 0,0 0 0,0 0 0,0 0 0,-8 2 0,14-2 0,-1 0 0,0 0 0,1 0 0,-1 0 0,0 0 0,0 1 0,1-1 0,-1 0 0,0 1 0,1-1 0,-1 0 0,1 1 0,-1-1 0,0 1 0,1-1 0,-1 1 0,1-1 0,-1 1 0,1-1 0,-1 1 0,1 0 0,0-1 0,-1 2 0,1-1 0,0 0 0,0 0 0,1 0 0,-1 0 0,0 0 0,1 0 0,-1 1 0,1-1 0,-1 0 0,1 0 0,-1 0 0,1 0 0,0-1 0,0 1 0,-1 0 0,1 0 0,0 0 0,0 0 0,0-1 0,2 2 0,4 4 0,1 1 0,-1 0 0,-1 0 0,1 1 0,-1-1 0,0 1 0,6 12 0,-10-16 0,0 1 0,-1 0 0,1-1 0,-1 1 0,0 0 0,0 0 0,0 0 0,-1 0 0,0 0 0,0 0 0,0 0 0,0 0 0,-1 0 0,0 0 0,0 0 0,-3 8 0,-1-1-151,-1 0-1,-1 0 0,0 0 0,0-1 1,-1 0-1,0-1 0,-1 0 1,-12 10-1,1-1-6674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25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0 24575,'-5'55'0,"-3"0"0,-16 61 0,15-76 0,-63 330 0,67-334 0,6-33 0,2-7 0,7-15 0,10-28 0,105-348 0,-124 388 0,5-17 0,2-1 0,0 1 0,21-43 0,-28 66 0,-1 0 0,0 0 0,0 0 0,1 0 0,-1 0 0,1 0 0,-1 1 0,1-1 0,-1 0 0,1 0 0,0 1 0,-1-1 0,1 0 0,0 1 0,-1-1 0,1 1 0,0-1 0,0 1 0,-1-1 0,1 1 0,0-1 0,0 1 0,0 0 0,0-1 0,0 1 0,0 0 0,0 0 0,0 0 0,0 0 0,-1 0 0,1 0 0,0 0 0,0 0 0,0 0 0,0 0 0,0 0 0,0 1 0,0-1 0,0 0 0,0 1 0,-1-1 0,1 1 0,0-1 0,0 1 0,0-1 0,-1 1 0,1-1 0,0 1 0,-1 0 0,1-1 0,0 1 0,-1 0 0,1 0 0,-1-1 0,1 1 0,-1 0 0,1 1 0,4 6 0,-1 0 0,0 1 0,0-1 0,4 14 0,6 35 43,-3-1-1,7 81 0,5 33-1534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3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24575,'0'8'0,"4"3"0,1 8 0,0 8 0,-1 8 0,-1 1 0,-1 4 0,7 3 0,2 1 0,-1 3 0,-2 0 0,-2-7-8191</inkml:trace>
  <inkml:trace contextRef="#ctx0" brushRef="#br0" timeOffset="1">72 760 24575,'0'4'0,"0"10"0,0 9 0,0 11 0,0 2 0,0 3 0,0 0 0,0-3 0,0-8-8191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2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24575,'4'0'0,"6"0"0,5 0 0,8-8 0,13-3 0,9-4 0,1 1 0,-7-1 0,-7 1 0,-8 4-8191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2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1 129 24575,'34'11'0,"-13"-2"0,2-4 0,0 0 0,0-2 0,1 0 0,0-2 0,-1-1 0,1 0 0,-1-2 0,34-6 0,-38 4 0,1 0 0,-1-1 0,0-2 0,0 0 0,0 0 0,-1-2 0,-1 0 0,1-1 0,-1-1 0,17-15 0,-32 25 0,-1 0 0,1-1 0,-1 1 0,1 0 0,-1 0 0,0-1 0,0 1 0,1-1 0,-1 1 0,0-1 0,-1 1 0,1-1 0,0 0 0,0 0 0,-1 1 0,1-1 0,-1 0 0,1 0 0,-1-2 0,0 3 0,0 0 0,-1 0 0,1 0 0,-1 0 0,1 0 0,-1 0 0,0 0 0,1 1 0,-1-1 0,0 0 0,0 0 0,1 1 0,-1-1 0,0 0 0,0 1 0,0-1 0,0 1 0,0-1 0,0 1 0,0-1 0,0 1 0,0 0 0,-1-1 0,-8-1 0,-1 0 0,1 1 0,0 0 0,-21 1 0,31 0 0,0-1 0,-1 1 0,1 0 0,0 0 0,0 0 0,0 0 0,-1 0 0,1 0 0,0 0 0,0 0 0,-1 0 0,1 0 0,0 0 0,0 0 0,-1 0 0,1 0 0,0 0 0,0 0 0,0 1 0,-1-1 0,1 0 0,0 0 0,0 0 0,0 0 0,-1 0 0,1 0 0,0 1 0,0-1 0,0 0 0,0 0 0,-1 0 0,1 0 0,0 1 0,0-1 0,0 0 0,0 0 0,0 0 0,0 1 0,0-1 0,0 0 0,-1 0 0,1 1 0,0-1 0,0 0 0,0 0 0,0 1 0,0-1 0,0 0 0,0 0 0,0 0 0,1 1 0,-1-1 0,0 0 0,13 15 0,28 16 0,-37-28 0,2 2 8,1 1-1,-1 1 1,0 0-1,-1-1 1,0 2-1,0-1 1,0 1-1,-1-1 1,0 1-1,0 0 1,-1 1-1,0-1 1,-1 1-1,0-1 0,2 15 1,-2-12-132,-1 1 0,0-1 1,0 0-1,-1 0 0,-1 1 0,0-1 1,-1 0-1,0 0 0,0 0 0,-1 0 1,-9 20-1,1-12-6702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28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284 267 24575,'-7'-3'0,"1"1"0,-1 0 0,0 0 0,0 0 0,0 1 0,0 0 0,-1 1 0,1-1 0,0 1 0,0 1 0,0-1 0,-1 1 0,1 1 0,0-1 0,0 1 0,1 0 0,-1 1 0,0-1 0,1 2 0,-1-1 0,1 0 0,-10 8 0,6-3 0,0 0 0,0 0 0,0 1 0,1 1 0,0-1 0,1 1 0,0 1 0,1-1 0,0 1 0,1 1 0,-10 23 0,15-31 0,-1 0 0,2-1 0,-1 1 0,0 0 0,1 0 0,-1 0 0,1 0 0,1 0 0,-1 0 0,0 0 0,1 0 0,0 0 0,0 0 0,0 0 0,0-1 0,0 1 0,1 0 0,0-1 0,0 1 0,0-1 0,0 1 0,0-1 0,1 0 0,0 0 0,-1 0 0,1 0 0,0-1 0,0 1 0,1-1 0,-1 0 0,0 0 0,1 0 0,-1 0 0,1 0 0,0-1 0,0 0 0,-1 0 0,1 0 0,0 0 0,0 0 0,0-1 0,0 0 0,0 0 0,0 0 0,0 0 0,0 0 0,0-1 0,0 0 0,0 0 0,0 0 0,6-3 0,-3 0 0,1-1 0,-1 0 0,0-1 0,0 1 0,-1-1 0,0 0 0,0-1 0,0 0 0,-1 0 0,0 0 0,0 0 0,-1-1 0,4-9 0,11-16 0,9 73 0,-25-38 0,-1 1 0,1-1 0,0 0 0,0 0 0,0 0 0,0-1 0,0 1 0,0-1 0,1 1 0,-1-1 0,0 0 0,1-1 0,-1 1 0,1 0 0,-1-1 0,1 0 0,-1 0 0,1 0 0,-1 0 0,1-1 0,-1 1 0,1-1 0,-1 0 0,1 0 0,-1 0 0,0 0 0,0-1 0,0 1 0,1-1 0,-1 0 0,4-3 0,9-7 0,0-1 0,-1-1 0,-1 0 0,18-23 0,-6 8 0,-4 14 0,-21 15 0,-1 0 0,1 0 0,-1 0 0,1 0 0,-1 0 0,1 0 0,0 0 0,-1 0 0,1 0 0,-1 1 0,1-1 0,-1 0 0,0 0 0,1 0 0,-1 1 0,1-1 0,-1 0 0,1 1 0,-1-1 0,0 0 0,1 1 0,-1-1 0,0 1 0,1-1 0,-1 0 0,0 1 0,1 0 0,1 4 0,0 1 0,-1 0 0,1-1 0,-1 1 0,-1 0 0,1 7 0,5 19 0,-6-32 0,1 1 0,-1 0 0,1-1 0,-1 1 0,1-1 0,-1 1 0,1-1 0,0 1 0,-1-1 0,1 1 0,0-1 0,-1 0 0,1 1 0,0-1 0,-1 0 0,1 0 0,0 0 0,0 1 0,0-1 0,-1 0 0,1 0 0,0 0 0,0 0 0,-1 0 0,1 0 0,0-1 0,0 1 0,-1 0 0,1 0 0,0 0 0,0-1 0,-1 1 0,1 0 0,0-1 0,-1 1 0,2-2 0,29-19 0,-24 15 0,7-4 0,-1 0 0,1 1 0,1 1 0,0 1 0,0 0 0,23-8 0,-34 14 0,0 0 0,1 0 0,-1 1 0,0-1 0,1 1 0,-1 0 0,0 0 0,1 0 0,-1 0 0,0 1 0,1 0 0,-1 0 0,0 0 0,0 0 0,0 1 0,0-1 0,0 1 0,0 0 0,0 0 0,-1 1 0,1-1 0,-1 1 0,0 0 0,1 0 0,-1 0 0,0 0 0,-1 0 0,1 1 0,4 7 0,11 21 0,-13-21 0,2 0 0,-1 0 0,1-1 0,1 0 0,12 14 0,-17-22 0,-1 0 0,1 0 0,0 0 0,-1 0 0,1-1 0,0 1 0,0-1 0,0 1 0,0-1 0,0 0 0,1-1 0,-1 1 0,0 0 0,0-1 0,1 0 0,-1 0 0,0 0 0,0 0 0,1 0 0,-1-1 0,0 1 0,0-1 0,0 0 0,1 0 0,4-2 0,0-1 0,0 0 0,-1-1 0,0 0 0,0 0 0,0 0 0,-1-1 0,1 0 0,-1 0 0,-1-1 0,1 1 0,4-9 0,8-13 0,21-46 0,-30 55 0,16-38 0,22-75 0,-18 48 0,-28 83 0,-1 0 0,0 0 0,0 0 0,0 0 0,0 0 0,1 0 0,-1 0 0,1 0 0,-1 0 0,1 0 0,-1 0 0,1 0 0,-1 1 0,1-1 0,-1 0 0,1 0 0,0 1 0,0-1 0,-1 0 0,1 1 0,0-1 0,0 1 0,0-1 0,0 1 0,0-1 0,0 1 0,1-1 0,-1 2 0,0 0 0,0-1 0,0 1 0,0 0 0,0 0 0,0-1 0,0 1 0,0 0 0,0 0 0,-1 0 0,1 0 0,0 0 0,-1 1 0,1-1 0,-1 0 0,1 0 0,0 2 0,16 60 0,-9-19 0,-3 0 0,-1 1 0,-5 74 0,1-118 0,0 0 0,0 0 0,0 0 0,0 0 0,0 0 0,-1 0 0,1 0 0,0 0 0,-1-1 0,1 1 0,-1 0 0,1 0 0,-1 0 0,1 0 0,-1 0 0,0-1 0,1 1 0,-1 0 0,0-1 0,1 1 0,-1 0 0,0-1 0,0 1 0,0-1 0,0 1 0,0-1 0,0 1 0,0-1 0,0 0 0,1 0 0,-1 1 0,0-1 0,0 0 0,0 0 0,0 0 0,-1 0 0,1 0 0,0 0 0,-1-1 0,-47-12 0,25 6 0,18 5 0,0 1 0,0 0 0,0 1 0,-1-1 0,1 1 0,0 0 0,0 1 0,0 0 0,0 0 0,0 0 0,0 0 0,0 1 0,0 0 0,1 0 0,-1 1 0,1 0 0,-1 0 0,1 0 0,-7 5 0,7-2 0,0-1 0,0 1 0,1 0 0,-1 0 0,1 0 0,1 1 0,-1-1 0,1 1 0,0 0 0,1 0 0,0 0 0,0 0 0,0 1 0,1-1 0,-1 14 0,1-17 0,1 0 0,0 0 0,0 0 0,0 0 0,1 1 0,0-1 0,-1 0 0,1 0 0,1 0 0,-1 0 0,0 0 0,1 0 0,0-1 0,0 1 0,0 0 0,5 6 0,-5-9 0,0 1 0,0 0 0,1-1 0,-1 1 0,0-1 0,0 1 0,1-1 0,-1 0 0,1 0 0,-1 0 0,1-1 0,0 1 0,-1-1 0,1 1 0,-1-1 0,1 0 0,0 0 0,-1 0 0,1 0 0,0 0 0,-1-1 0,1 1 0,0-1 0,-1 0 0,1 0 0,-1 0 0,3-1 0,6-3 0,-1-1 0,0-1 0,0 1 0,0-2 0,-1 1 0,-1-1 0,1-1 0,13-16 0,-11 12 0,1 0 0,0 1 0,15-11 0,-25 21 0,-1 1 0,1 0 0,-1 0 0,1 0 0,-1 1 0,1-1 0,-1 0 0,1 1 0,0-1 0,0 0 0,-1 1 0,1 0 0,0 0 0,0-1 0,-1 1 0,1 0 0,0 0 0,0 0 0,0 1 0,-1-1 0,1 0 0,0 1 0,0-1 0,-1 1 0,1 0 0,0-1 0,-1 1 0,1 0 0,-1 0 0,3 2 0,3 3 0,-1 0 0,0 1 0,0 0 0,-1 0 0,6 10 0,13 15 0,-19-27-151,1 1-1,0-2 0,1 1 0,-1-1 1,1 0-1,-1 0 0,1 0 1,9 2-1,22 7-6674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29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24575,'1'12'0,"0"-1"0,1 0 0,1 0 0,-1 0 0,6 13 0,6 24 0,32 295 0,-44-386 0,1 0 0,19-81 0,-8 55 0,-11 52 0,0-1 0,2 1 0,0 0 0,2 0 0,13-28 0,-18 41 0,0 0 0,1 0 0,-1 0 0,1 0 0,0 0 0,0 1 0,1-1 0,-1 1 0,0 0 0,1 0 0,0 0 0,0 0 0,0 1 0,0-1 0,0 1 0,1 0 0,-1 1 0,0-1 0,1 1 0,0-1 0,-1 1 0,1 1 0,0-1 0,-1 1 0,1 0 0,7 0 0,-8 1 0,0 0 0,-1 0 0,1 0 0,0 1 0,-1 0 0,1-1 0,-1 1 0,0 0 0,0 1 0,0-1 0,0 0 0,0 1 0,0 0 0,0 0 0,-1 0 0,1 0 0,-1 0 0,0 0 0,0 0 0,0 1 0,0-1 0,-1 1 0,0 0 0,1-1 0,-1 1 0,-1 0 0,1 0 0,0 0 0,-1 5 0,2 3 0,-2 0 0,1 1 0,-2-1 0,1 0 0,-2 0 0,0 0 0,0 0 0,-5 14 0,-44 67 0,51-92 0,-1-1 0,1 1 0,0 0 0,0 0 0,0 0 0,1 0 0,-1-1 0,0 1 0,0 0 0,0 0 0,0-1 0,1 1 0,-1 0 0,0 0 0,1-1 0,-1 1 0,1 0 0,-1-1 0,1 1 0,-1 0 0,1-1 0,-1 1 0,1-1 0,0 1 0,-1-1 0,1 1 0,0-1 0,-1 1 0,1-1 0,0 0 0,-1 1 0,1-1 0,0 0 0,0 0 0,0 1 0,1-1 0,43 10 0,-19-4 0,-24-6 0,1 1 0,0 0 0,-1 0 0,1 0 0,-1 0 0,1 0 0,-1 1 0,0-1 0,0 1 0,1 0 0,-1-1 0,0 1 0,0 0 0,-1 0 0,1 0 0,0 1 0,-1-1 0,1 0 0,-1 1 0,0-1 0,0 1 0,0-1 0,0 1 0,0-1 0,0 1 0,-1 0 0,1-1 0,-1 1 0,0 0 0,0 0 0,0-1 0,0 1 0,0 0 0,0 0 0,-1-1 0,0 1 0,1 0 0,-3 3 0,0 0 0,0 0 0,0-1 0,0 0 0,-1 0 0,0 0 0,0 0 0,-1 0 0,1-1 0,-1 0 0,0 0 0,0 0 0,0 0 0,0-1 0,-1 0 0,0 0 0,-6 2 0,-8 1-273,0-1 0,0-1 0,0-1 0,-39 2 0,19-5-6553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30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1 196 24575,'375'-16'0,"-294"6"0,-1-2 0,123-37 0,-192 46 0,0-1 0,0 0 0,0-1 0,0 0 0,16-10 0,-26 15 0,-1-1 0,1 1 0,-1 0 0,1 0 0,-1-1 0,0 1 0,1 0 0,-1-1 0,0 1 0,1 0 0,-1-1 0,0 1 0,1 0 0,-1-1 0,0 1 0,0-1 0,1 1 0,-1 0 0,0-1 0,0 1 0,0-1 0,1 1 0,-1-1 0,0 1 0,0-1 0,0 1 0,0-1 0,0 1 0,0-1 0,0 1 0,0-1 0,0 1 0,0-1 0,-1 1 0,1-1 0,0 1 0,0 0 0,0-1 0,-1 1 0,1-1 0,0 1 0,0-1 0,-1 1 0,1 0 0,0-1 0,-1 1 0,1 0 0,0-1 0,-1 1 0,1 0 0,-1 0 0,0-1 0,-28-11 0,24 10 0,-35-9 0,-43-7 0,42 10 0,55 11 0,0 2 0,-1-1 0,1 2 0,-1 0 0,0 0 0,-1 1 0,0 1 0,15 12 0,-22-16 0,0 0 0,0 0 0,0 0 0,-1 1 0,0 0 0,0 0 0,0 0 0,-1 0 0,0 0 0,0 1 0,0 0 0,0-1 0,-1 1 0,0 0 0,0 0 0,-1 1 0,0-1 0,0 0 0,0 0 0,-1 1 0,0-1 0,0 0 0,0 1 0,-1-1 0,-2 10 0,-14 19-1365,-5-9-5461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31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1 24575,'-20'-1'0,"1"2"0,0 0 0,0 1 0,-32 8 0,43-7 0,0 0 0,0 0 0,0 1 0,1 0 0,-1 0 0,1 1 0,0 0 0,1 0 0,-1 1 0,1-1 0,0 2 0,0-1 0,-5 8 0,-3 5 0,1 0 0,1 1 0,1 0 0,-15 37 0,24-50 0,0-1 0,0 0 0,1 1 0,0-1 0,0 1 0,0-1 0,1 1 0,0 0 0,2 10 0,-2-14 0,1 0 0,0 1 0,0-1 0,0 0 0,1 0 0,-1 0 0,1 0 0,0 0 0,0-1 0,0 1 0,0 0 0,0-1 0,0 1 0,1-1 0,-1 0 0,1 0 0,0 0 0,-1 0 0,7 3 0,-4-4 0,-1 1 0,1-1 0,0 1 0,-1-1 0,1-1 0,0 1 0,0-1 0,0 0 0,-1 0 0,1 0 0,0 0 0,0-1 0,0 0 0,-1 0 0,1 0 0,0-1 0,-1 0 0,1 0 0,-1 0 0,0 0 0,1 0 0,-1-1 0,0 0 0,-1 0 0,5-4 0,6-5 0,-1-1 0,-1 0 0,0 0 0,-1-1 0,15-24 0,-13 13 0,-1 0 0,-2-1 0,12-41 0,-25 78 15,1 1 0,0-1 0,0 1 0,2 0 0,-1 0 0,1 0 0,2 13 0,-1-18-129,0 1 0,0-1-1,1 1 1,0-1 0,1 0 0,0 1-1,0-1 1,0 0 0,1-1 0,0 1-1,0-1 1,6 7 0,13 8-6712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31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24575,'3'-3'0,"0"1"0,0 0 0,0 0 0,1 1 0,-1-1 0,0 1 0,1-1 0,0 1 0,-1 0 0,1 1 0,0-1 0,-1 0 0,1 1 0,5 0 0,52 6 0,-52-4 0,-1 1 0,0 0 0,0 0 0,0 1 0,0 0 0,0 1 0,-1 0 0,0 0 0,0 0 0,0 1 0,-1 0 0,0 0 0,0 1 0,0 0 0,-1 0 0,0 0 0,-1 1 0,1-1 0,-1 1 0,-1 0 0,0 0 0,4 14 0,-6-9 0,-4-18 0,-3-23 0,5 24 0,1-1 0,0 1 0,0 0 0,1-1 0,-1 1 0,1-1 0,0 1 0,0 0 0,0 0 0,1 0 0,-1-1 0,1 1 0,0 0 0,0 1 0,0-1 0,1 0 0,0 1 0,3-5 0,-1 4 0,0 0 0,0 1 0,0 0 0,1 0 0,-1 0 0,1 0 0,-1 1 0,1 0 0,0 0 0,0 1 0,0-1 0,0 1 0,6 0 0,-1 0 0,47-8 0,-56 9 0,0-1 0,0 1 0,0-1 0,0 1 0,-1-1 0,1 0 0,0 0 0,0 0 0,0 0 0,-1 0 0,1 0 0,0 0 0,-1 0 0,1-1 0,-1 1 0,0-1 0,1 1 0,-1-1 0,0 0 0,0 1 0,0-1 0,0 0 0,1-2 0,-2 2 0,0 1 0,-1 0 0,1 0 0,0 0 0,0 0 0,-1 0 0,1 0 0,-1 0 0,1 0 0,-1 0 0,1 0 0,-1 0 0,1 0 0,-1 0 0,0 1 0,0-1 0,1 0 0,-1 0 0,0 1 0,0-1 0,0 0 0,0 1 0,0-1 0,0 1 0,0-1 0,0 1 0,0-1 0,0 1 0,0 0 0,0 0 0,0 0 0,0-1 0,0 1 0,0 0 0,-1 0 0,1 0 0,-2 1 0,0-2 0,-1 1 0,1 0 0,-1 0 0,1 1 0,-1-1 0,1 0 0,0 1 0,-1 0 0,1 0 0,-1 0 0,-3 3 0,2 0 0,0 1 0,0 0 0,1 1 0,0-1 0,0 1 0,1 0 0,-1 0 0,1 0 0,1 0 0,-1 1 0,1-1 0,0 1 0,0-1 0,1 1 0,0 0 0,0 0 0,1 13 0,0-13 0,-1-1 0,2 1 0,-1-1 0,1 1 0,0-1 0,0 1 0,1-1 0,0 1 0,0-1 0,0 0 0,1 0 0,0 0 0,0 0 0,1-1 0,-1 1 0,1-1 0,1 0 0,8 9 0,-4-8 10,0-1 0,1 0 0,0-1 0,0 0 0,0 0 0,0-1 0,0 0 0,1-1 0,-1 0 0,1-1 0,11 0 0,-1 0-307,-1-2 0,1 0 0,0-1 0,35-9 0,-13-1-6529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33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24575,'41'-48'0,"-33"38"0,47-64 0,-52 70 0,-1 0 0,1 0 0,-1 0 0,0-1 0,0 1 0,0-1 0,-1 0 0,1 1 0,-1-1 0,0 0 0,0 0 0,-1 0 0,0 0 0,0-7 0,0 12 0,0-1 0,0 0 0,0 1 0,-1-1 0,1 1 0,0-1 0,0 1 0,0-1 0,-1 0 0,1 1 0,0-1 0,-1 1 0,1-1 0,-1 1 0,1 0 0,0-1 0,-1 1 0,1-1 0,-1 1 0,1 0 0,-1-1 0,1 1 0,-1 0 0,0 0 0,1-1 0,-1 1 0,1 0 0,-1 0 0,1 0 0,-1 0 0,0 0 0,1 0 0,-1 0 0,1 0 0,-1 0 0,0 0 0,1 0 0,-1 0 0,1 0 0,-1 0 0,0 0 0,1 1 0,-1-1 0,1 0 0,-1 1 0,1-1 0,-1 0 0,1 1 0,-1-1 0,1 0 0,-1 1 0,0 0 0,-25 24 0,19-13 0,0 0 0,1 1 0,0 0 0,0 0 0,2 1 0,0-1 0,-4 20 0,7-25 0,-1 0 0,1 0 0,0 0 0,1 1 0,-1-1 0,2 0 0,-1 1 0,1-1 0,1 0 0,-1 0 0,2 0 0,-1 0 0,7 14 0,-8-19 0,1 0 0,0 0 0,0-1 0,0 1 0,0 0 0,1-1 0,-1 1 0,1-1 0,-1 0 0,1 0 0,0 0 0,0 0 0,0-1 0,0 1 0,0-1 0,0 1 0,1-1 0,-1 0 0,4 0 0,-3 0 0,1-1 0,0 0 0,0-1 0,0 1 0,-1-1 0,1 0 0,0 0 0,-1 0 0,1-1 0,-1 0 0,0 0 0,6-3 0,5-4 0,-1-1 0,0 0 0,-1-1 0,0-1 0,0 0 0,14-18 0,7-17 0,-24 32 0,1 0 0,24-25 0,-31 36 0,1 0 0,-1 0 0,1 1 0,0 0 0,1-1 0,-1 2 0,0-1 0,1 1 0,0 0 0,-1 0 0,1 0 0,11-1 0,5 2 0,-34 8 0,-21 11 0,21-9 0,-1 1 0,2 1 0,-1 0 0,-19 25 0,28-33 0,0 1 0,0 0 0,1 0 0,-1 0 0,1 1 0,0-1 0,0 0 0,0 1 0,1 0 0,-1-1 0,1 1 0,0 0 0,1-1 0,-1 1 0,1 0 0,0 0 0,0 0 0,0 0 0,1-1 0,1 8 0,-2-10 0,1-1 0,-1 1 0,1 0 0,0 0 0,0-1 0,0 1 0,0 0 0,0-1 0,0 1 0,0-1 0,0 1 0,1-1 0,-1 0 0,0 0 0,1 1 0,-1-1 0,1 0 0,-1 0 0,1 0 0,0 0 0,0-1 0,-1 1 0,4 0 0,-3-1 0,1 0 0,0 0 0,0 0 0,-1 0 0,1-1 0,0 1 0,-1-1 0,1 0 0,-1 0 0,1 0 0,-1 0 0,1 0 0,-1-1 0,3-1 0,6-5 0,-1 0 0,0 0 0,-1-1 0,0-1 0,11-14 0,15-38 0,-14 23 0,-14 34 0,-3 15 0,-2 21 0,-2-29 0,-3 158 0,1 67 0,3-221 20,-1 1 0,1-1 0,1 1 0,-1-1 0,5 10 0,-6-15-27,0-1 0,0 1-1,0-1 1,1 1 0,-1-1 0,0 1 0,0-1 0,1 0-1,-1 1 1,0-1 0,1 1 0,-1-1 0,0 0-1,1 1 1,-1-1 0,0 0 0,1 1 0,-1-1 0,1 0-1,-1 0 1,1 1 0,-1-1 0,0 0 0,1 0 0,-1 0-1,1 0 1,0 0 0,0 0-64,0-1-1,0 0 1,0 1 0,0-1-1,0 0 1,-1 0 0,1 0-1,0 0 1,-1 0 0,1 0-1,0 0 1,-1 0 0,1 0-1,-1 0 1,0 0 0,1-1-1,-1-1 1,8-25-6755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34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3 333 24575,'-1'21'0,"0"0"0,1-1 0,3 31 0,-3-47 0,1 0 0,-1-1 0,1 1 0,-1-1 0,1 1 0,0-1 0,1 1 0,-1-1 0,1 0 0,-1 1 0,1-1 0,0 0 0,0 0 0,1 0 0,-1-1 0,0 1 0,1 0 0,0-1 0,-1 1 0,1-1 0,5 3 0,-6-4 0,-1-1 0,1 1 0,0-1 0,-1 1 0,1-1 0,0 1 0,-1-1 0,1 0 0,0 0 0,0 0 0,-1 0 0,1 0 0,0 0 0,0-1 0,-1 1 0,1 0 0,0-1 0,-1 0 0,1 1 0,0-1 0,-1 0 0,1 0 0,1-1 0,-1 0 0,1 0 0,-1-1 0,1 0 0,-1 0 0,0 0 0,0 0 0,0 0 0,0 0 0,-1 0 0,3-6 0,0-6 0,0 0 0,-1 0 0,3-30 0,18 83 0,-15-26 0,1 0 0,0-1 0,1 0 0,0-1 0,0 0 0,1-1 0,1 0 0,13 7 0,-21-12 0,1-1 0,-1-1 0,1 1 0,0-1 0,0 0 0,0 0 0,0-1 0,0 1 0,0-1 0,0-1 0,0 1 0,1-1 0,-1 0 0,0 0 0,0-1 0,0 0 0,0 0 0,0-1 0,0 1 0,0-1 0,0-1 0,8-3 0,56-46 0,-65 48 0,-1 0 0,1 0 0,-1 0 0,0-1 0,0 1 0,-1-1 0,1 0 0,-1 0 0,0-1 0,0 1 0,3-10 0,-6 15 0,0-1 0,0 1 0,0 0 0,0-1 0,0 1 0,0 0 0,0-1 0,0 1 0,0-1 0,0 1 0,0 0 0,0-1 0,0 1 0,0 0 0,0-1 0,0 1 0,0 0 0,0-1 0,0 1 0,-1 0 0,1-1 0,0 1 0,0 0 0,0-1 0,-1 1 0,1 0 0,0 0 0,-1-1 0,1 1 0,0 0 0,0 0 0,-1-1 0,1 1 0,0 0 0,-1 0 0,1 0 0,0 0 0,-1-1 0,1 1 0,0 0 0,-1 0 0,1 0 0,-1 0 0,1 0 0,0 0 0,-1 0 0,1 0 0,0 0 0,-1 0 0,1 0 0,-1 1 0,1-1 0,0 0 0,-1 0 0,1 0 0,0 0 0,-1 0 0,1 1 0,0-1 0,0 0 0,-1 0 0,1 1 0,0-1 0,-1 1 0,-22 15 0,20-12 0,0 1 0,0-1 0,1 1 0,-1 0 0,1 0 0,-2 8 0,3-12 0,0 1 0,1-1 0,-1 0 0,1 1 0,0-1 0,-1 0 0,1 1 0,0-1 0,0 0 0,0 1 0,0-1 0,0 1 0,0-1 0,0 0 0,1 1 0,-1-1 0,0 0 0,1 1 0,-1-1 0,1 0 0,-1 0 0,1 1 0,0-1 0,0 0 0,-1 0 0,1 0 0,0 0 0,0 0 0,0 0 0,2 2 0,-2-3 0,1 0 0,-1 0 0,1-1 0,-1 1 0,1 0 0,-1 0 0,1-1 0,-1 1 0,1-1 0,-1 1 0,0-1 0,1 1 0,-1-1 0,0 0 0,1 0 0,-1 0 0,0 0 0,0 0 0,0 0 0,0 0 0,0 0 0,0 0 0,1-2 0,15-11 0,-17 13 0,1 1 0,-1 0 0,0 0 0,1 0 0,-1 0 0,0-1 0,1 1 0,-1 0 0,1 0 0,-1 0 0,1 0 0,-1 0 0,0 0 0,1 0 0,-1 0 0,1 0 0,-1 0 0,1 0 0,-1 0 0,0 1 0,1-1 0,-1 0 0,1 0 0,-1 0 0,0 0 0,1 1 0,-1-1 0,0 0 0,1 0 0,-1 1 0,0-1 0,1 0 0,-1 1 0,0-1 0,0 0 0,1 1 0,1 2 0,0 0 0,0 0 0,0 0 0,0-1 0,0 1 0,1-1 0,-1 0 0,1 1 0,0-1 0,-1 0 0,1-1 0,0 1 0,0 0 0,1-1 0,-1 0 0,0 1 0,0-1 0,1-1 0,-1 1 0,0 0 0,1-1 0,-1 0 0,1 0 0,-1 0 0,1 0 0,-1 0 0,0-1 0,1 1 0,-1-1 0,0 0 0,1 0 0,-1 0 0,0-1 0,4-1 0,0-1 0,-1 0 0,1-1 0,-1 0 0,0 0 0,0 0 0,0-1 0,-1 0 0,1 0 0,-2 0 0,1 0 0,-1-1 0,0 0 0,0 0 0,3-9 0,0-9 0,-1-1 0,-1 0 0,-1 0 0,-1 0 0,-2-1 0,-1 1 0,0-1 0,-2 1 0,-1 0 0,-12-45 0,-10 13 0,24 56 0,0 1 0,0-1 0,0 1 0,0-1 0,0 1 0,0 0 0,0-1 0,-1 1 0,1 0 0,-1 0 0,1 0 0,-4-2 0,5 3 0,-1 0 0,0 0 0,0 0 0,1 0 0,-1 0 0,0 0 0,1 1 0,-1-1 0,0 0 0,1 0 0,-1 1 0,0-1 0,1 0 0,-1 1 0,1-1 0,-1 1 0,1-1 0,-1 0 0,1 1 0,-1-1 0,1 1 0,-1 0 0,1-1 0,-1 1 0,1-1 0,0 1 0,-1 0 0,1-1 0,0 1 0,0 0 0,0-1 0,-1 1 0,1 0 0,0 0 0,-4 12 0,1 0 0,1 0 0,0-1 0,0 1 0,1 1 0,1-1 0,2 21 0,18 98 0,-12-89 0,26 131-1365,-27-136-5461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48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 24575,'-6'0'0,"0"0"0,0 0 0,1 1 0,-1 0 0,0 0 0,1 0 0,-1 1 0,1 0 0,-1 0 0,1 0 0,0 0 0,0 1 0,0 0 0,0 0 0,1 1 0,-5 3 0,1 2 0,0 0 0,1 0 0,0 0 0,1 1 0,0 0 0,1 1 0,-5 11 0,-6 21 0,2 1 0,2 0 0,2 1 0,2 0 0,2 0 0,1 1 0,3 0 0,6 71 0,-3-99 0,1-1 0,0 0 0,2 0 0,0 0 0,1-1 0,0 1 0,15 27 0,-15-35 0,0 0 0,1-1 0,0 0 0,1 1 0,0-2 0,0 1 0,0-1 0,1 0 0,0-1 0,1 0 0,0 0 0,0-1 0,0 0 0,12 5 0,-4-4-80,1 0 0,-1-1-1,1-1 1,0-1 0,0 0-1,0-1 1,0-2 0,1 1-1,-1-2 1,0-1 0,0 0 0,0-1-1,0-1 1,0 0 0,-1-2-1,29-12 1,21-18-6746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3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24575,'0'4'0,"0"9"0,0 7 0,0 0-8191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48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13 24575,'0'0'0,"0"-1"0,0 1 0,0 0 0,1-1 0,-1 1 0,0 0 0,0-1 0,0 1 0,0 0 0,0-1 0,0 1 0,0 0 0,0-1 0,0 1 0,0 0 0,0-1 0,0 1 0,0 0 0,0-1 0,-1 1 0,1 0 0,0-1 0,0 1 0,0 0 0,0-1 0,-1 1 0,1 0 0,0-1 0,0 1 0,-1 0 0,1 0 0,0 0 0,0-1 0,-1 1 0,1 0 0,0 0 0,-1 0 0,1-1 0,0 1 0,-1 0 0,1 0 0,0 0 0,-1 0 0,1 0 0,0 0 0,-1 0 0,1 0 0,0 0 0,-1 0 0,-17 16 0,-14 32 0,24-30 0,1 0 0,0 1 0,2 0 0,0 0 0,-3 32 0,7-39 0,0-1 0,0 1 0,1 0 0,1-1 0,0 1 0,1-1 0,0 1 0,1-1 0,0 0 0,8 20 0,-9-27 0,-1-1 0,1 1 0,1-1 0,-1 1 0,0-1 0,1 0 0,0 0 0,0 0 0,0 0 0,0 0 0,0-1 0,0 1 0,1-1 0,-1 0 0,1 0 0,0 0 0,-1-1 0,1 1 0,0-1 0,0 0 0,0 0 0,0 0 0,0-1 0,0 1 0,0-1 0,1 0 0,-1 0 0,0-1 0,0 1 0,0-1 0,0 0 0,8-2 0,-6 0 0,1 1 0,-1-1 0,0 0 0,1-1 0,-1 0 0,-1 0 0,1 0 0,-1 0 0,1-1 0,-1 0 0,0 0 0,-1-1 0,0 1 0,1-1 0,-2 0 0,1 0 0,-1 0 0,4-10 0,-4 9 0,-1 0 0,0 0 0,0 0 0,-1 0 0,0 0 0,0 0 0,-1 0 0,0 0 0,0 0 0,0-1 0,-1 1 0,0 0 0,-1 0 0,-2-7 0,2 9 0,-1 0 0,1 1 0,-1-1 0,0 1 0,-1-1 0,1 1 0,-1 0 0,0 0 0,0 1 0,0-1 0,0 1 0,-1 0 0,1 0 0,-1 0 0,0 0 0,0 1 0,0 0 0,-9-3 0,1 2 0,1-1 0,-1 1 0,-22-1 0,31 3 0,-1 1 0,1 0 0,-1 0 0,1 0 0,-1 1 0,1 0 0,0 0 0,-1 0 0,1 0 0,0 0 0,-1 1 0,1 0 0,0 0 0,-4 3 0,7-5 1,1 0 0,0 1 0,-1-1 0,1 0 0,0 0 0,-1 0 0,1 1 0,-1-1 0,1 0 0,0 0 0,0 1 0,-1-1 0,1 0 0,0 1 0,-1-1 0,1 0 0,0 1 0,0-1 0,0 1 0,0-1 0,-1 0 0,1 1-1,0-1 1,0 1 0,0-1 0,0 1 0,0-1 0,0 0 0,0 1 0,0-1 0,0 1 0,0-1 0,0 0 0,0 1 0,0-1 0,0 1 0,1-1 0,-1 1 0,0-1 0,0 0 0,0 1 0,1-1 0,-1 0 0,0 1 0,0-1 0,1 0 0,-1 1 0,0-1 0,1 0 0,-1 0 0,0 1 0,1-1-1,-1 0 1,0 0 0,1 1 0,24 7-1420,5-3-5407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49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 24575,'-3'-4'0,"-3"10"0,-4 12 0,7-13 0,1 1 0,0-1 0,0 1 0,0 0 0,1-1 0,-1 1 0,2 0 0,-1 0 0,1 0 0,-1 0 0,2 0 0,-1 0 0,1 0 0,0-1 0,0 1 0,0 0 0,1 0 0,0-1 0,0 1 0,0-1 0,1 1 0,0-1 0,0 0 0,0 0 0,1 0 0,0-1 0,0 1 0,0-1 0,0 0 0,0 0 0,9 5 0,39 40 0,-48-45 0,-1 0 0,0 1 0,1-1 0,-1 1 0,-1 0 0,1 0 0,-1 0 0,0 0 0,0 0 0,2 9 0,-4-12-3,0-1 0,1 0 0,-1 0 0,0 1 0,0-1 0,0 0 0,-1 1 0,1-1-1,0 0 1,0 0 0,-1 1 0,1-1 0,-1 0 0,1 0 0,-1 1 0,1-1 0,-1 0 0,0 0-1,0 0 1,1 0 0,-1 0 0,0 0 0,0 0 0,0 0 0,-2 1 0,0-1 23,0 1 0,0 0 0,-1-1 0,1 0 0,-1 0 0,1 0 0,-1 0 0,1 0 0,-6 0 0,0-1-232,0 0 0,0 0 0,0 0-1,0-1 1,0-1 0,-17-4 0,1-5-6614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49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52 24575,'0'-1'0,"0"0"0,0 1 0,0-1 0,0 1 0,0-1 0,0 0 0,0 1 0,-1-1 0,1 1 0,0-1 0,0 0 0,-1 1 0,1-1 0,0 1 0,0-1 0,-1 1 0,1-1 0,-1 1 0,1 0 0,0-1 0,-1 1 0,1-1 0,-1 1 0,1 0 0,-1-1 0,1 1 0,-1 0 0,1 0 0,-1-1 0,0 1 0,1 0 0,-1 0 0,1 0 0,-1 0 0,0-1 0,1 1 0,-1 0 0,1 0 0,-1 0 0,0 1 0,1-1 0,-1 0 0,1 0 0,-1 0 0,0 0 0,1 0 0,-1 1 0,1-1 0,-1 0 0,1 1 0,-2 0 0,-29 17 0,22-7 0,0 0 0,0 1 0,1-1 0,0 2 0,1-1 0,1 1 0,0 0 0,1 0 0,-4 16 0,-3 14 0,-10 69 0,20-100 0,1 0 0,1 0 0,0 0 0,0 0 0,1 0 0,1 0 0,0 0 0,1 0 0,0 0 0,9 21 0,-11-30 0,1 1 0,0-1 0,0 0 0,0 0 0,0 0 0,0 0 0,1 0 0,-1 0 0,1-1 0,0 1 0,-1-1 0,1 0 0,1 1 0,-1-1 0,0-1 0,0 1 0,1 0 0,-1-1 0,1 0 0,-1 0 0,1 0 0,-1 0 0,1 0 0,0-1 0,0 0 0,-1 1 0,1-1 0,0-1 0,-1 1 0,1-1 0,0 1 0,-1-1 0,1 0 0,0 0 0,-1-1 0,1 1 0,-1-1 0,5-3 0,2 0 0,0-1 0,-1 0 0,0-1 0,-1 0 0,0-1 0,0 0 0,0 0 0,-1 0 0,0-1 0,-1 0 0,0 0 0,0-1 0,7-18 0,-3 5 0,-1 0 0,-2-1 0,0 0 0,-1 0 0,2-28 0,-7 40 0,0-1 0,-1 1 0,0-1 0,-1 1 0,0-1 0,-1 1 0,-1 0 0,0 0 0,0 0 0,-1 0 0,-1 0 0,-7-13 0,9 20 0,0 0 0,0 0 0,-1 0 0,0 0 0,0 1 0,0 0 0,0-1 0,-1 2 0,1-1 0,-1 0 0,0 1 0,0 0 0,-1 0 0,1 1 0,0-1 0,-1 1 0,0 0 0,1 1 0,-1-1 0,0 1 0,0 0 0,0 1 0,0-1 0,0 1 0,0 0 0,0 1 0,-7 1 0,-17 8-1365,8 6-5461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0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24575,'-2'1'0,"1"-1"0,0 1 0,0 0 0,0 0 0,0-1 0,0 1 0,0 0 0,0 0 0,1 0 0,-1 0 0,0 0 0,0 0 0,1 0 0,-1 0 0,0 0 0,1 1 0,-1-1 0,1 0 0,0 0 0,-1 0 0,1 1 0,0-1 0,0 0 0,0 2 0,-6 36 0,6-36 0,-1 7 0,1-1 0,0 1 0,1 0 0,0 0 0,0 0 0,4 14 0,-4-23 0,-1 1 0,0 0 0,1-1 0,-1 1 0,1 0 0,0-1 0,-1 1 0,1-1 0,0 1 0,0-1 0,0 1 0,0-1 0,0 0 0,0 0 0,0 1 0,1-1 0,-1 0 0,0 0 0,1 0 0,-1 0 0,1 0 0,-1-1 0,1 1 0,0 0 0,-1-1 0,1 1 0,-1-1 0,1 1 0,0-1 0,0 0 0,-1 0 0,1 0 0,0 0 0,-1 0 0,1 0 0,0 0 0,0-1 0,-1 1 0,1 0 0,-1-1 0,1 0 0,0 1 0,-1-1 0,1 0 0,1-1 0,0 0 0,0 1 0,0-1 0,0 0 0,0 0 0,-1 0 0,1 0 0,-1-1 0,0 1 0,1-1 0,-1 1 0,0-1 0,-1 0 0,1 0 0,0 0 0,-1 0 0,0 0 0,1 0 0,-1 0 0,-1 0 0,1 0 0,0-1 0,0-3 0,-1 5 0,0-1 0,-1 1 0,1-1 0,-1 1 0,1-1 0,-1 1 0,0-1 0,1 1 0,-1 0 0,-1-1 0,1 1 0,0 0 0,0 0 0,-1 0 0,1 0 0,-1 0 0,0 0 0,0 0 0,1 1 0,-1-1 0,0 0 0,-1 1 0,1 0 0,0-1 0,0 1 0,0 0 0,-1 0 0,1 0 0,-5 0 0,-30-7-1365,-1 4-5461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0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69 321 24575,'-8'8'0,"-3"16"0,-4 24 0,1 34 0,2 32 0,4 18 0,11 11 0,10-2 0,15-7 0,11-19 0,16-21 0,10-21 0,8-24 0,4-20 0,-12-15-8191</inkml:trace>
  <inkml:trace contextRef="#ctx0" brushRef="#br0" timeOffset="1">1179 0 24575,'12'0'0,"14"0"0,13 9 0,10 14 0,8 26 0,8 20 0,1 24 0,-11 21 0,-15 8 0,-14 1 0,-11-9 0,-13-11 0,-15-11 0,-9-7 0,-10-11 0,-3-13 0,4-18-8191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1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24575,'4'0'0,"10"0"0,15-4 0,16-1 0,16 0 0,19-4 0,13 0 0,3 2 0,-7-6 0,-9-2 0,-19-2 0,-20 2-8191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1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49 24575,'-9'0'0,"3"0"0,5 0 0,11 0 0,18-5 0,11 0 0,8-13 0,-4-3-8191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2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19 24575,'-8'0'0,"5"0"0,12 0 0,17 0 0,16 0 0,14 0 0,10-4 0,7-1 0,-6 0 0,-13 0-8191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2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33 24575,'-4'4'0,"6"2"0,13-1 0,19 0 0,21-2 0,22-10 0,24-3 0,19-9 0,-11 0-8191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3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116 336 24575,'1'-4'0,"0"0"0,0 0 0,0 0 0,1 1 0,0-1 0,-1 0 0,1 1 0,1-1 0,-1 1 0,0 0 0,1-1 0,0 1 0,0 0 0,4-3 0,19-25 0,-3-9 0,-2-1 0,-2-1 0,25-82 0,-42 123 0,0 10 0,0 30 0,0 54 0,-5 564 0,3-644 0,0 1 0,0 0 0,0 1 0,2-1 0,5 27 0,3-25 0,-1-24 0,-9 5 0,1 1 0,0-1 0,0 1 0,-1-1 0,0 1 0,1-1 0,-1 1 0,0-1 0,0 1 0,-1-1 0,1 1 0,0-1 0,-2-3 0,0 2 0,-1 1 0,1 0 0,-1-1 0,0 1 0,0 0 0,0 0 0,-1 1 0,1-1 0,-1 1 0,1-1 0,-1 1 0,0 0 0,0 1 0,0-1 0,0 1 0,0-1 0,0 1 0,0 0 0,0 1 0,-5-1 0,-10-1 0,0 0 0,0 2 0,-20 1 0,17 0 0,0 1 0,0 2 0,-37 9 0,58-13 0,0 0 0,0 0 0,0 0 0,0 1 0,0-1 0,1 0 0,-1 0 0,0 1 0,0-1 0,0 1 0,1-1 0,-1 1 0,0-1 0,0 1 0,1-1 0,-1 1 0,0 0 0,1-1 0,-1 1 0,1 0 0,-1 0 0,0 0 0,15 8 0,35-2 0,37-1 0,0-4 0,166-17 0,-197 2 0,-47 7 0,-33 5 0,19 1 0,-25 1 0,-1 2 0,1 0 0,-56 15 0,86-15-1365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4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24575,'0'4'0,"0"10"0,0 9 0,0 11 0,0 6 0,0 9 0,0 4 0,0-7-8191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24575,'0'4'0,"0"10"0,0 11 0,0 9 0,0 4 0,0 3 0,0-1 0,0-3 0,0-8-8191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8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24575,'-5'0'0,"0"4"0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8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0 24575,'-8'4'0,"-12"10"0,-6 11 0,2 14 0,-9 13 0,3 10 0,5 2 0,7 0 0,7 1 0,6-2 0,2-4 0,3-2 0,1-4 0,5-6 0,1-7 0,-1-2 0,-1-7-8191</inkml:trace>
  <inkml:trace contextRef="#ctx0" brushRef="#br0" timeOffset="1">1 691 24575,'0'-9'0,"12"-2"0,18-4 0,19 1 0,23-10 0,20-9 0,-5 1-8191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6:59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96 101 24575,'0'0'0,"0"0"0,0 0 0,0 0 0,0 0 0,0-1 0,0 1 0,0 0 0,0 0 0,0 0 0,0 0 0,0-1 0,0 1 0,0 0 0,0 0 0,-1 0 0,1 0 0,0 0 0,0-1 0,0 1 0,0 0 0,0 0 0,0 0 0,0 0 0,0 0 0,0 0 0,-1 0 0,1-1 0,0 1 0,0 0 0,0 0 0,0 0 0,0 0 0,0 0 0,-1 0 0,1 0 0,0 0 0,0 0 0,0 0 0,0 0 0,-1 0 0,1 0 0,0 0 0,0 0 0,0 0 0,0 0 0,0 0 0,-1 0 0,1 0 0,0 0 0,0 0 0,0 0 0,0 0 0,-1 0 0,1 0 0,-12 9 0,-9 12 0,13-8 0,1 0 0,1 1 0,0-1 0,1 1 0,0 0 0,1 1 0,0-1 0,-1 21 0,1 2 0,1 1 0,4 44 0,0-60 0,2 0 0,0 0 0,1 0 0,1 0 0,1-1 0,1 0 0,10 21 0,-12-31 0,1-1 0,0 1 0,0-1 0,1 0 0,0-1 0,1 0 0,0 0 0,1 0 0,-1-1 0,2 0 0,-1-1 0,1 0 0,0-1 0,17 9 0,-22-13 0,0 0 0,0 0 0,0 0 0,0-1 0,1 0 0,-1 0 0,0 0 0,1-1 0,-1 0 0,0 0 0,1 0 0,-1-1 0,0 1 0,0-1 0,1-1 0,8-2 0,-7 0 0,0 1 0,-1-1 0,1 0 0,-1-1 0,0 1 0,-1-1 0,1-1 0,-1 1 0,0-1 0,8-10 0,-1-4 0,-1 1 0,-1-1 0,-1-1 0,0 0 0,-2 0 0,0-1 0,4-24 0,-7 17 0,0-1 0,-2 1 0,-1 0 0,-1-1 0,-1 1 0,-2 0 0,-7-31 0,7 46 0,0-1 0,-1 1 0,0 0 0,-1 1 0,-1-1 0,0 1 0,-1 0 0,0 1 0,-1-1 0,-1 2 0,0-1 0,0 1 0,-1 0 0,0 1 0,-1 0 0,-15-10 0,21 17 0,-1-1 0,0 1 0,0 0 0,0 0 0,0 1 0,-1-1 0,1 1 0,-1 1 0,1-1 0,-1 1 0,1 1 0,-1-1 0,0 1 0,0 0 0,1 0 0,-1 1 0,0 0 0,-11 3 0,10 0 0,0 0 0,0 0 0,0 0 0,1 1 0,0 0 0,0 0 0,0 1 0,0 0 0,1 0 0,0 0 0,1 1 0,-1 0 0,-7 14 0,7-12 0,1 0 0,0 1 0,0-1 0,1 1 0,1 0 0,-1 0 0,2 1 0,-1-1 0,0 13 0,3-19 0,-1-1 0,2 1 0,-1-1 0,0 1 0,1-1 0,-1 1 0,1-1 0,0 0 0,0 1 0,1-1 0,-1 0 0,1 0 0,-1 0 0,1 0 0,0 0 0,0 0 0,0 0 0,1-1 0,-1 1 0,1-1 0,-1 1 0,1-1 0,0 0 0,0 0 0,0 0 0,0-1 0,0 1 0,0-1 0,1 1 0,-1-1 0,5 1 0,3 0 6,0 0-1,0 0 1,0-1-1,1-1 1,-1 1-1,0-2 0,0 0 1,0 0-1,0-1 1,0 0-1,15-6 1,15-6-225,63-32 1,-54 23-776,-16 8-5832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0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24575,'4'0'0,"10"0"0,11 0 0,5 0 0,2 0 0,4 0 0,-4 0-8191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0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24575,'4'0'0,"10"-4"0,15-1 0,19-9 0,15-1 0,4-11 0,0-1 0,-8-1 0,-5 6 0,-12 5-8191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1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45 24575,'-1'-2'0,"1"0"0,0 0 0,-1-1 0,1 1 0,-1 0 0,0 1 0,1-1 0,-1 0 0,0 0 0,0 0 0,-1 0 0,1 1 0,0-1 0,0 0 0,-1 1 0,1-1 0,-1 1 0,1 0 0,-1-1 0,0 1 0,0 0 0,1 0 0,-1 0 0,0 0 0,0 0 0,0 1 0,0-1 0,0 1 0,0-1 0,0 1 0,0-1 0,0 1 0,0 0 0,-1 0 0,-2 1 0,-6-2 0,-1 2 0,1-1 0,0 2 0,-1-1 0,-12 5 0,5 0 0,0 1 0,0 0 0,0 2 0,1 0 0,0 1 0,-26 20 0,35-24 0,0 2 0,1-1 0,0 1 0,0 0 0,1 0 0,0 1 0,0 0 0,1 1 0,0-1 0,1 1 0,0 0 0,0 1 0,-4 16 0,8-24 0,0 0 0,1 1 0,-1-1 0,1 0 0,0 0 0,-1 1 0,2-1 0,-1 0 0,0 1 0,1-1 0,-1 0 0,1 0 0,0 0 0,0 1 0,0-1 0,2 3 0,-1-4 0,-1 0 0,1 0 0,-1 0 0,1 0 0,0-1 0,0 1 0,0-1 0,0 1 0,0-1 0,0 0 0,0 1 0,1-1 0,-1 0 0,0-1 0,1 1 0,-1 0 0,3 0 0,1-1 0,0 1 0,0-1 0,0 0 0,0 0 0,0-1 0,0 0 0,0 0 0,0 0 0,0-1 0,-1 0 0,1 0 0,0 0 0,-1-1 0,0 0 0,0 0 0,7-4 0,0-4 0,0-1 0,-1 0 0,18-24 0,1-3 0,-29 38 0,0 0 0,0 0 0,-1 0 0,1 0 0,0 0 0,0 0 0,0 1 0,0-1 0,0 0 0,0 0 0,0 1 0,0-1 0,0 0 0,0 1 0,1-1 0,-1 1 0,0 0 0,0-1 0,1 1 0,-1 0 0,0 0 0,0 0 0,1 0 0,0 0 0,0 0 0,-1 1 0,0 0 0,0 0 0,0 0 0,0-1 0,0 1 0,0 0 0,0 0 0,-1 1 0,1-1 0,0 0 0,0 0 0,-1 0 0,1 0 0,-1 1 0,1-1 0,-1 0 0,1 2 0,2 10 0,-1 0 0,0 0 0,0 19 0,-2-29 0,-1 167 0,0 11 0,8-148 120,-7-33-158,1 1 0,-1 0 0,1-1 0,-1 1 0,0-1 0,1 1-1,-1 0 1,1-1 0,-1 1 0,1-1 0,0 1 0,-1-1 0,1 0 0,0 1 0,-1-1 0,1 0 0,0 1 0,-1-1 0,1 0-1,0 0 1,-1 1 0,1-1 0,0 0 0,0 0 0,-1 0 0,1 0 0,0 0 0,0 0 0,-1 0 0,1 0 0,0-1 0,0 1-1,-1 0 1,1 0 0,0-1 0,-1 1 0,1 0 0,1-1 0,13-10-6788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1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36 24575,'-9'23'0,"0"1"0,1 0 0,1 1 0,2 0 0,0 0 0,2 0 0,1 0 0,1 1 0,2 30 0,-1-53 0,0 1 0,0 0 0,1 0 0,0 0 0,0 0 0,0-1 0,0 1 0,0 0 0,1-1 0,-1 1 0,1-1 0,0 0 0,0 1 0,0-1 0,1 0 0,-1 0 0,1 0 0,0-1 0,0 1 0,4 3 0,-4-5 0,-1 0 0,1 0 0,0 0 0,0 0 0,0 0 0,0-1 0,0 1 0,0-1 0,0 0 0,0 0 0,0 0 0,-1 0 0,1-1 0,0 1 0,0-1 0,0 0 0,0 0 0,0 0 0,-1 0 0,1 0 0,0 0 0,-1-1 0,1 1 0,-1-1 0,1 0 0,3-3 0,4-5 0,0 0 0,-1 0 0,0-1 0,0 0 0,-1 0 0,-1-1 0,0 0 0,-1-1 0,0 0 0,0 0 0,-2 0 0,1 0 0,-2-1 0,0 0 0,-1 1 0,0-1 0,-1 0 0,0 0 0,-2-17 0,1 26 6,-1 1-1,1-1 1,-1 1-1,0-1 0,-1 1 1,1 0-1,-1 0 1,0-1-1,0 1 1,0 0-1,0 1 1,-1-1-1,1 0 0,-1 1 1,0-1-1,0 1 1,0 0-1,-1 0 1,1 0-1,-1 0 1,-5-2-1,1 1-154,0 0 1,0 1-1,-1 0 1,1 1-1,-1 0 1,0 0-1,1 1 1,-1 0-1,-17 1 1,-4 1-6678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2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 24575,'0'4'0,"0"6"0,-5 5 0,0 13 0,-1 6 0,6-3 0,11-7 0,16-11 0,4-17 0,0-12 0,-4-7 0,-8-12 0,-14-1 0,-18 7 0,-10 11 0,-9 14 0,0 7-8191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3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24575,'8'0'0,"16"0"0,16-5 0,14 0 0,10-5 0,3 0 0,-6 2 0,-5-7 0,-25 8 0,-17 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5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24575,'0'13'0,"0"11"0,0 10 0,0 3 0,0 0 0,0 1 0,0-1 0,0 0 0,0 3 0,0-6-8191</inkml:trace>
  <inkml:trace contextRef="#ctx0" brushRef="#br0" timeOffset="1">44 1021 24575,'0'9'0,"0"5"0,-8 14 0,-3 14 0,1 3 0,1-1 0,4-9-8191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3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87 147 24575,'-9'8'0,"-14"7"0,-9 10 0,10 0 0,22-8 0,27-8 0,29-21 0,32-17 0,12-8 0,-1-7 0,-19 1 0,-22-1 0,-21 7-8191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3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24575,'1'-5'0,"3"0"0,5-1 0,10 2 0,6 9 0,7 9 0,-2 14 0,-2 14 0,-5 14 0,-8 9 0,-5 7 0,-5 3 0,-3-3 0,-11-9 0,-3-7 0,-8-13 0,-1-14-8191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5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9 24575,'-3'-2'0,"0"1"0,-1 0 0,1 0 0,-1 0 0,0 0 0,1 0 0,-1 1 0,0 0 0,1-1 0,-1 2 0,0-1 0,1 0 0,-1 1 0,0-1 0,1 1 0,-1 0 0,1 0 0,-1 1 0,1-1 0,-1 1 0,1-1 0,0 1 0,0 0 0,0 1 0,0-1 0,0 0 0,0 1 0,-2 3 0,-8 8 0,1 0 0,0 1 0,2 1 0,-11 18 0,18-29 0,-12 21 0,1 1 0,-13 36 0,23-55 0,1 1 0,0 0 0,1 0 0,0 0 0,1 0 0,0 1 0,0-1 0,0 0 0,2 0 0,-1 1 0,4 16 0,-2-21 0,0 0 0,0 0 0,1 0 0,0 0 0,0-1 0,0 1 0,1-1 0,0 0 0,-1 0 0,1 0 0,1 0 0,-1-1 0,0 0 0,1 1 0,0-2 0,0 1 0,0 0 0,0-1 0,0 0 0,0 0 0,1-1 0,-1 0 0,0 0 0,1 0 0,-1 0 0,7-1 0,4 1 0,0 0 0,0-1 0,0-1 0,0-1 0,-1 0 0,1-1 0,30-10 0,1-8-1365,-5 0-5461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5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54 24575,'0'0'0,"1"0"0,-1-1 0,0 1 0,0-1 0,0 1 0,0-1 0,0 1 0,0-1 0,0 0 0,0 1 0,0-1 0,0 1 0,0-1 0,0 1 0,0-1 0,0 1 0,0-1 0,0 1 0,0-1 0,-1 1 0,1-1 0,0 1 0,0 0 0,-1-1 0,1 1 0,0-1 0,-1 1 0,1 0 0,-1-1 0,1 1 0,0-1 0,-1 1 0,1 0 0,-1 0 0,1-1 0,-1 1 0,1 0 0,-1 0 0,1 0 0,-1-1 0,1 1 0,-1 0 0,0 0 0,-22 18 0,-18 40 0,38-52 0,0 0 0,1 1 0,0-1 0,0 0 0,0 0 0,1 1 0,0-1 0,0 1 0,1-1 0,0 1 0,0 0 0,0-1 0,1 1 0,0-1 0,2 8 0,-1-10 0,-1-1 0,1 1 0,0-1 0,0 0 0,0 1 0,0-1 0,1 0 0,-1 0 0,1-1 0,0 1 0,0-1 0,0 1 0,0-1 0,0 0 0,0 0 0,1 0 0,-1 0 0,0-1 0,1 1 0,0-1 0,-1 0 0,1 0 0,0 0 0,0-1 0,-1 1 0,1-1 0,5 0 0,-2 0 0,1-1 0,0 0 0,-1 0 0,1-1 0,-1 0 0,0 0 0,1 0 0,-1-1 0,0-1 0,-1 1 0,1-1 0,0 0 0,-1 0 0,0-1 0,0 0 0,0 0 0,-1 0 0,0-1 0,0 0 0,0 0 0,0 0 0,-1 0 0,0-1 0,-1 0 0,0 1 0,0-2 0,0 1 0,0 0 0,-1 0 0,-1-1 0,1 1 0,-1-1 0,0 0 0,-1 1 0,0-10 0,-1 13 5,0 0 0,0 0 0,0 0 0,-1 0 0,0 0 0,0 0 0,0 0 0,0 0 0,0 1 0,-1-1 0,1 1 0,-1 0 0,0-1 0,0 1 0,0 1 0,0-1 0,-1 0 0,1 1 0,-1-1 0,0 1 0,0 0 0,1 1 0,-9-4 0,2 2-154,1 0 1,-1 1-1,1-1 1,-1 2-1,0-1 1,0 2-1,0-1 1,0 1-1,-13 2 1,-2 4-6678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6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24575,'0'1'0,"0"7"0,0 1 0,0-1 0,1 1 0,1-1 0,-1 1 0,1-1 0,1 0 0,-1 0 0,1 0 0,1 0 0,0 0 0,0-1 0,8 12 0,0-7 0,-4-5 0,0 1 0,-1 0 0,0 0 0,12 18 0,-18-25 0,0 0 0,-1 1 0,1-1 0,-1 0 0,1 1 0,-1-1 0,0 0 0,1 1 0,-1-1 0,0 0 0,0 1 0,0-1 0,0 1 0,0-1 0,0 0 0,0 1 0,-1-1 0,0 3 0,0-3 0,0 1 0,0-1 0,0 0 0,0 1 0,0-1 0,-1 0 0,1 0 0,-1 1 0,1-1 0,-1 0 0,1-1 0,-1 1 0,1 0 0,-1 0 0,0-1 0,1 1 0,-1-1 0,-2 1 0,-52 6-1365,29-6-5461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6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15 24575,'0'-1'0,"0"1"0,-1-1 0,1 0 0,0 0 0,-1 1 0,1-1 0,-1 0 0,1 0 0,-1 1 0,0-1 0,1 1 0,-1-1 0,0 0 0,1 1 0,-1-1 0,0 1 0,0 0 0,1-1 0,-1 1 0,0-1 0,0 1 0,0 0 0,0 0 0,1 0 0,-1-1 0,0 1 0,0 0 0,0 0 0,-1 0 0,-27-1 0,22 3 0,0-1 0,0 1 0,1 0 0,-1 1 0,1 0 0,0 0 0,0 0 0,0 1 0,0-1 0,0 2 0,1-1 0,0 0 0,0 1 0,0 0 0,-4 6 0,-2 2 0,1 0 0,0 0 0,1 1 0,0 1 0,-7 16 0,15-30 0,0 1 0,1-1 0,-1 1 0,0-1 0,1 1 0,-1-1 0,1 1 0,-1-1 0,1 1 0,0-1 0,0 1 0,0 0 0,0-1 0,0 1 0,0-1 0,0 1 0,0 0 0,1-1 0,-1 1 0,0-1 0,1 1 0,0-1 0,-1 1 0,1-1 0,0 0 0,0 1 0,-1-1 0,1 0 0,0 1 0,0-1 0,1 0 0,-1 0 0,0 0 0,0 0 0,1 0 0,-1 0 0,0 0 0,1-1 0,-1 1 0,1 0 0,-1-1 0,1 1 0,-1-1 0,1 1 0,-1-1 0,1 0 0,-1 0 0,1 0 0,3 0 0,7 1 0,1-1 0,0 0 0,-1-1 0,23-3 0,-32 3 0,0 0 0,0 0 0,1 1 0,-1 0 0,0-1 0,0 1 0,1 0 0,-1 1 0,0-1 0,0 1 0,1-1 0,-1 1 0,0 0 0,0 0 0,0 0 0,0 1 0,0-1 0,0 1 0,0 0 0,-1-1 0,1 1 0,3 4 0,-2-1 0,-1 0 0,0-1 0,-1 2 0,1-1 0,-1 0 0,0 0 0,0 1 0,-1-1 0,1 1 0,-1-1 0,-1 1 0,1 7 0,-1 56 0,-1-56 0,1 1 0,0-1 0,0 0 0,2 1 0,3 18 0,-5-30-31,1 0 0,0-1 0,-1 1 0,1-1 0,0 1 0,0-1 0,-1 1 0,1-1 0,0 1 0,1-1 0,-1 0 0,0 0 0,0 1 0,0-1 0,1 0 0,-1 0 0,1 0 0,-1 0 0,1-1 0,-1 1 0,1 0 0,-1-1 0,1 1 0,0-1 0,-1 1-1,1-1 1,0 0 0,0 0 0,-1 1 0,1-1 0,0-1 0,-1 1 0,1 0 0,0 0 0,-1-1 0,1 1 0,0 0 0,-1-1 0,1 0 0,0 1 0,-1-1 0,1 0 0,2-2 0,23-12-6795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7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91 106 24575,'0'0'0,"0"-1"0,0 1 0,0 0 0,0-1 0,0 1 0,0 0 0,0-1 0,0 1 0,0 0 0,0-1 0,0 1 0,0-1 0,0 1 0,0 0 0,0-1 0,0 1 0,0 0 0,-1 0 0,1-1 0,0 1 0,0 0 0,0-1 0,0 1 0,-1 0 0,1-1 0,0 1 0,0 0 0,-1 0 0,1 0 0,0-1 0,0 1 0,-1 0 0,1 0 0,0 0 0,-1-1 0,1 1 0,0 0 0,-1 0 0,1 0 0,0 0 0,-1 0 0,1 0 0,0 0 0,-1 0 0,1 0 0,0 0 0,-1 0 0,0 0 0,-20 14 0,-16 30 0,33-37 0,1 0 0,0 1 0,0-1 0,1 1 0,0 0 0,0 0 0,0 0 0,1 0 0,1 0 0,-1 0 0,1 0 0,1 0 0,1 9 0,-2-14 0,1 1 0,0-1 0,0 1 0,0 0 0,0-1 0,0 0 0,1 1 0,-1-1 0,1 0 0,0 0 0,0 0 0,1 0 0,-1 0 0,0 0 0,1-1 0,0 1 0,-1-1 0,1 0 0,0 0 0,0 0 0,1 0 0,-1 0 0,0 0 0,1-1 0,-1 0 0,1 0 0,-1 0 0,1 0 0,-1 0 0,7 0 0,-6-1 0,1 0 0,0-1 0,0 1 0,0-1 0,0 0 0,0 0 0,-1-1 0,1 1 0,-1-1 0,1 0 0,-1 0 0,1-1 0,-1 1 0,0-1 0,0 0 0,0 0 0,-1 0 0,1 0 0,-1-1 0,0 0 0,0 0 0,0 0 0,0 0 0,0 0 0,-1 0 0,0-1 0,0 1 0,2-9 0,2-3 0,-1 0 0,-1 0 0,-1 0 0,0 0 0,-1-1 0,-1 1 0,-1-21 0,0 32 7,-1 1-1,1-1 0,-1 1 0,0-1 1,0 1-1,0-1 0,-1 1 1,1-1-1,-1 1 0,0 0 1,-1 0-1,1 0 0,-1 0 0,1 0 1,-1 1-1,0-1 0,-1 1 1,-3-4-1,1 3-130,0 0 0,0 1 1,0 0-1,0 0 0,0 1 0,0-1 1,-1 1-1,1 1 0,-1-1 0,0 1 1,-11-1-1,-12 1-6702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7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 24575,'-4'0'0,"-1"8"0,-1 7 0,2 10 0,5 0 0,11-4 0,8-6 0,0-13 0,-3-16 0,-9-6 0,-9 2 0,-14 2 0,-8 10 0,-8 9 0,-4 4 0,5 1-8191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8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24575,'4'-4'0,"5"-2"0,6 1 0,9-3 0,8-1 0,3 2 0,0-7 0,2-1 0,-4 3-8191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9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40 24575,'-4'0'0,"6"0"0,13 0 0,19-4 0,25-1 0,24-1 0,23-2 0,6-1 0,-17 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51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24575,'0'0'0,"0"0"0,0 1 0,1-1 0,-1 0 0,0 0 0,0 0 0,0 0 0,1 0 0,-1 0 0,0 0 0,0 0 0,0 0 0,1 0 0,-1 0 0,0 0 0,0 0 0,1 0 0,-1 0 0,0 0 0,0 0 0,0 0 0,1 0 0,-1 0 0,0 0 0,0 0 0,1 0 0,-1 0 0,0 0 0,0 0 0,0-1 0,0 1 0,1 0 0,-1 0 0,0 0 0,0 0 0,0-1 0,0 1 0,1 0 0,-1 0 0,0 0 0,0-1 0,0 1 0,0 0 0,0 0 0,0 0 0,0-1 0,10 26 0,-3 70 0,-6 151 0,-4-100 0,2-109 0,1 0 0,2 0 0,2 0 0,1-1 0,14 48 0,-13-62 0,-1-1 0,-1 1 0,-1 0 0,-1 0 0,-1 29 0,-14 109 0,-1 6 0,15 1406-1365,-1-1545-5461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09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12 24575,'0'-1'0,"0"1"0,-1-1 0,1 0 0,-1 1 0,1-1 0,-1 0 0,1 1 0,-1-1 0,0 0 0,1 1 0,-1-1 0,0 1 0,0-1 0,1 1 0,-1-1 0,0 1 0,0 0 0,1 0 0,-1-1 0,0 1 0,0 0 0,0 0 0,0 0 0,0 0 0,1 0 0,-3 0 0,-26 10 0,21-4 0,0 0 0,0 0 0,1 0 0,-9 10 0,3 1 0,1 1 0,1 0 0,0 1 0,2 0 0,0 0 0,1 1 0,1 1 0,1-1 0,0 1 0,2 0 0,0 0 0,2 0 0,0 40 0,2-55 0,0 0 0,1 0 0,0 0 0,0 0 0,0 0 0,1-1 0,0 1 0,0 0 0,0-1 0,1 1 0,0-1 0,0 0 0,0 0 0,1 0 0,-1 0 0,1-1 0,0 0 0,1 1 0,-1-1 0,1-1 0,0 1 0,0-1 0,0 0 0,0 0 0,0 0 0,1-1 0,-1 1 0,1-1 0,0-1 0,0 1 0,-1-1 0,1 0 0,0 0 0,0-1 0,0 0 0,0 0 0,0 0 0,0-1 0,0 0 0,0 0 0,0 0 0,0-1 0,-1 0 0,1 0 0,-1 0 0,1-1 0,-1 0 0,0 0 0,0 0 0,0-1 0,0 1 0,-1-1 0,7-7 0,-2 0 0,0-1 0,0 0 0,-1-1 0,-1 0 0,0 0 0,-1-1 0,0 1 0,-1-1 0,-1-1 0,6-28 0,-8 30 0,0-1 0,-1 1 0,0-1 0,-1 0 0,0 1 0,-2-1 0,1 0 0,-2 1 0,1 0 0,-2-1 0,0 1 0,-6-13 0,7 20 7,-1 0-1,0 0 0,0 0 0,0 0 1,-1 1-1,0-1 0,0 1 1,0 1-1,-1-1 0,1 1 1,-1-1-1,0 2 0,-1-1 0,1 1 1,-1 0-1,1 0 0,-1 1 1,-12-3-1,9 2-130,-1 2 0,1 0 1,-1 0-1,1 1 0,-1 0 0,0 1 1,1 0-1,-1 0 0,1 2 0,-1-1 1,-18 8-1,0 3-6702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0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23 24575,'0'-1'0,"0"1"0,0-1 0,1 0 0,-1 1 0,0-1 0,0 0 0,0 0 0,0 1 0,0-1 0,0 0 0,0 1 0,0-1 0,0 0 0,0 1 0,0-1 0,-1 0 0,1 0 0,0 1 0,0-1 0,-1 1 0,1-1 0,0 0 0,-1 1 0,1-1 0,-1 1 0,1-1 0,-1 1 0,1-1 0,-1 1 0,1-1 0,-1 1 0,1-1 0,-1 1 0,0 0 0,1-1 0,-1 1 0,0-1 0,-1 2 0,0 0 0,0 0 0,0 0 0,0 0 0,1 0 0,-1 1 0,1-1 0,-1 1 0,1-1 0,-1 1 0,1-1 0,-2 3 0,-37 59 0,37-56 0,0 1 0,0 0 0,1 0 0,0 0 0,0 0 0,1 0 0,0 1 0,0-1 0,1 15 0,1-21 0,-1 1 0,0-1 0,1 0 0,-1 0 0,1 0 0,0 0 0,0 0 0,0 0 0,0 0 0,0 0 0,0 0 0,0 0 0,1-1 0,-1 1 0,1 0 0,-1-1 0,1 1 0,-1-1 0,1 0 0,0 1 0,0-1 0,0 0 0,0 0 0,0 0 0,0 0 0,0-1 0,0 1 0,0 0 0,0-1 0,0 0 0,1 1 0,-1-1 0,0 0 0,0 0 0,0 0 0,1 0 0,-1-1 0,0 1 0,0-1 0,0 1 0,3-2 0,0 1 0,1-1 0,-1-1 0,0 1 0,1-1 0,-1 0 0,0 0 0,-1 0 0,1-1 0,-1 0 0,1 0 0,-1 0 0,0 0 0,-1-1 0,1 1 0,-1-1 0,0 0 0,0 0 0,0 0 0,2-7 0,-3 8 0,0 0 0,0 0 0,0-1 0,-1 1 0,1-1 0,-1 1 0,-1-1 0,1 0 0,0 1 0,-1-1 0,0 0 0,0 1 0,-1-1 0,1 0 0,-1 1 0,0-1 0,0 0 0,-1 1 0,1-1 0,-1 1 0,0 0 0,0 0 0,0-1 0,-3-2 0,2 4-80,1 1 0,0 0-1,-1 0 1,1 1 0,-1-1-1,0 1 1,1-1 0,-1 1-1,0 0 1,0 0 0,0 0 0,0 0-1,0 0 1,0 1 0,0-1-1,-4 1 1,-22 0-6746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2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1 395 24575,'100'0'0,"621"-17"0,-591 6 0,-1-6 0,-1-5 0,189-59 0,-275 67 0,-21 6 0,0 1 0,0 0 0,0 2 0,1 1 0,0 0 0,31 0 0,-51 4 0,16 1 0,0-2 0,29-4 0,-43 5 0,1-1 0,-1 0 0,0-1 0,0 1 0,1-1 0,-1 0 0,0 1 0,0-2 0,0 1 0,-1 0 0,1-1 0,-1 0 0,1 0 0,-1 0 0,0 0 0,4-5 0,-7 7 0,1 0 0,-1 0 0,1 0 0,-1 0 0,0 0 0,1 0 0,-1 0 0,0-1 0,0 1 0,1 0 0,-1 0 0,0 0 0,0 0 0,-1 0 0,1-1 0,0 1 0,0 0 0,0 0 0,-1 0 0,1 0 0,0 0 0,-1 0 0,1 0 0,-1 0 0,0 0 0,1 0 0,-1 0 0,0 0 0,1 0 0,-1 0 0,0 0 0,0 1 0,0-1 0,0 0 0,-1 0 0,-42-24 0,35 21 0,-45-22 0,-75-24 0,129 50 0,0 0 0,0 0 0,0 0 0,0 0 0,0-1 0,0 1 0,0 0 0,0 0 0,0 0 0,0 0 0,0 0 0,0 0 0,0 0 0,0-1 0,0 1 0,1 0 0,-1 0 0,0 0 0,0 0 0,0 0 0,0 0 0,-1-1 0,1 1 0,0 0 0,0 0 0,0 0 0,0 0 0,0 0 0,0 0 0,0 0 0,0-1 0,0 1 0,0 0 0,0 0 0,0 0 0,0 0 0,0 0 0,0 0 0,0 0 0,-1 0 0,1 0 0,0-1 0,25-1 0,38 5 0,-59-2 0,0 0 0,1 0 0,-1 0 0,0 0 0,0 1 0,0-1 0,0 1 0,0 0 0,-1 1 0,1-1 0,-1 1 0,1-1 0,-1 1 0,0 0 0,0 0 0,0 0 0,0 1 0,2 3 0,-2 0 0,0-1 0,0 0 0,-1 1 0,0-1 0,0 1 0,0-1 0,-1 1 0,0 0 0,-1 0 0,1 10 0,-3 4 0,0 1 0,-1-1 0,-1 0 0,-1-1 0,-1 1 0,-12 28 0,-1-7-341,-1-1 0,-2-2-1,-39 56 1,26-51-6485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3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24575,'0'9'0,"-4"10"0,-1 12 0,-1 7 0,2 7 0,-3 8 0,-1 3 0,2-7-8191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3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74 203 24575,'0'-12'0,"0"-13"0,4-7 0,2-5 0,-1-1 0,3 5 0,9 14 0,2 13 0,-3 17 0,0 14 0,-2 12 0,-5 7 0,-2 1 0,-4-7-8191</inkml:trace>
  <inkml:trace contextRef="#ctx0" brushRef="#br0" timeOffset="1">0 203 24575,'4'0'0,"10"-4"0,15-2 0,11 1 0,3 1 0,-2-4 0,-7 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4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2789 24575,'-35'-1211'-1562,"3"846"1117,-100-461 0,103 708 891,10 42 521,-10-83-1,24 130-906,-2 24-45,-2 17-17,-65 172 2,36-100 0,33-80 0,3-15 0,6-16 0,3-4 0,20-65 0,-24 87 0,1 0 0,0-1 0,0 1 0,1 0 0,0 1 0,0 0 0,10-11 0,-14 17 0,1 1 0,0-1 0,0 1 0,0-1 0,0 1 0,0 0 0,0-1 0,0 1 0,0 0 0,1 0 0,-1 1 0,0-1 0,0 0 0,1 1 0,-1 0 0,1-1 0,-1 1 0,0 0 0,1 0 0,-1 0 0,1 1 0,-1-1 0,0 0 0,1 1 0,-1 0 0,0-1 0,1 1 0,-1 0 0,0 0 0,0 1 0,0-1 0,0 0 0,3 3 0,7 5 0,0 1 0,0 1 0,-1 0 0,12 15 0,-3-4 0,-6-9 0,-6-6 0,0 1 0,0 0 0,13 18 0,-20-25 0,0 1 0,0-1 0,0 0 0,0 1 0,0-1 0,-1 1 0,1-1 0,-1 1 0,1-1 0,-1 1 0,1-1 0,-1 1 0,0-1 0,0 1 0,0 0 0,0-1 0,0 1 0,0-1 0,0 1 0,0 0 0,-1-1 0,1 1 0,0-1 0,-1 1 0,0-1 0,1 1 0,-1-1 0,0 1 0,0-1 0,0 0 0,0 1 0,0-1 0,0 0 0,-1 1 0,-19 14 0,0-2 0,-1 0 0,-45 20 0,-21 12 0,49-16-1365,8 0-5461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6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24575,'2'36'0,"2"0"0,15 65 0,-5-28 0,12 55 0,-25-128 0,-1 0 0,0 0 0,0-1 0,0 1 0,0 0 0,0 0 0,0 0 0,0 0 0,0 0 0,0 0 0,1 0 0,-1 0 0,0 0 0,0 0 0,0 0 0,0 0 0,0 0 0,0 0 0,0 0 0,0 0 0,1 0 0,-1 0 0,0 0 0,0 0 0,0 0 0,0 0 0,0 0 0,0 0 0,0 0 0,0 0 0,1 0 0,-1 0 0,0 0 0,0 1 0,0-1 0,0 0 0,0 0 0,0 0 0,0 0 0,0 0 0,0 0 0,0 0 0,0 0 0,0 0 0,0 0 0,1 1 0,-1-1 0,0 0 0,0 0 0,0 0 0,3-19 0,0-27 0,-5 7 0,1 20 0,1-1 0,2-25 0,-1 40 0,-1 1 0,1 0 0,0 0 0,0-1 0,1 1 0,-1 0 0,1 0 0,0 0 0,0 0 0,0 1 0,0-1 0,1 0 0,-1 1 0,1 0 0,6-6 0,-8 8 0,0 0 0,1 0 0,-1-1 0,1 1 0,-1 0 0,1 1 0,-1-1 0,1 0 0,-1 0 0,1 1 0,0-1 0,-1 1 0,1-1 0,0 1 0,0 0 0,0-1 0,-1 1 0,1 0 0,0 0 0,0 1 0,-1-1 0,1 0 0,0 0 0,0 1 0,2 0 0,-1 1 0,-1 0 0,0 0 0,1 0 0,-1 0 0,0 0 0,0 1 0,0-1 0,0 1 0,0-1 0,-1 1 0,1-1 0,-1 1 0,2 5 0,1 2 0,-1 1 0,0 0 0,0 0 0,-2 0 0,1 0 0,-1 0 0,-1 16 0,-9 4 0,7-27 0,0 0 0,1 0 0,0 0 0,-1 0 0,2 0 0,-1 0 0,0 0 0,1 1 0,0 7 0,0-11 0,0-1 0,1 1 0,-1-1 0,1 1 0,0-1 0,-1 1 0,1-1 0,-1 1 0,1-1 0,0 1 0,-1-1 0,1 1 0,0-1 0,0 0 0,-1 0 0,1 1 0,0-1 0,0 0 0,-1 0 0,1 0 0,0 0 0,0 0 0,-1 0 0,1 0 0,1 0 0,25-3 0,-20 2 0,4 0 0,-1-1 0,1 1 0,-1 0 0,1 1 0,0 0 0,16 2 0,-25-1 0,0-1 0,0 1 0,-1-1 0,1 1 0,0-1 0,-1 1 0,1 0 0,0 0 0,-1 0 0,1 0 0,-1 0 0,0 0 0,1 1 0,-1-1 0,0 0 0,1 1 0,-1-1 0,0 0 0,0 1 0,0 0 0,-1-1 0,1 1 0,0 0 0,0-1 0,-1 1 0,1 0 0,-1 0 0,0-1 0,1 1 0,-1 0 0,0 0 0,0 0 0,0 0 0,0-1 0,-1 1 0,1 0 0,0 0 0,-1-1 0,1 1 0,-2 2 0,1 1 9,-1 0-1,0 1 1,0-1-1,-1 0 1,0-1 0,1 1-1,-2 0 1,1-1-1,0 1 1,-1-1-1,0 0 1,0 0-1,-8 5 1,2-2-306,-1 1 0,0-2 0,0 0 0,-23 9 0,2-4-6529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6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93 24575,'-4'0'0,"2"0"0,11 0 0,16 0 0,16 0 0,14 0 0,10-8 0,7-3 0,-5-8 0,-10-1 0,-14-1 0,-15 7 0,-11 15 0,-10 15 0,-5 13 0,-3 15 0,-2-1-8191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19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24575,'0'-4'0,"0"6"0,0 8 0,0 11 0,0 5 0,0 2 0,0 2 0,0 3 0,0 1 0,0-2 0,0 3 0,0 3 0,8-5 0,3-3 0,0-3 0,2 2 0,-1 1 0,-3-5-8191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25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1494 252 24575,'-4'-2'0,"1"1"0,-1-1 0,1 0 0,-1 0 0,1 0 0,0 0 0,0-1 0,0 1 0,0-1 0,0 0 0,0 0 0,1 0 0,-4-5 0,-11-11 0,-12-3 0,-1 1 0,-1 2 0,0 1 0,-2 1 0,0 1 0,0 2 0,-2 2 0,1 1 0,-2 1 0,-63-8 0,-20 7 0,-231 6 0,236 7 0,-309 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55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10 24575,'0'0'0,"0"-1"0,0 1 0,0 0 0,0-1 0,0 1 0,0-1 0,0 1 0,1 0 0,-1-1 0,0 1 0,0 0 0,0-1 0,0 1 0,1 0 0,-1-1 0,0 1 0,0 0 0,1-1 0,-1 1 0,0 0 0,0 0 0,1-1 0,-1 1 0,0 0 0,1 0 0,-1 0 0,0-1 0,1 1 0,-1 0 0,1 0 0,-1 0 0,0 0 0,1 0 0,-1 0 0,1 0 0,-1 0 0,0 0 0,1 0 0,-1 0 0,0 0 0,1 0 0,-1 0 0,1 0 0,16 9 0,-14-3 0,0-1 0,-1 1 0,1-1 0,-1 1 0,0 0 0,-1 0 0,1 0 0,-1 0 0,0 9 0,0 63 0,-1-51 0,-2 850 0,1-840 0,-1 0 0,-2 1 0,-1-2 0,-2 1 0,-2 0 0,-1-2 0,-17 40 0,19-53 0,1 0 0,1 0 0,1 0 0,1 1 0,-2 38 0,8 120 0,2-68 0,-4 863 0,26-670 0,-3-102 0,-22-183 0,1 0 0,2 0 0,0 0 0,1 0 0,1-1 0,1 0 0,0 0 0,21 36 0,-16-44 0,-7-20 0,-5 6 0,0-1 0,0 0 0,0 1 0,0-1 0,-1 1 0,1-1 0,-1 1 0,0-1 0,0 1 0,0-1 0,0 1 0,-2-3 0,-2-1 0,0 1 0,-1 0 0,0 0 0,0 0 0,0 1 0,-1 0 0,1 0 0,-1 0 0,0 1 0,0 0 0,0 0 0,-10-1 0,15 3 0,-1 0 0,1 0 0,0 1 0,-1-1 0,1 1 0,0-1 0,-1 1 0,1 0 0,-1 0 0,1 0 0,0 1 0,-1-1 0,1 1 0,-1-1 0,1 1 0,0 0 0,0-1 0,-1 1 0,1 0 0,0 1 0,0-1 0,0 0 0,0 1 0,0-1 0,0 1 0,1-1 0,-1 1 0,0 0 0,1 0 0,-1 0 0,1 0 0,0 0 0,0 0 0,-1 0 0,2 0 0,-1 0 0,0 1 0,0-1 0,1 0 0,-1 1 0,0 3 0,1-2 0,0-1 0,0 1 0,0-1 0,0 1 0,0-1 0,1 1 0,-1-1 0,1 1 0,0-1 0,0 0 0,0 0 0,1 1 0,-1-1 0,1 0 0,0 0 0,0 0 0,0 0 0,0-1 0,0 1 0,1 0 0,-1-1 0,4 4 0,-4-5 0,0 0 0,0 0 0,0 0 0,0 0 0,0 0 0,1 0 0,-1-1 0,0 1 0,0-1 0,0 0 0,1 1 0,-1-1 0,0 0 0,1 0 0,-1 0 0,0-1 0,0 1 0,0 0 0,1-1 0,-1 1 0,0-1 0,0 0 0,0 0 0,0 0 0,0 0 0,0 0 0,0 0 0,0-1 0,0 1 0,-1-1 0,1 1 0,0-1 0,-1 0 0,0 1 0,2-4 0,3-3 0,-2 0 0,1 0 0,-1-1 0,0 0 0,-1 1 0,0-1 0,0-1 0,-1 1 0,-1 0 0,2-13 0,-3 18 0,0 0 0,0 0 0,0 0 0,0 0 0,-1 0 0,1 0 0,-1 0 0,0 0 0,0 0 0,-1 0 0,1 1 0,-3-5 0,3 7 0,-1-1 0,1 0 0,-1 0 0,1 1 0,-1-1 0,1 1 0,-1 0 0,0-1 0,0 1 0,0 0 0,0 0 0,0 0 0,0 0 0,0 1 0,0-1 0,0 0 0,-1 1 0,1 0 0,0-1 0,0 1 0,0 0 0,-1 0 0,-1 0 0,-1 1 0,0 0 0,-1 0 0,1 0 0,0 0 0,0 1 0,0 0 0,1 0 0,-1 0 0,0 0 0,1 1 0,0 0 0,-1 0 0,1 0 0,-6 6 0,4-3 0,1 0 0,-1 1 0,1 0 0,0 0 0,0 0 0,1 0 0,0 1 0,-5 15 0,7-17 0,0-1 0,0 1 0,1 0 0,0 0 0,0 0 0,1 1 0,0-1 0,0 0 0,0 0 0,1 0 0,0 0 0,2 8 0,-2-10 0,1 0 0,-1-1 0,1 1 0,0 0 0,0-1 0,0 0 0,1 1 0,-1-1 0,1 0 0,0 0 0,0 0 0,0-1 0,0 1 0,0-1 0,1 0 0,-1 0 0,1 0 0,-1 0 0,8 2 0,0 0 0,-1-1 0,1 0 0,0-1 0,-1-1 0,1 0 0,0 0 0,0-1 0,0 0 0,0-1 0,0 0 0,15-4 0,-20 4 0,1-1 0,-1 0 0,0-1 0,0 1 0,0-1 0,0 0 0,0-1 0,-1 1 0,1-1 0,-1 0 0,0-1 0,0 1 0,0-1 0,-1 0 0,0 0 0,0-1 0,0 1 0,-1-1 0,5-9 0,-5 8 0,0 1 0,-1-1 0,1 0 0,-2 0 0,1 0 0,-1 0 0,0 0 0,0 0 0,-1 0 0,0-1 0,0 1 0,-1 0 0,0 0 0,0 0 0,0 0 0,-5-13 0,3 15 0,0 0 0,0 0 0,-1 1 0,1-1 0,-1 1 0,0 0 0,0 0 0,0 0 0,-1 0 0,1 1 0,-1 0 0,0 0 0,0 0 0,0 0 0,0 1 0,-1 0 0,1 0 0,0 0 0,-1 1 0,0 0 0,-8-1 0,7 1 0,0 1 0,0 0 0,0 0 0,0 1 0,0 0 0,0 0 0,0 1 0,0 0 0,0 0 0,1 1 0,-1-1 0,1 1 0,0 1 0,0-1 0,0 1 0,0 0 0,1 1 0,-1-1 0,1 1 0,0 0 0,0 0 0,1 1 0,0-1 0,-5 10 0,4-8 0,1 0 0,-1 0 0,2 1 0,-1-1 0,1 1 0,1 0 0,-1 0 0,1 0 0,1 1 0,-1-1 0,1 0 0,1 1 0,0-1 0,0 1 0,0-1 0,1 0 0,0 1 0,1-1 0,0 0 0,5 12 0,-5-16 0,0 0 0,1 0 0,-1 0 0,1 0 0,0-1 0,0 1 0,1-1 0,-1 1 0,1-1 0,-1 0 0,1-1 0,0 1 0,0-1 0,0 1 0,1-1 0,-1 0 0,1-1 0,-1 1 0,1-1 0,-1 0 0,1 0 0,0 0 0,-1-1 0,1 0 0,0 0 0,0 0 0,-1 0 0,1-1 0,8-1 0,-7 0 0,0 1 0,0-1 0,0 1 0,0-2 0,0 1 0,0-1 0,-1 0 0,1 0 0,-1 0 0,0-1 0,0 1 0,0-1 0,-1-1 0,1 1 0,-1-1 0,0 1 0,0-1 0,-1-1 0,1 1 0,-1 0 0,0-1 0,2-6 0,-3 7 0,-1 0 0,0 0 0,-1 1 0,1-1 0,-1 0 0,0 0 0,0 0 0,0 0 0,-1 0 0,0 1 0,0-1 0,0 0 0,0 0 0,-1 1 0,0-1 0,0 1 0,0-1 0,-4-6 0,4 9 0,0 0 0,0 0 0,0 0 0,0 1 0,0-1 0,0 0 0,0 1 0,0-1 0,-1 1 0,1 0 0,-1 0 0,1 0 0,-1 0 0,1 0 0,-1 1 0,1-1 0,-1 1 0,0-1 0,1 1 0,-1 0 0,0 0 0,0 0 0,1 1 0,-1-1 0,1 0 0,-1 1 0,0 0 0,1 0 0,-1 0 0,1 0 0,-1 0 0,1 0 0,0 1 0,-5 2 0,-3 3 0,0 1 0,0 0 0,1 0 0,0 1 0,-14 18 0,18-22 0,1 1 0,0 0 0,0 0 0,0 0 0,1 1 0,0-1 0,0 1 0,1 0 0,0 0 0,0 0 0,-1 9 0,3-14 0,0-1 0,0 1 0,0 0 0,1 0 0,-1-1 0,0 1 0,1 0 0,0 0 0,-1-1 0,1 1 0,0-1 0,0 1 0,0-1 0,0 1 0,0-1 0,0 1 0,0-1 0,1 0 0,-1 0 0,0 1 0,1-1 0,-1 0 0,1 0 0,0 0 0,-1-1 0,1 1 0,-1 0 0,1-1 0,0 1 0,0-1 0,-1 1 0,1-1 0,0 0 0,3 0 0,0 1 0,1-1 0,-1 1 0,1-2 0,-1 1 0,1 0 0,-1-1 0,0 0 0,1 0 0,-1-1 0,7-2 0,-6 0 0,0 1 0,0-1 0,0-1 0,-1 1 0,0-1 0,0 0 0,0 0 0,0 0 0,-1-1 0,0 1 0,0-1 0,0 0 0,5-12 0,-8 15 0,0 1 0,-1 0 0,1-1 0,0 1 0,-1 0 0,0-1 0,0 1 0,1 0 0,-1-1 0,-1 1 0,1-1 0,0 1 0,-1 0 0,1-1 0,-1 1 0,1 0 0,-3-4 0,1 3 0,0 1 0,0-1 0,0 1 0,0 0 0,0 0 0,0 0 0,-1 1 0,1-1 0,-1 0 0,1 1 0,-1-1 0,0 1 0,1 0 0,-1 0 0,0 0 0,0 0 0,0 1 0,-3-1 0,1 1 0,-1-1 0,0 2 0,1-1 0,-1 0 0,1 1 0,-1 0 0,1 1 0,-1-1 0,1 1 0,0 0 0,0 0 0,0 1 0,0-1 0,0 1 0,0 0 0,1 1 0,0-1 0,-1 1 0,1 0 0,-6 8 0,1-3 0,0 1 0,1 1 0,1 0 0,0 0 0,0 0 0,1 1 0,-9 23 0,14-33 0,0 0 0,1 0 0,-1 1 0,0-1 0,1 0 0,-1 1 0,1-1 0,0 0 0,0 1 0,0-1 0,0 1 0,0-1 0,0 0 0,1 1 0,-1-1 0,1 0 0,-1 1 0,1-1 0,0 0 0,0 0 0,0 1 0,0-1 0,1 0 0,-1 0 0,0 0 0,1-1 0,0 1 0,-1 0 0,1 0 0,0-1 0,0 1 0,0-1 0,0 0 0,0 0 0,0 1 0,0-1 0,0-1 0,1 1 0,-1 0 0,0 0 0,0-1 0,1 1 0,-1-1 0,1 0 0,3 0 0,3 1 0,0-1 0,0 0 0,0 0 0,1-1 0,-2 0 0,1-1 0,0 0 0,0-1 0,0 1 0,-1-1 0,10-6 0,-12 6 0,-1 0 0,-1-1 0,1 1 0,0-1 0,-1-1 0,0 1 0,0 0 0,0-1 0,0 0 0,-1 0 0,0 0 0,0 0 0,0-1 0,-1 1 0,1-1 0,-1 1 0,-1-1 0,1 0 0,0-9 0,-2 11 0,0 1 0,0-1 0,0 0 0,0 1 0,-1-1 0,0 1 0,0-1 0,0 1 0,0-1 0,0 1 0,-1-1 0,1 1 0,-1 0 0,0 0 0,0 0 0,0 0 0,-1 0 0,1 0 0,-1 1 0,1-1 0,-1 1 0,0-1 0,0 1 0,0 0 0,0 0 0,-1 1 0,1-1 0,0 1 0,-1-1 0,1 1 0,-1 0 0,-6-1 0,5 2 0,-1-1 0,1 1 0,0 0 0,-1 0 0,1 1 0,-1-1 0,1 1 0,-1 1 0,1-1 0,0 1 0,0-1 0,0 2 0,0-1 0,0 0 0,0 1 0,0 0 0,1 0 0,0 1 0,-1-1 0,-6 8 0,5-4 0,-1-1 0,1 1 0,1 0 0,-1 1 0,1-1 0,1 1 0,-1 0 0,1 0 0,1 0 0,-1 1 0,2 0 0,-3 8 0,4-14 0,0-1 0,1 1 0,-1-1 0,1 1 0,0 0 0,0-1 0,0 1 0,0-1 0,0 1 0,0-1 0,1 1 0,-1-1 0,1 1 0,0-1 0,0 1 0,0-1 0,0 1 0,0-1 0,0 0 0,1 0 0,-1 0 0,1 0 0,-1 0 0,1 0 0,0 0 0,0 0 0,0-1 0,0 1 0,0 0 0,0-1 0,0 0 0,1 0 0,-1 1 0,0-1 0,1-1 0,-1 1 0,1 0 0,-1-1 0,1 1 0,-1-1 0,1 0 0,-1 1 0,4-2 0,1 1 0,0 0 0,1-1 0,-1 0 0,0 0 0,1-1 0,-1 0 0,0 0 0,0 0 0,0-1 0,-1 0 0,1-1 0,-1 0 0,0 0 0,7-5 0,0-3 0,0-1 0,-1-1 0,20-28 0,-27 35 0,-1-1 0,1 0 0,-1 0 0,0-1 0,-1 1 0,0-1 0,-1 1 0,1-1 0,0-14 0,-2 21 0,-1 0 0,0 1 0,0-1 0,0 0 0,0 0 0,-1 1 0,1-1 0,0 0 0,-1 0 0,1 1 0,-1-1 0,0 0 0,1 1 0,-1-1 0,-1-1 0,1 2 0,1 1 0,-1-1 0,0 1 0,1-1 0,-1 0 0,0 1 0,0 0 0,0-1 0,1 1 0,-1-1 0,0 1 0,0 0 0,0 0 0,0-1 0,0 1 0,0 0 0,0 0 0,0 0 0,1 0 0,-3 0 0,-1 1 0,1 0 0,-1 0 0,0 0 0,1 1 0,-1-1 0,1 1 0,0 0 0,0 0 0,-1 0 0,1 0 0,1 0 0,-6 5 0,4-2 0,-1 1 0,1-1 0,0 0 0,0 1 0,1 0 0,0 0 0,-3 7 0,5-12 0,1 0 0,-1 0 0,1 1 0,-1-1 0,1 0 0,0 0 0,0 1 0,-1-1 0,1 0 0,0 0 0,0 1 0,0-1 0,0 0 0,0 0 0,1 1 0,-1-1 0,0 0 0,0 0 0,1 1 0,-1-1 0,1 0 0,-1 0 0,1 0 0,0 0 0,-1 0 0,1 0 0,0 0 0,0 0 0,0 0 0,0 0 0,0 0 0,0 0 0,0-1 0,0 1 0,0 0 0,0-1 0,0 1 0,0-1 0,0 1 0,1-1 0,-1 1 0,0-1 0,0 0 0,0 0 0,2 0 0,3 1 0,-1-1 0,1 0 0,-1-1 0,0 1 0,1-1 0,-1 0 0,0 0 0,1-1 0,4-2 0,-7 3 0,0 0 0,0 0 0,0 0 0,-1 0 0,1-1 0,0 1 0,-1-1 0,1 0 0,-1 0 0,0 0 0,0 0 0,1 0 0,-1 0 0,-1-1 0,1 1 0,0-1 0,2-5 0,-4 8 2,0-1 0,0 0 0,0 0 0,0 1 0,0-1 0,0 0 0,0 0 0,0 0 0,0 1 0,-1-1 0,1 0 0,0 1 1,0-1-1,-1 0 0,1 0 0,-1 1 0,1-1 0,0 1 0,-1-1 0,0 0 0,1 1 0,-1-1 0,1 1 0,-1-1 0,1 1 0,-1 0 0,0-1 0,1 1 0,-1-1 0,0 1 0,0 0 0,1 0 0,-2-1 0,-27-6-1126,27 7 814,-26-3-6516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26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31 24575,'7'-16'0,"-2"5"0,-5 11 0,0 0 0,-1-1 0,1 1 0,0 0 0,0 0 0,0-1 0,0 1 0,-1 0 0,1 0 0,0 0 0,0 0 0,-1-1 0,1 1 0,0 0 0,0 0 0,-1 0 0,1 0 0,0 0 0,0 0 0,-1 0 0,1 0 0,0 0 0,0 0 0,-1 0 0,1 0 0,0 0 0,-1 0 0,1 0 0,0 0 0,0 0 0,-1 0 0,1 0 0,0 0 0,0 0 0,-1 0 0,1 0 0,0 1 0,0-1 0,0 0 0,-1 0 0,1 0 0,-13 5 0,1 0 0,-1 0 0,1 1 0,1 1 0,-1 0 0,1 0 0,-16 15 0,10-7 0,0 0 0,1 2 0,-24 31 0,37-43 6,-1 1-1,1 0 1,0 0-1,0 0 0,1 0 1,0 0-1,0 0 1,0 1-1,1-1 1,0 1-1,0-1 1,1 1-1,0-1 0,0 1 1,0-1-1,1 1 1,0-1-1,0 1 1,1-1-1,-1 1 1,5 8-1,3 5-302,1 0 0,1 0 0,1-1 0,27 33 0,-24-33-6529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28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1 289 24575,'131'-260'0,"-131"258"0,1 1 0,-1-1 0,1 0 0,0 1 0,-1-1 0,1 1 0,0-1 0,0 1 0,0 0 0,0-1 0,1 1 0,-1 0 0,0 0 0,1-1 0,-1 1 0,0 0 0,1 0 0,-1 1 0,1-1 0,2-1 0,-3 3 0,0-1 0,0 1 0,0 0 0,0-1 0,0 1 0,-1 0 0,1 0 0,0 0 0,-1 0 0,1 0 0,0 0 0,-1 0 0,1 0 0,-1 0 0,0 0 0,1 0 0,-1 0 0,0 0 0,0 1 0,1-1 0,-1 0 0,0 2 0,2 18 0,-1 1 0,-1 22 0,-37 288 0,14-163 0,23-169 0,-3 31 0,-2 0 0,0-1 0,-16 47 0,58-250 0,-23 121 0,-7 22 0,1 0 0,1 0 0,2 0 0,15-28 0,-25 56 0,0 0 0,0 0 0,0 0 0,0 0 0,1 0 0,-1 1 0,0-1 0,1 0 0,0 1 0,-1-1 0,1 1 0,0 0 0,0-1 0,0 1 0,0 0 0,0 0 0,0 0 0,0 0 0,0 1 0,2-2 0,-1 2 0,-1 1 0,0-1 0,0 0 0,0 1 0,0-1 0,0 1 0,0-1 0,0 1 0,0 0 0,0 0 0,0 0 0,0 0 0,0 0 0,0 0 0,-1 1 0,4 2 0,4 5 0,-1 1 0,0 0 0,-1 1 0,0 0 0,9 19 0,10 29-273,-2 0 0,-3 2 0,-3 1 0,13 77 0,-24-97-6553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29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24575,'0'-4'0,"4"-1"0,10 0 0,15-12 0,15-3 0,5-6 0,-3 0 0,-8 6-8191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29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0 255 24575,'2'-2'0,"1"1"0,-1-1 0,1 1 0,0-1 0,-1 1 0,1 0 0,0 0 0,0 0 0,-1 0 0,1 0 0,0 1 0,0-1 0,0 1 0,0 0 0,3 0 0,8-2 0,290-72 0,-231 52 0,0-4 0,72-37 0,-142 62 0,-1 0 0,0 0 0,1 0 0,-1 0 0,0 0 0,0 0 0,0-1 0,0 1 0,0-1 0,-1 1 0,1-1 0,0 0 0,-1 0 0,1 1 0,-1-1 0,1 0 0,-1-1 0,1-2 0,-2 5 0,0-1 0,0 1 0,0-1 0,0 1 0,0-1 0,-1 1 0,1-1 0,0 1 0,0-1 0,-1 1 0,1-1 0,0 1 0,-1-1 0,1 1 0,-1 0 0,1-1 0,0 1 0,-1 0 0,1-1 0,-1 1 0,1 0 0,-1-1 0,1 1 0,-1 0 0,0 0 0,-27-7 0,16 6 0,-28-1 0,40 2 0,0 0 0,0 0 0,0 0 0,0 0 0,0 0 0,0 0 0,0 0 0,1 0 0,-1 0 0,0 1 0,0-1 0,0 0 0,0 0 0,0 0 0,0 0 0,0 0 0,0 0 0,0 0 0,0 0 0,0 1 0,0-1 0,0 0 0,0 0 0,0 0 0,0 0 0,0 0 0,0 0 0,0 0 0,0 1 0,0-1 0,0 0 0,0 0 0,0 0 0,0 0 0,0 0 0,0 0 0,0 0 0,0 0 0,0 1 0,-1-1 0,1 0 0,0 0 0,0 0 0,0 0 0,0 0 0,0 0 0,0 0 0,0 0 0,0 0 0,0 0 0,-1 0 0,1 0 0,0 0 0,0 0 0,0 0 0,0 0 0,0 0 0,0 0 0,0 0 0,-1 0 0,1 0 0,0 0 0,0 0 0,0 0 0,0 0 0,0 0 0,0 0 0,0 0 0,-1 0 0,23 11 0,-8-5 0,0 1 0,0 0 0,-1 1 0,0 0 0,0 1 0,13 12 0,-23-17 0,1-1 0,-1 1 0,1 0 0,-1 0 0,0 0 0,0 0 0,-1 1 0,1-1 0,-1 1 0,0-1 0,0 1 0,-1 0 0,1 0 0,-1 0 0,0 0 0,-1 0 0,1 0 0,-1 0 0,0 0 0,0 0 0,0 0 0,-1 0 0,-1 6 0,-14 29-1365,-7-3-5461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0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42 24575,'-55'-7'0,"48"6"0,1-1 0,0 1 0,-1 0 0,1 0 0,-1 1 0,1 0 0,-1 0 0,1 1 0,-1-1 0,1 2 0,-1-1 0,1 1 0,-10 3 0,5 1 0,1 0 0,0 1 0,0 0 0,0 1 0,1 0 0,0 0 0,0 1 0,-9 13 0,14-18 0,1 1 0,-1-1 0,1 1 0,0 0 0,0 0 0,1 0 0,0 0 0,-1 0 0,2 1 0,-1-1 0,1 0 0,-1 1 0,1 0 0,1-1 0,-1 1 0,1 0 0,0-1 0,1 1 0,1 11 0,-1-15 0,-1 1 0,1-1 0,0 0 0,1 1 0,-1-1 0,0 0 0,0 1 0,1-1 0,0 0 0,-1 0 0,1 0 0,0-1 0,0 1 0,0 0 0,0-1 0,0 1 0,0-1 0,1 1 0,-1-1 0,0 0 0,1 0 0,-1 0 0,1 0 0,-1-1 0,1 1 0,-1-1 0,1 1 0,0-1 0,-1 0 0,1 0 0,-1 0 0,1-1 0,0 1 0,-1 0 0,5-2 0,0 0 0,-1-1 0,1 1 0,-1-1 0,0 0 0,0 0 0,0-1 0,0 0 0,-1 0 0,0 0 0,1 0 0,-1-1 0,7-9 0,-5 3 0,16-20 0,-23 30 0,0 1 0,0 0 0,1-1 0,-1 1 0,0-1 0,0 1 0,1 0 0,-1-1 0,0 1 0,1 0 0,-1-1 0,0 1 0,1 0 0,-1 0 0,0-1 0,1 1 0,-1 0 0,1 0 0,-1 0 0,1-1 0,-1 1 0,0 0 0,1 0 0,-1 0 0,1 0 0,-1 0 0,1 0 0,-1 0 0,1 0 0,-1 0 0,1 0 0,-1 0 0,0 0 0,1 0 0,-1 1 0,1-1 0,-1 0 0,1 0 0,-1 0 0,0 1 0,1-1 0,-1 0 0,0 0 0,1 1 0,-1-1 0,0 0 0,1 1 0,-1-1 0,0 0 0,1 1 0,-1-1 0,0 1 0,0-1 0,0 0 0,1 1 0,-1 0 0,2 4 0,0 0 0,1 0 0,0 0 0,0-1 0,0 1 0,0-1 0,1 0 0,0 1 0,6 4 0,-9-8 0,0 0 0,0 0 0,0-1 0,0 1 0,1 0 0,-1-1 0,0 1 0,0 0 0,0-1 0,1 0 0,-1 1 0,0-1 0,1 0 0,-1 0 0,0 1 0,1-1 0,-1 0 0,1 0 0,-1-1 0,0 1 0,1 0 0,-1 0 0,0-1 0,0 1 0,1-1 0,-1 1 0,0-1 0,0 1 0,1-1 0,-1 0 0,0 1 0,0-1 0,0 0 0,0 0 0,0 0 0,0 0 0,0 0 0,0 0 0,-1 0 0,1 0 0,0-1 0,-1 1 0,1 0 0,0-3 0,16-47 0,-16 45 0,1 0 0,-1 0 0,1 0 0,0 1 0,0-1 0,0 1 0,1-1 0,0 1 0,0 0 0,0 0 0,1 0 0,5-6 0,-9 11 0,1-1 0,-1 1 0,1 0 0,0 0 0,-1-1 0,1 1 0,-1 0 0,1 0 0,0 0 0,-1 0 0,1 0 0,0 0 0,-1 0 0,1 0 0,0 0 0,-1 0 0,1 0 0,0 0 0,-1 0 0,1 1 0,-1-1 0,1 0 0,0 0 0,-1 1 0,1-1 0,-1 0 0,1 1 0,-1-1 0,1 1 0,-1-1 0,1 0 0,-1 1 0,1-1 0,-1 1 0,0 0 0,1-1 0,-1 1 0,0-1 0,1 1 0,-1-1 0,0 1 0,0 0 0,0-1 0,1 1 0,-1 0 0,0-1 0,0 1 0,0 0 0,0-1 0,0 1 0,0 0 0,6 39 0,-6-40 0,1 12 0,3 22 0,-4-33 0,0-1 0,-1 0 0,1 0 0,0 0 0,0 0 0,0 0 0,0 0 0,0 0 0,0 1 0,1-1 0,-1 0 0,0 0 0,0 0 0,0 0 0,0 0 0,0 0 0,0 0 0,0 0 0,0 1 0,0-1 0,0 0 0,0 0 0,0 0 0,0 0 0,0 0 0,0 0 0,1 0 0,-1 0 0,0 0 0,0 0 0,0 0 0,0 0 0,0 1 0,0-1 0,0 0 0,0 0 0,1 0 0,-1 0 0,0 0 0,0 0 0,0 0 0,0 0 0,0 0 0,0 0 0,0 0 0,1 0 0,-1 0 0,0 0 0,0 0 0,0 0 0,0 0 0,0-1 0,0 1 0,0 0 0,0 0 0,1 0 0,-1 0 0,0 0 0,0 0 0,0 0 0,0 0 0,0 0 0,0 0 0,8-20 0,-4 3 0,2 0 0,0 0 0,1 1 0,0 0 0,1 0 0,13-18 0,-18 31 0,-1-1 0,1 1 0,-1 0 0,1 0 0,0 0 0,0 1 0,0-1 0,1 1 0,-1-1 0,1 1 0,-1 0 0,1 1 0,0-1 0,0 1 0,-1-1 0,1 1 0,0 0 0,0 0 0,0 1 0,0-1 0,1 1 0,-1 0 0,0 0 0,0 1 0,0-1 0,0 1 0,0 0 0,0 0 0,0 0 0,0 0 0,-1 1 0,7 3 0,-3-2 7,-1 1-1,0 0 1,0 1 0,-1-1-1,0 1 1,1 0 0,-2 1-1,1-1 1,0 1-1,-1 0 1,0 0 0,-1 1-1,1-1 1,-1 1 0,-1-1-1,4 12 1,-2-7-303,1 0 1,0 0-1,1-1 1,11 18-1,0-10-6530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0 24575,'9'18'0,"-1"0"0,0 1 0,-2 0 0,0 0 0,-1 0 0,-1 1 0,-1 0 0,1 20 0,1-2 0,26 139 0,-31-177 0,0 0 0,0 1 0,0-1 0,0 0 0,0 0 0,-1 1 0,1-1 0,0 0 0,0 0 0,0 1 0,0-1 0,0 0 0,-1 0 0,1 1 0,0-1 0,0 0 0,0 0 0,-1 0 0,1 1 0,0-1 0,0 0 0,-1 0 0,1 0 0,0 0 0,0 0 0,-1 0 0,1 0 0,0 1 0,-1-1 0,1 0 0,0 0 0,0 0 0,-1 0 0,1 0 0,0 0 0,-1 0 0,1 0 0,0-1 0,0 1 0,-1 0 0,1 0 0,0 0 0,0 0 0,-1 0 0,1 0 0,0 0 0,0-1 0,-1 1 0,1 0 0,0 0 0,-22-8 0,18 6 0,-5-2 0,0 1 0,0 0 0,-1 1 0,1 0 0,-1 1 0,1-1 0,-1 2 0,-9 0 0,16 0 0,0 0 0,1 1 0,-1-1 0,1 1 0,-1 0 0,1 0 0,0 0 0,-1 0 0,1 0 0,0 1 0,0-1 0,0 1 0,0-1 0,0 1 0,0 0 0,0 0 0,0 0 0,1 0 0,-1 0 0,1 0 0,-1 0 0,1 0 0,0 1 0,0-1 0,0 0 0,0 1 0,0-1 0,1 1 0,-1-1 0,1 1 0,0 0 0,0-1 0,-1 1 0,2 3 0,-2-4 0,1 1 0,0 0 0,0-1 0,0 1 0,0 0 0,0-1 0,1 1 0,-1 0 0,1-1 0,0 1 0,-1 0 0,1-1 0,0 1 0,1-1 0,-1 0 0,0 1 0,1-1 0,-1 0 0,1 0 0,0 0 0,0 0 0,0 0 0,0 0 0,0 0 0,0-1 0,0 1 0,0-1 0,1 0 0,-1 1 0,1-1 0,4 1 0,-3-1 0,0-1 0,0 1 0,0-1 0,0 0 0,0 0 0,0 0 0,0-1 0,0 0 0,0 1 0,0-1 0,0-1 0,0 1 0,0-1 0,-1 1 0,1-1 0,0 0 0,-1 0 0,1-1 0,-1 1 0,3-4 0,1-1 0,0 0 0,0-1 0,-1 0 0,-1-1 0,8-13 0,3-4 0,-16 25 1,0 0 0,1 1 0,-1-1 0,1 0 0,-1 1 0,0-1 0,1 1 0,-1-1 0,1 1 0,-1-1 0,1 1 0,0-1 0,-1 1 0,1 0 0,-1-1 0,1 1 0,0 0 0,-1-1 0,1 1 0,0 0-1,0 0 1,-1 0 0,1 0 0,0 0 0,-1 0 0,1 0 0,0 0 0,-1 0 0,1 0 0,0 0 0,0 0 0,-1 0 0,1 0 0,0 1 0,-1-1 0,1 0 0,0 0 0,-1 1 0,1 0 0,24 22-268,-14-11-870,12 10-5689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1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24575,'9'24'0,"-1"1"0,-1-1 0,-2 1 0,0 0 0,-2 0 0,1 41 0,-1-27 0,-2 5 0,-1-33 0,0 0 0,0 0 0,1 0 0,1 0 0,0-1 0,0 1 0,6 16 0,-8-27 0,0 0 0,0 1 0,0-1 0,1 0 0,-1 1 0,0-1 0,0 0 0,0 1 0,0-1 0,0 0 0,1 1 0,-1-1 0,0 0 0,0 0 0,1 1 0,-1-1 0,0 0 0,0 0 0,1 1 0,-1-1 0,0 0 0,1 0 0,-1 0 0,0 1 0,1-1 0,-1 0 0,0 0 0,1 0 0,-1 0 0,0 0 0,1 0 0,-1 0 0,0 0 0,1 0 0,-1 0 0,0 0 0,1 0 0,0 0 0,8-14 0,1-23 0,2-37 0,-8 43 0,2 1 0,16-57 0,-20 83 0,0 0 0,0 0 0,1 0 0,-1 0 0,1 1 0,0-1 0,-1 1 0,2-1 0,-1 1 0,0 0 0,5-3 0,-7 5 0,0 1 0,0-1 0,0 1 0,0-1 0,0 1 0,0-1 0,0 1 0,0-1 0,0 1 0,0 0 0,0 0 0,1 0 0,-1 0 0,0 0 0,0 0 0,0 0 0,0 0 0,0 0 0,1 0 0,-1 0 0,0 1 0,0-1 0,0 1 0,0-1 0,0 0 0,0 1 0,0 0 0,0-1 0,0 1 0,0 0 0,0-1 0,0 1 0,0 0 0,-1 0 0,1 0 0,0 0 0,-1 0 0,1 0 0,0 0 0,-1 0 0,1 0 0,-1 0 0,0 0 0,1 0 0,-1 0 0,0 0 0,1 2 0,1 8 0,1-1 0,-1 1 0,-1 0 0,0 0 0,-1 14 0,0-13 0,0 0 0,1-1 0,1 1 0,4 18 0,-5-26 0,0-1 0,1 0 0,-1 0 0,1 0 0,-1 0 0,1 0 0,0-1 0,0 1 0,0 0 0,1-1 0,-1 0 0,1 1 0,-1-1 0,1 0 0,0 0 0,0 0 0,0-1 0,0 1 0,0-1 0,4 2 0,29 6 0,-27-7 0,0 0 0,0 0 0,0 1 0,0 0 0,-1 0 0,10 6 0,-16-8 0,-1 1 0,1-1 0,0 0 0,-1 1 0,1 0 0,-1-1 0,1 1 0,-1 0 0,0 0 0,0 0 0,0-1 0,0 1 0,0 0 0,0 1 0,0-1 0,-1 0 0,1 0 0,-1 0 0,1 0 0,-1 0 0,0 1 0,0-1 0,0 0 0,0 0 0,-1 0 0,1 1 0,0-1 0,-1 0 0,1 0 0,-3 4 0,0 3-52,-1 1-1,0-1 1,-1 0-1,0-1 1,-1 1-1,1-1 1,-2 0-1,1-1 1,-1 1-1,0-1 1,0 0-1,-1-1 1,0 0-1,0 0 1,-1-1-1,0 0 1,0 0-1,0-1 1,0 0-1,0-1 0,-1 0 1,0 0-1,0-1 1,1 0-1,-16 0 1,-7-5-6774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2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1 204 24575,'89'-3'0,"1"-3"0,-1-5 0,-1-4 0,0-3 0,-1-4 0,89-36 0,-170 56 0,3-1 0,-1 0 0,0 0 0,0-1 0,0 0 0,0 0 0,0-1 0,8-7 0,-15 11 0,-1 1 0,1 0 0,-1-1 0,0 1 0,1 0 0,-1-1 0,1 1 0,-1 0 0,0-1 0,0 1 0,1-1 0,-1 1 0,0 0 0,0-1 0,1 1 0,-1-1 0,0 1 0,0-1 0,0 1 0,0-1 0,0 1 0,0-1 0,0 1 0,0-1 0,0 1 0,0-1 0,0 1 0,0-1 0,0 1 0,0-1 0,0 1 0,-1-1 0,1 0 0,-17-7 0,-26 3 0,42 5 0,-17-1 0,-15 0 0,33 1 0,0 0 0,0 0 0,0 1 0,0-1 0,0 0 0,0 0 0,0 0 0,0 0 0,0 0 0,0 0 0,0 0 0,0 0 0,0 0 0,0 0 0,0 0 0,0 0 0,0 0 0,0 0 0,0 0 0,0 0 0,0 1 0,0-1 0,0 0 0,0 0 0,0 0 0,0 0 0,0 0 0,0 0 0,0 0 0,0 0 0,0 0 0,0 0 0,0 0 0,21 5 0,-13-3 5,-1 0-1,0 0 0,0 1 0,0 0 1,0 0-1,0 0 0,-1 1 0,1 0 1,-1 1-1,0-1 0,-1 1 1,1 0-1,-1 1 0,0-1 0,0 1 1,-1 0-1,1 0 0,-1 1 0,-1-1 1,1 1-1,-1 0 0,0 0 1,-1 0-1,1 0 0,-2 1 0,1-1 1,0 10-1,0-4-97,-1-1 0,0 1 1,-1 0-1,0 0 0,-1-1 0,0 1 0,-1-1 0,-1 1 1,0-1-1,-1 0 0,0 0 0,-1 0 0,0 0 1,-1-1-1,-11 18 0,-9 2-6733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4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222 253 24575,'0'-1'0,"0"-4"0,0-1 0,0 0 0,0 1 0,-1-1 0,0 0 0,0 1 0,-3-11 0,3 16 0,1-1 0,0 0 0,-1 0 0,0 1 0,1-1 0,-1 0 0,1 0 0,-1 1 0,0-1 0,1 1 0,-1-1 0,0 1 0,0-1 0,0 1 0,1-1 0,-1 1 0,0 0 0,0-1 0,0 1 0,-1 0 0,-1 0 0,0 0 0,1 0 0,-1 0 0,1 0 0,-1 1 0,1 0 0,-1-1 0,1 1 0,-1 0 0,-3 2 0,-4 2 0,1 1 0,-1 1 0,1 0 0,0 0 0,1 0 0,0 1 0,0 1 0,1-1 0,0 1 0,0 1 0,1-1 0,0 1 0,-8 19 0,5-8 0,0 1 0,2-1 0,0 2 0,2-1 0,-5 44 0,9-61 0,1-1 0,0 1 0,0-1 0,0 1 0,0 0 0,1-1 0,0 1 0,0-1 0,0 1 0,1-1 0,-1 1 0,1-1 0,0 0 0,0 0 0,1 0 0,-1 0 0,1 0 0,0-1 0,5 6 0,-5-7 0,0 0 0,0 0 0,0 0 0,0-1 0,0 1 0,1-1 0,-1 0 0,0 0 0,1 0 0,-1 0 0,1-1 0,-1 1 0,1-1 0,-1 0 0,1 0 0,-1 0 0,1-1 0,-1 1 0,1-1 0,-1 0 0,1 0 0,-1 0 0,0 0 0,0-1 0,1 1 0,3-3 0,2-2 0,1-1 0,-1 0 0,0 0 0,-1-1 0,0 0 0,0 0 0,-1-1 0,0 0 0,0 0 0,-1-1 0,0 0 0,-1 0 0,0 0 0,-1-1 0,6-19 0,-1 1 0,-2-1 0,-2 0 0,0 0 0,0-52 0,-5 67 0,5 41 0,-3-20 0,0 0 0,1 0 0,-1 0 0,1-1 0,1 1 0,-1-1 0,1 1 0,0-1 0,0 0 0,0 0 0,1-1 0,0 0 0,0 1 0,0-2 0,0 1 0,0 0 0,1-1 0,0 0 0,0 0 0,0-1 0,0 0 0,0 0 0,0 0 0,0-1 0,12 2 0,-10-3 0,-1 0 0,1 0 0,0-1 0,-1 0 0,1 0 0,-1-1 0,1 0 0,-1 0 0,0-1 0,0 1 0,0-2 0,0 1 0,-1-1 0,1 0 0,-1 0 0,0-1 0,0 0 0,0 0 0,-1 0 0,0-1 0,8-10 0,-3 0 0,0 0 0,-1-1 0,-1 0 0,8-24 0,-12 33 0,-2-1 0,1 1 0,-1 0 0,-1-1 0,0 1 0,0-1 0,0 1 0,-1-1 0,0 0 0,-1 1 0,-2-15 0,1 20 0,0-1 0,0 1 0,0 0 0,-1 0 0,1 0 0,-1 0 0,1 0 0,-1 0 0,0 1 0,0-1 0,0 1 0,0 0 0,-1 0 0,1 0 0,-1 0 0,1 1 0,-1 0 0,0-1 0,-6 0 0,8 1 0,1 0 0,-1 1 0,0-1 0,0 1 0,0 0 0,0 0 0,0-1 0,1 1 0,-1 0 0,0 0 0,0 1 0,0-1 0,0 0 0,0 1 0,1-1 0,-1 1 0,0-1 0,0 1 0,1 0 0,-1 0 0,0 0 0,1 0 0,-1 0 0,1 0 0,-1 0 0,1 1 0,0-1 0,0 0 0,-1 1 0,1-1 0,0 1 0,0-1 0,0 1 0,0 0 0,1-1 0,-1 1 0,0 0 0,1 0 0,-1 0 0,1 2 0,0-3 0,0 0 0,0 1 0,0-1 0,0 0 0,1 0 0,-1 0 0,0 0 0,1 0 0,-1 1 0,1-1 0,0 0 0,-1 0 0,1 0 0,0 0 0,-1 0 0,1-1 0,0 1 0,0 0 0,0 0 0,0 0 0,0-1 0,0 1 0,0 0 0,0-1 0,0 1 0,0-1 0,0 1 0,0-1 0,2 1 0,38 8 0,-37-8 0,62 3 0,-55-5 0,0 1 0,0 0 0,0 0 0,-1 2 0,1-1 0,0 1 0,-1 1 0,1 0 0,15 6 0,-23-6 0,-1 0 0,1 0 0,0-1 0,-1 2 0,1-1 0,-1 0 0,0 0 0,0 1 0,0-1 0,-1 1 0,1-1 0,-1 1 0,0 0 0,0 0 0,0-1 0,-1 1 0,1 0 0,-1 7 0,0-8 0,0 1 0,0-1 0,0 0 0,1 1 0,-1-1 0,1 0 0,0 1 0,0-1 0,0 0 0,0 0 0,1 0 0,-1 0 0,1 0 0,0 0 0,0 0 0,0-1 0,0 1 0,0-1 0,0 1 0,1-1 0,-1 0 0,1 0 0,0 0 0,3 2 0,1-2 0,-1 0 0,1 0 0,0-1 0,0 0 0,0-1 0,0 1 0,0-1 0,0-1 0,0 1 0,0-1 0,0-1 0,0 1 0,0-1 0,0 0 0,-1-1 0,1 1 0,-1-1 0,0-1 0,0 1 0,0-1 0,0 0 0,0 0 0,5-6 0,2-2 0,-1 0 0,0 0 0,-1-1 0,0-1 0,-1 0 0,0 0 0,-1-1 0,10-23 0,-17 34 0,-1-1 0,1 1 0,-1-1 0,0 0 0,0 1 0,0-1 0,0-5 0,-1 9 0,0 1 0,0-1 0,0 1 0,0-1 0,0 1 0,-1-1 0,1 1 0,0-1 0,0 1 0,0-1 0,0 1 0,0 0 0,-1-1 0,1 1 0,0-1 0,0 1 0,-1-1 0,1 1 0,0 0 0,-1-1 0,1 1 0,0 0 0,-1-1 0,1 1 0,-1 0 0,1 0 0,-1-1 0,-1 1 0,1 0 0,0 0 0,0 0 0,-1 1 0,1-1 0,0 0 0,-1 1 0,1-1 0,0 1 0,0-1 0,0 1 0,0-1 0,0 1 0,-1 0 0,1 0 0,-1 0 0,-3 4 0,-1 0 0,0 0 0,1 0 0,0 1 0,0-1 0,1 1 0,0 1 0,0-1 0,0 0 0,1 1 0,0 0 0,0 0 0,0 0 0,1 0 0,0 0 0,-1 8 0,3-12 0,-1 1 0,1 0 0,0 0 0,0-1 0,1 1 0,-1 0 0,1-1 0,-1 1 0,1-1 0,0 1 0,0 0 0,1-1 0,-1 0 0,1 1 0,0-1 0,0 0 0,0 0 0,0 0 0,0 0 0,1 0 0,-1-1 0,1 1 0,0-1 0,0 1 0,0-1 0,0 0 0,0 0 0,0 0 0,0-1 0,1 1 0,-1-1 0,1 0 0,6 2 0,-3-2 7,0 1 0,0-1-1,0 0 1,1-1 0,-1 1-1,0-2 1,0 1-1,1-1 1,-1 0 0,0 0-1,0-1 1,0 0 0,0 0-1,0-1 1,-1 0 0,1 0-1,8-6 1,3-3-304,-1-1 0,0-1 0,-1-1 0,20-23 0,-17 17-6529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5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64 24575,'-29'41'0,"17"-19"0,1 0 0,1 0 0,-11 36 0,18-49 0,1 0 0,0 0 0,0 0 0,0 0 0,1 0 0,1 0 0,0 0 0,0 0 0,1 1 0,0-1 0,0 0 0,5 15 0,-4-20 0,-1-1 0,1 1 0,1-1 0,-1 0 0,0 0 0,1 0 0,0 0 0,0 0 0,0-1 0,0 1 0,0-1 0,0 0 0,0 0 0,1 0 0,-1 0 0,1 0 0,0-1 0,-1 0 0,1 1 0,0-1 0,0-1 0,0 1 0,0-1 0,0 1 0,0-1 0,0 0 0,5-1 0,-1 0 0,0 0 0,0 0 0,0-1 0,0 0 0,0 0 0,-1-1 0,1 1 0,-1-2 0,0 1 0,0-1 0,0 0 0,10-9 0,-9 5 0,-1 0 0,0 0 0,0 0 0,-1-1 0,-1 0 0,1-1 0,-1 1 0,-1-1 0,0 0 0,0 0 0,-1 0 0,0-1 0,-1 1 0,0-1 0,0 1 0,-1-15 0,-1 16 0,0 0 0,0 0 0,-1 1 0,0-1 0,-1 0 0,0 0 0,-1 1 0,1-1 0,-1 1 0,-1 0 0,0 0 0,0 0 0,-1 0 0,1 1 0,-2 0 0,1 0 0,-1 0 0,0 1 0,0-1 0,-9-5 0,11 9 7,0 0 0,-1 1-1,0-1 1,0 1 0,1 0-1,-1 0 1,-1 1-1,1-1 1,0 1 0,0 0-1,0 0 1,-1 1 0,1 0-1,0 0 1,0 0 0,-1 1-1,-9 1 1,1 2-255,0 1 1,0 0-1,1 0 1,-1 1-1,-15 11 1,0 1-6579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3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24575,'2'-2'0,"-1"1"0,0-1 0,1 0 0,-1 0 0,1 1 0,0-1 0,-1 1 0,1 0 0,0-1 0,0 1 0,0 0 0,0 0 0,0 0 0,0 0 0,0 1 0,0-1 0,3 0 0,3-2 0,4-4 0,1 2 0,-1 0 0,1 1 0,0 0 0,1 0 0,-1 2 0,21-3 0,-30 5 0,0 0 0,-1 0 0,1 0 0,0 1 0,-1-1 0,1 1 0,0 0 0,-1 0 0,0 0 0,1 0 0,-1 1 0,1 0 0,-1-1 0,0 1 0,0 0 0,0 0 0,0 1 0,0-1 0,-1 1 0,1-1 0,-1 1 0,0 0 0,1 0 0,-1 0 0,-1 0 0,1 0 0,0 1 0,-1-1 0,1 0 0,-1 1 0,0-1 0,1 6 0,0 2 0,-1 0 0,1 0 0,-2 1 0,0-1 0,0 0 0,-1 0 0,0 0 0,-1 0 0,-5 18 0,5-22 0,-1 0 0,1 0 0,-1-1 0,0 0 0,0 1 0,-1-1 0,0 0 0,0-1 0,0 1 0,-1-1 0,0 1 0,0-2 0,0 1 0,-1 0 0,1-1 0,-8 4 0,12-7 0,0-1 0,0 1 0,0-1 0,1 1 0,-1-1 0,0 1 0,0-1 0,0 0 0,0 1 0,-1-1 0,1 0 0,0 0 0,0 0 0,0 0 0,0 0 0,0 0 0,0 0 0,0 0 0,0 0 0,0 0 0,0-1 0,0 1 0,0 0 0,0-1 0,0 1 0,0-1 0,0 1 0,0-1 0,-1-1 0,0 0 0,1 0 0,0 0 0,0 0 0,0 0 0,0 0 0,0 0 0,1-1 0,-1 1 0,0 0 0,1-1 0,0 1 0,0-5 0,0-4 0,0-1 0,1 1 0,0 0 0,6-19 0,-2 14 0,2 0 0,0 0 0,0 0 0,2 1 0,0 0 0,0 1 0,2 0 0,0 0 0,0 1 0,1 0 0,1 1 0,25-18 0,-38 29 0,1 0 0,0 1 0,0-1 0,0 0 0,0 1 0,0-1 0,0 1 0,0-1 0,0 1 0,1 0 0,-1-1 0,0 1 0,0 0 0,0 0 0,0 0 0,0-1 0,1 1 0,-1 1 0,0-1 0,0 0 0,0 0 0,0 0 0,0 1 0,0-1 0,1 0 0,0 1 0,-1 1 0,1-1 0,-1 0 0,0 1 0,0-1 0,0 1 0,-1-1 0,1 1 0,0-1 0,-1 1 0,1-1 0,0 1 0,-1 0 0,0-1 0,1 1 0,-1 3 0,0 4 0,1-1 0,-2 1 0,1 0 0,-1 0 0,-4 15 0,-4 6 0,2-11 0,1 0 0,1 1 0,1 0 0,1-1 0,-2 33 0,5-49 0,0 1 0,0 0 0,1 0 0,0 0 0,-1 0 0,1 0 0,1-1 0,-1 1 0,0 0 0,1-1 0,0 1 0,0-1 0,0 0 0,0 0 0,0 1 0,1-1 0,-1-1 0,1 1 0,0 0 0,0-1 0,0 1 0,0-1 0,1 0 0,-1 0 0,0 0 0,1 0 0,0-1 0,-1 0 0,1 1 0,0-1 0,0-1 0,-1 1 0,1 0 0,8-1 0,-5 0-91,0 0 0,0 0 0,-1-1 0,1 0 0,0 0 0,0-1 0,0 0 0,-1 0 0,1 0 0,-1-1 0,0 0 0,1 0 0,-1-1 0,6-4 0,17-13-6735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58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 24575,'-8'0'0,"-1"0"0,1 0 0,-1 1 0,1 0 0,-1 1 0,1 0 0,0 0 0,0 1 0,-13 6 0,15-6 0,1 1 0,-1 0 0,1 1 0,0-1 0,0 1 0,1 0 0,-1 0 0,1 0 0,0 1 0,0 0 0,1 0 0,-5 10 0,2-2 0,0 1 0,1 0 0,0 1 0,1-1 0,1 1 0,1 0 0,0 0 0,1-1 0,0 1 0,2 0 0,3 30 0,-3-39 0,1 0 0,-1 0 0,1 0 0,1 0 0,-1 0 0,1-1 0,0 1 0,1-1 0,-1 0 0,1 0 0,0 0 0,1 0 0,0-1 0,0 1 0,0-1 0,0-1 0,1 1 0,-1-1 0,1 0 0,0 0 0,1 0 0,-1-1 0,1 0 0,-1-1 0,1 1 0,0-1 0,0 0 0,8 0 0,-2 0 14,1-1-1,-1-1 0,1 0 0,-1 0 1,1-2-1,-1 0 0,1 0 1,13-5-1,1-3-508,0 0 0,40-23 0,-42 19-6331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6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24575,'34'-1'0,"-19"1"0,1-1 0,0 2 0,28 4 0,-40-4 0,1 0 0,-1 0 0,0 1 0,1 0 0,-1 0 0,0 0 0,0 0 0,0 1 0,0-1 0,-1 1 0,1 0 0,-1 0 0,1 0 0,-1 1 0,0-1 0,-1 1 0,4 5 0,1 7 0,-1 0 0,-1 1 0,0-1 0,3 32 0,-6-41 0,-2-27 15,1 0 0,1 0 0,1 0 0,0 0 0,2 1 0,0-1 0,9-20 0,3 0-510,2 0 0,27-44 0,-15 35-6331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6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24575,'0'4'0,"4"10"0,2 11 0,-1 9 0,8 8 0,1 9 0,-1 4 0,-4 2 0,-2-6 0,1-10 0,-1-9 0,-1-10-8191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7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24575,'11'42'0,"-2"-15"0,-9-23 0,28 109 0,-6 1 0,10 153 0,-19-291 0,-5 5 0,1 0 0,1 1 0,1 0 0,0 1 0,22-26 0,-30 41 0,-1-1 0,1 1 0,0-1 0,0 1 0,0 0 0,0 0 0,1 0 0,-1 1 0,0-1 0,1 1 0,-1 0 0,1-1 0,-1 2 0,1-1 0,0 0 0,-1 1 0,1 0 0,0 0 0,0 0 0,-1 0 0,1 0 0,0 1 0,-1 0 0,1-1 0,-1 1 0,1 1 0,-1-1 0,1 0 0,4 4 0,3 4 0,0 0 0,-1 0 0,0 1 0,-1 1 0,0 0 0,11 17 0,30 33 0,-49-59 0,1-1 0,-1 1 0,1-1 0,-1 1 0,1-1 0,0 0 0,0 1 0,0-1 0,0 0 0,0 0 0,0 0 0,0-1 0,0 1 0,0 0 0,0-1 0,0 0 0,1 1 0,-1-1 0,0 0 0,0 0 0,0 0 0,1 0 0,-1-1 0,2 0 0,-1 0 0,0-1 0,0 0 0,0 1 0,0-1 0,-1-1 0,1 1 0,-1 0 0,1-1 0,-1 1 0,0-1 0,0 0 0,0 1 0,3-7 0,3-7 0,-1-1 0,-1 0 0,-1 0 0,6-27 0,-9 31 0,4-17 0,-4 26 0,-2 17 0,-1 8 0,0-3 0,1 0 0,0 0 0,1 0 0,6 27 0,-7-42 0,0-1 0,1 1 0,0-1 0,-1 0 0,1 1 0,0-1 0,0 0 0,0 0 0,0 0 0,1 1 0,-1-1 0,0 0 0,1-1 0,-1 1 0,1 0 0,0 0 0,0-1 0,0 1 0,0-1 0,0 1 0,0-1 0,0 0 0,0 0 0,0 0 0,1 0 0,-1 0 0,0 0 0,1-1 0,-1 1 0,1-1 0,-1 0 0,1 0 0,-1 0 0,0 0 0,1 0 0,-1 0 0,1-1 0,-1 1 0,1-1 0,-1 1 0,3-2 0,2-1 0,0 0 0,0-1 0,-1 1 0,1-1 0,-1-1 0,0 1 0,0-1 0,-1 0 0,1 0 0,-1-1 0,0 0 0,0 0 0,-1 0 0,0 0 0,0-1 0,0 1 0,-1-1 0,0 0 0,0 0 0,-1 0 0,0-1 0,0 1 0,-1-1 0,0 1 0,0-1 0,0 1 0,-1-1 0,-1 1 0,-1-14 0,1 18 4,-1 0 0,1-1-1,-1 2 1,0-1 0,0 0 0,0 0-1,-1 0 1,1 1 0,0 0-1,-1-1 1,0 1 0,1 0-1,-1 0 1,0 0 0,0 1 0,0-1-1,-1 1 1,1-1 0,0 1-1,0 0 1,-1 0 0,1 1 0,-5-1-1,-11-2-254,-1 1 0,-36 1-1,40 1-448,-32 0-6126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7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5 291 24575,'-4'0'0,"11"-8"0,17-4 0,21-11 0,24-2 0,33-10 0,26 1 0,19-5 0,11 3 0,-10 8 0,-21 0 0,-33 5-8191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8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31 24575,'0'-2'0,"0"1"0,0 0 0,0 0 0,0 0 0,0-1 0,0 1 0,-1 0 0,1 0 0,0 0 0,-1 0 0,1 0 0,-1 0 0,1 0 0,-1 0 0,1 0 0,-1 0 0,0 0 0,1 0 0,-1 0 0,0 0 0,0 0 0,0 0 0,0 1 0,0-1 0,0 0 0,0 1 0,0-1 0,0 1 0,0-1 0,0 1 0,0-1 0,0 1 0,0 0 0,-1 0 0,1 0 0,0-1 0,0 1 0,0 0 0,0 0 0,-1 0 0,1 1 0,0-1 0,0 0 0,0 0 0,0 1 0,-2 0 0,-4 1 0,1 0 0,0 0 0,-1 0 0,1 1 0,0 0 0,-10 7 0,8-3 0,0 0 0,1 1 0,0-1 0,0 1 0,1 0 0,0 1 0,-9 15 0,13-20 0,0 0 0,0 0 0,0 0 0,0 1 0,1-1 0,0 0 0,0 1 0,0-1 0,0 0 0,1 1 0,0-1 0,-1 1 0,2-1 0,-1 1 0,0-1 0,1 1 0,0-1 0,0 0 0,0 1 0,3 5 0,-3-8 0,1 0 0,-1-1 0,0 1 0,1 0 0,-1 0 0,1-1 0,-1 1 0,1-1 0,0 1 0,0-1 0,0 0 0,0 0 0,0 0 0,0 0 0,0 0 0,0 0 0,0 0 0,0-1 0,0 1 0,1-1 0,-1 1 0,0-1 0,0 0 0,1 0 0,-1 0 0,0 0 0,0-1 0,1 1 0,-1-1 0,0 1 0,0-1 0,0 0 0,0 1 0,0-1 0,0 0 0,0 0 0,3-3 0,5-1 0,-1-1 0,1-1 0,-1 0 0,-1 0 0,0-1 0,10-10 0,-3 0 0,-1-1 0,0-1 0,-2 0 0,14-28 0,-26 48 0,0 0 0,0 0 0,0 0 0,0 0 0,0 0 0,0 0 0,0 0 0,0 1 0,0-1 0,0 0 0,0 0 0,0 0 0,0 0 0,0 0 0,1 0 0,-1 0 0,0 0 0,0 0 0,0 0 0,0 1 0,0-1 0,0 0 0,0 0 0,0 0 0,1 0 0,-1 0 0,0 0 0,0 0 0,0 0 0,0 0 0,0 0 0,0 0 0,0 0 0,1 0 0,-1 0 0,0 0 0,0 0 0,0 0 0,0 0 0,0 0 0,0 0 0,0 0 0,1 0 0,-1 0 0,0 0 0,0-1 0,0 1 0,0 0 0,0 0 0,0 0 0,0 0 0,0 0 0,0 0 0,1 0 0,-1 0 0,0 0 0,0 0 0,0-1 0,0 1 0,0 0 0,0 0 0,0 0 0,0 0 0,0 0 0,0 0 0,4 19 0,3 47 0,-2-22 0,19 75 0,-14-80 0,-2 0 0,4 62 0,-12-98 0,1 1 0,-1-1 0,-1 1 0,1-1 0,0 1 0,-1-1 0,0 1 0,0-1 0,0 0 0,0 1 0,-1-1 0,1 0 0,-1 0 0,0 0 0,1 0 0,-2 0 0,1 0 0,0 0 0,-5 4 0,5-6 0,0 0 0,0 0 0,0 0 0,0-1 0,0 1 0,0 0 0,-1-1 0,1 1 0,0-1 0,0 0 0,-1 0 0,1 0 0,0 0 0,0 0 0,-1 0 0,1-1 0,0 1 0,0-1 0,0 0 0,0 1 0,0-1 0,-1 0 0,2 0 0,-1 0 0,0 0 0,0-1 0,0 1 0,0 0 0,1-1 0,-1 0 0,-1-1 0,-2-1 0,1 0 0,0 0 0,1 0 0,-1-1 0,1 1 0,-1-1 0,1 0 0,1 0 0,-1 0 0,1 0 0,0-1 0,0 1 0,0-1 0,1 1 0,0-1 0,-1-9 0,2 7 0,0-1 0,1 1 0,0 0 0,1 0 0,0-1 0,0 1 0,1 0 0,-1 1 0,2-1 0,5-9 0,4-5 0,1 2 0,1-1 0,1 2 0,1 0 0,0 1 0,30-23 0,-39 35 0,-1 0 0,1 1 0,0 0 0,14-6 0,-21 10 0,0 0 0,1 1 0,-1-1 0,1 0 0,-1 1 0,0-1 0,1 1 0,-1 0 0,1-1 0,-1 1 0,1 0 0,-1 0 0,1 0 0,-1 0 0,1 0 0,-1 0 0,1 1 0,-1-1 0,1 0 0,-1 1 0,1-1 0,-1 1 0,0 0 0,1-1 0,-1 1 0,0 0 0,1 0 0,-1 0 0,0 0 0,0 0 0,0 0 0,0 0 0,0 0 0,0 0 0,0 0 0,1 3 0,7 19 0,-6-14 0,1-1 0,0 1 0,0 0 0,0-1 0,1 0 0,7 8 0,-11-14 0,0-1 0,1 0 0,-1 1 0,1-1 0,0 0 0,-1 0 0,1 0 0,0 0 0,0 0 0,0 0 0,0 0 0,0 0 0,-1-1 0,1 1 0,0-1 0,1 0 0,-1 1 0,0-1 0,0 0 0,0 0 0,0-1 0,0 1 0,0 0 0,0 0 0,0-1 0,0 0 0,0 1 0,0-1 0,0 0 0,-1 0 0,1 0 0,0 0 0,0 0 0,1-2 0,2 0 0,0 0 0,-1-1 0,1 1 0,-1-1 0,0 0 0,0-1 0,-1 1 0,1 0 0,-1-1 0,0 0 0,0 0 0,-1 0 0,1 0 0,-1 0 0,0-1 0,0 1 0,-1-1 0,0 1 0,0-1 0,0 1 0,-1-1 0,1 0 0,-2 1 0,1-1 0,0 0 0,-1 1 0,0-1 0,0 1 0,-1-1 0,-3-8 0,3 9 0,0 1 0,0-1 0,-1 0 0,0 1 0,0 0 0,0-1 0,0 1 0,0 1 0,-1-1 0,0 0 0,0 1 0,0 0 0,0 0 0,0 0 0,-1 0 0,0 1 0,1-1 0,-1 1 0,0 0 0,0 1 0,0-1 0,0 1 0,0 0 0,0 0 0,0 1 0,-1 0 0,1-1 0,0 2 0,0-1 0,0 1 0,-1-1 0,1 2 0,-6 1 0,8-3-85,1 1 0,0-1-1,0 1 1,0 0 0,0 0-1,0 0 1,0 0 0,0 0-1,0 0 1,0 0 0,1 1-1,-1-1 1,0 1 0,1-1-1,-3 4 1,2 5-6741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39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1 506 24575,'3'0'0,"-1"1"0,1 0 0,-1-1 0,1 1 0,-1 0 0,1 0 0,-1 0 0,0 1 0,1-1 0,-1 0 0,0 1 0,0 0 0,0-1 0,0 1 0,0 0 0,0 0 0,-1 0 0,1 0 0,-1 1 0,1-1 0,-1 0 0,0 1 0,0-1 0,0 0 0,0 1 0,1 3 0,2 9 0,1 0 0,3 31 0,-8-44 0,2 25 0,3 19 0,-5-43 0,1-1 0,-1 0 0,1 0 0,0 0 0,0 0 0,-1 0 0,1 0 0,0 0 0,1 0 0,-1 0 0,0 0 0,1 0 0,-1-1 0,1 1 0,2 2 0,-3-4 0,0 0 0,0 0 0,1 0 0,-1 0 0,0 0 0,0 0 0,0 0 0,0-1 0,0 1 0,0 0 0,0-1 0,0 1 0,0-1 0,0 1 0,-1-1 0,1 1 0,0-1 0,0 0 0,0 1 0,0-1 0,-1 0 0,1 0 0,0 0 0,-1 1 0,1-1 0,-1 0 0,1 0 0,-1 0 0,1 0 0,-1 0 0,0 0 0,1-2 0,18-39 0,-18 38 0,4-9 0,5-13 0,24-44 0,-32 64 0,1 1 0,1 0 0,-1 0 0,1 0 0,0 1 0,0-1 0,0 1 0,1 0 0,-1 0 0,1 0 0,0 1 0,0 0 0,0 0 0,10-4 0,-12 6 0,1 0 0,-1 1 0,1 0 0,0 0 0,-1 0 0,1 0 0,0 0 0,-1 1 0,1-1 0,-1 1 0,1 0 0,-1 0 0,1 1 0,-1-1 0,0 1 0,1-1 0,-1 1 0,0 0 0,0 0 0,4 5 0,8 6 0,-1 0 0,22 28 0,-5-5 0,-25-30 0,0-1 0,1 1 0,0-1 0,0 0 0,0 0 0,0-1 0,1 0 0,-1 0 0,1-1 0,0 0 0,0 0 0,1-1 0,-1 0 0,0 0 0,1-1 0,-1 0 0,1-1 0,-1 0 0,1 0 0,-1-1 0,1 0 0,-1 0 0,1-1 0,-1 0 0,0-1 0,0 1 0,0-2 0,0 1 0,-1-1 0,1 0 0,-1-1 0,9-7 0,-5 4 0,-1-1 0,-1 0 0,0-1 0,0 0 0,-1 0 0,0-1 0,10-17 0,-18 27 0,1 0 0,-1 1 0,1-1 0,-1 0 0,1 0 0,-1 1 0,0-1 0,0 0 0,1 0 0,-1 0 0,0 1 0,0-1 0,0 0 0,0 0 0,0 0 0,0 1 0,0-1 0,0 0 0,0 0 0,0 0 0,0 1 0,-1-1 0,1 0 0,0 0 0,-1 0 0,1 1 0,0-1 0,-1 0 0,0 0 0,0 0 0,0 1 0,0 0 0,-1-1 0,1 1 0,0 0 0,0 0 0,-1 0 0,1 0 0,0 0 0,-1 0 0,1 0 0,0 0 0,0 0 0,-1 0 0,1 1 0,-2 0 0,-4 1 0,1 1 0,-1 0 0,0 0 0,1 0 0,-11 8 0,14-7 0,-1 0 0,1 0 0,-1 0 0,1 0 0,0 1 0,1 0 0,-1-1 0,-3 10 0,6-13 0,-1 0 0,1 0 0,-1 1 0,1-1 0,0 0 0,0 0 0,-1 0 0,1 0 0,0 0 0,0 0 0,0 1 0,0-1 0,0 0 0,0 0 0,0 0 0,1 0 0,-1 0 0,0 0 0,1 0 0,-1 1 0,1-1 0,-1 0 0,1 0 0,-1 0 0,1-1 0,0 1 0,-1 0 0,1 0 0,0 0 0,0 0 0,0-1 0,0 1 0,0 0 0,0-1 0,-1 1 0,1-1 0,1 1 0,-1-1 0,0 1 0,0-1 0,0 0 0,0 1 0,0-1 0,0 0 0,0 0 0,0 0 0,3 0 0,20 0 0,-21 0 0,1 0 0,-1 0 0,1 0 0,-1 0 0,1 1 0,-1-1 0,1 1 0,-1 0 0,1 0 0,-1 0 0,0 0 0,0 1 0,0-1 0,6 5 0,-3-2 0,0 0 0,0-1 0,1 0 0,-1 0 0,1 0 0,-1-1 0,1 0 0,0 0 0,0-1 0,0 0 0,0 0 0,0 0 0,9-1 0,-12-1 0,0 1 0,0-1 0,0 0 0,0 0 0,-1 0 0,1 0 0,-1-1 0,1 0 0,-1 1 0,1-1 0,-1 0 0,0-1 0,0 1 0,0-1 0,0 1 0,0-1 0,-1 0 0,1 0 0,-1 0 0,1 0 0,-1-1 0,0 1 0,-1-1 0,1 1 0,2-8 0,4-22 0,-1-2 0,-2 1 0,-1-1 0,-2 1 0,-3-57 0,0 35 0,3-11 0,0 34 0,-2 1 0,0-1 0,-2 0 0,-13-62 0,15 95 0,0 0 0,0 1 0,0-1 0,0 0 0,0 0 0,0 0 0,0 0 0,0 1 0,0-1 0,0 0 0,0 0 0,0 0 0,-1 0 0,1 0 0,0 0 0,0 1 0,0-1 0,0 0 0,0 0 0,0 0 0,0 0 0,-1 0 0,1 0 0,0 0 0,0 0 0,0 1 0,0-1 0,0 0 0,-1 0 0,1 0 0,0 0 0,0 0 0,0 0 0,0 0 0,-1 0 0,1 0 0,0 0 0,0 0 0,0 0 0,0 0 0,-1 0 0,1 0 0,0 0 0,0 0 0,0 0 0,0-1 0,0 1 0,-1 0 0,1 0 0,0 0 0,0 0 0,0 0 0,0 0 0,-5 20 0,-1 48 0,2-1 0,2 1 0,4-1 0,3 1 0,15 75 0,-16-127 20,1-1 0,0 0 0,0-1 0,2 1 0,8 13 0,-11-21-144,0 0 0,1-1 1,-1 0-1,1 0 0,1 0 0,-1-1 1,1 0-1,0 0 0,0 0 0,1-1 1,13 8-1,13-1-6702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4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24575,'-1'116'0,"0"49"0,23 196 0,-22-355 0,1 1 0,1-1 0,-1 0 0,1 1 0,0-1 0,5 10 0,-7-15 0,1 0 0,-1-1 0,1 1 0,-1 0 0,1-1 0,-1 1 0,1-1 0,-1 1 0,1-1 0,-1 1 0,1-1 0,0 1 0,-1-1 0,1 0 0,0 1 0,-1-1 0,1 0 0,0 0 0,0 1 0,-1-1 0,1 0 0,0 0 0,1 0 0,0 0 0,-1-1 0,1 0 0,0 1 0,-1-1 0,1 0 0,-1 0 0,1 0 0,-1 0 0,0 0 0,1 0 0,-1 0 0,0 0 0,0 0 0,0-1 0,2-1 0,32-41 0,53-59 0,-77 92 0,0 0 0,1 1 0,1 1 0,0 0 0,0 0 0,23-10 0,-33 17 0,0 1 0,0-1 0,0 1 0,0 0 0,0 0 0,0 0 0,0 0 0,0 1 0,1-1 0,-1 1 0,0 0 0,0 0 0,1 0 0,-1 0 0,0 1 0,0-1 0,0 1 0,1 0 0,-1 0 0,0 0 0,0 0 0,0 0 0,0 1 0,-1 0 0,1-1 0,0 1 0,0 0 0,-1 0 0,0 0 0,3 3 0,-2 0 0,0 0 0,-1-1 0,1 1 0,-1 0 0,0 0 0,0 0 0,-1 1 0,0-1 0,0 0 0,0 1 0,0-1 0,-1 0 0,0 1 0,0-1 0,-1 1 0,1-1 0,-3 8 0,1-6 0,-1 0 0,0 0 0,0 0 0,0-1 0,-1 1 0,0-1 0,0 0 0,-1 0 0,1 0 0,-1-1 0,-1 0 0,1 0 0,-1 0 0,0 0 0,0-1 0,0 0 0,-1-1 0,-6 4 0,-5 2 0,-1-1 0,0-1 0,-1 0 0,1-1 0,-26 3 0,43-8-102,0-1 18,0 1 0,0-1-1,-1 1 1,1-1 0,0 0 0,0 0 0,0 0-1,0 0 1,0 0 0,0 0 0,0-1 0,0 1-1,0 0 1,-3-2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4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91 100 24575,'-1'36'0,"0"42"0,2-74 0,-1 0 0,1 0 0,-1 0 0,1 0 0,0 0 0,1 0 0,-1 0 0,1-1 0,0 1 0,0 0 0,0-1 0,0 0 0,0 1 0,1-1 0,3 3 0,-4-4 0,0-1 0,0 0 0,0 0 0,0 1 0,1-2 0,-1 1 0,0 0 0,1 0 0,-1-1 0,1 1 0,-1-1 0,1 0 0,-1 0 0,0 0 0,1 0 0,-1 0 0,1 0 0,-1-1 0,1 1 0,-1-1 0,1 1 0,-1-1 0,0 0 0,0 0 0,1 0 0,-1-1 0,0 1 0,0 0 0,0-1 0,0 1 0,3-5 0,8-5 0,-1-1 0,0 0 0,15-21 0,-21 25 0,-1 1 0,1-1 0,-1 0 0,0 1 0,0-2 0,-1 1 0,0-1 0,-1 1 0,0-1 0,4-18 0,-7 23 0,0 1 0,1 0 0,-2 0 0,1 0 0,0-1 0,0 1 0,-1 0 0,0 0 0,0 0 0,0 0 0,0-1 0,0 1 0,0 1 0,-1-1 0,0 0 0,1 0 0,-1 1 0,0-1 0,0 0 0,0 1 0,-1 0 0,1 0 0,-1 0 0,1 0 0,-1 0 0,0 0 0,1 0 0,-1 1 0,0 0 0,0-1 0,0 1 0,-4-1 0,-3 0 9,1 0 1,-1 1-1,1 0 0,-1 0 0,0 1 1,0 0-1,1 1 0,-1 0 0,1 0 0,-1 1 1,1 0-1,-13 5 0,14-4-108,0-1 0,0 2 0,1-1 0,-1 1 0,1 0 0,0 0 0,0 1 0,0 0 0,0 1 0,1-1 0,0 1 0,0 0 0,1 1 0,-8 9 0,7 0-6727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5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24575,'8'4'0,"4"10"0,-2 11 0,-1 10 0,-3 11 0,-2 6 0,-2 7 0,-1-2 0,-1-7 0,3-12 0,2-12-8191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5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23 24575,'0'-1'0,"0"0"0,0 1 0,0-1 0,-1 0 0,1 0 0,0 1 0,0-1 0,0 0 0,1 0 0,-1 1 0,0-1 0,0 0 0,0 0 0,1 1 0,-1-1 0,0 0 0,0 0 0,1 1 0,-1-1 0,1 0 0,-1 1 0,1-1 0,-1 1 0,1-1 0,-1 0 0,1 1 0,-1-1 0,1 1 0,0 0 0,-1-1 0,1 1 0,1-1 0,-1 1 0,0 1 0,0-1 0,0 1 0,0-1 0,0 1 0,0 0 0,0-1 0,0 1 0,0 0 0,0 0 0,0 0 0,0 0 0,-1 0 0,1 0 0,0 0 0,-1 0 0,1 0 0,-1 0 0,1 0 0,-1 0 0,1 0 0,-1 0 0,1 2 0,5 23 0,0 1 0,-2-1 0,0 1 0,-2 0 0,-2 42 0,-1-32 0,3-1 0,5 38 0,-7-73 0,0 0 0,0-1 0,0 1 0,1 0 0,-1 0 0,0 0 0,0 0 0,0-1 0,1 1 0,-1 0 0,0 0 0,1 0 0,-1-1 0,0 1 0,1 0 0,-1-1 0,1 1 0,0 0 0,-1-1 0,1 1 0,-1-1 0,1 1 0,0-1 0,-1 1 0,2 0 0,-1-1 0,0 0 0,0-1 0,0 1 0,0 0 0,0-1 0,0 1 0,0 0 0,0-1 0,-1 1 0,1-1 0,0 0 0,0 1 0,0-1 0,-1 1 0,1-1 0,0 0 0,-1 0 0,2-1 0,29-48 0,-26 40 0,-3 6 0,0 0 0,0 0 0,1 1 0,-1-1 0,1 1 0,0-1 0,0 1 0,0 0 0,1 0 0,-1 0 0,1 1 0,-1-1 0,1 1 0,0 0 0,0 0 0,0 0 0,0 0 0,0 1 0,1 0 0,-1 0 0,0 0 0,1 0 0,-1 0 0,0 1 0,1 0 0,6 1 0,-6 0 0,0 0 0,-1 1 0,1 0 0,0 0 0,-1 0 0,0 1 0,1-1 0,-1 1 0,0 0 0,0 0 0,-1 1 0,1-1 0,-1 1 0,1 0 0,-1 0 0,0 0 0,-1 0 0,1 0 0,-1 1 0,0-1 0,0 1 0,0 0 0,1 5 0,-1-3 14,0-1-1,0 1 0,-1-1 0,0 1 1,0 0-1,-1 0 0,0-1 1,-1 14-1,0-17-70,1-1 0,-1 1 0,0-1 0,0 1-1,0-1 1,0 1 0,0-1 0,-1 0 0,1 1 0,-1-1 0,1 0 0,-1 0-1,0 0 1,1 0 0,-1 0 0,0-1 0,-1 1 0,1 0 0,0-1 0,0 0 0,-1 0-1,1 1 1,-1-1 0,1 0 0,-4 0 0,-20 4-6769</inkml:trace>
  <inkml:trace contextRef="#ctx0" brushRef="#br0" timeOffset="1">11 369 24575,'-4'-9'0,"-2"-6"0,5-6 0,15 2 0,17-5 0,17 2 0,12-4 0,9 2 0,5-7 0,2 2 0,2-2 0,-13 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6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11 24575,'0'-8'0,"0"5"0,-4 16 0,-1 25 0,-8 27 0,-2 26 0,2 15 0,3 4 0,-1-4 0,2-8 0,2-12 0,2-9 0,2-14 0,2-13 0,1-19 0,0-23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6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84 24575,'-5'1'0,"-1"0"0,1 0 0,0 0 0,0 1 0,0 0 0,0 0 0,0 0 0,0 0 0,0 1 0,1 0 0,-1 0 0,1 0 0,0 1 0,0-1 0,0 1 0,1 0 0,-1 0 0,-5 9 0,-2 2 0,2 0 0,-1 1 0,2 1 0,-8 19 0,12-25 0,0 1 0,1-1 0,1 1 0,-1 0 0,2 0 0,0-1 0,0 1 0,1 14 0,0-23 0,1 0 0,-1 0 0,0 0 0,1 0 0,0 0 0,-1 0 0,1 0 0,0-1 0,0 1 0,1 0 0,-1-1 0,1 1 0,-1 0 0,1-1 0,0 0 0,0 1 0,0-1 0,0 0 0,0 0 0,1 0 0,-1-1 0,0 1 0,1 0 0,-1-1 0,1 0 0,0 1 0,0-1 0,-1 0 0,1 0 0,0-1 0,0 1 0,0-1 0,0 1 0,0-1 0,0 0 0,0 0 0,5-1 0,-2 0 0,0 0 0,-1 0 0,1-1 0,-1 0 0,1 0 0,-1 0 0,0-1 0,0 1 0,0-1 0,0-1 0,-1 1 0,1-1 0,-1 0 0,0 1 0,0-2 0,0 1 0,0-1 0,-1 1 0,0-1 0,5-9 0,4-9 0,-1-1 0,0-1 0,6-27 0,-14 44 0,16-35 0,-5 28 0,-13 15 0,-1 0 0,1 0 0,0 0 0,-1 0 0,1 0 0,-1 0 0,1 0 0,-1 0 0,1 0 0,0 1 0,-1-1 0,1 0 0,-1 0 0,1 1 0,-1-1 0,1 0 0,-1 1 0,1-1 0,-1 0 0,0 1 0,1-1 0,-1 0 0,1 1 0,-1-1 0,0 1 0,0-1 0,1 1 0,-1-1 0,0 1 0,0-1 0,1 1 0,-1 0 0,0 0 0,4 7 0,0 0 0,1 1 0,-1-2 0,2 1 0,-1 0 0,1-1 0,12 11 0,-16-16 0,1 0 0,-1 0 0,1-1 0,0 1 0,-1-1 0,1 1 0,0-1 0,0 0 0,0 0 0,0 0 0,0-1 0,0 1 0,0-1 0,0 0 0,1 0 0,-1 0 0,0 0 0,0 0 0,0-1 0,0 1 0,0-1 0,0 0 0,0 0 0,0 0 0,0 0 0,0 0 0,3-3 0,3-2 0,-1 0 0,0-1 0,0 0 0,12-15 0,26-22 0,-44 41 0,1 1 0,-1 1 0,1-1 0,0 0 0,0 1 0,0-1 0,0 1 0,0 0 0,0 0 0,0 0 0,0 1 0,0-1 0,0 1 0,6-1 0,-7 1 0,0 1 0,0-1 0,0 1 0,-1 0 0,1-1 0,0 1 0,-1 0 0,1 0 0,0 0 0,-1 0 0,1 0 0,-1 0 0,0 1 0,1-1 0,-1 1 0,0-1 0,0 0 0,0 1 0,0 0 0,0-1 0,0 1 0,0 0 0,-1-1 0,1 1 0,-1 0 0,1 2 0,0-2 0,0 1 0,0-1 0,0 1 0,1-1 0,-1 1 0,1-1 0,-1 0 0,1 0 0,0 0 0,2 2 0,-3-3 0,-1-1 0,1 1 0,0-1 0,0 0 0,0 0 0,0 1 0,-1-1 0,1 0 0,0 0 0,0 0 0,0 0 0,0 0 0,0 0 0,0 0 0,0 0 0,-1 0 0,1-1 0,0 1 0,0 0 0,0-1 0,0 1 0,-1 0 0,1-1 0,0 1 0,0-1 0,-1 1 0,1-1 0,0 1 0,-1-1 0,1 0 0,0 1 0,-1-1 0,1 0 0,0-1 0,19-28 0,-18 26 0,75-156 0,-77 160 0,1 0 0,-1-1 0,0 1 0,0 0 0,1 0 0,-1 0 0,0-1 0,1 1 0,-1 0 0,0 0 0,1 0 0,-1 0 0,1-1 0,-1 1 0,0 0 0,1 0 0,-1 0 0,1 0 0,-1 0 0,0 0 0,1 0 0,-1 0 0,0 0 0,1 0 0,-1 0 0,1 1 0,-1-1 0,0 0 0,1 0 0,-1 0 0,0 0 0,1 1 0,-1-1 0,0 0 0,1 0 0,-1 0 0,0 1 0,0-1 0,1 0 0,-1 1 0,0-1 0,1 1 0,21 21 0,2 1 0,-19-20 0,0-1 0,0 1 0,0-1 0,0-1 0,0 1 0,1-1 0,-1 0 0,0 0 0,1 0 0,-1-1 0,0 0 0,1 0 0,-1 0 0,1-1 0,-1 1 0,0-1 0,1-1 0,-1 1 0,0-1 0,0 0 0,0 0 0,0 0 0,0-1 0,-1 0 0,1 0 0,7-6 0,-11 8 0,0 1 0,-1-1 0,1 1 0,0-1 0,-1 1 0,1-1 0,-1 1 0,1-1 0,-1 0 0,1 1 0,-1-1 0,1 0 0,-1 1 0,0-1 0,1 0 0,-1 0 0,0 0 0,0 1 0,0-1 0,1 0 0,-1 0 0,0 0 0,0 1 0,0-1 0,0 0 0,0 0 0,-1 0 0,1 1 0,0-1 0,0 0 0,0 0 0,-1 1 0,1-1 0,0 0 0,-1 0 0,1 1 0,-1-1 0,1 0 0,-1 0 0,0 0 0,0 1 0,-1-1 0,1 1 0,0-1 0,0 1 0,-1-1 0,1 1 0,0 0 0,-1 0 0,1 0 0,0 0 0,-1 0 0,1 0 0,0 0 0,-1 0 0,1 0 0,0 1 0,-1-1 0,1 0 0,0 1 0,0-1 0,-1 1 0,-1 1 0,-2 1 0,0 1 0,-1 0 0,1 0 0,1 1 0,-1 0 0,0 0 0,1 0 0,0 0 0,1 1 0,-1-1 0,1 1 0,0 0 0,0 0 0,1 0 0,0 0 0,-3 11 0,4-13 0,0 0 0,0 0 0,1-1 0,0 1 0,-1 0 0,1 0 0,0 0 0,1 0 0,-1 0 0,1-1 0,-1 1 0,1 0 0,0 0 0,1-1 0,-1 1 0,1 0 0,-1-1 0,1 1 0,0-1 0,0 0 0,1 0 0,-1 0 0,1 0 0,0 0 0,-1 0 0,1-1 0,0 1 0,0-1 0,6 3 0,4 0-85,1 0 0,0-1-1,0-1 1,0 0 0,0-1-1,0-1 1,1 0 0,-1-1-1,0 0 1,1-1 0,-1-1-1,0 0 1,0-1 0,0 0-1,16-7 1,17-7-6741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8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24575,'1'-15'0,"1"25"0,5 53 0,-1-5 0,2-7 0,2 0 0,23 70 0,-32-119 0,0 1 0,0-1 0,0 0 0,0 0 0,0 0 0,0 0 0,1 0 0,-1 0 0,1 0 0,2 3 0,-3-4 0,0-1 0,-1 0 0,1 1 0,-1-1 0,1 0 0,-1 0 0,1 1 0,0-1 0,-1 0 0,1 0 0,0 0 0,-1 0 0,1 1 0,0-1 0,-1 0 0,1 0 0,0-1 0,-1 1 0,1 0 0,0 0 0,-1 0 0,1 0 0,0 0 0,-1-1 0,2 1 0,0-2 0,1-1 0,-1 1 0,0 0 0,0-1 0,0 1 0,0-1 0,0 1 0,0-1 0,-1 0 0,0 0 0,1 0 0,-1 0 0,0 0 0,1-5 0,4-20 0,-1-1 0,1-35 0,-4 40 0,0 1 0,1 0 0,2 0 0,9-32 0,-13 53 0,-1 1 0,1-1 0,-1 0 0,1 1 0,0-1 0,-1 0 0,1 1 0,0-1 0,0 1 0,0-1 0,1 1 0,-1-1 0,0 1 0,0 0 0,1 0 0,-1 0 0,1 0 0,-1 0 0,1 0 0,-1 0 0,3-1 0,-3 2 0,1 0 0,-1 0 0,0 1 0,1-1 0,-1 0 0,0 1 0,0-1 0,1 1 0,-1-1 0,0 1 0,0 0 0,0-1 0,0 1 0,1 0 0,-1 0 0,0 0 0,-1 0 0,1 0 0,0 0 0,0 0 0,1 1 0,4 8 0,0 0 0,0 0 0,-1 0 0,7 22 0,1 13 0,-10-31 0,0-1 0,1 0 0,0-1 0,1 1 0,1-1 0,0 0 0,10 16 0,-16-28 0,0 0 0,1 1 0,-1-1 0,1 0 0,-1 0 0,0 1 0,1-1 0,-1 0 0,1 0 0,-1 0 0,1 0 0,-1 0 0,1 0 0,-1 0 0,1 1 0,-1-1 0,1-1 0,-1 1 0,1 0 0,-1 0 0,1 0 0,-1 0 0,1 0 0,-1 0 0,1 0 0,-1-1 0,1 1 0,-1 0 0,0 0 0,1-1 0,-1 1 0,1 0 0,-1-1 0,0 1 0,1 0 0,-1-1 0,0 1 0,1-1 0,-1 1 0,0 0 0,0-1 0,1 1 0,-1-1 0,0 1 0,0-1 0,0 1 0,0-1 0,0 0 0,13-29 0,-11 25 0,11-30 0,-1 1 0,22-43 0,-28 67 0,-1 0 0,1 1 0,1 0 0,0 0 0,0 0 0,1 1 0,0 0 0,15-11 0,-21 17 0,0 0 0,0 1 0,0 0 0,0-1 0,0 1 0,1 0 0,-1 0 0,1 0 0,-1 0 0,0 1 0,1-1 0,-1 1 0,1-1 0,-1 1 0,1 0 0,0 0 0,-1 0 0,1 0 0,-1 1 0,1-1 0,-1 1 0,4 0 0,-2 1 0,-1 0 0,1 1 0,-1-1 0,0 1 0,0-1 0,0 1 0,0 0 0,-1 0 0,1 0 0,-1 1 0,1-1 0,2 7 0,4 9 0,-1 1 0,-1 0 0,-1 0 0,5 27 0,-1 7 0,-8-35 0,1 0 0,1-1 0,1 1 0,10 24 0,-15-41 0,1 0 0,0-1 0,-1 1 0,1 0 0,0-1 0,0 1 0,0-1 0,0 1 0,1-1 0,-1 1 0,0-1 0,1 0 0,-1 0 0,0 0 0,1 1 0,0-1 0,-1-1 0,1 1 0,-1 0 0,4 1 0,-4-2 0,0-1 0,1 1 0,-1 0 0,0 0 0,0-1 0,1 1 0,-1 0 0,0-1 0,0 1 0,1-1 0,-1 0 0,0 1 0,0-1 0,0 0 0,0 0 0,0 0 0,0 0 0,0 0 0,0 0 0,1-2 0,3-4 0,-1 0 0,1-1 0,-2 0 0,1 1 0,-1-1 0,0-1 0,1-8 0,51-228 0,-55 248 0,-4 14 0,1-1 0,2 1 0,-1-1 0,2 1 0,1 18 0,-1-30 0,0-1 0,1 0 0,0 1 0,-1-1 0,1 0 0,1 0 0,-1 0 0,1 0 0,-1 0 0,1 0 0,0 0 0,1 0 0,-1 0 0,1-1 0,-1 1 0,1-1 0,0 0 0,0 0 0,1 0 0,-1 0 0,0-1 0,1 1 0,0-1 0,0 0 0,-1 0 0,1 0 0,1-1 0,-1 1 0,0-1 0,0 0 0,8 1 0,-6-2 0,-1 0 0,0-1 0,1 0 0,-1 0 0,0 0 0,0-1 0,1 0 0,-1 0 0,-1 0 0,1-1 0,0 1 0,0-1 0,-1 0 0,0 0 0,1-1 0,-1 1 0,-1-1 0,1 0 0,0 0 0,-1 0 0,0-1 0,0 1 0,0-1 0,-1 0 0,1 0 0,2-10 0,-2 9 0,0 0 0,0 0 0,-1 0 0,0-1 0,-1 1 0,1-1 0,-1 0 0,-1 1 0,1-1 0,-1 0 0,0 1 0,-1-1 0,1 0 0,-1 1 0,-1-1 0,1 1 0,-1-1 0,0 1 0,-1 0 0,1-1 0,-6-8 0,3 11 8,1 0-1,0 0 1,-1 0-1,0 0 1,0 0-1,0 1 1,0 0-1,-1 0 1,1 1-1,-1-1 1,0 1-1,1 1 1,-1-1-1,0 1 1,-11-2-1,12 3-81,0 0-1,0-1 1,0 1 0,0 1 0,0-1-1,0 1 1,1 0 0,-1 0 0,0 0-1,0 1 1,1 0 0,-1 0 0,1 0-1,-1 0 1,1 1 0,0-1 0,0 1-1,0 0 1,-5 6 0,-7 12-6752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9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 24575,'8'0'0,"12"0"0,6 4 0,-2 10 0,-4 7 0,3 3 0,-3 7 0,-1 6 0,1-3 0,10-11 0,-1-15 0,0-16 0,-6-16 0,2-15 0,-4-11 0,-4-4 0,-2 2 0,-4 11-8191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49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24575,'0'4'0,"0"6"0,4 1 0,1 11 0,1 6 0,-2-1-8191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0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24575,'2'0'0,"0"0"0,-1 0 0,1 1 0,0-1 0,-1 1 0,1-1 0,-1 1 0,1-1 0,-1 1 0,0 0 0,1 0 0,-1 0 0,1 0 0,-1 0 0,0 0 0,0 0 0,0 0 0,0 0 0,0 1 0,0-1 0,0 0 0,0 1 0,0-1 0,0 1 0,-1-1 0,1 1 0,0 2 0,10 52 0,-9-34 0,49 205 0,6-334 0,-54 102 0,0 0 0,0 0 0,1 0 0,-1 0 0,1 1 0,0-1 0,0 1 0,1 0 0,-1 0 0,1 0 0,0 1 0,0-1 0,0 1 0,0 1 0,1-1 0,-1 1 0,1 0 0,10-3 0,-9 4 0,0 1 0,0-1 0,0 1 0,0 1 0,0-1 0,0 1 0,0 1 0,0-1 0,0 1 0,0 0 0,0 1 0,-1 0 0,1 0 0,-1 0 0,8 6 0,29 24 0,-33-25 0,0 0 0,0-1 0,0 0 0,21 10 0,-28-16 0,1 0 0,0 1 0,0-1 0,0-1 0,0 1 0,0 0 0,0-1 0,0 0 0,0 0 0,0 0 0,0-1 0,0 1 0,0-1 0,0 0 0,0 0 0,0 0 0,0-1 0,-1 1 0,5-3 0,0-1 0,-1 0 0,0-1 0,0 0 0,0 0 0,-1 0 0,0-1 0,0 0 0,-1 0 0,10-16 0,-12 19 0,-1 0 0,0 0 0,1-1 0,-1 1 0,-1-1 0,1 1 0,-1-1 0,0 1 0,0-1 0,0 0 0,0 0 0,-1 0 0,0 1 0,0-1 0,0 0 0,-1 0 0,1 0 0,-1 1 0,-3-9 0,4 12 0,-1 0 0,0-1 0,0 1 0,0 0 0,0-1 0,0 1 0,0 0 0,0 0 0,0 0 0,0 0 0,-1 0 0,1 0 0,0 0 0,-1 0 0,1 0 0,0 1 0,-1-1 0,1 1 0,-1-1 0,0 1 0,1-1 0,-1 1 0,1 0 0,-1 0 0,1 0 0,-1 0 0,0 0 0,1 0 0,-1 0 0,1 0 0,-1 1 0,1-1 0,-1 1 0,1-1 0,-1 1 0,1 0 0,-1-1 0,1 1 0,-2 1 0,-4 2 0,1 0 0,-1 0 0,1 1 0,0 0 0,0 1 0,-8 8 0,3-1 0,1 1 0,1 1 0,0-1 0,-10 23 0,16-32 0,0 1 0,1 0 0,0 0 0,0 0 0,1 0 0,-1 0 0,1 0 0,1 0 0,-1 0 0,1 1 0,0-1 0,0 0 0,1 0 0,0 0 0,2 8 0,-3-11 0,1-2 0,0 1 0,0 0 0,0 0 0,0 0 0,0 0 0,0 0 0,0-1 0,1 1 0,-1-1 0,1 1 0,-1-1 0,1 1 0,0-1 0,-1 0 0,1 0 0,0 1 0,0-1 0,0-1 0,0 1 0,0 0 0,2 0 0,0 0 0,-1-1 0,0 0 0,1 0 0,-1 0 0,1-1 0,-1 1 0,0-1 0,0 0 0,1 0 0,-1 0 0,0 0 0,5-3 0,1-1 0,-1 0 0,0 0 0,-1-1 0,1 0 0,-1 0 0,0-1 0,-1 0 0,0 0 0,7-10 0,-3-3 0,0 0 0,-1-1 0,-2-1 0,7-25 0,-11 44 0,-1 15 0,0 36 0,-1-16 0,43 258 0,-3-42 0,-39-233 0,-1-1 0,-1 1 0,0-1 0,-1 0 0,0 1 0,-5 20 0,5-32 0,0 0 0,0 1 0,0-1 0,-1 0 0,1 0 0,-1 0 0,0 0 0,0 0 0,0 0 0,0 0 0,0-1 0,0 1 0,-1-1 0,1 0 0,-1 0 0,0 1 0,0-2 0,1 1 0,-1 0 0,-1-1 0,1 1 0,0-1 0,0 0 0,0 0 0,-1 0 0,1 0 0,-1-1 0,1 1 0,0-1 0,-1 0 0,-4 0 0,3-1 0,0 1 0,0-1 0,0-1 0,0 1 0,0 0 0,0-1 0,0 0 0,1-1 0,-1 1 0,1-1 0,-1 1 0,1-1 0,0 0 0,0-1 0,0 1 0,1-1 0,-1 0 0,1 0 0,0 0 0,0 0 0,0-1 0,0 1 0,1-1 0,0 1 0,0-1 0,-2-8 0,0 1 0,1-1 0,0 1 0,0-1 0,2 0 0,-1 1 0,2-1 0,0 0 0,0 0 0,1 0 0,3-12 0,2 3 15,1 1 0,1-1 0,1 1 0,0 1 0,2 0 0,0 0 0,21-26 0,3 1-758,72-71 1,-39 52-6084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1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0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24575,'0'9'0,"0"10"0,0 16 0,0 9 0,4 11 0,1-1 0,0-5 0,0-6 0,-2-12-8191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1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24575,'-1'16'0,"1"0"0,1-1 0,0 0 0,1 1 0,1-1 0,1 0 0,0 0 0,12 28 0,-7-33 0,-3-18 0,-1-28 0,-4 31 0,0-1 0,0 0 0,0 0 0,1 0 0,0 0 0,0 0 0,0 1 0,1-1 0,0 1 0,0-1 0,0 1 0,1 0 0,0 1 0,0-1 0,0 0 0,0 1 0,1 0 0,-1 0 0,1 1 0,6-5 0,-6 6 0,-1 0 0,0 0 0,1 0 0,-1 0 0,1 1 0,0 0 0,-1 0 0,1 0 0,0 0 0,0 1 0,0 0 0,-1 0 0,1 0 0,0 0 0,0 1 0,0 0 0,-1 0 0,1 0 0,0 1 0,-1-1 0,1 1 0,-1 0 0,0 0 0,0 1 0,5 3 0,-3-1 9,0 0 1,0 1-1,-1-1 0,0 1 0,0 0 1,0 1-1,-1-1 0,0 1 0,0 0 0,-1 0 1,0 0-1,5 15 0,-3-1-380,0 0-1,-2 1 1,2 29 0,-3-12-6455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2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474 1 24575,'18'545'0,"-11"-385"0,-10-143 0,-7-24 0,-16-35 0,17 25 0,-2 1 0,-1 1 0,0 0 0,-1 0 0,0 1 0,-2 1 0,1 0 0,-1 1 0,-1 1 0,-32-18 0,42 26 0,-1-1 0,-1 1 0,1 1 0,0-1 0,-1 1 0,1 0 0,-1 1 0,0 0 0,0 0 0,1 0 0,-1 1 0,0 1 0,0-1 0,0 1 0,1 0 0,-1 1 0,1 0 0,-1 0 0,1 1 0,-1 0 0,1 0 0,0 0 0,1 1 0,-1 0 0,0 1 0,1-1 0,-6 7 0,5-4 0,0 0 0,0 1 0,1 0 0,1 0 0,-1 1 0,1-1 0,0 1 0,1 0 0,0 1 0,1-1 0,0 1 0,0-1 0,-2 16 0,4-20 0,1 1 0,-1-1 0,1 0 0,0 0 0,1 0 0,-1 0 0,1 1 0,0-1 0,0 0 0,0 0 0,1 0 0,0 0 0,0-1 0,0 1 0,1 0 0,-1-1 0,1 0 0,0 1 0,0-1 0,1 0 0,-1-1 0,1 1 0,0-1 0,0 1 0,0-1 0,0 0 0,7 3 0,-5-2 0,1-1 0,0 0 0,0 0 0,0-1 0,0 0 0,0 0 0,0-1 0,0 1 0,1-2 0,-1 1 0,1-1 0,-1 0 0,0 0 0,1-1 0,-1 0 0,0-1 0,1 1 0,-1-1 0,0-1 0,0 1 0,-1-1 0,1-1 0,9-5 0,-6 1 0,0 0 0,-1 0 0,0-1 0,0 0 0,-1-1 0,0 0 0,-1 0 0,0-1 0,0 0 0,-2 0 0,1-1 0,-1 1 0,4-15 0,-2-1 0,8-29 0,-14 54 0,0-1 0,0 1 0,0-1 0,0 1 0,0 0 0,0 0 0,1 0 0,-1 0 0,1 0 0,-1 0 0,1 0 0,0 0 0,0 0 0,0 1 0,0-1 0,3-1 0,-4 3 0,1-1 0,-1 1 0,0 0 0,0 0 0,1 0 0,-1 0 0,0 0 0,0 0 0,1 0 0,-1 0 0,0 1 0,1-1 0,-1 0 0,0 1 0,0-1 0,0 1 0,0 0 0,1-1 0,-1 1 0,0 0 0,0-1 0,1 3 0,23 24 0,-9-9 0,-13-15 0,1 0 0,-1 1 0,1-1 0,0 0 0,0-1 0,1 1 0,-1-1 0,0 0 0,1 0 0,0 0 0,-1-1 0,1 0 0,0 1 0,0-2 0,0 1 0,-1 0 0,1-1 0,0 0 0,0 0 0,0-1 0,0 1 0,0-1 0,0 0 0,9-4 0,-7 2 0,0-1 0,0 0 0,-1-1 0,1 0 0,-1 0 0,0 0 0,0-1 0,-1 0 0,1 0 0,-1 0 0,0 0 0,-1-1 0,0 0 0,5-11 0,-7 13 17,1 0 0,0-1 1,0 1-1,0 0 0,0 1 0,5-6 0,-7 10-21,-1-1-1,0 1 1,0 0 0,0 0-1,1 0 1,-1 0-1,0 0 1,0-1 0,0 1-1,1 0 1,-1 0 0,0 0-1,0 0 1,1 0-1,-1 0 1,0 0 0,0 0-1,1 0 1,-1 0 0,0 0-1,0 0 1,1 0 0,-1 0-1,0 0 1,0 0-1,0 0 1,1 0 0,-1 0-1,0 1 1,0-1 0,1 0-1,-1 0 1,0 0-1,0 0 1,0 0 0,1 1-1,-1-1 1,0 0 0,0 0-1,0 0 1,0 0-1,0 1 1,1-1 0,-1 0-1,0 1 1,5 26-1280,-5-1-5542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3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24575,'4'9'0,"2"2"-8191</inkml:trace>
  <inkml:trace contextRef="#ctx0" brushRef="#br0" timeOffset="1">222 25 24575,'-8'5'0,"-4"4"0,2 6 0,1 9 0,3 12 0,2 9 0,2 9 0,1 13 0,6 7 0,0-1 0,5-4 0,1-5 0,-2-6 0,-3-8 0,-2-9 0,-6-10 0,-6-12 0,-3-8-8191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7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24575,'0'-3'0,"1"0"0,-1-1 0,0 1 0,1 1 0,0-1 0,0 0 0,0 0 0,0 0 0,0 0 0,1 0 0,-1 1 0,1-1 0,-1 1 0,1-1 0,0 1 0,0 0 0,0 0 0,1-1 0,-1 1 0,0 1 0,1-1 0,-1 0 0,1 1 0,0-1 0,0 1 0,-1 0 0,1 0 0,0 0 0,0 0 0,0 0 0,0 1 0,0-1 0,0 1 0,0 0 0,0 0 0,0 0 0,0 0 0,0 1 0,0-1 0,0 1 0,0 0 0,0-1 0,0 1 0,0 1 0,0-1 0,-1 0 0,1 1 0,0-1 0,-1 1 0,1 0 0,-1 0 0,0 0 0,0 0 0,3 4 0,5 9 0,-1 2 0,-1-1 0,-1 1 0,0 1 0,-1-1 0,-1 1 0,6 36 0,3 6 0,68 352-1365,-79-393-5461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3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1 601 24575,'199'-183'0,"-12"14"0,24-61 0,-197 211 0,-17 24 0,-22 39 0,15-7 0,0 0 0,3 0 0,1 0 0,2 1 0,1 0 0,3 46 0,34 227 0,-34-308 12,1 1-1,-1 0 1,1-1 0,-1 1-1,0-1 1,-1 1-1,1-1 1,-1 1 0,0 4-1,0-7-81,0 1-1,1-1 0,-1 0 1,0 1-1,0-1 1,0 1-1,0-1 1,0 0-1,0 0 1,-1 0-1,1 0 1,0 0-1,-1 0 1,1 0-1,0 0 1,-1 0-1,1-1 1,-1 1-1,1 0 1,-3 0-1,-21 4-6755</inkml:trace>
  <inkml:trace contextRef="#ctx0" brushRef="#br0" timeOffset="1">248 576 24575,'12'-8'0,"17"-3"0,17-4 0,16 1 0,15-6 0,15 1 0,5-5 0,-11 2 0,-19 0 0,-21 4-8191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5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24575,'-1'83'0,"5"1"0,3-1 0,30 140 0,-20-173 0,-8-26 0,-9-24 0,0 0 0,0 0 0,0 0 0,0 0 0,0 0 0,0 0 0,0 0 0,-1 0 0,1 0 0,0 0 0,0 0 0,0 0 0,0 0 0,0 0 0,0 0 0,0 0 0,0 0 0,-1 0 0,1 0 0,0 0 0,0 0 0,0 1 0,0-1 0,0 0 0,0 0 0,0 0 0,-5-7 0,0 0 0,0 1 0,-1-1 0,1 1 0,-2 0 0,1 1 0,0 0 0,-1 0 0,0 0 0,0 1 0,-1 0 0,1 0 0,-1 1 0,0 0 0,0 0 0,0 1 0,0 0 0,0 0 0,-1 1 0,1 0 0,0 0 0,-1 1 0,1 0 0,-1 1 0,1 0 0,0 0 0,0 1 0,-1 0 0,1 0 0,0 1 0,1 0 0,-1 0 0,0 1 0,1 0 0,-12 9 0,5-3 0,2 0 0,-1 1 0,1 1 0,-13 16 0,22-24 0,0-1 0,0 1 0,0 1 0,0-1 0,1 0 0,0 0 0,0 1 0,0 0 0,0-1 0,1 1 0,0 0 0,0 0 0,0 0 0,0-1 0,1 1 0,0 0 0,0 0 0,1 8 0,0-10 0,1 0 0,-1 0 0,1 0 0,0 0 0,-1 0 0,1-1 0,1 1 0,-1-1 0,0 1 0,1-1 0,-1 0 0,1 0 0,-1 0 0,1 0 0,0-1 0,0 1 0,0-1 0,0 0 0,0 1 0,0-1 0,0-1 0,1 1 0,5 0 0,4 2 0,0-2 0,1 0 0,-1-1 0,22-1 0,-18-1 0,-1-1 0,0-1 0,0 0 0,0-1 0,0 0 0,-1-1 0,0-1 0,0-1 0,0 0 0,21-17 0,-28 19 0,0-1 0,0 0 0,-1-1 0,1 1 0,-2-1 0,1-1 0,-1 1 0,-1-1 0,0 0 0,0 0 0,0-1 0,-1 0 0,-1 0 0,0 0 0,0 0 0,-1 0 0,2-18 0,7 61-341,2-1 0,1 0-1,27 45 1,-25-51-6485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5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6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0 160 24575,'3'-2'0,"-1"0"0,1 0 0,0 1 0,-1-1 0,1 0 0,0 1 0,0 0 0,0-1 0,0 1 0,0 1 0,1-1 0,-1 0 0,0 1 0,0-1 0,0 1 0,1 0 0,-1 0 0,0 0 0,0 1 0,1-1 0,-1 1 0,0 0 0,0 0 0,5 2 0,-3-1 0,0 0 0,1 0 0,-1 1 0,0-1 0,0 1 0,-1 1 0,1-1 0,-1 1 0,1 0 0,-1 0 0,-1 0 0,8 9 0,-7-5 0,1 0 0,-2 0 0,1 1 0,-1-1 0,0 1 0,-1 0 0,0 0 0,-1 0 0,1 0 0,-2 0 0,1 0 0,-1 0 0,-1 0 0,0 0 0,0 1 0,-5 16 0,6-25 0,0 0 0,-1 0 0,1 0 0,-1-1 0,1 1 0,-1 0 0,1 0 0,-1 0 0,0 0 0,1-1 0,-1 1 0,0 0 0,0-1 0,0 1 0,1 0 0,-1-1 0,0 1 0,-1 0 0,-10-8 0,11 5 0,0-1 0,0 1 0,0 0 0,0-1 0,0 1 0,0-1 0,0 1 0,1-1 0,0 0 0,-1 1 0,1-1 0,0-3 0,1 1 0,-1 0 0,1 0 0,0 0 0,1 1 0,-1-1 0,1 0 0,0 1 0,0-1 0,1 1 0,-1 0 0,1-1 0,0 1 0,0 0 0,0 1 0,1-1 0,-1 1 0,1-1 0,0 1 0,0 0 0,6-4 0,6 0 0,1-1 0,0 2 0,-1 0 0,28-5 0,37-13 0,-75 21 0,0 1 0,0-1 0,-1 0 0,1-1 0,-1 1 0,0-1 0,0 0 0,0 0 0,8-10 0,-12 14 0,0-1 0,-1 0 0,1 1 0,0-1 0,-1 0 0,1 1 0,-1-1 0,1 0 0,0 0 0,-1 0 0,0 0 0,1 1 0,-1-1 0,0 0 0,1 0 0,-1 0 0,0 0 0,0 0 0,0 0 0,0 0 0,0 0 0,0 0 0,0 0 0,0 0 0,0 0 0,0 0 0,-1 0 0,1 0 0,0 0 0,-1 1 0,1-1 0,0 0 0,-1 0 0,1 0 0,-2-1 0,1 2 0,0-1 0,-1 1 0,1 0 0,0-1 0,0 1 0,-1 0 0,1 0 0,0 0 0,-1 0 0,1 0 0,0 0 0,0 0 0,-1 0 0,1 1 0,0-1 0,-1 1 0,1-1 0,0 1 0,0-1 0,0 1 0,0-1 0,0 1 0,-1 0 0,1 0 0,0 0 0,1-1 0,-3 3 0,-7 6 0,1 1 0,0 1 0,0 0 0,1 0 0,1 0 0,-1 1 0,-7 18 0,12-23 0,0-1 0,0 1 0,1 0 0,0 0 0,0 1 0,1-1 0,-1 0 0,1 1 0,1-1 0,0 0 0,0 1 0,0-1 0,1 1 0,0-1 0,4 13 0,-3-16 0,-1 0 0,2-1 0,-1 1 0,0-1 0,1 1 0,-1-1 0,1 0 0,0 0 0,0 0 0,0 0 0,0-1 0,1 1 0,-1-1 0,1 0 0,-1 0 0,1 0 0,0-1 0,0 1 0,0-1 0,0 0 0,0 0 0,0 0 0,0 0 0,0-1 0,1 0 0,-1 0 0,0 0 0,0 0 0,5-1 0,3-1 0,-1 0 0,1 0 0,-1-1 0,0-1 0,0 0 0,0 0 0,0-1 0,-1 0 0,12-8 0,-5-1 0,-1 1 0,27-30 0,-34 32 0,1 0 0,1 1 0,0 0 0,0 1 0,1 0 0,0 1 0,26-14 0,-8 7 0,-29 15 0,0-1 0,0 0 0,0 1 0,0-1 0,0 0 0,0 1 0,0-1 0,0 0 0,-1 0 0,1 0 0,0 0 0,0 0 0,-1 0 0,1 0 0,-1 0 0,1 0 0,-1 0 0,1 0 0,-1 0 0,0 0 0,1 0 0,-1-1 0,0 1 0,0-2 0,-5 1 0,-4 10 0,-5 14 0,9-10 0,1 1 0,0 0 0,1-1 0,1 1 0,0 0 0,0 1 0,2-1 0,0 23 0,0-31 0,1-1 0,-1 1 0,1 0 0,0-1 0,0 1 0,0-1 0,1 1 0,-1-1 0,1 0 0,0 1 0,0-1 0,1 0 0,-1 0 0,1-1 0,0 1 0,0 0 0,0-1 0,1 0 0,-1 0 0,1 0 0,0 0 0,0 0 0,0-1 0,0 0 0,0 0 0,0 0 0,7 2 0,-6-2 0,0-1 0,0 0 0,0-1 0,0 1 0,0-1 0,0 0 0,1 0 0,-1-1 0,0 1 0,0-1 0,0 0 0,0 0 0,-1-1 0,1 0 0,0 0 0,8-4 0,-7 1 0,1 1 0,-1-1 0,0-1 0,-1 1 0,1-1 0,-1 0 0,0 0 0,-1-1 0,8-12 0,-1-4 0,-2 1 0,0-2 0,-1 1 0,-2-1 0,0 0 0,2-25 0,-3-2 0,0-61 0,2 162 28,2 0 1,22 68-1,1 9-1478,-23-85-5376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7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60 215 24575,'-8'-4'0,"-3"-10"0,-4-3 0,1-6 0,2-4 0,13 2 0,9-2 0,8 3 0,13 6 0,5 6 0,2 0 0,1 3 0,4 7 0,-6 12 0,-10 13 0,-8 7 0,-9-3-8191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7:57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24575,'-1'78'0,"3"90"0,-2-165 0,0 0 0,1 0 0,-1 0 0,1 0 0,0 0 0,0 0 0,0 0 0,0 0 0,0 0 0,0-1 0,1 1 0,0 0 0,-1-1 0,1 1 0,0-1 0,0 0 0,0 0 0,0 0 0,1 0 0,4 3 0,-6-4 0,0-1 0,0 1 0,0-1 0,0 1 0,1-1 0,-1 0 0,0 0 0,0 1 0,1-1 0,-1 0 0,0 0 0,0 0 0,0-1 0,1 1 0,-1 0 0,0 0 0,0-1 0,1 1 0,-1-1 0,1 0 0,0 0 0,0 0 0,0-1 0,0 0 0,0 1 0,0-1 0,-1 0 0,1 0 0,0 0 0,-1 0 0,0 0 0,1 0 0,-1-1 0,1-3 0,2-4 0,-2-1 0,1 0 0,-1-1 0,-1 1 0,0-19 0,6-36 0,-7 62 0,1 1 0,0-1 0,0 1 0,0 0 0,1 0 0,-1-1 0,1 1 0,0 0 0,-1 0 0,1 0 0,1 0 0,-1 1 0,5-6 0,-5 7 0,-1 0 0,1 0 0,0 1 0,-1-1 0,1 0 0,0 1 0,0-1 0,0 1 0,-1 0 0,1-1 0,0 1 0,0 0 0,0 0 0,-1 0 0,1 1 0,0-1 0,0 0 0,0 1 0,-1-1 0,1 1 0,0-1 0,0 1 0,-1 0 0,1 0 0,0 0 0,-1 0 0,1 0 0,-1 0 0,0 0 0,1 0 0,-1 0 0,0 1 0,0-1 0,1 1 0,-1-1 0,0 2 0,6 6 0,0 0 0,-1 0 0,-1 1 0,8 15 0,-7-9 0,-5-14 0,0 1 0,-1-1 0,1 1 0,1-1 0,-1 1 0,0-1 0,1 0 0,-1 0 0,1 0 0,2 3 0,-3-5 0,0 1 0,0-1 0,0 0 0,0 0 0,0 0 0,0 0 0,1 0 0,-1 0 0,0 0 0,0 0 0,0 0 0,0 0 0,0-1 0,0 1 0,0 0 0,0-1 0,0 1 0,0-1 0,0 0 0,0 1 0,0-1 0,0 1 0,0-1 0,0 0 0,0 0 0,-1 0 0,1 0 0,0 1 0,1-3 0,14-13 0,1 1 0,0 0 0,1 2 0,38-22 0,-52 32 0,1 0 0,0 1 0,0 0 0,0 0 0,0 0 0,0 1 0,0 0 0,1 0 0,-1 0 0,0 0 0,1 1 0,-1 0 0,0 0 0,1 1 0,-1-1 0,1 1 0,-1 0 0,0 1 0,0-1 0,0 1 0,0 0 0,0 0 0,0 1 0,0-1 0,-1 1 0,1 0 0,4 4 0,-4-1-91,-1 0 0,1 0 0,-1 0 0,0 1 0,0 0 0,-1-1 0,0 1 0,0 1 0,-1-1 0,0 0 0,0 1 0,0-1 0,-1 1 0,0 13 0,1 10-6735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2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1 396 24575,'673'-54'0,"-221"8"0,-117 19 0,473-22 0,-792 49 0,-28 0 0,-65-2 0,49-2 0,0-2 0,1-1 0,0-1 0,0-2 0,1 0 0,0-2 0,1 0 0,0-2 0,1-1 0,1-1 0,-28-24 0,49 38 0,0 1 0,0-1 0,0 0 0,0 0 0,1 0 0,-1 0 0,1 0 0,-1 0 0,1 0 0,0-1 0,0 1 0,0 0 0,0-1 0,0 1 0,1-1 0,-2-3 0,3 5 0,-1 0 0,1-1 0,-1 1 0,1 0 0,-1 0 0,1 0 0,-1-1 0,1 1 0,0 0 0,0 0 0,0 0 0,0 0 0,0 0 0,0 1 0,0-1 0,0 0 0,0 0 0,0 1 0,0-1 0,0 0 0,0 1 0,1-1 0,-1 1 0,0 0 0,1-1 0,-1 1 0,0 0 0,0 0 0,1 0 0,-1 0 0,0 0 0,1 0 0,-1 0 0,2 0 0,7 1 0,1-1 0,0 1 0,0 0 0,-1 1 0,1 1 0,-1-1 0,1 2 0,9 4 0,6 3 0,43 28 0,-66-38 0,-1 0 0,0 0 0,0 1 0,0-1 0,0 1 0,0 0 0,0 0 0,0-1 0,-1 1 0,1 0 0,-1 0 0,1 1 0,-1-1 0,0 0 0,0 0 0,0 1 0,0-1 0,0 1 0,0-1 0,-1 1 0,1-1 0,-1 5 0,0-3 0,-1 0 0,1 0 0,-1 1 0,-1-1 0,1 0 0,0 0 0,-1 0 0,0 0 0,0 0 0,0-1 0,-1 1 0,-3 4 0,-9 10 0,-1-1 0,-1-1 0,-36 27 0,48-39 0,-139 110-1365,106-86-5461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4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24575,'0'4'0,"0"18"0,0 23 0,0 28 0,0 22 0,0 17 0,0 10 0,0 1 0,0-3 0,0-11 0,0-14 0,0-20 0,0-26 0,0-22-8191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5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1 440 24575,'0'-33'0,"1"-1"0,2 1 0,2 0 0,0 0 0,18-53 0,-20 75 0,1-1 0,1 1 0,0 1 0,0-1 0,1 1 0,1 0 0,0 0 0,0 1 0,1-1 0,0 2 0,0-1 0,1 1 0,0 1 0,0-1 0,1 1 0,0 1 0,0 0 0,1 1 0,13-6 0,-21 10 0,0-1 0,0 1 0,0 0 0,0 0 0,0 1 0,0-1 0,0 0 0,0 1 0,0 0 0,0 0 0,0 0 0,0 0 0,1 0 0,-1 1 0,0-1 0,0 1 0,0 0 0,0 0 0,-1 0 0,1 0 0,0 1 0,0-1 0,0 1 0,-1-1 0,1 1 0,-1 0 0,0 0 0,1 0 0,-1 0 0,0 1 0,0-1 0,0 1 0,-1-1 0,1 1 0,0 0 0,-1-1 0,2 5 0,0 2 0,-1 0 0,0 1 0,0-1 0,-1 0 0,0 0 0,-1 1 0,1-1 0,-2 0 0,0 1 0,0-1 0,-3 14 0,-7 9 0,-1-1 0,-1 0 0,-2 0 0,-35 54 0,22-38 0,18-22 0,10-24 0,0-1 0,-1 1 0,1-1 0,0 0 0,0 1 0,0-1 0,1 1 0,-1-1 0,0 0 0,0 1 0,0-1 0,0 1 0,0-1 0,0 0 0,1 1 0,-1-1 0,0 0 0,0 1 0,0-1 0,1 0 0,-1 1 0,0-1 0,1 0 0,-1 1 0,0-1 0,0 0 0,1 0 0,-1 1 0,1-1 0,-1 0 0,4 1 0,0-1 0,0 0 0,0 0 0,0 0 0,0 0 0,0-1 0,-1 0 0,7-1 0,3-1 0,-3 1 0,93-13 0,-94 14 0,1 1 0,0 0 0,0 0 0,0 1 0,0 1 0,-1-1 0,1 2 0,11 3 0,-19-5 0,1 0 0,-1 0 0,0 0 0,0 0 0,0 1 0,0-1 0,0 1 0,0-1 0,0 1 0,-1 0 0,1-1 0,0 1 0,-1 0 0,0 0 0,1 0 0,-1 0 0,0 1 0,0-1 0,0 0 0,1 3 0,-2 0 0,1-1 0,-1 1 0,1-1 0,-1 1 0,-1 0 0,1-1 0,0 1 0,-1-1 0,0 1 0,-2 4 0,-2 6 0,-1 0 0,-1-1 0,0 0 0,-1-1 0,-12 18 0,7-15 0,0 0 0,-1-1 0,-1 0 0,0-1 0,-1-1 0,-1 0 0,0-1 0,0-1 0,-1-1 0,-1 0 0,0-1 0,-21 6 0,37-14 5,-1 0-1,1 0 0,-1 0 0,1 0 1,-1-1-1,0 1 0,1-1 0,-1 0 1,0-1-1,1 1 0,-1 0 1,1-1-1,-1 0 0,1 0 0,-1 0 1,1 0-1,-1-1 0,1 1 1,0-1-1,0 0 0,-1 0 0,1 0 1,1 0-1,-1-1 0,0 1 0,1-1 1,-4-3-1,4 2-72,0 0 1,0 0-1,0 0 1,1 0-1,0-1 1,-1 1-1,2 0 1,-1-1-1,0 1 1,1-1-1,0 1 1,0 0-1,0-1 1,1 1-1,-1-1 1,1 1-1,0 0 1,0-1-1,1 1 1,-1 0-1,4-7 1,17-28-6759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1 282 24575,'4'5'0,"1"4"0,1 7 0,-2 3 0,-1 8 0,-1 2 0,-1 2 0,0 3 0,-1-4-8191</inkml:trace>
  <inkml:trace contextRef="#ctx0" brushRef="#br0" timeOffset="1">26 11 24575,'0'-4'0,"8"-2"0,3 5 0,4 3 0,-1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7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24575,'4'0'0,"5"-4"0,6-2 0,11 1 0,11-7 0,10-2 0,6-2 0,1 2 0,0-6 0,-5 2 0,-11 3-8191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5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24575,'2'14'0,"0"1"0,1 0 0,1-1 0,0 0 0,1 0 0,8 18 0,9 26 0,-16-33 0,-1 0 0,-1 1 0,2 34 0,-6-59 0,-1 0 0,1-1 0,0 1 0,0 0 0,0 0 0,0 0 0,0-1 0,0 1 0,0 0 0,0 0 0,0 0 0,1-1 0,-1 1 0,0 0 0,1 0 0,-1 0 0,0-1 0,1 1 0,-1 0 0,1-1 0,-1 1 0,1 0 0,-1-1 0,1 1 0,-1-1 0,1 1 0,0-1 0,0 1 0,0-1 0,0-1 0,0 1 0,0-1 0,0 1 0,1-1 0,-1 1 0,0-1 0,-1 0 0,1 0 0,0 0 0,0 1 0,0-1 0,0 0 0,-1 0 0,1 0 0,1-2 0,33-60 0,-28 50 0,1-1 0,1 0 0,1 1 0,1-1 0,0 2 0,0 0 0,1 0 0,16-11 0,-24 19 0,1 1 0,0 0 0,0 0 0,0 1 0,0-1 0,0 1 0,1 0 0,-1 1 0,1-1 0,10-1 0,-12 3 0,-1 0 0,0 1 0,1-1 0,-1 0 0,0 1 0,0 0 0,0 0 0,1 0 0,-1 0 0,0 1 0,0-1 0,-1 1 0,1-1 0,0 1 0,0 0 0,-1 0 0,1 1 0,-1-1 0,0 0 0,3 4 0,-1 0 0,0 0 0,-1 0 0,0 1 0,0-1 0,0 1 0,-1 0 0,0 0 0,0 0 0,-1 0 0,0 0 0,1 13 0,-2-13 0,0 0 0,1 0 0,0 0 0,1 0 0,0 0 0,0 0 0,0 0 0,1 0 0,0-1 0,0 1 0,1-1 0,3 6 0,-2-7-151,0 0-1,0 0 0,0-1 0,1 0 1,0 0-1,-1 0 0,1-1 1,10 5-1,13 2-6674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6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92 24575,'0'-1'0,"0"0"0,0 0 0,0 1 0,0-1 0,0 0 0,0 0 0,0 0 0,-1 0 0,1 0 0,0 0 0,-1 0 0,1 0 0,0 0 0,-1 0 0,1 0 0,-1 0 0,1 1 0,-1-1 0,0 0 0,1 0 0,-1 1 0,0-1 0,0 0 0,1 1 0,-1-1 0,0 1 0,0-1 0,0 1 0,-1-1 0,-1 0 0,0 1 0,1 0 0,-1-1 0,0 1 0,0 1 0,1-1 0,-1 0 0,0 1 0,1-1 0,-6 2 0,-2 2 0,0 0 0,0 0 0,1 1 0,-18 12 0,16-8 0,-1 1 0,2 0 0,-1 1 0,1 0 0,-14 21 0,21-28 0,0 1 0,0-1 0,1 1 0,0 0 0,0-1 0,0 1 0,0 0 0,1 0 0,0 0 0,0 0 0,0 1 0,0-1 0,1 0 0,0 0 0,0 1 0,1-1 0,-1 0 0,1 0 0,2 9 0,-2-12 0,0 0 0,-1 0 0,1 0 0,0 0 0,0-1 0,0 1 0,0 0 0,0 0 0,1-1 0,-1 1 0,0 0 0,1-1 0,-1 1 0,1-1 0,0 0 0,0 0 0,-1 1 0,1-1 0,0 0 0,0 0 0,0-1 0,0 1 0,0 0 0,0-1 0,0 1 0,0-1 0,0 0 0,0 1 0,0-1 0,1 0 0,-1 0 0,0-1 0,0 1 0,0 0 0,0-1 0,0 1 0,0-1 0,0 0 0,0 1 0,0-1 0,3-2 0,4-2 0,0-1 0,0 1 0,-1-1 0,0-1 0,0 0 0,-1 0 0,10-11 0,23-42 0,-33 47 0,0 1 0,2-1 0,0 1 0,10-11 0,-18 23 0,0-1 0,0 1 0,-1 0 0,1 0 0,0 0 0,0-1 0,0 1 0,-1 0 0,1 0 0,0 0 0,0 0 0,0 0 0,-1 1 0,1-1 0,0 0 0,0 0 0,0 0 0,-1 1 0,1-1 0,0 0 0,0 1 0,-1-1 0,1 1 0,0-1 0,-1 1 0,1-1 0,-1 1 0,1-1 0,0 1 0,-1 0 0,1-1 0,-1 1 0,1 1 0,26 32 0,-14-17 0,-12-16 0,1 1 0,-1 0 0,1-1 0,-1 0 0,1 1 0,0-1 0,-1 0 0,1 0 0,0 0 0,0 0 0,0 0 0,0 0 0,0 0 0,0-1 0,0 1 0,0-1 0,0 1 0,0-1 0,0 0 0,0 0 0,1 0 0,-1 0 0,0 0 0,0-1 0,0 1 0,0 0 0,0-1 0,0 0 0,0 1 0,0-1 0,0 0 0,0 0 0,-1 0 0,1 0 0,2-2 0,5-5 0,-1-1 0,1 1 0,-2-1 0,1-1 0,7-13 0,7-7 0,-19 26 0,1 0 0,-1 0 0,1 0 0,0 1 0,0 0 0,0-1 0,1 1 0,-1 1 0,1-1 0,-1 1 0,1 0 0,0 0 0,9-3 0,-12 5 0,1 0 0,-1 0 0,0 0 0,0 0 0,1 1 0,-1-1 0,0 0 0,0 1 0,0 0 0,0 0 0,1-1 0,-1 1 0,0 0 0,0 1 0,-1-1 0,1 0 0,0 0 0,0 1 0,0-1 0,-1 1 0,1 0 0,-1-1 0,0 1 0,1 0 0,-1 0 0,0 0 0,0 0 0,0 0 0,0 0 0,0 0 0,-1 0 0,1 1 0,0 2 0,1 4 0,0-1 0,-1 1 0,0-1 0,0 1 0,-1 11 0,4 30 0,-4-50 0,0 0 0,0 1 0,0-1 0,0 0 0,0 1 0,1-1 0,-1 0 0,0 1 0,0-1 0,0 0 0,1 0 0,-1 1 0,0-1 0,0 0 0,1 0 0,-1 0 0,0 1 0,0-1 0,1 0 0,-1 0 0,0 0 0,1 0 0,-1 1 0,0-1 0,1 0 0,-1 0 0,0 0 0,1 0 0,-1 0 0,0 0 0,1 0 0,-1 0 0,0 0 0,1 0 0,-1 0 0,0 0 0,1 0 0,-1 0 0,0-1 0,0 1 0,1 0 0,-1 0 0,0 0 0,1 0 0,-1-1 0,0 1 0,0 0 0,1 0 0,-1 0 0,0-1 0,0 1 0,1 0 0,-1-1 0,18-17 0,-15 15 0,47-51 0,71-68 0,-120 121 0,0-1 0,1 1 0,-1-1 0,0 1 0,1 0 0,-1 0 0,1 0 0,0-1 0,-1 2 0,1-1 0,0 0 0,0 0 0,0 0 0,0 1 0,0-1 0,-1 1 0,1 0 0,0-1 0,0 1 0,0 0 0,0 0 0,0 0 0,0 0 0,3 1 0,-3 1 0,0 0 0,-1 0 0,1 0 0,-1 0 0,1 0 0,-1 0 0,0 0 0,0 0 0,0 0 0,0 1 0,0-1 0,0 0 0,-1 1 0,1-1 0,-1 1 0,0-1 0,0 0 0,0 1 0,0 4 0,0-6 0,0 15 0,2-1 0,-1 1 0,2 0 0,0-1 0,5 17 0,-6-27 0,0 0 0,1-1 0,-1 1 0,1-1 0,0 1 0,0-1 0,0 0 0,1 0 0,0-1 0,-1 1 0,1-1 0,0 0 0,1 0 0,-1 0 0,0 0 0,1-1 0,0 1 0,0-1 0,8 2 0,-9-3 0,0 1 0,-1-1 0,1-1 0,0 1 0,0 0 0,-1-1 0,1 0 0,0 0 0,0 0 0,0 0 0,0-1 0,-1 0 0,1 0 0,0 0 0,0 0 0,-1 0 0,1 0 0,-1-1 0,1 0 0,-1 0 0,0 0 0,0 0 0,0 0 0,0-1 0,0 0 0,0 1 0,-1-1 0,1 0 0,-1 0 0,0 0 0,0 0 0,0-1 0,3-6 0,4-10 0,-1-1 0,-1 0 0,-1-1 0,5-37 0,-2 17 0,-3 133 0,-8 486 0,2-561 0,0 0 0,-1 0 0,-1 0 0,-1 0 0,0-1 0,-1 1 0,-11 28 0,13-40 0,0 0 0,0 0 0,-1 0 0,1 0 0,-1 0 0,0-1 0,0 1 0,0-1 0,-1 1 0,1-1 0,-1 0 0,0-1 0,0 1 0,0-1 0,0 0 0,0 1 0,0-2 0,0 1 0,-1 0 0,1-1 0,-1 0 0,1 0 0,-1 0 0,0-1 0,1 0 0,-1 1 0,0-2 0,1 1 0,-1 0 0,-8-3 0,9 2 0,1 0 0,-1-1 0,0 1 0,1-1 0,-1 0 0,1 0 0,0 0 0,0 0 0,0-1 0,0 1 0,0-1 0,0 0 0,0 0 0,1 0 0,0 0 0,-1 0 0,1-1 0,0 1 0,1-1 0,-1 1 0,1-1 0,-1 1 0,1-1 0,0 0 0,0 0 0,0-6 0,-1-3 0,1 0 0,0 1 0,1-1 0,0 0 0,1 1 0,1-1 0,3-14 0,1 7 0,1 0 0,1 0 0,1 1 0,1 1 0,1-1 0,0 2 0,1-1 0,1 2 0,1-1 0,0 2 0,1 0 0,0 1 0,29-20 0,-14 12 0,2 2 0,1 1 0,1 1 0,0 2 0,1 1 0,63-17 0,-20 15-1365,-15 7-5461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8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0 302 24575,'13'0'0,"33"-4"0,42-2 0,62-7 0,67-3 0,60-14 0,37-3-1283,16-8 1283,-6 3 0,-34 8 0,-44 0 0,-61 6 0,-74 7 313,-72 5-313,-64 6 0,-28 4-7221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59:58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953 1 24575,'-253'60'0,"-294"112"0,528-165 0,3-2 0,1 0 0,0 1 0,0 1 0,1 0 0,0 1 0,-24 18 0,37-26 0,1 1 0,-1-1 0,1 0 0,-1 0 0,1 1 0,0-1 0,-1 1 0,1-1 0,0 0 0,-1 1 0,1-1 0,0 1 0,0-1 0,-1 1 0,1-1 0,0 1 0,0-1 0,0 1 0,-1-1 0,1 1 0,0-1 0,0 1 0,0-1 0,0 1 0,0-1 0,0 1 0,0 0 0,0-1 0,0 1 0,1-1 0,-1 1 0,0-1 0,0 1 0,0-1 0,1 1 0,-1-1 0,0 1 0,0-1 0,1 0 0,-1 1 0,0-1 0,1 1 0,-1-1 0,1 0 0,-1 1 0,0-1 0,1 0 0,-1 1 0,1-1 0,-1 0 0,2 0 0,4 3 0,0-1 0,0 0 0,1 0 0,-1 0 0,1-1 0,0 0 0,-1-1 0,14 0 0,67-7 0,-60 4 0,640-106 0,-416 62 0,385-74-1365,-505 94-5461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0:02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 24575,'-9'-4'0,"-2"2"0,0 11 0,11 12 0,5 10 0,10 13 0,3 3 0,7-6 0,-2-2 0,5-8 0,-4-8-8191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0:03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24575,'4'4'0,"2"5"0,3 6 0,1 9 0,11 12 0,6 5 0,-1-5-8191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0:03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24575,'0'4'0,"0"14"0,0 17 0,0 14 0,0 12 0,0 4 0,0-1 0,0-7 0,0-9 0,0-12-8191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0:04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24575,'0'8'0,"4"8"0,1 8 0,0 10 0,0 2 0,-2 0 0,3 2 0,1-6-8191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3:12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8:03:13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1 139 24575,'4'-9'0,"18"-48"0,6-15-8191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7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24575,'0'-8'0,"8"1"0,3 6 0,-1 7 0,-2 11 0,-2 14 0,2 11 0,-1 9 0,-1 9 0,-1 6 0,-3 0 0,0-7 0,-2-6 0,0-8 0,0-11-8191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02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44 24575,'0'-2'0,"0"0"0,-1 0 0,1 0 0,-1 0 0,0 0 0,0 0 0,1 0 0,-1 0 0,-1 0 0,1 1 0,0-1 0,0 0 0,-1 0 0,1 1 0,-1-1 0,1 1 0,-1 0 0,0-1 0,1 1 0,-1 0 0,0 0 0,0 0 0,0 0 0,0 0 0,0 0 0,0 1 0,0-1 0,0 1 0,0 0 0,0-1 0,-1 1 0,1 0 0,-3 0 0,0 0 0,0 0 0,0-1 0,0 2 0,0-1 0,0 1 0,0-1 0,0 1 0,0 1 0,0-1 0,0 1 0,1 0 0,-1 0 0,1 0 0,-5 3 0,2 2 0,1-1 0,0 1 0,1 0 0,-1 0 0,1 0 0,1 1 0,-1 0 0,-5 15 0,-20 75 0,9-26 0,17-62 0,1 0 0,0 0 0,0 0 0,1 0 0,1 0 0,-1 1 0,2-1 0,-1 0 0,1 1 0,1-1 0,0 1 0,1-1 0,-1 0 0,2 0 0,0 0 0,0 0 0,1 0 0,0-1 0,0 1 0,1-1 0,1 0 0,-1 0 0,1-1 0,1 0 0,0 0 0,0 0 0,8 6 0,7 7 0,0 0 0,2-2 0,0 0 0,51 28 0,-62-40 0,0 0 0,0-2 0,1 0 0,-1 0 0,1-1 0,0-1 0,1 0 0,-1-1 0,0-1 0,0 0 0,1-1 0,20-2 0,-30 1 0,1 0 0,0-1 0,-1 1 0,0-1 0,1-1 0,-1 1 0,0-1 0,0 0 0,0 0 0,-1 0 0,1 0 0,-1-1 0,6-6 0,-2 1 0,-1 1 0,-1-1 0,0-1 0,0 1 0,-1-1 0,7-16 0,-4 3 0,-1 0 0,0-1 0,-2 0 0,-1 0 0,2-42 0,-6 49 0,0-1 0,-1 1 0,-1-1 0,-1 1 0,0-1 0,-1 1 0,-1 0 0,0 0 0,-2 1 0,0-1 0,0 2 0,-13-20 0,12 24 0,1 1 0,-2 1 0,1 0 0,-1 0 0,-1 0 0,1 1 0,-1 0 0,-1 1 0,1 1 0,-1-1 0,-1 2 0,1-1 0,-1 2 0,0-1 0,0 2 0,0-1 0,-23-2 0,21 4-124,1 1 0,-1 0 0,0 1 0,0 0 0,1 1 0,-1 1-1,1 0 1,-1 1 0,1 0 0,-22 9 0,14-1-6702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04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382 60 24575,'0'-2'0,"1"0"0,-1 0 0,0 0 0,0 0 0,0-1 0,0 1 0,-1 0 0,1 0 0,-1 0 0,1 0 0,-1-1 0,0 1 0,1 0 0,-1 0 0,0 0 0,-1 1 0,1-1 0,0 0 0,0 0 0,-1 0 0,1 1 0,-1-1 0,1 1 0,-1-1 0,0 1 0,0 0 0,1 0 0,-1 0 0,0 0 0,0 0 0,0 0 0,0 0 0,0 0 0,-1 1 0,1-1 0,0 1 0,0 0 0,0 0 0,0-1 0,-1 1 0,1 1 0,0-1 0,0 0 0,-4 1 0,-2 1 0,-1 0 0,1 1 0,-1-1 0,1 2 0,0-1 0,1 1 0,-1 0 0,1 1 0,-1 0 0,-6 6 0,-3 6 0,0 1 0,2 0 0,0 1 0,1 1 0,-20 38 0,-45 114 0,74-161 0,-1 6 0,1 0 0,0 1 0,1-1 0,1 1 0,0 0 0,2 0 0,0 0 0,1 0 0,1 0 0,0 0 0,7 28 0,0-11 0,2-1 0,1-1 0,1 0 0,34 62 0,-38-82 0,1 0 0,1-1 0,-1 0 0,2-1 0,0 0 0,0 0 0,1-1 0,0-1 0,1 0 0,0-1 0,0 0 0,1-1 0,0 0 0,17 5 0,-10-5 0,0 0 0,1-1 0,0-2 0,1 0 0,-1-1 0,0-2 0,1 0 0,-1-1 0,25-3 0,-38 1 0,-1-1 0,1 1 0,-1-2 0,1 1 0,-1-1 0,0 0 0,0 0 0,-1-1 0,1 0 0,-1-1 0,0 0 0,0 0 0,-1 0 0,0-1 0,0 0 0,8-12 0,-3 2 0,0 0 0,-2-1 0,0-1 0,0 0 0,-2 0 0,7-25 0,-12 36 0,9-35 0,-1 1 0,8-83 0,-18 110 0,0 1 0,-1-1 0,0 1 0,-1 0 0,-1-1 0,0 1 0,-1 0 0,0 1 0,-1-1 0,-1 1 0,0 0 0,-14-22 0,5 15 0,-1 1 0,0 1 0,-2 0 0,0 1 0,0 1 0,-2 1 0,0 1 0,-1 0 0,0 2 0,-1 0 0,0 2 0,-1 0 0,0 1 0,0 2 0,-1 0 0,0 2 0,0 0 0,-1 2 0,-38-1 0,55 5-195,1 0 0,-1 0 0,1 1 0,-1 0 0,1 0 0,-10 5 0,-4 3-6631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10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1 234 24575,'0'0'0,"0"0"0,0-1 0,-1 1 0,1 0 0,0 0 0,1 0 0,-1 0 0,0-1 0,0 1 0,0 0 0,0 0 0,0 0 0,0 0 0,0-1 0,0 1 0,0 0 0,0 0 0,0 0 0,0 0 0,0 0 0,0-1 0,1 1 0,-1 0 0,0 0 0,0 0 0,0 0 0,0 0 0,0 0 0,1 0 0,-1 0 0,0 0 0,0-1 0,0 1 0,0 0 0,0 0 0,1 0 0,-1 0 0,0 0 0,0 0 0,0 0 0,0 0 0,1 0 0,-1 0 0,0 0 0,0 0 0,0 0 0,0 0 0,1 1 0,10 5 0,10 11 0,18 49 0,-32-52 0,1-1 0,-1 0 0,18 22 0,-22-32 0,0 0 0,0-1 0,0 1 0,1-1 0,-1 0 0,0 0 0,1 0 0,-1 0 0,1 0 0,0-1 0,0 1 0,0-1 0,0 0 0,-1-1 0,1 1 0,0-1 0,1 1 0,-1-1 0,0 0 0,0-1 0,0 1 0,0-1 0,0 1 0,-1-1 0,1 0 0,0-1 0,5-2 0,10-4 0,-1-1 0,-1-1 0,0-1 0,19-16 0,-22 18 0,107-80 0,131-125 0,-236 196-1365,-5 0-5461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12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1 192 24575,'6'4'0,"0"0"0,1 1 0,-1 0 0,-1 0 0,1 0 0,5 7 0,8 12 0,-6-8 0,1 0 0,0-1 0,1-1 0,23 18 0,-33-29 0,-1 0 0,1 0 0,0-1 0,-1 0 0,1 1 0,1-2 0,-1 1 0,0 0 0,0-1 0,1 0 0,-1 0 0,0-1 0,1 0 0,-1 0 0,1 0 0,-1 0 0,0-1 0,1 0 0,-1 0 0,0 0 0,0-1 0,6-2 0,7-6 0,0-1 0,-1-1 0,0 0 0,-1-2 0,0 0 0,-1 0 0,23-30 0,18-15 0,116-92-1365,-148 129-5461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15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1 213 24575,'20'32'0,"-1"-1"0,29 39 0,-46-68 0,1 0 0,-1 0 0,1 0 0,-1 0 0,1-1 0,0 1 0,-1-1 0,1 1 0,0-1 0,0 0 0,0 0 0,0 0 0,0-1 0,1 1 0,-1-1 0,0 1 0,0-1 0,0 0 0,0 0 0,0-1 0,1 1 0,-1-1 0,0 1 0,0-1 0,0 0 0,0 0 0,0-1 0,0 1 0,-1 0 0,6-4 0,8-5 0,0-1 0,-1 0 0,27-27 0,-31 27 0,210-185 0,-130 119-1365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27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24575,'92'2'0,"-1"-1"0,134-13 0,-198 7 0,-19 1 0,-18 1 0,-20 1 0,-1 1 0,0 2 0,0 0 0,0 3 0,1 0 0,0 2 0,-1 1 0,-40 15 0,63-18 0,0 0 0,0 0 0,1 0 0,-12 10 0,18-14 0,0 1 0,0 0 0,0 0 0,0-1 0,1 1 0,-1 0 0,0 0 0,1 0 0,-1 0 0,0 0 0,1 0 0,-1 0 0,1 0 0,0 0 0,-1 0 0,1 0 0,0 0 0,-1 2 0,2-2 0,-1 0 0,1 0 0,-1 0 0,1 0 0,-1 0 0,1 0 0,0 0 0,-1 0 0,1 0 0,0-1 0,0 1 0,0 0 0,-1 0 0,1-1 0,0 1 0,0-1 0,0 1 0,0-1 0,0 1 0,0-1 0,0 0 0,0 1 0,0-1 0,2 0 0,17 5 0,1-1 0,-1 0 0,1-2 0,0-1 0,38-1 0,-20-3 0,0-2 0,43-11 0,-38 0 120,-38 8-321,-27 6-1083,-6 5-5542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35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0 258 24575,'1264'0'0,"-1216"-3"0,-1-2 0,86-20 0,-62 10 0,-70 15 0,0 0 0,0 0 0,0 0 0,0 0 0,-1 0 0,1 0 0,0 0 0,0-1 0,0 1 0,-1 0 0,1-1 0,0 1 0,0-1 0,-1 1 0,1 0 0,0-1 0,-1 0 0,1 1 0,-1-1 0,1 1 0,-1-1 0,1 0 0,-1 1 0,1-1 0,-1 0 0,1 0 0,-1 1 0,0-1 0,0 0 0,1 0 0,-1 0 0,0 0 0,0-2 0,-1 1 0,1 0 0,-1 0 0,1 0 0,-1 0 0,0 0 0,0 0 0,0 0 0,0 0 0,0 0 0,-1 0 0,-1-1 0,-50-48 0,51 49 0,-41-32 0,-61-38 0,89 65 0,22 17 0,24 18 0,71 38 0,-68-46 0,53 41 0,-85-60 0,0 1 0,0 0 0,0 1 0,0-1 0,0 0 0,0 0 0,-1 1 0,1-1 0,-1 1 0,1 0 0,-1-1 0,0 1 0,0 0 0,0 0 0,-1-1 0,1 1 0,-1 0 0,1 3 0,-1 0 0,-1-1 0,1 0 0,-1 0 0,0 0 0,0 0 0,-1 0 0,0 0 0,0 0 0,-4 7 0,-5 7 0,-2 0 0,0-1 0,-29 30 0,32-37 0,-13 14 0,-2-1 0,-40 33 0,64-56-45,0 0-1,0-1 1,1 1-1,-1 0 1,0-1-1,0 1 1,0-1-1,0 1 1,0-1-1,1 0 1,-1 1-1,0-1 1,0 0-1,0 0 1,0 1-1,0-1 1,0 0-1,0 0 1,0 0-1,0 0 1,0 0-1,0-1 1,0 1-1,0 0 0,0 0 1,0-1-1,0 1 1,0 0-1,-1-2 1,-7-7-6781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49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1 24575,'-4'0'0,"-1"0"0,1 1 0,0-1 0,0 1 0,-1 0 0,1 0 0,0 1 0,0-1 0,0 1 0,0 0 0,0 0 0,1 0 0,-1 0 0,0 1 0,-5 4 0,4-1 0,-1 0 0,1 1 0,0-1 0,1 1 0,-1 0 0,1 1 0,-5 13 0,-1 8 0,1 2 0,2-1 0,-5 45 0,11-69 0,-4 36 0,2 1 0,2-1 0,2 0 0,12 81 0,55 162 0,-58-248-1365,-6-8-5461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49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0 262 24575,'1'-1'0,"-1"0"0,1 0 0,-1 0 0,1 0 0,-1 0 0,1 1 0,-1-1 0,1 0 0,0 0 0,-1 1 0,1-1 0,0 0 0,0 1 0,0-1 0,0 1 0,-1-1 0,1 1 0,0-1 0,0 1 0,0 0 0,2-1 0,28-8 0,-22 6 0,178-47 0,44-14 0,-184 48 0,-1-2 0,78-42 0,-92 37 0,-27 20 0,-17 17 0,9-10 0,-22 26 0,-49 65 0,68-85 0,-1 1 0,2-1 0,-1 1 0,1 0 0,1 1 0,0-1 0,-4 22 0,8-31 0,0 0 0,-1 0 0,1 0 0,0 0 0,0 0 0,0 0 0,1 0 0,-1 0 0,0 0 0,1 0 0,-1-1 0,1 1 0,0 0 0,-1 0 0,1 0 0,0 0 0,0-1 0,0 1 0,1 0 0,-1-1 0,0 1 0,1-1 0,-1 1 0,0-1 0,1 0 0,0 0 0,-1 0 0,1 1 0,0-2 0,0 1 0,-1 0 0,1 0 0,0 0 0,0-1 0,0 1 0,0-1 0,0 0 0,0 1 0,0-1 0,0 0 0,0 0 0,0 0 0,3-1 0,3 1 0,-1-1 0,1 0 0,-1 0 0,0 0 0,1-1 0,-1 0 0,0 0 0,0-1 0,0 0 0,10-6 0,-9 2 0,0 0 0,-1-1 0,0 1 0,0-1 0,-1-1 0,0 1 0,0-1 0,6-14 0,24-34 0,-35 56 0,0 0 0,0 0 0,0 1 0,0-1 0,0 0 0,1 1 0,-1-1 0,0 1 0,0-1 0,0 1 0,0-1 0,1 1 0,-1 0 0,0 0 0,0 0 0,1 0 0,-1 0 0,0 0 0,0 0 0,1 0 0,-1 0 0,0 0 0,2 1 0,36 13 0,-8-2 0,-28-13 5,0 1-1,1 0 0,-1-1 0,0 1 1,0-1-1,0 0 0,0 0 1,0 0-1,0-1 0,0 1 1,-1-1-1,1 1 0,0-1 1,4-4-1,24-11-60,-29 17 3,-1 0 0,0-1 0,1 1 0,-1 0 0,0 0 1,0 1-1,1-1 0,-1 0 0,0 0 0,1 1 0,-1-1 1,0 0-1,0 1 0,0-1 0,1 1 0,-1 0 0,0-1 1,0 1-1,0 0 0,0 0 0,0 0 0,0 0 0,0 0 1,-1 0-1,2 1 0,9 14-6773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0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24575,'-4'0'0,"2"0"0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8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55 24575,'4'-3'0,"0"0"0,-1 1 0,1 0 0,0 0 0,1 0 0,-1 0 0,0 0 0,1 1 0,-1 0 0,5-1 0,19-7 0,-19 5 0,0 0 0,0 1 0,0 0 0,1 0 0,-1 1 0,17-2 0,-23 4 0,-1 0 0,0 0 0,1 1 0,-1-1 0,0 1 0,1-1 0,-1 1 0,0 0 0,0 0 0,0 0 0,1 0 0,-1 1 0,0-1 0,-1 0 0,1 1 0,0-1 0,0 1 0,-1 0 0,1 0 0,-1 0 0,1-1 0,-1 1 0,0 0 0,1 1 0,-1-1 0,0 0 0,-1 0 0,1 0 0,0 1 0,-1-1 0,1 0 0,-1 5 0,2-1 0,-2 1 0,1 0 0,-1 0 0,0 0 0,0-1 0,-1 1 0,0 0 0,0 0 0,-1-1 0,0 1 0,0-1 0,0 1 0,-1-1 0,-5 9 0,2-3 0,-2-1 0,1 0 0,-1 0 0,-1-1 0,0-1 0,-15 14 0,24-23 0,0 0 0,0 0 0,0 0 0,0 0 0,0 0 0,0 1 0,0-1 0,0 0 0,0 0 0,0 0 0,0 0 0,0 0 0,0 1 0,0-1 0,0 0 0,0 0 0,0 0 0,0 0 0,0 0 0,0 1 0,0-1 0,0 0 0,0 0 0,0 0 0,0 0 0,0 0 0,1 0 0,-1 1 0,0-1 0,0 0 0,0 0 0,0 0 0,0 0 0,0 0 0,0 0 0,1 0 0,-1 0 0,0 0 0,0 1 0,0-1 0,0 0 0,0 0 0,0 0 0,1 0 0,-1 0 0,0 0 0,0 0 0,0 0 0,0 0 0,0 0 0,1 0 0,-1 0 0,0 0 0,0 0 0,0 0 0,0 0 0,0 0 0,1-1 0,-1 1 0,0 0 0,0 0 0,0 0 0,0 0 0,1 0 0,21 1 0,29-4 0,-50 3 0,13-2 0,-1 2 0,1 0 0,-1 0 0,0 1 0,1 1 0,22 6 0,-34-8 0,1 1 0,0 0 0,0 0 0,-1 1 0,1-1 0,0 1 0,-1-1 0,0 1 0,1 0 0,-1 0 0,0 0 0,0 0 0,0 0 0,0 0 0,0 1 0,0-1 0,-1 1 0,1-1 0,-1 1 0,0-1 0,0 1 0,0 0 0,0 0 0,0 0 0,-1 0 0,1-1 0,-1 1 0,1 0 0,-1 0 0,0 0 0,-1 0 0,1 0 0,0 0 0,-1 0 0,1 0 0,-1 0 0,-2 3 0,0 5 0,-2-1 0,1 0 0,-1-1 0,-1 1 0,0-1 0,0 0 0,-1 0 0,0-1 0,0 0 0,-1 0 0,0-1 0,-16 11 0,4-3 0,-1-1 0,0-2 0,-1 0 0,-36 14 0,45-21 0,1-1 0,-1 0 0,1-1 0,-20 2 0,29-4 0,0-1 0,-1 0 0,1 0 0,0 0 0,0 0 0,0-1 0,0 1 0,0-1 0,0 0 0,-1 0 0,2 0 0,-1 0 0,0-1 0,0 1 0,0-1 0,1 1 0,-1-1 0,0 0 0,1 0 0,0 0 0,-1-1 0,1 1 0,0 0 0,-2-4 0,-12-34-1365,6-5-5461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0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24575,'8'5'0,"3"8"0,3 11 0,-1 13 0,6 13 0,0 17 0,4 10 0,-1 4 0,-5-3 0,-5-8 0,-5-11 0,-3-8 0,-3-9 0,-1-10-8191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2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125 124 24575,'1'-29'0,"0"20"0,-1 0 0,0 0 0,0 0 0,0 1 0,-1-1 0,-1 0 0,-3-12 0,5 20 0,0 1 0,0-1 0,-1 1 0,1-1 0,0 0 0,0 1 0,-1-1 0,1 1 0,0-1 0,-1 1 0,1-1 0,0 1 0,-1 0 0,1-1 0,-1 1 0,1-1 0,-1 1 0,1 0 0,-1 0 0,1-1 0,-1 1 0,1 0 0,-1 0 0,1-1 0,-1 1 0,0 0 0,1 0 0,-1 0 0,1 0 0,-1 0 0,0 0 0,1 0 0,-1 0 0,1 0 0,-1 0 0,-1 1 0,-20 17 0,-10 34 0,23-25 0,0-1 0,2 1 0,0 1 0,-4 51 0,8-27 0,5 90 0,13-62 82,-11-66-372,-1 0 1,0 1 0,-1-1-1,1 29 1,-7-19-6537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3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72 218 24575,'-27'-21'0,"22"18"0,0-1 0,0 1 0,1-1 0,-1 0 0,1-1 0,-7-8 0,10 11 0,0 0 0,0 1 0,1-1 0,-1 0 0,1 1 0,-1-1 0,1 0 0,0 0 0,-1 0 0,1 0 0,0 1 0,0-1 0,1 0 0,-1 0 0,0 0 0,1 0 0,-1 1 0,1-1 0,-1 0 0,1 0 0,0 1 0,-1-1 0,1 0 0,0 1 0,0-1 0,1 1 0,1-3 0,4-4 0,0 1 0,1 0 0,0 1 0,0-1 0,1 2 0,-1-1 0,18-7 0,67-25 0,-91 37 0,0 0 0,1 0 0,-1 0 0,1 1 0,-1-1 0,0 1 0,1-1 0,-1 1 0,1 0 0,0 0 0,-1 0 0,1 0 0,-1 1 0,1-1 0,-1 1 0,0 0 0,1-1 0,-1 1 0,0 0 0,1 0 0,-1 0 0,0 1 0,0-1 0,0 1 0,2 1 0,1 3 0,0 0 0,0 0 0,-1 1 0,0 0 0,-1-1 0,5 14 0,-4-12 0,-1 1 0,2-1 0,-1 0 0,1 0 0,6 8 0,-6-12 0,-1 1 0,1-1 0,0 0 0,0 0 0,0-1 0,1 0 0,-1 0 0,1 0 0,0 0 0,0-1 0,0 0 0,0 0 0,8 1 0,-11-3 0,0 1 0,0-1 0,-1 0 0,1 0 0,0 0 0,0-1 0,0 1 0,-1-1 0,1 1 0,0-1 0,-1 0 0,1 0 0,-1 0 0,1 0 0,-1 0 0,1-1 0,-1 1 0,0-1 0,0 0 0,1 0 0,-1 0 0,0 0 0,-1 0 0,1 0 0,0 0 0,-1 0 0,1-1 0,-1 1 0,0-1 0,1 1 0,-1-1 0,1-3 0,-1 1 5,1 1 0,-1 0 0,0 0-1,0 0 1,-1-1 0,1 1 0,-1 0 0,0-1-1,0 1 1,0 0 0,-1-1 0,0 1 0,0 0-1,0 0 1,0-1 0,0 1 0,-1 0-1,0 0 1,0 0 0,0 1 0,0-1 0,-1 0-1,1 1 1,-6-6 0,4 6-70,0 0 1,1 0-1,-1 1 1,-1-1-1,1 1 1,0 0-1,-1 0 0,1 1 1,-1-1-1,1 1 1,-1 0-1,0 0 1,1 1-1,-1-1 0,0 1 1,0 0-1,1 0 1,-1 1-1,0 0 1,0-1-1,1 1 1,-8 3-1,-15 7-6761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3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24575,'3'-4'0,"1"1"0,-1-1 0,1 1 0,0 0 0,0 0 0,0 1 0,0-1 0,1 1 0,-1 0 0,1 0 0,-1 0 0,1 1 0,0-1 0,0 1 0,0 1 0,-1-1 0,1 0 0,0 1 0,0 0 0,0 0 0,0 1 0,0 0 0,0-1 0,0 1 0,-1 1 0,1-1 0,0 1 0,-1 0 0,6 2 0,-3 1 0,0-1 0,0 1 0,-1 0 0,0 1 0,1-1 0,-2 1 0,1 0 0,-1 1 0,0 0 0,0-1 0,0 2 0,-1-1 0,0 0 0,-1 1 0,0 0 0,3 9 0,1 14 0,-4-15 0,-3-39 0,0 16 0,1 0 0,0 0 0,0 0 0,0 0 0,1 0 0,0 1 0,1-1 0,-1 1 0,1-1 0,0 1 0,1 0 0,-1 0 0,1 0 0,7-6 0,10-12 0,46-41 0,-17 18 0,-19 14-1365,-7 6-5461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5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0 468 24575,'2'0'0,"0"-1"0,0 0 0,0 0 0,0 0 0,0 0 0,0 0 0,-1 0 0,1 0 0,-1-1 0,1 1 0,-1 0 0,1-1 0,-1 1 0,0-1 0,2-2 0,22-33 0,-19 29 0,2-7 0,0 1 0,-1-1 0,0 0 0,-1 0 0,-1-1 0,-1 0 0,0 0 0,-1 0 0,2-23 0,-3 5 0,-2-1 0,-1 0 0,-8-45 0,1 45 0,8 35 0,0 0 0,0 0 0,0-1 0,0 1 0,0 0 0,0 0 0,0 0 0,0-1 0,0 1 0,0 0 0,0 0 0,0 0 0,0-1 0,0 1 0,0 0 0,-1 0 0,1 0 0,0 0 0,0-1 0,0 1 0,0 0 0,0 0 0,0 0 0,-1 0 0,1 0 0,0-1 0,0 1 0,0 0 0,0 0 0,-1 0 0,1 0 0,0 0 0,0 0 0,0 0 0,0 0 0,-1 0 0,1 0 0,0 0 0,0 0 0,0 0 0,-1 0 0,1 0 0,0 0 0,0 0 0,0 0 0,-1 0 0,1 0 0,0 0 0,0 0 0,0 0 0,-1 0 0,1 0 0,0 0 0,0 0 0,0 1 0,0-1 0,0 0 0,-1 0 0,1 0 0,0 0 0,-7 19 0,-1 25 0,0 464 0,10-365 0,-2-166 0,-2 1 0,2 1 0,1-1 0,1 0 0,6-30 0,-6 44 0,0 1 0,0 0 0,1 1 0,0-1 0,0 0 0,0 1 0,1 0 0,0-1 0,0 1 0,1 1 0,0-1 0,0 1 0,0 0 0,0 0 0,1 0 0,0 1 0,0 0 0,0 0 0,12-6 0,-14 9 0,0-1 0,1 0 0,-1 1 0,1 0 0,-1 0 0,1 0 0,0 0 0,-1 1 0,1 0 0,0 0 0,-1 0 0,1 0 0,0 1 0,-1 0 0,1 0 0,-1 0 0,1 1 0,-1-1 0,1 1 0,-1 0 0,0 0 0,0 1 0,6 4 0,-2 0 0,0 0 0,-1 0 0,0 1 0,-1 0 0,1 0 0,-1 1 0,-1 0 0,0 0 0,7 15 0,-10-18 0,0-1 0,1 0 0,0 0 0,0-1 0,0 1 0,1 0 0,-1-1 0,1 0 0,0 0 0,7 5 0,-10-8 0,0 0 0,1 0 0,-1-1 0,1 1 0,0-1 0,-1 1 0,1-1 0,0 1 0,-1-1 0,1 0 0,0 0 0,-1 1 0,1-1 0,0-1 0,-1 1 0,1 0 0,0 0 0,-1-1 0,1 1 0,-1-1 0,1 1 0,0-1 0,-1 1 0,1-1 0,-1 0 0,1 0 0,-1 0 0,0 0 0,1 0 0,-1 0 0,0 0 0,0-1 0,0 1 0,0 0 0,0-1 0,0 1 0,0-1 0,1-1 0,6-11 0,0 0 0,11-29 0,6-11 0,-24 53 0,-1 0 0,0 0 0,0 1 0,1-1 0,-1 0 0,0 1 0,1-1 0,-1 1 0,1-1 0,-1 0 0,1 1 0,-1-1 0,1 1 0,0-1 0,-1 1 0,1-1 0,0 1 0,-1 0 0,1-1 0,0 1 0,-1 0 0,1-1 0,0 1 0,1 0 0,6 13 0,-2 36 0,-5-43 0,3 21-1365,0-4-5461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5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11 24575,'-4'-8'0,"-1"5"0,0 8 0,9 6 0,3 2-8191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6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 24575,'-6'3'0,"1"1"0,-1 0 0,1 1 0,0 0 0,0-1 0,0 2 0,1-1 0,0 0 0,0 1 0,0 0 0,-5 11 0,-2 4 0,-14 46 0,19-49 0,1 1 0,-5 34 0,9-48 0,0-1 0,1 0 0,0 1 0,0-1 0,0 0 0,0 1 0,1-1 0,0 0 0,0 0 0,0 1 0,0-1 0,0 0 0,1 0 0,0 0 0,0 0 0,0-1 0,0 1 0,5 6 0,-5-9 0,0 0 0,0 1 0,0-1 0,-1 0 0,1 0 0,0 0 0,0-1 0,0 1 0,0 0 0,1-1 0,-1 1 0,0-1 0,0 0 0,0 0 0,0 1 0,0-2 0,1 1 0,-1 0 0,0 0 0,0-1 0,0 1 0,0-1 0,0 1 0,0-1 0,0 0 0,0 0 0,0 0 0,0 0 0,0 0 0,0-1 0,-1 1 0,1 0 0,0-1 0,-1 1 0,1-1 0,-1 0 0,2-2 0,4-4 0,0-1 0,0 0 0,-1 0 0,0-1 0,9-19 0,-9 8 0,0 1 0,-2-1 0,0-1 0,-1 1 0,0-24 0,-2 22 0,-3 91 0,12 121 0,0 7 0,-10-192 0,0 1 0,0-1 0,0 1 0,-1-1 0,0 1 0,1-1 0,-2 0 0,1 1 0,0-1 0,-1 0 0,0 0 0,0 0 0,0 0 0,0 0 0,-1 0 0,0-1 0,1 1 0,-7 5 0,5-7 0,0 1 0,-1-1 0,1 0 0,0 0 0,-1-1 0,0 1 0,1-1 0,-1 0 0,0 0 0,1 0 0,-1-1 0,0 0 0,0 0 0,0 0 0,1 0 0,-1-1 0,-6-1 0,9 2 0,-1-1 0,0 1 0,1-1 0,-1 1 0,1-1 0,-1 0 0,1 0 0,-1 0 0,1 0 0,0 0 0,-1-1 0,1 1 0,0-1 0,0 1 0,0-1 0,0 0 0,0 0 0,0 0 0,1 0 0,-1 0 0,1 0 0,-1 0 0,1-1 0,0 1 0,0-1 0,0 1 0,0 0 0,0-1 0,1 0 0,-1 1 0,1-1 0,-1 1 0,1-1 0,0 0 0,0 1 0,0-1 0,1 0 0,-1 1 0,1-1 0,-1 1 0,1-1 0,0 1 0,0-1 0,0 1 0,0-1 0,0 1 0,1 0 0,-1-1 0,1 1 0,-1 0 0,1 0 0,0 0 0,0 1 0,2-3 0,35-33 0,58-43 0,18-16 0,-45 25-1365,-12 5-5461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6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24575,'0'-21'0,"0"57"0,0-18 0,5 249 0,-1-200 0,25 128 0,-25-189 0,0-22 0,0-32 0,-4 43 0,1-6 0,0 0 0,1 1 0,1-1 0,0 0 0,0 1 0,1 0 0,0-1 0,1 2 0,0-1 0,0 0 0,14-16 0,-16 21 0,1 1 0,0 0 0,0 0 0,0 0 0,0 1 0,1-1 0,0 1 0,0 0 0,-1 0 0,2 1 0,-1-1 0,0 1 0,0 0 0,1 1 0,-1-1 0,1 1 0,-1 0 0,1 1 0,0-1 0,-1 1 0,1 0 0,0 0 0,-1 1 0,1 0 0,6 1 0,-4 1 0,-1 0 0,1 0 0,-1 1 0,0 0 0,0 0 0,0 0 0,-1 1 0,0 0 0,1 1 0,-2-1 0,1 1 0,-1 0 0,0 0 0,7 11 0,6 13 0,-1 1 0,15 35 0,-4-6 0,-12-33-1365,-4-9-5461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7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454 0 24575,'0'623'0,"-4"-597"0,4-26 0,-1 0 0,1 0 0,0 0 0,0 1 0,-1-1 0,1 0 0,0 0 0,0 0 0,-1 0 0,1 1 0,0-1 0,0 0 0,-1 0 0,1 0 0,0 0 0,-1 0 0,1 0 0,0 0 0,-1 0 0,1 0 0,0 0 0,-1 0 0,1 0 0,0 0 0,0 0 0,-1 0 0,1 0 0,0 0 0,-1 0 0,1-1 0,0 1 0,0 0 0,-1 0 0,1 0 0,0 0 0,0-1 0,-1 1 0,1 0 0,0-1 0,-30-37 0,22 27 0,0-3 0,-2 1 0,0 1 0,0 0 0,-1 1 0,-1-1 0,1 2 0,-2 0 0,-22-14 0,29 21 0,0 0 0,0 1 0,0-1 0,0 1 0,0 1 0,0-1 0,-1 1 0,1 0 0,0 1 0,-1-1 0,1 1 0,-1 0 0,1 1 0,-1 0 0,1 0 0,0 0 0,-1 1 0,1 0 0,0 0 0,0 0 0,0 1 0,1 0 0,-1 0 0,-6 5 0,3-1 0,1 0 0,-1 0 0,1 1 0,1 1 0,0-1 0,0 1 0,0 0 0,1 0 0,1 1 0,-8 18 0,6-12 0,1 0 0,1 1 0,0 0 0,1-1 0,1 1 0,-1 22 0,4-36 0,0 1 0,0-1 0,0 1 0,0-1 0,1 1 0,0-1 0,-1 1 0,1-1 0,0 0 0,1 1 0,-1-1 0,1 0 0,-1 0 0,1 0 0,0 0 0,0 0 0,0-1 0,0 1 0,4 3 0,-1-3 0,-1 0 0,1 1 0,0-2 0,0 1 0,0 0 0,1-1 0,-1 0 0,1 0 0,-1-1 0,12 2 0,-4-1 0,1-1 0,0-1 0,-1 0 0,1-1 0,0-1 0,-1 0 0,1 0 0,-1-1 0,16-6 0,-7 0-136,-1 0-1,0-2 1,0 0-1,-2-1 1,1-1-1,-2-1 1,1-1-1,-2 0 0,25-29 1,-20 14-6690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7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0 214 24575,'0'4'0,"0"6"0,0 4 0,0 9 0,4 4 0,2 1 0,-1 5 0,-1 0 0,3-9 0,0-9-8191</inkml:trace>
  <inkml:trace contextRef="#ctx0" brushRef="#br0" timeOffset="1">48 1 24575,'0'4'0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08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24575,'0'-4'0,"1"1"0,0-1 0,0 0 0,0 1 0,1-1 0,0 1 0,-1-1 0,1 1 0,0 0 0,0 0 0,1 0 0,-1 0 0,1 0 0,-1 0 0,1 1 0,0-1 0,0 1 0,0 0 0,1 0 0,-1 0 0,0 0 0,1 0 0,-1 1 0,1-1 0,5 0 0,-5 0 0,1 0 0,0 1 0,0-1 0,0 1 0,0 0 0,0 1 0,0-1 0,0 1 0,0 0 0,0 0 0,0 1 0,0-1 0,0 1 0,0 0 0,-1 1 0,1-1 0,0 1 0,0 0 0,4 2 0,-4 1 0,0 1 0,-1-1 0,1 1 0,-1 0 0,0 0 0,-1 0 0,0 1 0,0-1 0,0 1 0,0 0 0,-1 0 0,0 0 0,-1 0 0,0 0 0,0 0 0,0 9 0,0 13 0,0 0 0,-7 47 0,0-39 0,3-27 0,2-1 0,-1 0 0,1 1 0,1-1 0,-1 1 0,3 11 0,-2-20 0,0 0 0,0 0 0,1 0 0,-1-1 0,1 1 0,-1 0 0,1 0 0,-1 0 0,1 0 0,0-1 0,-1 1 0,1 0 0,0-1 0,0 1 0,-1-1 0,1 1 0,0 0 0,0-1 0,0 0 0,0 1 0,0-1 0,0 1 0,0-1 0,0 0 0,0 0 0,0 0 0,-1 0 0,1 1 0,0-1 0,0 0 0,0-1 0,0 1 0,0 0 0,0 0 0,0 0 0,0-1 0,0 1 0,0 0 0,0-1 0,0 1 0,0-1 0,0 1 0,-1-1 0,2 0 0,43-24 0,-44 24 0,25-18-113,15-10-200,0 2 0,2 2 0,59-26 0,-77 42-6513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7:59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1 172 24575,'2'21'0,"1"0"0,0 0 0,2-1 0,0 1 0,10 22 0,-5-14 0,-7-32 0,3-16 0,4-30 0,-8 40 0,-1 1 0,1 0 0,0 0 0,1 0 0,-1 1 0,2-1 0,-1 1 0,1 0 0,0 0 0,0 0 0,8-9 0,-10 14 0,0 0 0,1 1 0,-1-1 0,0 0 0,1 1 0,-1-1 0,1 1 0,-1 0 0,1 0 0,0 0 0,-1 0 0,1 0 0,0 1 0,0-1 0,0 1 0,0-1 0,-1 1 0,1 0 0,0 1 0,0-1 0,0 0 0,0 1 0,0-1 0,-1 1 0,1 0 0,0 0 0,-1 0 0,1 0 0,0 1 0,-1-1 0,1 1 0,2 2 0,1 1 0,0 0 0,-1 0 0,1 1 0,-1 0 0,0 0 0,0 1 0,-1-1 0,0 1 0,0 0 0,0 0 0,-1 1 0,0-1 0,-1 0 0,0 1 0,0 0 0,0 0 0,0 12 0,-2-29 0,1 0 0,0-1 0,1 1 0,0 0 0,0 0 0,1 0 0,0 0 0,5-10 0,-5 12 0,-1 1 0,1-1 0,1 1 0,-1 0 0,1 0 0,0 1 0,0-1 0,1 1 0,-1 0 0,1 0 0,0 0 0,1 1 0,8-7 0,-12 11 0,1-1 0,-1 0 0,0 1 0,0-1 0,0 1 0,1 0 0,-1 0 0,0 0 0,0 0 0,1 0 0,-1 1 0,0-1 0,0 1 0,0-1 0,0 1 0,1 0 0,-1-1 0,0 1 0,0 0 0,0 1 0,-1-1 0,1 0 0,0 0 0,0 1 0,-1-1 0,1 1 0,-1 0 0,1-1 0,1 4 0,6 7 0,0 1 0,-1 0 0,10 21 0,5 8 0,-19-36 0,1 0 0,0-1 0,0 1 0,1-1 0,0 0 0,0 0 0,0-1 0,0 0 0,1 0 0,7 3 0,-12-6 0,0 0 0,1-1 0,-1 1 0,0 0 0,1-1 0,-1 0 0,0 0 0,1 0 0,-1 0 0,0 0 0,1 0 0,-1-1 0,0 1 0,1-1 0,-1 1 0,0-1 0,0 0 0,0 0 0,1 0 0,-1 0 0,0 0 0,0-1 0,-1 1 0,1 0 0,0-1 0,0 0 0,-1 1 0,1-1 0,-1 0 0,1 0 0,-1 0 0,0 0 0,0 0 0,1 0 0,0-5 0,5-8 0,-1 0 0,0-1 0,-1 1 0,-1-1 0,0 0 0,-1-1 0,-1 1 0,0-1 0,-2 1 0,-1-29 0,1 44 0,0 0 0,0 0 0,0 0 0,-1 0 0,1 0 0,0-1 0,0 1 0,-1 0 0,1 0 0,0 0 0,-1 0 0,1 1 0,-1-1 0,1 0 0,-1 0 0,0 0 0,1 0 0,-1 0 0,0 1 0,0-1 0,1 0 0,-1 1 0,0-1 0,0 0 0,-2 0 0,2 1 0,0 0 0,0 0 0,-1 1 0,1-1 0,0 0 0,0 1 0,0-1 0,-1 1 0,1-1 0,0 1 0,0-1 0,0 1 0,0 0 0,0 0 0,0-1 0,0 1 0,-1 2 0,-4 4 0,1-1 0,-1 1 0,1 0 0,-7 15 0,8-13 0,1 0 0,0 0 0,0 0 0,1 0 0,0 0 0,0 1 0,1-1 0,0 1 0,2 16 0,-1-23 0,0 0 0,1 0 0,-1-1 0,1 1 0,0 0 0,0-1 0,0 1 0,0-1 0,0 1 0,1-1 0,-1 1 0,1-1 0,-1 0 0,1 0 0,0 0 0,0 0 0,0 0 0,0 0 0,0 0 0,1-1 0,-1 1 0,0-1 0,1 0 0,-1 1 0,1-1 0,-1 0 0,1 0 0,0-1 0,-1 1 0,1-1 0,0 1 0,0-1 0,0 0 0,-1 0 0,1 0 0,5-1 0,2 0 0,0-1 0,1-1 0,-1 0 0,0 0 0,0-1 0,0 0 0,-1-1 0,1 0 0,-1 0 0,0-1 0,-1 0 0,11-10 0,17-10 0,-36 25 0,1 1 0,-1-1 0,1 0 0,0 1 0,-1-1 0,1 0 0,0 1 0,0-1 0,-1 1 0,1-1 0,0 1 0,0 0 0,0-1 0,0 1 0,0 0 0,0-1 0,-1 1 0,1 0 0,0 0 0,0 0 0,0 0 0,0 0 0,0 0 0,0 0 0,0 0 0,0 1 0,0-1 0,0 0 0,-1 0 0,1 1 0,0-1 0,0 0 0,0 1 0,0-1 0,-1 1 0,1-1 0,0 1 0,0 0 0,-1-1 0,1 1 0,0 0 0,-1-1 0,1 1 0,-1 0 0,1 0 0,-1 0 0,1-1 0,-1 1 0,0 0 0,1 0 0,-1 0 0,0 1 0,2 5 0,-1 0 0,0 1 0,-1-1 0,0 0 0,-1 9 0,2-41 0,-2 16 0,1 0 0,0 1 0,0-1 0,1 0 0,0 0 0,1 1 0,0-1 0,0 1 0,1-1 0,0 1 0,7-13 0,-4 13 0,0 0 0,0 0 0,1 1 0,0 0 0,0 1 0,1 0 0,0 0 0,15-9 0,-22 14 0,1 0 0,0 0 0,0 0 0,0 0 0,0 0 0,0 0 0,0 1 0,0-1 0,0 1 0,0-1 0,0 1 0,0 0 0,0-1 0,1 1 0,-1 1 0,0-1 0,0 0 0,0 0 0,0 1 0,0-1 0,0 1 0,0 0 0,0-1 0,0 1 0,0 0 0,0 0 0,0 0 0,0 1 0,-1-1 0,1 0 0,0 1 0,-1-1 0,1 1 0,-1-1 0,0 1 0,1 0 0,-1-1 0,0 1 0,0 0 0,0 0 0,0 0 0,-1 0 0,1 0 0,0 0 0,0 3 0,8 28 0,6 46 0,-11-50 0,1-1 0,18 52 0,-23-78 0,1-1 0,-1 1 0,1-1 0,-1 1 0,1-1 0,0 1 0,0-1 0,-1 0 0,1 1 0,0-1 0,0 0 0,0 1 0,1-1 0,-1 0 0,0 0 0,0 0 0,1 0 0,-1 0 0,0 0 0,1-1 0,-1 1 0,1 0 0,1 0 0,-1-1 0,-1-1 0,1 1 0,0 0 0,-1-1 0,1 1 0,-1-1 0,1 1 0,-1-1 0,0 0 0,1 0 0,-1 0 0,0 0 0,1 1 0,-1-2 0,0 1 0,0 0 0,0 0 0,2-2 0,4-7 0,-1 1 0,0-1 0,0 0 0,-1 0 0,4-12 0,8-22 0,-6 18 0,0-1 0,-2-1 0,-1 0 0,-1 0 0,5-46 0,-15 58 0,-3 21 0,-5 26 0,10-23 0,0-1 0,1 1 0,0 0 0,1-1 0,0 1 0,0 0 0,1-1 0,-1 1 0,2-1 0,-1 0 0,1 0 0,0 0 0,0 0 0,1 0 0,0-1 0,0 1 0,1-1 0,0 0 0,0 0 0,0-1 0,1 0 0,-1 1 0,8 3 0,-6-3 0,-1 0 0,0 0 0,0 0 0,-1 0 0,0 1 0,7 10 0,-12-16 0,1 0 0,0 1 0,0-1 0,-1 0 0,1 0 0,-1 0 0,1 1 0,-1-1 0,1 0 0,-1 1 0,0-1 0,1 0 0,-1 1 0,0-1 0,0 0 0,0 1 0,0-1 0,0 0 0,-1 1 0,1-1 0,0 0 0,-1 1 0,1-1 0,-1 0 0,1 1 0,-1-1 0,1 0 0,-1 0 0,0 0 0,0 0 0,1 0 0,-1 0 0,0 0 0,0 0 0,0 0 0,0 0 0,0 0 0,-1 0 0,1-1 0,0 1 0,0 0 0,0-1 0,-1 1 0,1-1 0,0 0 0,-1 1 0,0-1 0,0 1 0,0-1 0,1 1 0,-1-1 0,0 1 0,0-1 0,0 0 0,1 0 0,-1 0 0,0 0 0,0 0 0,0 0 0,0 0 0,1-1 0,-1 1 0,-3-2 0,4 2 0,1-1 0,-1 1 0,0-1 0,1 0 0,-1 1 0,0-1 0,1 0 0,-1 1 0,1-1 0,-1 0 0,1 0 0,-1 1 0,1-1 0,-1 0 0,1 0 0,0 0 0,0 0 0,-1 0 0,1 0 0,0 0 0,0-1 0,0-2 0,1 1 0,-1-1 0,1 1 0,-1 0 0,1-1 0,0 1 0,1 0 0,-1 0 0,0 0 0,1 0 0,0 0 0,0 0 0,-1 0 0,6-4 0,12-13 0,2 0 0,34-24 0,-47 38 0,1 0 0,1 0 0,-1 1 0,1 0 0,0 1 0,0 0 0,1 0 0,-1 1 0,19-2 0,-27 4 6,1 1 0,-1 0 0,1 0 0,0 0 0,-1 1 0,1-1-1,0 0 1,-1 1 0,1 0 0,-1 0 0,1-1 0,-1 2 0,1-1 0,-1 0 0,0 0-1,0 1 1,0-1 0,1 1 0,1 2 0,-1 0-141,0-1 0,0 1 0,-1 0 1,0 0-1,1 0 0,-1 1 0,-1-1 0,1 0 1,-1 1-1,2 4 0,3 24-6691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00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24575,'13'0'0,"-5"-1"0,0 1 0,0 0 0,0 1 0,-1 0 0,1 0 0,13 4 0,-19-4 0,1 0 0,-1 1 0,0-1 0,0 1 0,1 0 0,-1-1 0,0 1 0,0 0 0,0 0 0,-1 0 0,1 1 0,0-1 0,-1 0 0,0 0 0,1 1 0,-1-1 0,0 1 0,0 0 0,-1-1 0,1 1 0,0 0 0,-1-1 0,1 4 0,2 24 0,-1 0 0,-4 57 0,0-51 0,4 53 0,-2-86 0,0 0 0,1 0 0,-1 0 0,1-1 0,-1 1 0,1 0 0,0-1 0,0 1 0,1-1 0,-1 1 0,0-1 0,1 1 0,2 3 0,-2-5 0,-1 0 0,0 0 0,0-1 0,0 1 0,1 0 0,-1 0 0,0-1 0,1 1 0,-1-1 0,0 1 0,1-1 0,-1 0 0,1 1 0,-1-1 0,1 0 0,-1 0 0,0 0 0,1 0 0,1 0 0,2-2 0,-1 1 0,0 0 0,0-1 0,1 0 0,-1 0 0,-1 0 0,1-1 0,0 1 0,0-1 0,-1 0 0,0 0 0,1 0 0,-1 0 0,-1 0 0,5-7 0,4-6 0,-1 0 0,0-1 0,-2-1 0,0 0 0,-1 0 0,8-29 0,-13 41 0,-1-1 0,1 1 0,-1-1 0,0 0 0,-1 1 0,0-1 0,0 0 0,0 1 0,-1-1 0,0 0 0,0 1 0,-1-1 0,0 1 0,0 0 0,0-1 0,-1 1 0,0 0 0,0 0 0,-1 0 0,1 1 0,-1-1 0,-6-5 0,10 11 0,-1 0 0,1 0 0,-1-1 0,1 1 0,0 0 0,-1 0 0,1 0 0,-1-1 0,1 1 0,0 0 0,-1-1 0,1 1 0,0 0 0,-1-1 0,1 1 0,0 0 0,-1-1 0,1 1 0,0-1 0,0 1 0,0-1 0,-1 1 0,1 0 0,0-1 0,0 1 0,0-1 0,0 1 0,0-1 0,0 1 0,0-1 0,0 1 0,0-1 0,0 1 0,0-1 0,0 1 0,0-1 0,0 1 0,0 0 0,1-1 0,-1 1 0,0-1 0,23 1 0,34 17 0,-52-15 0,0 0 0,0 1 0,0-1 0,-1 1 0,1 0 0,-1 1 0,0-1 0,0 1 0,0-1 0,0 1 0,-1 0 0,1 1 0,-1-1 0,4 8 0,-2 0 0,0 1 0,-1-1 0,0 1 0,2 18 0,5 13 0,-11-43 0,0-1 0,0 0 0,0 1 0,0-1 0,0 1 0,0-1 0,1 1 0,-1-1 0,0 0 0,0 1 0,0-1 0,1 0 0,-1 1 0,0-1 0,1 0 0,-1 1 0,0-1 0,1 0 0,-1 1 0,0-1 0,1 0 0,-1 0 0,1 0 0,-1 1 0,1-1 0,-1 0 0,0 0 0,1 0 0,-1 0 0,1 0 0,-1 0 0,1 0 0,-1 0 0,0 0 0,1 0 0,-1 0 0,1 0 0,-1 0 0,1 0 0,-1 0 0,1-1 0,-1 1 0,0 0 0,1 0 0,-1 0 0,0-1 0,1 1 0,-1 0 0,1 0 0,-1-1 0,0 1 0,0 0 0,1-1 0,-1 1 0,1-1 0,23-26 0,-17 19 0,0 1 0,0 0 0,1 0 0,0 1 0,0 0 0,0 1 0,0 0 0,1 0 0,0 1 0,14-5 0,-18 7 0,-1 1 0,1 0 0,-1 0 0,1 0 0,0 0 0,-1 1 0,1 0 0,0 0 0,0 0 0,-1 1 0,1 0 0,0-1 0,-1 2 0,1-1 0,-1 0 0,1 1 0,-1 0 0,0 0 0,1 0 0,-1 1 0,7 5 0,1 3-97,-1 0-1,0 1 1,-1 0-1,-1 1 1,0 0-1,0 1 1,-1 0-1,-1 0 1,-1 0-1,0 1 1,0 0-1,-2 0 0,4 16 1,-3 2-6729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01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 24575,'2'0'0,"-1"0"0,0 1 0,1-1 0,-1 1 0,0 0 0,0-1 0,0 1 0,1 0 0,-1 0 0,0 0 0,0 0 0,0 0 0,0 0 0,0 0 0,-1 0 0,1 0 0,0 0 0,0 1 0,0 1 0,13 28 0,-13-28 0,14 41 0,-3 0 0,-1 1 0,-3 1 0,-1 0 0,-3 0 0,-1 73 0,-8-77 0,5-42 0,0 1 0,-1-1 0,1 1 0,0-1 0,0 0 0,0 1 0,0-1 0,-1 0 0,1 1 0,0-1 0,0 0 0,-1 1 0,1-1 0,0 0 0,0 1 0,-1-1 0,1 0 0,0 0 0,-1 1 0,1-1 0,-1 0 0,1 0 0,0 0 0,-1 0 0,1 1 0,0-1 0,-1 0 0,0 0 0,-15-14 0,12 8 0,-1 0 0,-1 0 0,1 1 0,-1-1 0,0 1 0,0 1 0,-1-1 0,1 1 0,-1 0 0,0 0 0,0 1 0,0 0 0,-1 0 0,1 1 0,-1 0 0,1 0 0,-1 1 0,0 0 0,0 0 0,0 1 0,0 0 0,1 0 0,-13 2 0,13-1 0,1 1 0,-1-1 0,1 1 0,-1 0 0,1 1 0,0 0 0,0 0 0,0 0 0,1 1 0,-1-1 0,1 1 0,0 1 0,0-1 0,0 1 0,0 0 0,1 0 0,0 0 0,0 0 0,0 1 0,1 0 0,0-1 0,0 1 0,0 1 0,1-1 0,0 0 0,0 1 0,0-1 0,0 8 0,1-9 0,1 0 0,-1 0 0,1-1 0,0 1 0,0 0 0,0 0 0,1 0 0,0 0 0,0 0 0,0 0 0,0 0 0,1-1 0,0 1 0,0-1 0,3 7 0,-2-8 0,0 1 0,1-1 0,-1 0 0,0 0 0,1-1 0,0 1 0,-1 0 0,1-1 0,0 0 0,0 0 0,0 0 0,1-1 0,-1 1 0,0-1 0,1 0 0,-1 0 0,7 0 0,6 0 12,-1 0 0,0-1 0,1-1 0,-1 0 0,1-2 0,-1 0 0,0 0 0,0-1 0,28-12 0,-11 1-383,-1-1-1,-1-2 1,41-30 0,-45 29-6455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02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124 153 24575,'-5'1'0,"0"-1"0,0 1 0,1 0 0,-1 0 0,0 0 0,1 1 0,-1-1 0,1 1 0,-1 0 0,1 1 0,0-1 0,0 1 0,0 0 0,0 0 0,1 0 0,-1 0 0,1 1 0,0-1 0,0 1 0,0 0 0,0 0 0,1 0 0,-1 0 0,-2 9 0,0-2 0,1 0 0,0 0 0,1 1 0,0-1 0,1 1 0,0-1 0,1 1 0,1 23 0,-1-33 0,1-1 0,0 1 0,0 0 0,1 0 0,-1 0 0,0 0 0,1-1 0,-1 1 0,1 0 0,-1 0 0,1-1 0,0 1 0,-1 0 0,1-1 0,0 1 0,0-1 0,1 1 0,-1-1 0,0 1 0,0-1 0,1 0 0,-1 0 0,1 0 0,1 2 0,-1-3 0,0 1 0,0-1 0,0 0 0,1 0 0,-1 0 0,0 0 0,0 0 0,0 0 0,1 0 0,-1-1 0,0 1 0,0-1 0,0 1 0,0-1 0,0 0 0,4-2 0,3-2 0,-1 0 0,0 0 0,1-1 0,-2-1 0,1 1 0,-1-1 0,11-14 0,-11 11 0,-2 0 0,1 0 0,6-19 0,-3 9 0,-10 26 0,0-1 0,1 1 0,0 0 0,0-1 0,1 1 0,0-1 0,0 1 0,0 0 0,0-1 0,1 1 0,0-1 0,0 0 0,1 0 0,-1 0 0,1 0 0,0 0 0,0 0 0,1-1 0,0 0 0,-1 1 0,1-1 0,1-1 0,-1 1 0,0 0 0,8 3 0,-6-4 0,1-1 0,0 0 0,0 0 0,-1-1 0,1 0 0,0 0 0,0 0 0,0-1 0,0 0 0,0-1 0,0 1 0,0-1 0,0-1 0,0 1 0,0-1 0,-1 0 0,1-1 0,-1 0 0,1 0 0,-1 0 0,0-1 0,9-6 0,-8 3 0,1 1 0,-1-1 0,-1-1 0,0 1 0,0-1 0,0 0 0,-1-1 0,0 1 0,-1-1 0,1 0 0,-2 0 0,1-1 0,-2 1 0,1-1 0,1-16 0,1-23 0,-3 1 0,-5-60 0,16 220 0,-7-83 0,0-6 0,-1 0 0,-1 0 0,-1 0 0,-1 1 0,-1-1 0,-3 25 0,2-47 0,0-1 0,0 0 0,0 1 0,0-1 0,0 1 0,-1-1 0,1 0 0,0 0 0,0 1 0,0-1 0,0 0 0,-1 1 0,1-1 0,0 0 0,0 0 0,-1 1 0,1-1 0,0 0 0,-1 0 0,1 1 0,0-1 0,-1 0 0,1 0 0,0 0 0,-1 0 0,1 0 0,0 1 0,-1-1 0,1 0 0,0 0 0,-1 0 0,1 0 0,-1 0 0,1 0 0,0 0 0,-1 0 0,1 0 0,0-1 0,-1 1 0,1 0 0,0 0 0,-1 0 0,1 0 0,0 0 0,-1-1 0,1 1 0,0 0 0,-1 0 0,1-1 0,0 1 0,0 0 0,-1 0 0,1-1 0,-22-17 0,17 13 0,-10-8 0,-33-30 0,45 41 0,0-1 0,1 0 0,0 0 0,-1 0 0,1 0 0,0 0 0,1-1 0,-1 1 0,0 0 0,1-1 0,0 0 0,0 1 0,-1-6 0,3 8 0,-1-1 0,1 0 0,-1 1 0,1-1 0,0 1 0,-1-1 0,1 1 0,0-1 0,0 1 0,0 0 0,0-1 0,1 1 0,-1 0 0,0 0 0,0 0 0,1 0 0,-1 0 0,1 0 0,-1 0 0,1 1 0,-1-1 0,1 0 0,-1 1 0,1-1 0,0 1 0,-1 0 0,4-1 0,54-9 0,-51 9 0,60-6 0,-29 3 0,64-13 0,-102 17 0,-1 0 0,1-1 0,0 1 0,-1 0 0,1 0 0,-1 0 0,1-1 0,0 1 0,-1 0 0,1 0 0,0 0 0,-1 0 0,1 0 0,0 0 0,-1 0 0,1 1 0,0-1 0,-1 0 0,1 0 0,-1 0 0,1 1 0,0-1 0,-1 0 0,1 1 0,-1-1 0,1 0 0,-1 1 0,1-1 0,-1 1 0,1-1 0,-1 1 0,0-1 0,1 1 0,-1-1 0,0 1 0,1-1 0,-1 1 0,0-1 0,1 1 0,-1 0 0,0-1 0,0 1 0,0 0 0,0-1 0,0 1 0,0-1 0,0 1 0,0 0 0,0-1 0,0 1 0,0 0 0,0-1 0,0 1 0,0 0 0,-1-1 0,1 1 0,0-1 0,0 1 0,-1 0 0,-22 55 0,11-28 0,11-22 0,-1 0 0,1-1 0,1 1 0,-1 0 0,1 0 0,0 0 0,0-1 0,0 1 0,1 0 0,0 0 0,3 10 0,-3-14 0,-1 0 0,1 0 0,0 0 0,0-1 0,0 1 0,0 0 0,1 0 0,-1-1 0,0 1 0,1-1 0,-1 1 0,1-1 0,-1 0 0,1 1 0,0-1 0,0 0 0,-1 0 0,1 0 0,0 0 0,0-1 0,0 1 0,0 0 0,0-1 0,0 1 0,0-1 0,0 0 0,0 0 0,1 0 0,-1 0 0,0 0 0,0 0 0,0 0 0,0-1 0,0 1 0,0-1 0,3-1 0,0 0 0,0-1 0,0 0 0,0 0 0,0 0 0,0-1 0,-1 0 0,1 1 0,-1-2 0,0 1 0,0 0 0,-1-1 0,0 0 0,1 1 0,-1-1 0,-1-1 0,1 1 0,-1 0 0,3-11 0,12-19 0,-11 32 0,-1 14 0,3 28 0,-4-18 0,-2-15-42,1 0-1,-1-1 0,1 1 1,0-1-1,1 1 0,-1-1 1,1 0-1,0 0 0,0 0 1,0-1-1,1 0 0,0 1 1,0-2-1,0 1 0,0 0 1,0-1-1,1 0 0,0 0 1,-1-1-1,1 0 0,0 0 1,0 0-1,0-1 0,1 1 1,-1-2-1,0 1 0,0-1 1,1 1-1,-1-2 0,0 1 1,11-3-1,16-6-6783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55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 24575,'1342'0'0,"-1342"0"0,0 0 0,1 0 0,-1 0 0,0 0 0,0 1 0,1-1 0,-1 0 0,0 0 0,1 0 0,-1 0 0,0 0 0,1 0 0,-1 0 0,0 0 0,0 0 0,1 0 0,-1 0 0,0 0 0,1 0 0,-1-1 0,0 1 0,1 0 0,-1 0 0,0 0 0,0 0 0,1 0 0,-1-1 0,0 1 0,0 0 0,1 0 0,-1 0 0,0-1 0,0 1 0,0 0 0,0 0 0,1-1 0,-1 1 0,0 0 0,0-1 0,0 1 0,0 0 0,0 0 0,0-1 0,0 1 0,0 0 0,1-1 0,-1 1 0,0-1 0,-14-14 0,-27-10 0,-12 8 0,43 15 0,1 0 0,-1-1 0,1 0 0,-1-1 0,1 0 0,-9-6 0,49 14 0,-27-2 4,-1 0 0,0 0-1,0 0 1,0 0 0,0 1 0,0-1-1,0 1 1,-1 0 0,1-1 0,-1 1-1,0 0 1,0 0 0,0 1 0,0-1-1,0 0 1,-1 1 0,0-1 0,1 1-1,-1 0 1,-1-1 0,1 1 0,0 0-1,-1-1 1,0 1 0,0 0 0,0 0-1,0-1 1,0 1 0,-1 0 0,0-1-1,-2 8 1,-2 7-252,-1-1 1,-1 0-1,0 0 1,-2 0-1,-10 16 1,-8 9-6579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58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24575,'0'4'0,"0"10"0,5 6 0,0 3 0,0 3 0,-1 4 0,-1 2 0,-1-1 0,-1 2 0,0-4-8191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58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24575,'0'-4'0,"0"7"0,0 7 0,0 6 0,0-1-8191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58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24575,'2'43'0,"3"1"0,1-1 0,2 0 0,14 43 0,-16-141 0,-6 31 0,-1 5 0,1 1 0,1-1 0,0 0 0,1 1 0,6-21 0,-7 36 0,0-1 0,0 0 0,1 1 0,-1-1 0,1 1 0,0 0 0,0-1 0,0 1 0,0 0 0,1 0 0,-1 0 0,1 1 0,0-1 0,0 0 0,0 1 0,0 0 0,0 0 0,0 0 0,0 0 0,1 0 0,-1 1 0,1-1 0,0 1 0,-1 0 0,1 0 0,0 1 0,-1-1 0,1 1 0,0-1 0,0 1 0,5 1 0,-4 0 0,0 0 0,0 0 0,0 1 0,0-1 0,0 1 0,0 1 0,-1-1 0,1 0 0,-1 1 0,1 0 0,-1 0 0,0 1 0,0-1 0,-1 1 0,1 0 0,-1 0 0,1 0 0,-1 0 0,-1 0 0,1 1 0,-1 0 0,1-1 0,-1 1 0,1 6 0,5 8 0,-1 2 0,-1-1 0,-2 0 0,5 38 0,-6-24-1365,-2-3-5461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8:59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0 24575,'-9'1'0,"0"0"0,0 1 0,0 0 0,1 1 0,-1 0 0,1 0 0,-1 1 0,1 0 0,0 0 0,1 1 0,-1 0 0,1 0 0,0 1 0,0 0 0,-12 13 0,12-11 0,-1 0 0,1 1 0,0 0 0,1 0 0,0 1 0,1 0 0,0 0 0,0 0 0,1 1 0,0 0 0,1-1 0,-3 18 0,6-23 0,-1-1 0,1 1 0,0 0 0,0-1 0,1 1 0,0 0 0,0-1 0,0 1 0,0 0 0,0-1 0,1 0 0,0 1 0,0-1 0,0 0 0,6 7 0,-1-2 0,1-1 0,0 0 0,1-1 0,17 12 0,-15-11 0,0 0 0,-1 1 0,16 16 0,-25-24 2,0 0 0,0 0-1,-1 0 1,1 0-1,-1 0 1,1 0 0,-1 0-1,1 0 1,-1 1 0,1-1-1,-1 0 1,0 0-1,0 0 1,0 0 0,0 1-1,0-1 1,0 0 0,0 0-1,0 0 1,0 1-1,0-1 1,-1 0 0,1 0-1,0 0 1,-1 0 0,1 0-1,-1 1 1,1-1-1,-1 0 1,0 0 0,1 0-1,-1 0 1,0-1 0,0 1-1,0 0 1,0 0-1,0 0 1,0-1 0,0 1-1,0 0 1,0-1 0,0 1-1,0-1 1,-1 1-1,-9 5-132,0-1-1,-1 0 1,-17 5-1,15-5-780,-14 6-5914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0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0 414 24575,'5'-1'0,"0"0"0,0-1 0,-1 1 0,1-1 0,-1 0 0,1 0 0,-1-1 0,0 1 0,0-1 0,5-4 0,8-4 0,13-6 0,-1-2 0,37-32 0,-60 47 0,0-1 0,0-1 0,-1 1 0,1-1 0,-1 0 0,0 0 0,-1-1 0,0 0 0,0 1 0,0-1 0,-1 0 0,0-1 0,0 1 0,-1-1 0,0 1 0,2-14 0,-9 1 0,-7 18 0,10 4 0,-1-1 0,1 1 0,0-1 0,0 1 0,0 0 0,0 0 0,0 0 0,0 0 0,0 0 0,1 1 0,-2 2 0,-3 5 0,2 1 0,0 0 0,0 0 0,1 0 0,0 0 0,0 1 0,2-1 0,-1 13 0,2-20 0,0 0 0,0-1 0,0 1 0,0 0 0,1 0 0,0 0 0,0-1 0,0 1 0,0 0 0,1-1 0,-1 1 0,4 3 0,-4-5 0,1 0 0,-1 0 0,1-1 0,0 1 0,-1-1 0,1 0 0,0 1 0,0-1 0,0 0 0,0 0 0,0 0 0,0 0 0,0-1 0,1 1 0,-1-1 0,0 1 0,0-1 0,1 0 0,-1 1 0,0-1 0,0 0 0,4-1 0,-2 0 0,1 1 0,-1-1 0,1 0 0,-1-1 0,0 1 0,1-1 0,-1 0 0,0 0 0,0 0 0,0 0 0,0-1 0,-1 0 0,6-4 0,40-49 0,-42 46 0,0 1 0,1 0 0,0 0 0,1 1 0,9-7 0,-18 14 0,1 1 0,-1-1 0,1 1 0,-1-1 0,1 1 0,-1 0 0,1-1 0,-1 1 0,1 0 0,-1 0 0,1-1 0,0 1 0,-1 0 0,1 0 0,-1 0 0,1 0 0,0 0 0,-1 0 0,1 0 0,-1 0 0,1 0 0,0 0 0,-1 0 0,1 0 0,-1 0 0,1 0 0,-1 0 0,1 1 0,0-1 0,-1 0 0,1 0 0,-1 1 0,1-1 0,-1 0 0,1 1 0,-1-1 0,1 1 0,-1-1 0,0 1 0,1-1 0,-1 1 0,0-1 0,1 1 0,-1-1 0,0 1 0,1-1 0,-1 1 0,0-1 0,0 1 0,0 0 0,0-1 0,1 1 0,-1-1 0,0 1 0,0 0 0,0-1 0,-1 2 0,5 5 0,7-24 0,-4 3 0,1 1 0,0 1 0,1 0 0,0 0 0,15-15 0,-19 22 0,1 0 0,-1 0 0,1 0 0,0 0 0,0 1 0,0 0 0,1 0 0,0 1 0,-1 0 0,1 0 0,0 1 0,0 0 0,9-2 0,-14 4 0,1 0 0,-1 0 0,1 0 0,-1 1 0,1-1 0,-1 1 0,0 0 0,1-1 0,-1 1 0,0 0 0,1 0 0,-1 0 0,0 1 0,0-1 0,0 1 0,0-1 0,0 1 0,0 0 0,2 2 0,31 46 0,-30-42 0,-1 0 0,1 0 0,1-1 0,9 11 0,-13-16 0,1 0 0,-1 0 0,1 0 0,0 0 0,-1 0 0,1-1 0,0 1 0,0-1 0,0 0 0,0 0 0,0 0 0,0 0 0,0 0 0,1-1 0,-1 1 0,0-1 0,0 0 0,0 0 0,1 0 0,5-2 0,-5 1 0,1-1 0,0 0 0,-1 0 0,1-1 0,-1 1 0,1-1 0,-1 0 0,0 0 0,0-1 0,-1 1 0,7-8 0,5-9 0,-2 0 0,0-1 0,-1 0 0,11-28 0,-21 45 0,-1 3 0,-1 0 0,1 0 0,-1 0 0,1-1 0,-1 1 0,1 0 0,-1 0 0,0-1 0,1 1 0,-1 0 0,0 0 0,0-1 0,0 1 0,0 0 0,0-1 0,0 1 0,0 0 0,-1-1 0,1 1 0,0 0 0,-1 0 0,1-1 0,-2-1 0,1 3 0,0 0 0,1-1 0,-1 1 0,0 0 0,0 0 0,0 0 0,0 0 0,1 0 0,-1 0 0,0 0 0,0 0 0,0 1 0,0-1 0,1 0 0,-1 0 0,0 1 0,0-1 0,0 1 0,1-1 0,-1 0 0,0 1 0,1-1 0,-1 1 0,0 0 0,1-1 0,-1 1 0,1 0 0,-1-1 0,1 1 0,-1 0 0,1-1 0,-1 1 0,1 0 0,0 0 0,0-1 0,-1 2 0,-2 2 0,1 0 0,-1 0 0,1 0 0,0 0 0,0 0 0,0 0 0,1 0 0,-1 1 0,1-1 0,0 1 0,0-1 0,1 1 0,-1-1 0,1 1 0,0 0 0,0-1 0,1 1 0,-1-1 0,3 7 0,-1-5 0,1 0 0,0 0 0,1 0 0,-1 0 0,1-1 0,0 0 0,1 0 0,-1 0 0,1 0 0,0-1 0,0 0 0,12 8 0,-12-9 0,0 1 0,0 0 0,0 0 0,0 1 0,-1-1 0,0 1 0,1 0 0,-2 0 0,1 0 0,-1 1 0,0 0 0,0-1 0,0 1 0,-1 0 0,0 0 0,3 11 0,-5-13 0,0 1 0,1-1 0,-2 0 0,1 0 0,0 1 0,-1-1 0,0 0 0,0 0 0,0 1 0,0-1 0,-1 0 0,0 0 0,0-1 0,0 1 0,0 0 0,0 0 0,-1-1 0,0 0 0,1 1 0,-1-1 0,-1 0 0,1 0 0,0-1 0,-1 1 0,-3 1 0,7-3 0,0-1 0,0 0 0,-1 1 0,1-1 0,0 0 0,0 1 0,-1-1 0,1 0 0,0 0 0,0 0 0,-1 1 0,1-1 0,0 0 0,0 0 0,-1 0 0,1 1 0,0-1 0,-1 0 0,1 0 0,0 0 0,-1 0 0,1 0 0,-1 0 0,1 0 0,0 0 0,-1 0 0,1 0 0,0 0 0,-1 0 0,1 0 0,0 0 0,-1 0 0,1 0 0,0 0 0,-1 0 0,1-1 0,0 1 0,-1 0 0,1 0 0,0 0 0,-1-1 0,6-16 0,18-22 0,-23 39 0,15-24 0,35-41 0,-45 59 0,0 1 0,1 0 0,-1 0 0,1 0 0,1 0 0,-1 1 0,0 0 0,1 1 0,0-1 0,0 1 0,0 1 0,10-4 0,-15 6 0,0 0 0,1-1 0,-1 1 0,0 0 0,0 0 0,0 0 0,1 0 0,-1 0 0,0 1 0,0-1 0,0 1 0,1-1 0,-1 1 0,0 0 0,0 0 0,0 0 0,0 0 0,0 0 0,-1 1 0,1-1 0,0 0 0,1 3 0,1 0 0,-1 0 0,-1 0 0,1 0 0,-1 0 0,1 0 0,-1 1 0,0-1 0,-1 1 0,3 9 0,-2-3 0,0 1 0,0 0 0,-1 0 0,-1 1 0,0-1 0,-1 0 0,-3 19 0,-5-6-1365,-3-6-5461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0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6 180 24575,'-4'0'0,"2"0"0,11 0 0,14-8 0,17-3 0,17-11 0,19-2 0,17-10 0,1 2 0,-8 6 0,-23 7 0,-25 16 0,-20 7-8191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1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0 191 24575,'0'-4'0</inkml:trace>
  <inkml:trace contextRef="#ctx0" brushRef="#br0" timeOffset="1">309 1 24575,'0'4'0,"0"9"0,8 11 0,3 9 0,3 11 0,0 6 0,-3 3 0,-4-3 0,-2-7 0,-2-3 0,-2-3 0,-1-8-8191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14 278 24575,'0'0'0,"0"1"0,-1-1 0,1 0 0,-1 0 0,1 0 0,-1 0 0,1 0 0,-1 0 0,1-1 0,-1 1 0,1 0 0,-1 0 0,1 0 0,-1 0 0,1 0 0,-1-1 0,1 1 0,0 0 0,-1 0 0,1-1 0,-1 1 0,1 0 0,0-1 0,-1 1 0,1 0 0,0-1 0,0 1 0,-1 0 0,1-1 0,0 1 0,0-1 0,-1 1 0,1-1 0,0 1 0,0-1 0,0 1 0,0-1 0,0 1 0,0 0 0,0-1 0,0 1 0,0-1 0,0 1 0,0-1 0,0 1 0,0-2 0,0 1 0,1-1 0,0 1 0,-1 0 0,1-1 0,0 1 0,-1 0 0,1-1 0,0 1 0,0 0 0,0 0 0,0 0 0,0 0 0,0 0 0,0 0 0,2-1 0,25-12 0,0 2 0,1 1 0,1 1 0,-1 1 0,2 2 0,48-6 0,-15 15 0,-51-1 0,-1 0 0,1-1 0,16-2 0,-25 2 0,-1-1 0,1 0 0,-1 0 0,1 0 0,-1 0 0,0-1 0,1 1 0,-1-1 0,0 0 0,0 0 0,0 0 0,-1 0 0,1 0 0,0-1 0,-1 1 0,3-4 0,-2 2 0,-1 1 0,1-1 0,0 1 0,0-1 0,0 1 0,0 0 0,0 0 0,1 1 0,-1-1 0,8-3 0,-11 6 0,1 0 0,0 0 0,0 0 0,0 0 0,0 0 0,0 0 0,-1 0 0,1 0 0,0 0 0,0 0 0,0 0 0,0 0 0,-1 1 0,1-1 0,0 0 0,0 1 0,-1-1 0,1 1 0,0-1 0,0 1 0,0 0 0,18 28 0,-16-22 0,1 0 0,-1 0 0,1-1 0,0 1 0,1-1 0,0 0 0,0 0 0,0-1 0,0 0 0,12 9 0,-14-12 0,0 0 0,0-1 0,1 1 0,-1-1 0,0 0 0,0 0 0,1 0 0,-1-1 0,1 1 0,-1-1 0,1 1 0,-1-1 0,0 0 0,1-1 0,-1 1 0,1 0 0,-1-1 0,1 0 0,-1 0 0,0 0 0,0 0 0,1-1 0,-1 1 0,0-1 0,0 0 0,5-4 0,3-2 0,-1-1 0,0 0 0,-1 0 0,0-1 0,0-1 0,-1 1 0,-1-1 0,1-1 0,-2 1 0,0-1 0,0 0 0,-1-1 0,0 1 0,3-18 0,-10 9 0,-8 16 0,8 6 0,0 0 0,1 0 0,-1 0 0,0-1 0,1 2 0,0-1 0,-1 0 0,1 0 0,-1 0 0,1 1 0,0-1 0,0 0 0,0 1 0,0-1 0,0 1 0,0 0 0,-1 1 0,0 4 0,-1 0 0,1 0 0,0 0 0,0 0 0,1 0 0,0 0 0,0 0 0,0 1 0,1-1 0,1 0 0,-1 1 0,1-1 0,0 0 0,4 13 0,-3-16 0,-1 0 0,1 0 0,0 0 0,0 0 0,0 0 0,1 0 0,-1-1 0,1 1 0,0-1 0,0 0 0,0 0 0,0 0 0,1 0 0,-1 0 0,1-1 0,0 1 0,0-1 0,0 0 0,0 0 0,0-1 0,0 1 0,0-1 0,0 0 0,1 0 0,-1 0 0,5 0 0,7-2-124,1 0 0,-1-1 0,0 0 0,0-1 0,0-1 0,0-1-1,-1 0 1,1-1 0,-2 0 0,28-16 0,21-16-6702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2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24575,'0'8'0,"0"11"0,0 10 0,0 13 0,0 14 0,0 11 0,0-2 0,0-9 0,0-9 0,0-21 0,0-15-8191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3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46 234 24575,'-15'-20'0,"11"15"0,0 0 0,0-1 0,0 1 0,1-1 0,0 0 0,-4-12 0,6 16 0,1 0 0,0 0 0,0 0 0,0 0 0,0 0 0,0 0 0,0 0 0,0 0 0,1 0 0,-1 0 0,1 0 0,0 1 0,-1-1 0,1 0 0,0 0 0,0 0 0,0 1 0,0-1 0,1 0 0,-1 1 0,0-1 0,1 1 0,-1-1 0,1 1 0,-1 0 0,1 0 0,3-2 0,16-10 0,1 2 0,0 0 0,0 2 0,48-14 0,-16 6 0,-42 12 0,1 0 0,1 1 0,-1 0 0,1 0 0,26-2 0,-38 5 0,1 1 0,-1 0 0,1 0 0,0 0 0,-1 1 0,1-1 0,-1 0 0,1 1 0,-1 0 0,1-1 0,-1 1 0,0 0 0,1 0 0,-1 1 0,0-1 0,0 0 0,0 1 0,0-1 0,0 1 0,0 0 0,0 0 0,0-1 0,-1 1 0,1 0 0,-1 1 0,1-1 0,-1 0 0,0 0 0,0 1 0,0-1 0,0 0 0,0 1 0,0 3 0,7 35 0,-6-26 0,0-1 0,2 0 0,-1 0 0,11 25 0,-12-36 0,0 1 0,0-1 0,0 0 0,1 0 0,-1 0 0,1 0 0,-1 0 0,1 0 0,0 0 0,0-1 0,0 0 0,1 1 0,-1-1 0,1-1 0,-1 1 0,1 0 0,-1-1 0,1 0 0,0 1 0,0-2 0,-1 1 0,7 0 0,-5-1 0,-1 0 0,0 0 0,0 0 0,0-1 0,0 0 0,0 0 0,0 0 0,0-1 0,0 1 0,0-1 0,0 0 0,-1 0 0,1 0 0,-1 0 0,1-1 0,-1 1 0,0-1 0,0 0 0,0 0 0,-1 0 0,1-1 0,-1 1 0,1-1 0,-1 1 0,0-1 0,0 0 0,-1 1 0,1-1 0,-1 0 0,0 0 0,0 0 0,0 0 0,0-7 0,0 7 0,0-1 0,0 1 0,-1-1 0,0 1 0,0-1 0,0 1 0,0-1 0,-1 1 0,1-1 0,-1 1 0,0 0 0,-1-1 0,1 1 0,-1 0 0,0 0 0,0 0 0,0 0 0,0 0 0,-1 0 0,0 1 0,1-1 0,-1 1 0,-1 0 0,1 0 0,0 0 0,-1 0 0,1 0 0,-1 1 0,0-1 0,0 1 0,-7-2 0,4 2-195,-1 0 0,0 0 0,0 1 0,0 1 0,0 0 0,-13 0 0,-7 5-6631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4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27 368 24575,'10'-28'0,"-2"12"0,-1-4 0,-2 0 0,0-1 0,-1 0 0,-1 0 0,0-34 0,-3 42 0,0 0 0,-1 1 0,0-1 0,-1 1 0,-1-1 0,0 1 0,0 0 0,-1 0 0,-1 0 0,-9-19 0,13 31 0,1-1 0,0 1 0,0-1 0,-1 1 0,1-1 0,0 0 0,0 1 0,-1-1 0,1 1 0,-1-1 0,1 1 0,-1 0 0,1-1 0,0 1 0,-1-1 0,0 1 0,1 0 0,-1-1 0,1 1 0,-1 0 0,1 0 0,-1-1 0,0 1 0,1 0 0,-1 0 0,1 0 0,-1 0 0,0 0 0,1 0 0,-1 0 0,0 0 0,-9 17 0,3 34 0,7-50 0,-2 375 0,3-241 0,0-153 0,0-1 0,0 1 0,2 0 0,0 0 0,6-18 0,-7 30 0,0 1 0,0 0 0,1-1 0,0 1 0,0 0 0,0 1 0,0-1 0,1 1 0,4-6 0,-6 8 0,1 0 0,-1 0 0,1 1 0,0-1 0,-1 0 0,1 1 0,0 0 0,0-1 0,0 1 0,0 1 0,0-1 0,0 0 0,0 1 0,1-1 0,-1 1 0,0 0 0,6 0 0,-5 1 0,0 0 0,0 0 0,1 0 0,-1 0 0,0 1 0,0 0 0,0 0 0,0 0 0,-1 0 0,1 0 0,0 1 0,-1-1 0,0 1 0,6 6 0,39 55 0,-43-54 0,1-1 0,1 0 0,-1 0 0,2 0 0,-1-1 0,1 0 0,14 11 0,-20-18 0,0 0 0,0 0 0,0-1 0,0 1 0,0 0 0,1-1 0,-1 1 0,0-1 0,0 0 0,0 0 0,1 0 0,-1 0 0,0 0 0,0 0 0,1-1 0,-1 1 0,0-1 0,0 1 0,0-1 0,0 0 0,0 0 0,0 0 0,0 0 0,0 0 0,0 0 0,0-1 0,-1 1 0,1-1 0,0 1 0,-1-1 0,1 0 0,-1 1 0,0-1 0,3-4 0,6-9 0,-1 0 0,0 0 0,9-26 0,-7 18 0,-10 21 0,1-4 0,0 1 0,1 0 0,0-1 0,0 1 0,1 0 0,-1 1 0,6-6 0,-9 9 0,1 1 0,-1 0 0,1-1 0,-1 1 0,1 0 0,-1 0 0,1-1 0,0 1 0,-1 0 0,1 0 0,-1 0 0,1 0 0,-1 0 0,1 0 0,0 0 0,-1 0 0,1 0 0,-1 0 0,1 0 0,-1 0 0,1 0 0,0 0 0,-1 1 0,1-1 0,-1 0 0,1 0 0,-1 0 0,1 1 0,18 25 0,5 44-1365,-15-37-5461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4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24575,'8'0'0,"3"0"-8191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0 24575,'-2'2'0,"0"0"0,0 0 0,0-1 0,0 1 0,0 0 0,1 1 0,-1-1 0,1 0 0,-1 0 0,1 1 0,0-1 0,0 1 0,0-1 0,0 1 0,0-1 0,0 4 0,-4 6 0,-19 34 0,16-33 0,0 0 0,1 0 0,1 0 0,0 1 0,1 0 0,1 0 0,0 0 0,-2 16 0,6-28 0,-1-1 0,1 1 0,0 0 0,0 0 0,1-1 0,-1 1 0,0 0 0,1 0 0,-1-1 0,1 1 0,-1 0 0,1-1 0,0 1 0,-1-1 0,3 3 0,-3-3 0,1-1 0,-1 1 0,1-1 0,0 1 0,-1-1 0,1 0 0,0 1 0,0-1 0,-1 0 0,1 1 0,0-1 0,0 0 0,-1 0 0,1 0 0,0 1 0,0-1 0,0 0 0,-1 0 0,1 0 0,0 0 0,0-1 0,0 1 0,0 0 0,2-1 0,0 0 0,-1 0 0,1 0 0,0-1 0,-1 1 0,0-1 0,1 0 0,-1 1 0,0-1 0,0 0 0,0 0 0,0 0 0,0-1 0,-1 1 0,1 0 0,2-5 0,7-39 0,-11 41 0,0 1 0,1-1 0,0 0 0,0 0 0,0 1 0,1-1 0,0 1 0,0-1 0,3-6 0,-4 12 0,0-1 0,-1 1 0,1-1 0,0 1 0,-1-1 0,1 1 0,0-1 0,-1 1 0,1 0 0,-1-1 0,1 1 0,-1 0 0,1-1 0,-1 1 0,0 0 0,1 0 0,-1-1 0,0 1 0,0 0 0,1 0 0,-1 0 0,0-1 0,0 1 0,0 0 0,0 1 0,1 0 0,15 60 0,-3 1 0,-2 0 0,-3 1 0,-3 0 0,-4 71 0,-1-129 0,-1-1 0,0 1 0,0 0 0,-1 0 0,0-1 0,0 1 0,0 0 0,-1-1 0,1 0 0,-1 0 0,-1 0 0,1 0 0,-1 0 0,-4 4 0,7-7 0,-1 0 0,0-1 0,0 1 0,0-1 0,1 1 0,-1-1 0,-1 0 0,1 0 0,0 0 0,0 0 0,0 0 0,-1 0 0,1-1 0,0 1 0,0-1 0,-1 1 0,1-1 0,-1 0 0,1 0 0,0 0 0,-1 0 0,1-1 0,0 1 0,-1-1 0,1 1 0,0-1 0,-1 0 0,1 0 0,0 0 0,0 0 0,0 0 0,0 0 0,0-1 0,0 1 0,0-1 0,-2-2 0,1 1 0,0 0 0,0 0 0,1-1 0,-1 1 0,1-1 0,0 1 0,0-1 0,0 0 0,1 0 0,-1 0 0,1 0 0,0 0 0,0 0 0,1 0 0,-1-1 0,1 1 0,0 0 0,0 0 0,0-1 0,0 1 0,1 0 0,0 0 0,0 0 0,0 0 0,0-1 0,3-4 0,5-12 0,1 0 0,0 0 0,23-31 0,-25 40 0,165-253-1365,-117 172-5461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5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23 24575,'0'-1'0,"-1"0"0,1 0 0,0 1 0,0-1 0,0 0 0,-1 0 0,1 0 0,0 0 0,0 1 0,0-1 0,0 0 0,0 0 0,1 0 0,-1 0 0,0 1 0,0-1 0,0 0 0,1 0 0,-1 0 0,0 1 0,1-1 0,-1 0 0,1 1 0,-1-1 0,1 0 0,0 0 0,8 24 0,7 49 0,-7 6 0,-1 83 0,-4-58 0,0-84 0,2-15 0,12-25 0,-3 2 0,-13 16 0,1 0 0,-1 0 0,1 1 0,0 0 0,0-1 0,0 1 0,0 0 0,0 0 0,1 1 0,-1-1 0,1 1 0,-1 0 0,1-1 0,-1 1 0,1 1 0,0-1 0,-1 1 0,1-1 0,0 1 0,-1 0 0,1 0 0,0 1 0,0-1 0,-1 1 0,1 0 0,0 0 0,-1 0 0,1 0 0,-1 1 0,0-1 0,1 1 0,-1 0 0,0 0 0,0 0 0,0 1 0,0-1 0,0 0 0,3 5 0,3 3 0,0 0 0,0 1 0,-1 1 0,0-1 0,-1 1 0,-1 0 0,0 1 0,0-1 0,4 16 0,10 53-1365,-13-46-5461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6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0 24575,'5'19'0,"0"0"0,-1 1 0,2 29 0,1 9 0,9 42 0,26 132 0,-42-232 0,0 0 0,1 0 0,-1 0 0,0 1 0,0-1 0,0 0 0,0 0 0,0 1 0,0-1 0,0 0 0,1 1 0,-1-1 0,0 0 0,0 0 0,0 1 0,0-1 0,0 0 0,0 0 0,0 1 0,0-1 0,-1 0 0,1 1 0,0-1 0,0 0 0,0 0 0,0 1 0,0-1 0,0 0 0,0 0 0,-1 1 0,1-1 0,0 0 0,0 0 0,0 0 0,-1 1 0,1-1 0,0 0 0,0 0 0,0 0 0,-1 0 0,1 0 0,0 1 0,-1-1 0,-13-8 0,-28-31 0,23 20 0,11 14 0,1-1 0,0 1 0,-1 1 0,0-1 0,0 1 0,0 1 0,-1-1 0,1 1 0,-1 1 0,0 0 0,0 0 0,0 0 0,0 1 0,0 1 0,0-1 0,-14 3 0,18-2 0,-1 1 0,0 1 0,1-1 0,0 1 0,-1 0 0,1 0 0,0 1 0,0-1 0,0 1 0,0 0 0,1 1 0,-1-1 0,1 1 0,0 0 0,0 0 0,0 0 0,1 0 0,-1 1 0,1 0 0,0-1 0,0 1 0,1 0 0,-1 1 0,1-1 0,0 0 0,1 1 0,-2 7 0,2-10 0,0 0 0,0 0 0,1 0 0,-1 1 0,1-1 0,0 0 0,0 0 0,0 1 0,0-1 0,1 0 0,-1 0 0,1 1 0,0-1 0,0 0 0,0 0 0,0 0 0,0 0 0,1 0 0,-1 0 0,3 2 0,-1-2 0,1 0 0,-1-1 0,0 1 0,1-1 0,-1 0 0,1 0 0,0 0 0,-1-1 0,1 0 0,0 1 0,0-1 0,0 0 0,0-1 0,0 1 0,0-1 0,5 0 0,12 0-136,1-2-1,-1 0 1,0-2-1,0 0 1,0-1-1,0-1 1,-1-1-1,0-1 0,30-16 1,2-5-6690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6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24575,'0'4'0,"0"9"0,4 3 0,1 11 0,0 4 0,3-3 0,0-10 0,-1-8-8191</inkml:trace>
  <inkml:trace contextRef="#ctx0" brushRef="#br0" timeOffset="1">48 0 24575,'8'0'0,"2"0"-8191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0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90 24575,'-8'4'0,"1"2"0,10-1 0,21-1 0,30-5 0,26-3 0,24-12 0,11-4 0,1-2 0,-11 2 0,-19 5 0,-24 5-8191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8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1 139 24575,'1'21'0,"1"0"0,8 31 0,-1-5 0,-9-47 0,9 39 0,-9-39 0,0 0 0,0 0 0,1 1 0,-1-1 0,0 0 0,0 0 0,0 1 0,0-1 0,1 0 0,-1 0 0,0 0 0,0 0 0,1 1 0,-1-1 0,0 0 0,0 0 0,1 0 0,-1 0 0,0 0 0,0 0 0,1 0 0,-1 1 0,0-1 0,0 0 0,1 0 0,-1 0 0,0 0 0,1 0 0,-1 0 0,0 0 0,0-1 0,1 1 0,-1 0 0,0 0 0,1 0 0,-1 0 0,14-17 0,-7 6 0,-1-2 0,2 1 0,-1 1 0,2-1 0,16-18 0,-23 29 0,-1-1 0,1 1 0,-1-1 0,1 1 0,-1 0 0,1 0 0,0-1 0,-1 1 0,1 0 0,0 1 0,0-1 0,0 0 0,0 1 0,0-1 0,0 1 0,0-1 0,0 1 0,0 0 0,0 0 0,0 0 0,0 0 0,0 0 0,0 0 0,0 1 0,0-1 0,0 1 0,0-1 0,0 1 0,0 0 0,0 0 0,-1 0 0,1 0 0,0 0 0,0 0 0,-1 0 0,1 0 0,-1 1 0,1-1 0,-1 1 0,0-1 0,3 4 0,-1 0 0,0 0 0,0 0 0,-1 0 0,1 1 0,-1-1 0,0 1 0,-1-1 0,1 1 0,0 7 0,10 28 0,-12-41 0,0 0 0,1 1 0,-1-1 0,0 0 0,1 0 0,-1 0 0,1 1 0,-1-1 0,0 0 0,1 0 0,-1 0 0,0 0 0,1 0 0,-1 0 0,1 0 0,-1 0 0,0 0 0,1 0 0,-1 0 0,1 0 0,-1 0 0,0 0 0,1 0 0,-1 0 0,1 0 0,-1-1 0,0 1 0,1 0 0,-1 0 0,0 0 0,1-1 0,-1 1 0,0 0 0,1 0 0,-1-1 0,0 1 0,0 0 0,1-1 0,-1 1 0,0 0 0,0-1 0,0 1 0,1 0 0,-1-1 0,0 1 0,0-1 0,0 1 0,0-1 0,13-19 0,1-11 0,-8 14 0,2 0 0,0 0 0,20-29 0,-26 43 0,-1 1 0,1 0 0,0-1 0,0 1 0,0 0 0,0 0 0,1 0 0,-1 0 0,0 0 0,1 0 0,0 1 0,-1 0 0,1-1 0,0 1 0,0 0 0,-1 0 0,1 0 0,0 1 0,0-1 0,0 1 0,0-1 0,0 1 0,0 0 0,0 0 0,0 0 0,0 1 0,0-1 0,0 1 0,0 0 0,3 1 0,0 1 0,0 1 0,-1 1 0,0-1 0,0 1 0,0-1 0,0 1 0,-1 1 0,0-1 0,0 1 0,0 0 0,-1 0 0,0 0 0,0 0 0,3 9 0,20 34 0,-24-46 0,0 0 0,0 0 0,1 0 0,-1 0 0,0-1 0,1 1 0,0-1 0,-1 0 0,1 0 0,0 0 0,0 0 0,0 0 0,1-1 0,-1 1 0,0-1 0,1 0 0,-1 0 0,0 0 0,1 0 0,0-1 0,-1 1 0,1-1 0,-1 0 0,6-1 0,-4 0 0,-1 0 0,1-1 0,-1 0 0,0 0 0,1-1 0,-1 1 0,0-1 0,-1 1 0,1-1 0,0-1 0,-1 1 0,0 0 0,1-1 0,-1 0 0,-1 0 0,1 1 0,4-10 0,-2 4 0,0-1 0,0 0 0,-1 0 0,0 0 0,-1-1 0,0 1 0,-1-1 0,0 0 0,-1 0 0,0 0 0,0 0 0,-1 0 0,-2-15 0,2 25 0,-1-1 0,1 1 0,0 0 0,0 0 0,-1 0 0,1 0 0,0-1 0,-1 1 0,1 0 0,-1 0 0,1 0 0,-1 0 0,0 0 0,1 0 0,-1 0 0,0 1 0,0-1 0,0 0 0,0 0 0,0 0 0,0 1 0,0-1 0,0 1 0,0-1 0,0 0 0,0 1 0,-1-1 0,0 1 0,0 0 0,0 1 0,1-1 0,-1 0 0,0 1 0,0 0 0,1-1 0,-1 1 0,0 0 0,1 0 0,-1-1 0,0 1 0,1 1 0,-1-1 0,-1 2 0,-4 3 0,0 2 0,0-1 0,0 1 0,1 0 0,-6 11 0,5-7 0,1 0 0,1 0 0,0 1 0,1-1 0,1 1 0,0 0 0,0 0 0,0 16 0,2-26 0,1 1 0,0-1 0,0 1 0,0-1 0,0 1 0,1-1 0,0 1 0,-1-1 0,1 1 0,0-1 0,1 0 0,-1 0 0,0 1 0,1-1 0,0 0 0,0 0 0,0-1 0,0 1 0,0 0 0,1-1 0,-1 1 0,1-1 0,-1 0 0,1 1 0,0-1 0,0-1 0,0 1 0,0 0 0,0-1 0,1 0 0,-1 1 0,0-1 0,1 0 0,-1-1 0,7 1 0,-4 0 0,0-1 0,1 0 0,-1 0 0,1-1 0,-1 0 0,0 0 0,0 0 0,1-1 0,-1 0 0,0 0 0,0-1 0,10-6 0,3-3 0,-1 0 0,22-21 0,-19 21 0,-9 14 0,-11 1 0,0-1 0,1 1 0,-1-1 0,0 1 0,-1-1 0,1 1 0,0 0 0,-1-1 0,1 1 0,-1 3 0,3 12 0,-4-24 0,1 0 0,0-1 0,0 1 0,1 0 0,-1-1 0,1 1 0,1 0 0,-1-1 0,1 1 0,0 0 0,0 0 0,1 1 0,4-9 0,-4 9 0,-1 0 0,1 1 0,0-1 0,0 0 0,1 1 0,-1 0 0,1 0 0,0 0 0,0 0 0,1 1 0,-1-1 0,1 1 0,-1 0 0,1 1 0,9-4 0,-13 5 0,1 1 0,0 0 0,0 0 0,0 0 0,0 0 0,0 0 0,0 0 0,0 0 0,0 1 0,0-1 0,0 1 0,-1-1 0,1 1 0,0 0 0,0 0 0,-1 0 0,1 0 0,0 0 0,-1 0 0,1 0 0,-1 1 0,1-1 0,-1 0 0,0 1 0,0-1 0,1 1 0,-1 0 0,0-1 0,1 3 0,3 7 0,1 1 0,-2-1 0,6 20 0,-3-11 0,-7-18 0,4 9 0,0 0 0,1 0 0,0-1 0,0 0 0,8 10 0,-12-19 0,0 0 0,0 1 0,0-1 0,0 0 0,0 0 0,1 0 0,-1 0 0,0 0 0,1 0 0,-1 0 0,0 0 0,1-1 0,-1 1 0,1 0 0,0-1 0,-1 0 0,1 1 0,2-1 0,-2 0 0,0 0 0,-1-1 0,1 1 0,0-1 0,0 0 0,0 0 0,0 1 0,0-1 0,-1-1 0,1 1 0,0 0 0,-1 0 0,1 0 0,-1-1 0,1 1 0,-1-1 0,0 1 0,0-1 0,2-2 0,8-15 0,-1 0 0,-1-1 0,-1-1 0,0 1 0,-2-1 0,6-29 0,-4 15 0,23-98 0,-30 148 0,0 0 0,2-1 0,-1 0 0,9 24 0,-2-20 0,2 0 0,0-1 0,18 21 0,-17-24 0,-1 1 0,0 1 0,-1-1 0,9 21 0,-18-33 0,0-1 0,-1 0 0,1 1 0,0-1 0,-1 1 0,0 0 0,1-1 0,-1 1 0,0-1 0,0 1 0,-1 0 0,1-1 0,0 1 0,-1-1 0,0 1 0,0-1 0,1 1 0,-1-1 0,-1 0 0,1 1 0,0-1 0,-3 3 0,3-4 0,0 0 0,0 0 0,0 0 0,0 0 0,-1 0 0,1 0 0,0 0 0,-1 0 0,1 0 0,-1-1 0,1 1 0,-1-1 0,1 1 0,-1-1 0,1 1 0,-1-1 0,1 0 0,-1 0 0,0 0 0,1 0 0,-1 0 0,1 0 0,-1 0 0,0-1 0,1 1 0,-1 0 0,1-1 0,-1 1 0,1-1 0,-1 0 0,1 1 0,0-1 0,-1 0 0,1 0 0,-2-2 0,1 2 0,1-1 0,-1 0 0,0 1 0,1-1 0,0 0 0,-1 0 0,1 0 0,0 0 0,0-1 0,0 1 0,1 0 0,-1 0 0,0-1 0,1 1 0,-1 0 0,1-1 0,0 1 0,0 0 0,0-1 0,0 1 0,0 0 0,0-1 0,1 1 0,-1 0 0,1-1 0,0 1 0,0 0 0,-1 0 0,1-1 0,1 1 0,-1 0 0,2-2 0,4-9 0,0 1 0,2 0 0,16-20 0,-13 19 0,40-42 0,-50 52 0,1 1 0,0 0 0,0 0 0,0-1 0,0 2 0,0-1 0,1 0 0,-1 1 0,0-1 0,1 1 0,-1 0 0,1 0 0,0 1 0,-1-1 0,1 1 0,6 0 0,-8 0 5,1 1-1,-1 0 0,0 0 0,0 0 1,0 0-1,0 0 0,0 0 0,-1 0 1,1 1-1,0-1 0,0 1 1,-1-1-1,1 1 0,-1 0 0,0-1 1,1 1-1,-1 0 0,0 0 0,0 0 1,0 0-1,0 0 0,0 0 1,-1 1-1,1-1 0,-1 0 0,1 0 1,-1 4-1,2 3-252,-1 0 1,-1 1-1,0-1 1,0 1-1,-2 10 1,-3 10-6579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08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24575,'0'-2'0,"0"0"0,0 0 0,0 0 0,0 1 0,0-1 0,0 0 0,0 0 0,1 0 0,-1 0 0,1 0 0,-1 1 0,1-1 0,0 0 0,0 1 0,0-1 0,0 0 0,0 1 0,0-1 0,0 1 0,0-1 0,0 1 0,2-2 0,-2 3 0,0 0 0,-1 0 0,1 0 0,0 0 0,-1 0 0,1-1 0,-1 1 0,1 0 0,0 1 0,-1-1 0,1 0 0,-1 0 0,1 0 0,0 0 0,-1 0 0,1 1 0,-1-1 0,1 0 0,0 0 0,-1 1 0,1-1 0,-1 1 0,1 0 0,15 23 0,-2 21 0,-11-33 0,0 1 0,1-1 0,8 19 0,-11-29 0,1 1 0,-1-1 0,1 1 0,-1-1 0,1 0 0,0 0 0,0 0 0,0 0 0,0 0 0,0 0 0,0-1 0,0 1 0,1-1 0,-1 1 0,0-1 0,1 0 0,0 0 0,-1 0 0,1 0 0,-1 0 0,6 0 0,-6-1 0,0-1 0,1 1 0,-1-1 0,0 1 0,1-1 0,-1 0 0,0 1 0,0-1 0,0-1 0,0 1 0,0 0 0,0 0 0,0-1 0,0 1 0,0-1 0,0 0 0,-1 1 0,1-1 0,-1 0 0,0 0 0,1 0 0,-1 0 0,0 0 0,0 0 0,0 0 0,0-1 0,0 1 0,-1 0 0,1 0 0,-1-1 0,1-3 0,0 1 0,0 0 0,0 0 0,0-1 0,-1 1 0,0 0 0,0 0 0,0-1 0,0 1 0,-1 0 0,0 0 0,0 0 0,-1-1 0,-2-7 0,-8-4 0,9 13 0,0 0 0,0 0 0,1 0 0,-1 0 0,1-1 0,0 1 0,0-1 0,-2-8 0,5 11 0,-1 0 0,0 0 0,0 0 0,1 1 0,-1-1 0,1 0 0,-1 0 0,1 1 0,0-1 0,0 0 0,0 1 0,0-1 0,0 1 0,0-1 0,0 1 0,0-1 0,1 1 0,-1 0 0,0 0 0,1 0 0,-1 0 0,1 0 0,0 0 0,-1 0 0,1 0 0,0 0 0,-1 1 0,1-1 0,3 0 0,0-1 0,0 0 0,1 0 0,-1 1 0,0-1 0,1 1 0,-1 0 0,1 1 0,-1-1 0,1 1 0,-1 0 0,1 1 0,-1-1 0,1 1 0,9 3 0,-11-3 0,-1 1 0,1 0 0,-1 0 0,1 1 0,-1-1 0,0 1 0,0-1 0,0 1 0,0 0 0,0 0 0,0 0 0,-1 1 0,0-1 0,0 1 0,0-1 0,0 1 0,0 0 0,-1-1 0,1 1 0,1 8 0,-2-4 0,1-2 0,-1 0 0,1-1 0,0 1 0,0 0 0,6 10 0,-7-15 0,-1-1 0,0 1 0,1 0 0,-1-1 0,1 1 0,-1-1 0,1 1 0,0-1 0,-1 0 0,1 1 0,-1-1 0,1 1 0,0-1 0,-1 0 0,1 0 0,0 1 0,-1-1 0,1 0 0,0 0 0,0 0 0,-1 0 0,2 0 0,0 0 0,-1-1 0,1 1 0,-1-1 0,1 1 0,-1-1 0,1 0 0,-1 0 0,0 0 0,0 0 0,1 0 0,-1 0 0,0 0 0,0 0 0,2-3 0,13-15 0,-10 11 0,1-1 0,0 1 0,1 0 0,0 1 0,0 0 0,10-7 0,-15 12 0,1 1 0,-1-1 0,0 1 0,1 0 0,-1 0 0,1 0 0,-1 0 0,1 1 0,-1-1 0,1 1 0,0 0 0,-1 0 0,1 0 0,-1 1 0,1-1 0,0 1 0,-1 0 0,1 0 0,-1 0 0,0 1 0,1-1 0,-1 1 0,4 2 0,2 2 12,-1 0 0,1 1 0,-2 0 0,1 1 0,-1-1 0,0 1 0,0 1 0,-1-1 0,9 18 0,-4-5-383,-1-1-1,-1 1 1,10 34 0,-11-25-6455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3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24575,'1'0'0,"0"0"0,-1 1 0,1 0 0,0-1 0,0 1 0,0-1 0,0 1 0,-1 0 0,1-1 0,0 1 0,-1 0 0,1 0 0,-1 0 0,1 0 0,-1-1 0,1 1 0,-1 0 0,1 0 0,-1 0 0,0 0 0,0 0 0,1 0 0,-1 0 0,0 0 0,0 2 0,4 31 0,-3-29 0,30 221 0,-1-16 0,18 103 0,-22-153 0,-24-148 0,0-1 0,0 1 0,1 0 0,1-1 0,-1 0 0,2 0 0,0 0 0,9 15 0,-10-21 0,0-1 0,0 1 0,0-1 0,0 0 0,1 0 0,0 0 0,0-1 0,0 0 0,0 0 0,0 0 0,1 0 0,-1-1 0,1 0 0,0 0 0,0 0 0,-1-1 0,1 0 0,9 0 0,65 4 0,118-9 0,-52-1 0,-87 6 0,0-2 0,0-3 0,0-3 0,82-19 0,-129 18 0,-17 0 0,-28-5 0,24 10 0,-10-5 0,0-1 0,0-1 0,1 0 0,0-2 0,1 0 0,-23-21 0,39 32 0,0 0 0,0 1 0,0-1 0,0 0 0,0 0 0,0 0 0,0 0 0,0 0 0,0 0 0,1 0 0,-1-1 0,0 1 0,1 0 0,-1 0 0,1-1 0,0 1 0,-1 0 0,1-3 0,0 4 0,0-1 0,1 1 0,-1-1 0,1 1 0,-1-1 0,1 1 0,0 0 0,-1-1 0,1 1 0,-1 0 0,1 0 0,0-1 0,-1 1 0,1 0 0,0 0 0,-1 0 0,1 0 0,0 0 0,-1 0 0,1 0 0,0 0 0,-1 0 0,1 0 0,0 0 0,0 0 0,51 13 0,31 20 0,-76-30 0,-1 0 0,0 1 0,0-1 0,-1 1 0,1 1 0,-1-1 0,1 1 0,-1 0 0,-1 0 0,7 9 0,-9-11 5,-1 1 1,0 0-1,0-1 0,-1 1 0,1 0 0,-1 0 1,0-1-1,0 1 0,0 0 0,-1 0 0,1-1 1,-1 1-1,0 0 0,0-1 0,0 1 0,0 0 1,-1-1-1,1 0 0,-1 1 0,0-1 0,0 0 1,-4 5-1,-6 9-500,-1-1 0,-23 23 0,2-7-6331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4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24575,'0'8'0,"0"11"0,0 10 0,0 12 0,0 7 0,0 4 0,0 1 0,0-4 0,0-7 0,0-7 0,0-12 0,0-11-8191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5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5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24575,'1'58'0,"3"0"0,14 75 0,-19-146 0,1 0 0,0 0 0,1 0 0,0 1 0,1-1 0,1 0 0,0 1 0,1 0 0,0 0 0,0 0 0,2 0 0,-1 0 0,1 1 0,1 0 0,15-19 0,-20 27 0,0 1 0,0 0 0,0 0 0,1-1 0,-1 1 0,1 0 0,-1 1 0,1-1 0,0 0 0,-1 1 0,1 0 0,0-1 0,0 1 0,0 0 0,0 1 0,0-1 0,0 0 0,0 1 0,1 0 0,-1 0 0,0 0 0,0 0 0,0 0 0,0 0 0,0 1 0,0 0 0,0-1 0,0 1 0,4 2 0,-2 0 0,0 1 0,0-1 0,-1 1 0,1 0 0,-1 0 0,0 1 0,0-1 0,-1 1 0,1-1 0,-1 1 0,0 0 0,0 1 0,-1-1 0,4 10 0,-1 4 33,0 0-1,-1 1 1,2 38 0,-4-37-532,0 1 1,10 36-1,-7-45-6327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6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0 24575,'-6'1'0,"1"0"0,-1 0 0,1 1 0,-1-1 0,1 1 0,0 0 0,0 1 0,0-1 0,0 1 0,0 0 0,1 1 0,-1-1 0,-4 5 0,-2 2 0,0 0 0,1 1 0,-16 22 0,23-29 0,0 0 0,0 1 0,0-1 0,1 1 0,-1 0 0,1 0 0,0 0 0,0 0 0,1 0 0,0 0 0,0 1 0,0-1 0,0 0 0,1 1 0,0-1 0,0 0 0,0 1 0,1-1 0,0 0 0,0 1 0,0-1 0,1 0 0,-1 0 0,1 0 0,0 0 0,1 0 0,-1 0 0,1-1 0,0 1 0,0-1 0,1 0 0,-1 0 0,1 0 0,0 0 0,0-1 0,0 1 0,1-1 0,-1 0 0,10 4 0,0 2 0,-6-5 0,0 1 0,0-1 0,-1 2 0,0-1 0,0 1 0,0 0 0,8 10 0,-15-16 0,1 1 0,-1-1 0,0 1 0,1-1 0,-1 1 0,0-1 0,0 1 0,0-1 0,1 1 0,-1 0 0,0-1 0,0 1 0,0-1 0,0 1 0,0 0 0,0-1 0,0 1 0,0 0 0,0-1 0,0 1 0,0-1 0,-1 1 0,1 0 0,0-1 0,0 1 0,0-1 0,-1 1 0,1-1 0,0 1 0,-1-1 0,1 1 0,-1-1 0,1 1 0,0-1 0,-1 1 0,1-1 0,-1 0 0,1 1 0,-1-1 0,0 0 0,1 1 0,-1-1 0,1 0 0,-1 0 0,1 0 0,-1 0 0,0 1 0,0-1 0,-34 7 0,33-7 0,-49 2 0,38-2 0,0 0 0,-1 1 0,1 0 0,0 1 0,-13 4 0,23-3 0,11 0 0,12 0 0,-1-1 0,0-2 0,0 0 0,0-1 0,0-1 0,0-1 0,0-1 0,18-6 0,-24 6 0,0-2 0,0 1 0,-1-2 0,1 0 0,-1 0 0,-1-1 0,0-1 0,0 0 0,0 0 0,11-15 0,-11 13 0,-1-1 0,-1 0 0,0-1 0,0 0 0,7-17 0,-21 47 0,0 0 0,1 0 0,0 0 0,0 20 0,3-32 0,1 0 0,0 0 0,0 1 0,1-1 0,-1 0 0,1 0 0,0 0 0,1 0 0,-1 0 0,4 8 0,-3-11 0,-1 0 0,0 0 0,1-1 0,-1 1 0,1 0 0,-1-1 0,1 1 0,0-1 0,0 0 0,0 1 0,-1-1 0,1 0 0,1 0 0,-1 0 0,0 0 0,0-1 0,0 1 0,0-1 0,0 1 0,1-1 0,-1 0 0,0 0 0,0 0 0,1 0 0,-1 0 0,3 0 0,0-1 0,0 0 0,0 0 0,0 0 0,0-1 0,-1 0 0,1 0 0,0 0 0,-1 0 0,0-1 0,1 0 0,-1 1 0,5-6 0,43-48 0,-10 9 0,-42 47 0,0-1 0,1 1 0,-1-1 0,0 1 0,1-1 0,-1 1 0,1-1 0,-1 1 0,1 0 0,-1-1 0,1 1 0,-1 0 0,1-1 0,-1 1 0,1 0 0,0 0 0,-1-1 0,1 1 0,0 0 0,-1 0 0,1 0 0,-1 0 0,1 0 0,0 0 0,-1 0 0,1 0 0,0 0 0,-1 0 0,1 0 0,-1 1 0,1-1 0,0 0 0,-1 0 0,1 1 0,-1-1 0,1 0 0,-1 1 0,1-1 0,-1 0 0,1 1 0,-1-1 0,1 1 0,7 27 0,-9-8 0,-3-47 0,4 19 0,0 0 0,1 0 0,0 0 0,1 0 0,-1 0 0,2 1 0,-1-1 0,1 1 0,6-14 0,-7 18 0,0-1 0,0 0 0,0 1 0,1-1 0,-1 1 0,1 0 0,0 0 0,0 0 0,0 0 0,0 0 0,0 1 0,0-1 0,1 1 0,0 0 0,-1 0 0,1 0 0,0 1 0,0-1 0,0 1 0,5-1 0,-7 2 0,0 0 0,0 1 0,0-1 0,0 1 0,0-1 0,0 1 0,0 0 0,0-1 0,0 1 0,0 0 0,-1 0 0,1 1 0,0-1 0,-1 0 0,1 1 0,-1-1 0,1 1 0,-1-1 0,0 1 0,1-1 0,-1 1 0,0 0 0,0 0 0,0 0 0,0-1 0,-1 1 0,1 0 0,-1 0 0,1 0 0,-1 0 0,1 0 0,-1 3 0,3 11 0,-1 0 0,1 30 0,-3-41 0,0 11 0,0-3 0,0 0 0,1 0 0,1 0 0,3 16 0,-5-27 0,1-1 0,-1 1 0,0 0 0,1-1 0,-1 1 0,1-1 0,-1 0 0,1 1 0,0-1 0,0 1 0,0-1 0,0 0 0,0 0 0,0 1 0,0-1 0,0 0 0,0 0 0,0 0 0,1 0 0,-1 0 0,0-1 0,1 1 0,-1 0 0,1-1 0,-1 1 0,1-1 0,-1 1 0,1-1 0,-1 0 0,1 1 0,-1-1 0,1 0 0,0 0 0,-1 0 0,1 0 0,-1 0 0,1-1 0,-1 1 0,1 0 0,-1-1 0,1 1 0,-1-1 0,3-1 0,4-2 0,0 0 0,1-1 0,-2 0 0,1-1 0,-1 0 0,1 0 0,-2-1 0,1 1 0,-1-1 0,0-1 0,6-8 0,8-17 0,24-50 0,-15 28 0,-29 54 0,25-51 0,-22 25 0,-3 27 0,0-1 0,-1 1 0,1-1 0,0 1 0,-1-1 0,1 1 0,0 0 0,-1-1 0,1 1 0,-1-1 0,1 1 0,0 0 0,-1-1 0,1 1 0,-1 0 0,1-1 0,-1 1 0,1 0 0,-1 0 0,1 0 0,-1-1 0,0 1 0,1 0 0,-1 0 0,1 0 0,-1 0 0,1 0 0,-1 0 0,0 0 0,1 0 0,-1 0 0,1 0 0,-1 0 0,1 1 0,-1-1 0,1 0 0,-2 0 0,-1 1 0,0 1 0,0-1 0,0 0 0,0 1 0,0-1 0,0 1 0,0 0 0,1 0 0,-1 0 0,0 0 0,1 1 0,0-1 0,-1 1 0,1-1 0,0 1 0,1 0 0,-1 0 0,0 0 0,1 0 0,-1 0 0,1 0 0,0 0 0,0 1 0,1-1 0,-1 0 0,0 4 0,0-2 0,1 0 0,-1 0 0,1 0 0,0 0 0,1 0 0,-1 0 0,1 0 0,0 0 0,0 0 0,0 0 0,1 0 0,0 0 0,0-1 0,0 1 0,0-1 0,6 8 0,1-3 0,1 0 0,0 0 0,17 10 0,-20-15 0,-1-1 0,0 1 0,0 1 0,-1-1 0,1 1 0,-1 0 0,0 0 0,0 0 0,-1 1 0,1 0 0,-1 0 0,-1 0 0,1 0 0,4 13 0,-7-16 0,-1-1 0,0 1 0,-1-1 0,1 1 0,0-1 0,-1 0 0,1 1 0,-1-1 0,0 1 0,0-1 0,0 0 0,0 0 0,0 1 0,-3 2 0,4-4 0,0-1 0,-1 1 0,1 0 0,0-1 0,-1 1 0,1 0 0,-1-1 0,1 1 0,-1-1 0,0 1 0,1-1 0,-1 1 0,0-1 0,1 1 0,-1-1 0,0 0 0,1 1 0,-1-1 0,0 0 0,0 1 0,1-1 0,-1 0 0,0 0 0,0 0 0,0 0 0,1 0 0,-1 0 0,0 0 0,0 0 0,1 0 0,-1 0 0,0 0 0,0-1 0,0 1 0,1 0 0,-1 0 0,0-1 0,1 1 0,-1-1 0,0 1 0,1-1 0,-1 1 0,0-1 0,1 1 0,-1-1 0,0 0 0,0-1 0,0 0 0,0 0 0,0 0 0,1 0 0,-1 0 0,1 0 0,-1 0 0,1 0 0,0 0 0,0 0 0,0 0 0,0 0 0,0 0 0,0-1 0,1 1 0,-1 0 0,1 0 0,-1 0 0,1 0 0,0 0 0,0 1 0,-1-1 0,1 0 0,1 0 0,-1 0 0,0 1 0,0-1 0,1 1 0,2-3 0,3-5 0,1 0 0,1 1 0,-1-1 0,11-6 0,-9 8 0,1-1 0,0 2 0,0-1 0,1 2 0,-1-1 0,1 2 0,0 0 0,19-5 0,-27 9 0,1-1 0,0 0 0,-1 1 0,1 0 0,-1 0 0,1 1 0,0-1 0,-1 1 0,1 0 0,-1 0 0,1 0 0,-1 1 0,0-1 0,1 1 0,-1 0 0,0 1 0,0-1 0,0 1 0,-1-1 0,1 1 0,-1 0 0,1 1 0,-1-1 0,0 0 0,0 1 0,2 4 0,-1-3-65,-1-1 0,0 1 0,-1-1 0,1 1 0,-1 0 0,0 0 0,0 0 0,0 0 0,-1 1 0,0-1 0,0 0 0,0 1 0,-1-1 0,0 0 0,0 1 0,0-1 0,0 1 0,-1-1 0,0 0 0,-3 10 0,-6 0-6761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7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24575,'0'0'-8191</inkml:trace>
  <inkml:trace contextRef="#ctx0" brushRef="#br0" timeOffset="1">357 0 24575,'4'0'0,"1"8"0,1 11 0,-2 10 0,-1 9 0,-1 5 0,-1-1 0,-1 2 0,0-4 0,0-4 0,0-8-8191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8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10 202 24575,'-1'0'0,"1"1"0,0-1 0,0 0 0,-1 0 0,1 0 0,0 0 0,-1 0 0,1 0 0,0 0 0,-1 0 0,1 0 0,0 0 0,0 0 0,-1 0 0,1 0 0,0-1 0,-1 1 0,1 0 0,0 0 0,0 0 0,-1 0 0,1 0 0,0-1 0,0 1 0,-1 0 0,1 0 0,0-1 0,0 1 0,-1 0 0,1 0 0,0-1 0,0 1 0,0 0 0,0 0 0,0-1 0,-1 1 0,1 0 0,0-1 0,7-11 0,18-8 0,3 7 0,1 2 0,0 0 0,51-9 0,-1-1 0,-76 20 0,-1-1 0,1 1 0,0 1 0,0-1 0,0 0 0,-1 1 0,1 0 0,0-1 0,0 1 0,0 0 0,0 0 0,0 1 0,0-1 0,0 1 0,-1-1 0,6 3 0,-5-1 0,0 1 0,0 0 0,-1-1 0,1 1 0,-1 0 0,0 1 0,0-1 0,0 0 0,0 1 0,0-1 0,-1 1 0,2 3 0,-1 1 0,23 42 0,-25-49 0,1 0 0,-1 0 0,0-1 0,1 1 0,-1 0 0,1 0 0,0 0 0,-1-1 0,1 1 0,-1 0 0,1-1 0,0 1 0,0 0 0,-1-1 0,1 1 0,0-1 0,0 1 0,0-1 0,0 1 0,-1-1 0,1 0 0,0 0 0,0 1 0,0-1 0,0 0 0,0 0 0,0 0 0,0 0 0,0 0 0,0 0 0,0 0 0,0 0 0,0 0 0,0-1 0,0 1 0,0 0 0,-1 0 0,1-1 0,0 1 0,0-1 0,0 1 0,0-1 0,-1 1 0,1-1 0,0 0 0,0 1 0,0-2 0,6-7 0,-1 0 0,0-1 0,0 0 0,-1 0 0,0 0 0,6-22 0,11-22 0,-22 54 0,1-1 0,-1 0 0,0 1 0,0-1 0,1 0 0,-1 1 0,0-1 0,1 1 0,-1-1 0,0 1 0,1-1 0,-1 1 0,1-1 0,-1 1 0,1-1 0,-1 1 0,1-1 0,-1 1 0,1 0 0,0-1 0,-1 1 0,1 0 0,-1-1 0,1 1 0,0 0 0,-1 0 0,1 0 0,0 0 0,-1 0 0,1 0 0,0 0 0,-1 0 0,1 0 0,0 0 0,-1 0 0,1 0 0,0 0 0,-1 0 0,1 0 0,0 1 0,-1-1 0,1 0 0,0 1 0,-1-1 0,1 0 0,-1 1 0,1-1 0,-1 1 0,1-1 0,-1 1 0,1-1 0,0 2 0,24 37 0,-17-25 0,-4-8 0,0-1 0,1 1 0,-1-1 0,1 0 0,0 0 0,0 0 0,1-1 0,-1 0 0,1 0 0,0 0 0,0-1 0,1 0 0,-1 0 0,1 0 0,-1-1 0,1 0 0,13 2 0,-14-4 0,0 0 0,0 0 0,-1 0 0,1-1 0,0 0 0,0 0 0,-1 0 0,1-1 0,0 1 0,-1-2 0,0 1 0,1 0 0,-1-1 0,0 0 0,0 0 0,-1-1 0,1 1 0,-1-1 0,0 0 0,1-1 0,5-8 0,-4 6 0,-1 0 0,0 0 0,0-1 0,-1 0 0,0 0 0,0 0 0,-1 0 0,0-1 0,0 1 0,-1-1 0,0 0 0,0-9 0,-2 18 0,0 0 0,0 0 0,0 0 0,0 0 0,0 0 0,0 0 0,0 0 0,0 0 0,0 0 0,0 0 0,0 0 0,-1 0 0,1 0 0,0 0 0,0 0 0,0 0 0,0 0 0,0 0 0,0 0 0,0 0 0,0 0 0,0 0 0,0 0 0,0 0 0,0 0 0,-1 0 0,1 0 0,0-1 0,0 1 0,0 0 0,0 0 0,0 0 0,0 0 0,0 0 0,0 0 0,0 0 0,0 0 0,0 0 0,0 0 0,0 0 0,0 0 0,0-1 0,0 1 0,0 0 0,0 0 0,0 0 0,0 0 0,0 0 0,-5 13 0,-3 20 0,6-16 20,2 0 0,0 0 0,0 0 0,2 0 0,6 33 0,-5-41-134,-1 0 0,1 0-1,0 0 1,1-1 0,0 1 0,0-1-1,1 0 1,0 0 0,0-1 0,1 0-1,0 1 1,9 7 0,3-2-6712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8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24575,'0'12'0,"8"16"0,3 16 0,-1 12 0,-2 8 0,-2 3 0,-2-4 0,-2-7 0,2-6 0,2-6 0,-2-16 0,0-12-8191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6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1 24575,'-5'56'0,"-2"0"0,-4 0 0,-20 67 0,5-21 0,-93 336 0,108-397 0,11-30 0,4-21 0,8-23 0,25-178 0,-23 119 0,35-121 0,-47 207 0,27-72 0,-28 75 0,1 0 0,-1-1 0,1 1 0,0 0 0,0 0 0,0 0 0,1 0 0,-1 1 0,1-1 0,-1 0 0,1 1 0,0 0 0,0 0 0,0 0 0,0 0 0,0 0 0,0 0 0,1 1 0,3-2 0,-5 3 0,0 0 0,1 1 0,-1-1 0,0 0 0,0 1 0,0-1 0,0 1 0,0 0 0,0 0 0,0 0 0,0 0 0,0 0 0,0 0 0,0 0 0,0 1 0,-1-1 0,1 1 0,0-1 0,-1 1 0,0 0 0,1-1 0,-1 1 0,0 0 0,0 0 0,2 3 0,24 58 0,-24-54 0,19 70 0,-3 0 0,12 101 0,-9-39 0,7 69 0,-28-198-47,0-15 130,-2-19-594,1 14-379,0-23-5936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19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66 198 24575,'-4'0'0,"0"-1"0,-1 1 0,1-1 0,0 0 0,0 0 0,0-1 0,0 1 0,0-1 0,0 0 0,0 0 0,0 0 0,1 0 0,-1-1 0,1 1 0,-4-4 0,7 5 0,1 0 0,-1 0 0,0 0 0,0 0 0,1 0 0,-1 0 0,1 0 0,-1 0 0,1 0 0,-1 0 0,1 0 0,-1 0 0,1 0 0,0 1 0,0-1 0,-1 0 0,1 1 0,0-1 0,0 0 0,0 1 0,0-1 0,-1 1 0,1-1 0,0 1 0,0-1 0,0 1 0,0 0 0,2-1 0,-1 0 0,15-6 0,1 0 0,0 1 0,0 0 0,0 2 0,0 0 0,1 1 0,0 1 0,0 1 0,31 1 0,-48 0 0,1 1 0,-1-1 0,0 1 0,1 0 0,-1-1 0,1 1 0,-1 0 0,0 1 0,0-1 0,0 0 0,0 1 0,0-1 0,0 1 0,0-1 0,0 1 0,0 0 0,-1 0 0,1 0 0,-1 0 0,1 0 0,-1 0 0,0 0 0,0 1 0,0-1 0,0 0 0,0 1 0,-1-1 0,1 3 0,2 9 0,-2-1 0,0 1 0,-1 0 0,-2 18 0,1-21 0,1-1 0,0 1 0,0 0 0,1-1 0,2 14 0,-1-19 0,-1-1 0,1 1 0,0 0 0,0-1 0,1 1 0,0-1 0,-1 0 0,1 0 0,1 0 0,-1 0 0,0 0 0,1-1 0,0 1 0,0-1 0,0 0 0,0-1 0,0 1 0,1-1 0,-1 1 0,1-1 0,0 0 0,8 1 0,-9-2 0,1 0 0,-1-1 0,0 0 0,1 0 0,-1 0 0,1-1 0,-1 0 0,1 1 0,-1-2 0,0 1 0,0 0 0,1-1 0,-1 0 0,0 0 0,0 0 0,0 0 0,-1-1 0,1 1 0,-1-1 0,1 0 0,-1 0 0,0 0 0,0-1 0,0 1 0,4-7 0,0-2 0,1-1 0,-2 1 0,0-1 0,0-1 0,-2 1 0,1-1 0,-2 0 0,0 0 0,0 0 0,-1 0 0,-1 0 0,-1-1 0,0-15 0,-1 23 0,0 1 0,0-1 0,0 1 0,0-1 0,-1 1 0,0 0 0,0 0 0,-1 0 0,0 0 0,0 1 0,0-1 0,-1 1 0,0-1 0,0 1 0,0 0 0,-1 1 0,1-1 0,-1 1 0,0 0 0,0 0 0,-1 0 0,1 1 0,-1 0 0,0 0 0,0 0 0,0 1 0,0 0 0,0 0 0,0 0 0,-14-1 0,2 1-227,0 1-1,0 1 1,0 0-1,0 1 1,-33 7-1,2 4-6598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20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8 24575,'-2'0'0,"0"1"0,0-1 0,1 1 0,-1-1 0,0 1 0,0 0 0,0 0 0,0 0 0,1 0 0,-1 0 0,0 0 0,1 0 0,-1 1 0,1-1 0,0 0 0,-1 1 0,1-1 0,0 1 0,0 0 0,-2 3 0,-20 43 0,16-32 0,-2 3 0,1 0 0,1 1 0,1-1 0,-8 38 0,14-53 0,-1 0 0,0-1 0,1 1 0,0 0 0,0 0 0,0-1 0,0 1 0,0 0 0,1-1 0,0 1 0,0 0 0,0-1 0,0 1 0,0-1 0,1 1 0,-1-1 0,1 0 0,0 1 0,0-1 0,0 0 0,1 0 0,-1-1 0,1 1 0,0 0 0,-1-1 0,1 1 0,0-1 0,1 0 0,-1 0 0,0 0 0,0-1 0,1 1 0,-1-1 0,7 2 0,-6-2 0,0 0 0,0 0 0,0-1 0,0 1 0,0-1 0,0 0 0,0 0 0,0 0 0,0 0 0,0-1 0,0 0 0,0 0 0,0 0 0,-1 0 0,1 0 0,0-1 0,0 0 0,-1 0 0,1 0 0,-1 0 0,6-5 0,-4 2 0,0-1 0,-1 1 0,1-1 0,-1 0 0,0-1 0,-1 1 0,1-1 0,-1 1 0,-1-1 0,1 0 0,1-12 0,-1 7 0,-1-1 0,0 0 0,-1 1 0,-1-1 0,0 0 0,-2-19 0,1 25 0,0 0 0,-1 0 0,0 0 0,0 0 0,0 0 0,-1 0 0,0 1 0,0-1 0,0 1 0,-1 0 0,-5-6 0,5 8 0,0 0 0,0 1 0,0 0 0,-1 0 0,1 0 0,-1 0 0,0 1 0,0-1 0,0 1 0,0 0 0,0 1 0,0 0 0,0-1 0,-1 1 0,1 1 0,0-1 0,-1 1 0,1 0 0,-1 0 0,1 1 0,0 0 0,-1 0 0,1 0 0,0 0 0,0 1 0,-10 4 0,14-6-27,1 0 1,-1 1-1,0-1 0,1 0 0,-1 0 1,1 1-1,-1-1 0,1 0 0,-1 0 1,1 1-1,0-1 0,-1 1 0,1-1 0,-1 0 1,1 1-1,0-1 0,-1 1 0,1-1 1,0 1-1,-1-1 0,1 1 0,0-1 1,0 1-1,0-1 0,0 1 0,-1 0 0,1-1 1,0 1-1,0-1 0,0 1 0,0-1 1,0 1-1,0 0 0,0-1 0,0 1 1,1-1-1,-1 1 0,0-1 0,0 1 0,0-1 1,1 1-1,-1-1 0,0 1 0,0-1 1,1 1-1,-1-1 0,0 1 0,1-1 0,-1 1 1,1-1-1,13 10-6799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21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1 129 24575,'1'0'0,"0"0"0,-1 0 0,1 1 0,0-1 0,0 1 0,0-1 0,0 1 0,-1-1 0,1 1 0,0 0 0,0-1 0,-1 1 0,1 0 0,-1-1 0,1 1 0,0 0 0,-1 0 0,1 0 0,-1 0 0,0 0 0,1-1 0,-1 1 0,0 0 0,0 0 0,1 1 0,6 31 0,-5-23 0,3 15 0,-2-8 0,0 0 0,2 0 0,8 23 0,-12-37 0,1 0 0,-1 0 0,0 0 0,1 0 0,0 0 0,0-1 0,0 1 0,0-1 0,0 1 0,0-1 0,1 0 0,-1 1 0,1-1 0,-1-1 0,1 1 0,0 0 0,0-1 0,0 1 0,0-1 0,0 0 0,0 0 0,0 0 0,0 0 0,4 0 0,-4-1 0,1-1 0,-1 1 0,0-1 0,0 0 0,0 0 0,-1 0 0,1 0 0,0 0 0,0-1 0,-1 1 0,1-1 0,0 0 0,-1 0 0,0 0 0,1 0 0,-1 0 0,0 0 0,0-1 0,0 1 0,-1-1 0,1 1 0,0-1 0,-1 0 0,0 0 0,0 0 0,1-3 0,5-11 0,-1 0 0,7-35 0,-12 47 0,8-22 0,-9 27 0,0 0 0,1 0 0,-1 0 0,0 0 0,0-1 0,0 1 0,1 0 0,-1 0 0,0 0 0,0 0 0,0 0 0,1-1 0,-1 1 0,0 0 0,0 0 0,1 0 0,-1 0 0,0 0 0,0 0 0,1 0 0,-1 0 0,0 0 0,0 0 0,1 0 0,-1 0 0,0 0 0,0 0 0,1 0 0,-1 0 0,0 0 0,0 1 0,1-1 0,-1 0 0,0 0 0,0 0 0,1 0 0,-1 0 0,0 1 0,0-1 0,0 0 0,0 0 0,1 0 0,-1 1 0,0-1 0,20 44 0,-20-44 0,1 5 0,1 0 0,0 0 0,0-1 0,1 1 0,0-1 0,-1 1 0,2-1 0,-1 0 0,0 0 0,1 0 0,-1 0 0,1-1 0,0 1 0,1-1 0,-1 0 0,0 0 0,1-1 0,9 4 0,-10-4 0,1-1 0,0 0 0,-1-1 0,1 1 0,0-1 0,-1 0 0,1 0 0,0-1 0,0 1 0,-1-1 0,1 0 0,-1 0 0,1-1 0,-1 1 0,1-1 0,-1 0 0,0 0 0,0 0 0,0-1 0,0 0 0,5-4 0,-1 0 0,-1 0 0,0-1 0,-1 0 0,0 0 0,0-1 0,-1 1 0,0-1 0,0 0 0,-1-1 0,0 1 0,-1-1 0,0 0 0,2-10 0,-1 0 0,-1 1 0,-1 0 0,-1-1 0,0 0 0,-5-36 0,0 166 0,3 54 0,1-162 0,-1 0 0,1 0 0,0-1 0,-1 1 0,1-1 0,-1 1 0,1 0 0,-1-1 0,0 1 0,0-1 0,1 1 0,-1-1 0,0 0 0,0 1 0,-1-1 0,1 0 0,0 0 0,0 0 0,-1 1 0,1-1 0,0-1 0,-1 1 0,1 0 0,-1 0 0,1 0 0,-1-1 0,0 1 0,1-1 0,-1 1 0,0-1 0,1 0 0,-1 0 0,0 0 0,1 0 0,-1 0 0,0 0 0,1 0 0,-4-1 0,1 1 0,-1-1 0,1 0 0,-1 1 0,1-2 0,-1 1 0,1-1 0,0 1 0,0-1 0,0 0 0,0-1 0,0 1 0,0-1 0,-5-4 0,8 6 0,1 0 0,0 0 0,-1 1 0,1-1 0,0 0 0,0 0 0,-1 0 0,1 1 0,0-1 0,0 0 0,0 0 0,0 0 0,0 0 0,0 0 0,0 1 0,0-1 0,0 0 0,1 0 0,-1 0 0,0 1 0,1-1 0,-1 0 0,0 0 0,1 1 0,-1-1 0,1 0 0,-1 0 0,1 1 0,-1-1 0,1 1 0,-1-1 0,1 0 0,0 1 0,-1-1 0,1 1 0,0 0 0,0-1 0,-1 1 0,3-1 0,33-19 0,-34 19 0,213-88 0,-213 88 4,0-1 0,0 2-1,0-1 1,1 0-1,-1 0 1,0 1 0,1-1-1,-1 1 1,0 0 0,1 0-1,-1 0 1,1 0-1,-1 0 1,0 0 0,1 1-1,-1-1 1,0 1 0,1-1-1,-1 1 1,0 0-1,0 0 1,1 0 0,-1 0-1,0 1 1,0-1 0,0 0-1,-1 1 1,1 0-1,0-1 1,0 1 0,-1 0-1,3 2 1,-1 2-139,0 1 0,0-1 0,-1 0 0,0 1 0,0-1 0,0 1 0,-1 0 0,0 0 0,0-1 0,0 10 0,-1 13-6691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21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21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24575,'1'-5'0,"1"0"0,0 0 0,0 0 0,0 0 0,1 0 0,-1 0 0,1 1 0,0-1 0,5-5 0,3-5 0,5-10 0,-3 7 0,-2-1 0,0 0 0,-1 0 0,14-38 0,-21 38 0,-8 19 0,-8 32 0,7-2 0,1 1 0,0 47 0,5-71 0,-1 1 0,2-1 0,-1 1 0,1-1 0,0 0 0,1 1 0,-1-1 0,1 0 0,1 0 0,0 0 0,0 0 0,0-1 0,0 1 0,1-1 0,0 0 0,9 10 0,-11-15 0,0 1 0,0 0 0,0-1 0,0 0 0,0 1 0,1-1 0,-1 0 0,1 0 0,-1 0 0,1 0 0,-1-1 0,1 1 0,-1-1 0,1 0 0,0 1 0,-1-1 0,1 0 0,-1 0 0,4-1 0,-1 0 0,0-1 0,0 1 0,0-1 0,0 0 0,0-1 0,-1 1 0,1-1 0,-1 0 0,5-4 0,4-3 0,-2-1 0,0-1 0,0 0 0,-1 0 0,13-21 0,-17 24 0,59-106 0,-60 105 0,-1 0 0,0-1 0,0 1 0,-1-1 0,0 0 0,-1 0 0,0 0 0,-1 0 0,0-17 0,-1 28 0,1-1 0,-1 0 0,0 0 0,0 1 0,0-1 0,0 0 0,0 1 0,0-1 0,0 0 0,0 0 0,0 1 0,0-1 0,-1 0 0,1 1 0,0-1 0,0 0 0,-1 1 0,1-1 0,0 0 0,-1 1 0,1-1 0,0 1 0,-1-1 0,1 1 0,-1-1 0,1 1 0,-1-1 0,0 1 0,1-1 0,-1 1 0,1 0 0,-1-1 0,0 1 0,1 0 0,-1-1 0,-1 1 0,2 1 0,-1-1 0,1 1 0,-1 0 0,1 0 0,-1-1 0,1 1 0,-1 0 0,1 0 0,0 0 0,-1 0 0,1-1 0,0 1 0,0 0 0,0 0 0,0 0 0,0 0 0,0 0 0,0 0 0,0 0 0,0 0 0,0-1 0,0 1 0,0 0 0,1 0 0,-1 0 0,0 0 0,1 1 0,3 5 0,-1 0 0,1-1 0,0 1 0,1-1 0,-1 0 0,1 0 0,1-1 0,-1 1 0,1-1 0,0 0 0,11 7 0,-7-5 0,-1 0 0,1 1 0,14 17 0,7 28-26,-29-47-44,0 0-1,1-1 1,0 1-1,0-1 1,0 1-1,1-1 1,0 0-1,-1-1 1,2 1-1,-1-1 1,1 0-1,-1 0 1,1 0-1,0 0 1,0-1-1,1 0 1,-1 0-1,12 4 1,8-2-6756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39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0 147 24575,'545'0'0,"-541"0"0,78-5 0,-78 4 0,-1 1 0,1-1 0,0 0 0,-1 0 0,0 0 0,1 0 0,-1-1 0,0 1 0,1-1 0,-1 0 0,0 0 0,0 0 0,0 0 0,-1-1 0,1 1 0,-1-1 0,1 1 0,3-6 0,-5 6 0,-1 0 0,1 0 0,-1-1 0,1 1 0,-1 0 0,0 0 0,0 0 0,0 0 0,0 0 0,0 0 0,0 0 0,-1 0 0,1 0 0,-1 0 0,1 0 0,-1 0 0,0 0 0,0 0 0,0 0 0,0 0 0,0 0 0,0 1 0,-1-1 0,1 0 0,0 1 0,-1-1 0,1 1 0,-1 0 0,0-1 0,1 1 0,-1 0 0,0 0 0,-3-1 0,-4-4 0,0 1 0,-1 1 0,0-1 0,1 2 0,-13-4 0,6 4 0,-18-5 0,28 6 0,18 3 0,6 0 0,1 1 0,-1 1 0,-1 1 0,1 0 0,30 13 0,-43-15 0,0 1 0,-1-1 0,1 1 0,-1 0 0,0 0 0,0 1 0,0-1 0,-1 1 0,1 0 0,-1 0 0,0 0 0,0 1 0,0-1 0,0 1 0,-1-1 0,0 1 0,0 0 0,0 0 0,-1 0 0,1 0 0,-1 0 0,0 0 0,-1 1 0,1-1 0,-1 6 0,0-3 10,-1 0 0,0 1 0,0-1 0,-1 0 0,0 0 0,-1 0 0,1 0 0,-1 0 0,-1 0 0,0-1 0,-6 10 0,-2 1-381,-1-1-1,0 0 1,-19 17 0,-2-2-6455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1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24575,'-10'33'0,"1"-13"0,0 16 0,2-1 0,1 1 0,1 0 0,2 0 0,2 1 0,1-1 0,6 45 0,-4-72 0,0 0 0,0-1 0,1 1 0,0 0 0,0-1 0,1 0 0,0 0 0,0 0 0,1-1 0,0 1 0,8 8 0,-11-14 0,0 0 0,0 0 0,1 0 0,-1 0 0,1 0 0,0 0 0,0-1 0,-1 1 0,1-1 0,0 1 0,0-1 0,0 0 0,0-1 0,0 1 0,1 0 0,-1-1 0,0 0 0,0 1 0,0-1 0,1-1 0,-1 1 0,0 0 0,0-1 0,0 0 0,0 1 0,0-1 0,0 0 0,0-1 0,0 1 0,0 0 0,0-1 0,0 0 0,-1 0 0,4-3 0,3-2 0,-1-1 0,1-1 0,-2 1 0,1-2 0,-1 1 0,-1-1 0,0 0 0,0 0 0,-1 0 0,0-1 0,-1 0 0,5-19 0,-3 9 0,-1 1 0,-2-1 0,0 0 0,-1-1 0,-1 1 0,-2-25 0,1 42 0,-1-1 0,0 0 0,0 1 0,0-1 0,-1 1 0,0-1 0,0 1 0,0 0 0,0 0 0,0 0 0,-1 0 0,0 0 0,0 0 0,0 1 0,0 0 0,-1-1 0,1 1 0,-1 0 0,0 0 0,0 1 0,0-1 0,0 1 0,0 0 0,0 0 0,-1 1 0,1-1 0,-1 1 0,1 0 0,-1 0 0,0 0 0,1 1 0,-1-1 0,0 1 0,1 0 0,-1 1 0,0-1 0,1 1 0,-1 0 0,0 0 0,1 0 0,-1 1 0,1 0 0,-7 3 0,7-2-80,-1 0 0,1 1-1,0 0 1,1-1 0,-1 1-1,1 1 1,-1-1 0,1 0-1,0 1 1,1 0 0,-1 0 0,1-1-1,0 1 1,0 1 0,1-1-1,-2 7 1,-5 20-6746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1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24575,'4'1'0,"-1"0"0,1 0 0,0 0 0,-1 0 0,1 1 0,-1-1 0,1 1 0,-1 0 0,1 0 0,-1 0 0,0 0 0,0 1 0,0-1 0,2 4 0,42 46 0,-33-36 0,-1 1 0,0 0 0,-1 1 0,14 30 0,-13-23 0,-13-24 0,1 0 0,-1-1 0,0 1 0,0-1 0,0 1 0,0-1 0,1 1 0,-1-1 0,0 1 0,0-1 0,1 1 0,-1-1 0,0 1 0,1-1 0,-1 0 0,0 1 0,1-1 0,-1 1 0,1-1 0,-1 0 0,1 0 0,-1 1 0,1-1 0,-1 0 0,1 0 0,-1 1 0,1-1 0,-1 0 0,1 0 0,-1 0 0,1 0 0,0 0 0,-1 0 0,1 0 0,-1 0 0,1 0 0,-1 0 0,1 0 0,-1 0 0,1 0 0,-1 0 0,1-1 0,0 1 0,-1 0 0,1 0 0,-1-1 0,0 1 0,1 0 0,-1-1 0,1 1 0,-1 0 0,1-1 0,-1 1 0,0-1 0,1 1 0,-1-1 0,0 1 0,1-1 0,-1 1 0,0-1 0,0 1 0,0-1 0,1 1 0,-1-1 0,0 1 0,0-1 0,0 1 0,0-1 0,0 0 0,15-54 0,-12 42 0,5-26 0,2-42 0,4-15 0,-14 95 0,0 1 0,0 0 0,0 0 0,0-1 0,0 1 0,0 0 0,0-1 0,0 1 0,0 0 0,0-1 0,0 1 0,0 0 0,0-1 0,0 1 0,0 0 0,1 0 0,-1-1 0,0 1 0,0 0 0,0 0 0,1-1 0,-1 1 0,0 0 0,0 0 0,0-1 0,1 1 0,-1 0 0,0 0 0,0 0 0,1 0 0,-1 0 0,0-1 0,1 1 0,-1 0 0,0 0 0,1 0 0,-1 0 0,0 0 0,0 0 0,1 0 0,-1 0 0,0 0 0,1 0 0,12 14 0,13 35 0,-22-40 0,1 1 0,1 3 0,0-1 0,1 0 0,0 0 0,1 0 0,11 12 0,-18-22 0,1-1 0,0 1 0,-1 0 0,1-1 0,0 1 0,0-1 0,0 0 0,0 1 0,0-1 0,1 0 0,-1 0 0,0 0 0,0-1 0,1 1 0,-1 0 0,0-1 0,1 0 0,-1 0 0,1 1 0,-1-1 0,0 0 0,1-1 0,-1 1 0,1 0 0,-1-1 0,0 0 0,1 1 0,-1-1 0,0 0 0,0 0 0,0 0 0,0 0 0,0-1 0,0 1 0,0 0 0,0-1 0,3-3 0,1-1 0,1-1 0,-1 0 0,-1-1 0,0 0 0,0 0 0,0 0 0,-1 0 0,0 0 0,-1-1 0,0 0 0,0 0 0,-1 0 0,0 0 0,0 0 0,-1 0 0,0-1 0,-1 1 0,0 0 0,-2-12 0,2 20 0,0 1 0,0-1 0,0 0 0,0 0 0,0 0 0,0 1 0,0-1 0,0 0 0,-1 0 0,1 1 0,0-1 0,-1 0 0,1 1 0,0-1 0,-1 0 0,1 1 0,-1-1 0,1 0 0,-1 1 0,1-1 0,-1 1 0,1-1 0,-1 1 0,0-1 0,1 1 0,-1 0 0,0-1 0,1 1 0,-1 0 0,-1-1 0,1 1 0,0 1 0,0-1 0,-1 1 0,1-1 0,0 1 0,0-1 0,0 1 0,0 0 0,0-1 0,0 1 0,0 0 0,0 0 0,0 0 0,0 0 0,-1 2 0,-26 44 0,25-37 0,0 1 0,1-1 0,0 1 0,1 0 0,0 0 0,0 0 0,1 0 0,1 0 0,2 15 0,-3-23 0,1 0 0,0 0 0,-1 0 0,1 0 0,1 0 0,-1 0 0,0 0 0,1 0 0,-1 0 0,1-1 0,0 1 0,0-1 0,0 1 0,0-1 0,0 0 0,0 0 0,1 0 0,-1 0 0,1 0 0,0 0 0,-1-1 0,1 1 0,0-1 0,0 0 0,0 0 0,0 0 0,0 0 0,0 0 0,0-1 0,0 0 0,1 1 0,-1-1 0,0 0 0,0 0 0,0-1 0,3 0 0,22-6-1365,-5-3-5461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2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24575,'0'-1'0,"1"1"0,-1-1 0,0 0 0,0 0 0,0 1 0,1-1 0,-1 0 0,0 0 0,1 1 0,-1-1 0,1 0 0,-1 1 0,1-1 0,-1 0 0,1 1 0,-1-1 0,1 1 0,-1-1 0,1 1 0,0-1 0,-1 1 0,1 0 0,0-1 0,0 1 0,-1 0 0,1-1 0,0 1 0,0 0 0,-1 0 0,1 0 0,0-1 0,0 1 0,0 0 0,-1 0 0,1 0 0,0 1 0,0-1 0,0 0 0,-1 0 0,1 0 0,0 0 0,0 1 0,-1-1 0,1 0 0,0 1 0,-1-1 0,1 1 0,1 0 0,2 1 0,0-1 0,0 1 0,-1 0 0,1 0 0,0 0 0,-1 0 0,1 1 0,3 3 0,-2 4 0,-1-1 0,1 1 0,-2 0 0,1 0 0,-1 0 0,-1 0 0,0 1 0,0-1 0,-1 1 0,-1-1 0,0 17 0,0-33 0,-1-6 0,1 0 0,0 0 0,1-1 0,0 1 0,1 0 0,1 0 0,0 0 0,0 0 0,9-18 0,-1 13-227,0 2-1,1-1 1,1 2-1,1-1 1,27-22-1,-17 20-6598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4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43 357 24575,'-5'9'0,"16"-9"0,17-12 0,-22 6 0,0-1 0,-1 0 0,0 1 0,0-2 0,0 1 0,-1-1 0,0 1 0,0-1 0,-1 0 0,0 0 0,-1-1 0,0 1 0,0-1 0,0 1 0,-1-1 0,0-10 0,-1 18 0,0 0 0,0 0 0,0 1 0,0-1 0,0 0 0,0 0 0,0 0 0,0 0 0,0 0 0,0 0 0,0 0 0,0 0 0,-1 0 0,1 0 0,0 1 0,-1-1 0,1 0 0,-1 0 0,1 0 0,-1 0 0,1 1 0,-1-1 0,0 0 0,1 1 0,-1-1 0,0 0 0,0 1 0,1-1 0,-1 1 0,0-1 0,-1 1 0,1 0 0,-1 0 0,0 0 0,0 1 0,1-1 0,-1 1 0,0-1 0,1 1 0,-1 0 0,1 0 0,-1 0 0,1-1 0,-1 2 0,1-1 0,-3 2 0,-5 5 0,1 1 0,0 0 0,-13 18 0,13-14 0,1 0 0,0 0 0,0 1 0,1 0 0,1 0 0,-4 19 0,8-31 0,0 1 0,1 0 0,0 0 0,-1 0 0,1 0 0,0 0 0,0 0 0,1 0 0,-1-1 0,1 1 0,-1 0 0,1 0 0,0 0 0,0-1 0,0 1 0,0 0 0,1-1 0,-1 1 0,1-1 0,-1 1 0,1-1 0,0 0 0,0 0 0,0 0 0,0 0 0,1 0 0,-1 0 0,0-1 0,1 1 0,-1-1 0,1 1 0,0-1 0,-1 0 0,1 0 0,0 0 0,0 0 0,-1-1 0,7 1 0,6 2 0,-1-2 0,1 0 0,0 0 0,-1-1 0,1-1 0,0-1 0,-1 0 0,1 0 0,-1-2 0,0 0 0,0 0 0,0-2 0,0 1 0,-1-2 0,0 0 0,0 0 0,-1-1 0,0-1 0,18-16 0,-15 10 0,0 0 0,0-2 0,-2 1 0,0-2 0,0 0 0,-2 0 0,-1-1 0,0 0 0,-1-1 0,-1 0 0,-1-1 0,8-37 0,-14 53 0,0 0 0,-1 1 0,1-1 0,-1 0 0,0 0 0,0 0 0,-1 1 0,0-1 0,0 0 0,0 1 0,-2-6 0,3 10 0,0-1 0,0 1 0,0-1 0,-1 1 0,1-1 0,0 1 0,-1-1 0,1 1 0,-1 0 0,1-1 0,0 1 0,-1-1 0,1 1 0,-1 0 0,1-1 0,-1 1 0,1 0 0,-1 0 0,1-1 0,-1 1 0,1 0 0,-1 0 0,1 0 0,-1 0 0,0 0 0,1 0 0,-1 0 0,1 0 0,-1 0 0,1 0 0,-2 0 0,0 1 0,0 0 0,-1 0 0,1 1 0,0-1 0,0 1 0,0-1 0,1 1 0,-1 0 0,0 0 0,1 0 0,-1 0 0,-1 2 0,-1 2 0,-1 0 0,2 1 0,-1-1 0,1 1 0,0 0 0,0 0 0,0 0 0,1 0 0,1 0 0,-1 0 0,1 1 0,0-1 0,1 1 0,-1-1 0,2 0 0,-1 1 0,1-1 0,0 1 0,0-1 0,1 0 0,0 0 0,1 0 0,-1 0 0,1 0 0,1 0 0,-1-1 0,1 1 0,0-1 0,0 0 0,1 0 0,0-1 0,7 7 0,-4-4 0,-1 0 0,0 1 0,0 0 0,0 0 0,-1 1 0,6 13 0,-11-21 0,0 0 0,0 0 0,0 0 0,-1 0 0,1 0 0,-1 0 0,0 0 0,1 1 0,-1-1 0,0 0 0,0 0 0,0 0 0,-1 0 0,1 0 0,0 0 0,-1 1 0,1-1 0,-1 0 0,0 0 0,0 0 0,0 0 0,0-1 0,0 1 0,0 0 0,0 0 0,-1-1 0,1 1 0,-1 0 0,1-1 0,-1 0 0,1 1 0,-1-1 0,0 0 0,0 0 0,0 0 0,0 0 0,1 0 0,-1 0 0,0 0 0,-3 0 0,-36 8 0,41-9 0,-1 0 0,1 0 0,-1 1 0,0-1 0,1 0 0,-1 0 0,1 0 0,-1 0 0,1 0 0,-1 0 0,0-1 0,1 1 0,-1 0 0,1 0 0,-1 0 0,1 0 0,-1-1 0,1 1 0,-1 0 0,1 0 0,-1-1 0,1 1 0,-1-1 0,1 1 0,0 0 0,-1-1 0,1 1 0,-1-1 0,1 1 0,0-1 0,0 1 0,-1-1 0,1 1 0,0-1 0,0 1 0,-1-1 0,1 1 0,0-1 0,0 1 0,0-1 0,0 0 0,0 1 0,0-1 0,0 1 0,0-1 0,0 1 0,0-1 0,0 0 0,0 1 0,1-1 0,-1 1 0,0-1 0,0 1 0,1-1 0,-1 1 0,0-1 0,0 1 0,1-1 0,-1 1 0,1 0 0,-1-1 0,0 1 0,1-1 0,0 0 0,125-175 0,-27 41 0,-81 106 0,-14 20 0,1 1 0,0 0 0,1 0 0,-1 1 0,1 0 0,10-9 0,-16 16 0,0-1 0,0 1 0,0 0 0,1 0 0,-1 0 0,0 0 0,0 0 0,0 0 0,1 0 0,-1 0 0,0 0 0,0 0 0,0 0 0,1 0 0,-1 0 0,0 0 0,0 0 0,1 0 0,-1 0 0,0 0 0,0 0 0,0 0 0,1 0 0,-1 0 0,0 0 0,0 1 0,0-1 0,0 0 0,1 0 0,-1 0 0,0 0 0,0 0 0,0 1 0,0-1 0,0 0 0,1 0 0,-1 0 0,0 0 0,0 1 0,0-1 0,0 0 0,0 0 0,0 0 0,0 1 0,0-1 0,0 0 0,0 0 0,4 19 0,-2 16 0,-2 7 0,-1-6 0,1 1 0,1-1 0,3 0 0,0 0 0,3 0 0,14 48 0,-20-83 0,-1 1 0,1 0 0,0 0 0,-1 0 0,1 0 0,-1 0 0,0 0 0,1 0 0,-1 0 0,0 0 0,0 1 0,-1 1 0,1-4 0,0 1 0,0-1 0,-1 1 0,1-1 0,0 1 0,0-1 0,-1 0 0,1 1 0,0-1 0,-1 1 0,1-1 0,0 0 0,-1 0 0,1 1 0,0-1 0,-1 0 0,1 1 0,-1-1 0,1 0 0,-1 0 0,1 0 0,-1 0 0,1 1 0,0-1 0,-1 0 0,1 0 0,-1 0 0,1 0 0,-1 0 0,1 0 0,-1 0 0,-3-1 0,1 0 0,0 0 0,-1 0 0,1 0 0,0-1 0,0 0 0,0 1 0,0-1 0,0 0 0,1 0 0,-1 0 0,1-1 0,-3-2 0,3 4 0,1 0 0,-1-1 0,1 1 0,-1-1 0,1 1 0,-1-1 0,1 0 0,0 1 0,0-1 0,0 0 0,0 0 0,0 0 0,1 0 0,-1 0 0,1 0 0,-1 0 0,1 0 0,-1 0 0,1 0 0,0 0 0,0 0 0,0 0 0,0 0 0,1 0 0,-1 0 0,0 0 0,1 0 0,0 0 0,-1 0 0,1 0 0,0 0 0,0 0 0,0 0 0,0 0 0,0 1 0,1-1 0,-1 0 0,0 1 0,1-1 0,-1 1 0,1 0 0,-1-1 0,1 1 0,3-2 0,10-6 0,0 1 0,1 0 0,0 1 0,24-8 0,-18 8 0,-12 2 0,0 1 0,0 1 0,1 0 0,0 0 0,-1 1 0,1 1 0,21-1 0,-28 2 0,-1 1 0,1 0 0,0 0 0,0 0 0,-1 0 0,1 1 0,-1-1 0,1 1 0,-1 0 0,0 0 0,0 0 0,0 1 0,0-1 0,0 1 0,0-1 0,0 1 0,-1 0 0,0 0 0,1 0 0,-1 1 0,0-1 0,-1 0 0,1 1 0,-1-1 0,3 8 0,4 20-1365,-3-2-5461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54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24575,'5'0'0,"0"4"0,0 5 0,-1 10 0,3 9 0,1 8 0,-2 10 0,-2 6 0,-1 1 0,-1 0 0,-2-5 0,0-2 0,0-6 0,0-12 0,0-21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6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0 195 24575,'0'-4'0,"5"-1"0,8-8 0,7-2 0,8-6 0,7 0 0,10-4 0,5 2 0,-2-3 0,-4 2 0,-11 7-8191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4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24575,'-4'0'0,"-1"4"0,0 10 0,0 2-8191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5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24575,'1'9'0,"0"0"0,1 0 0,0 0 0,0 0 0,1 0 0,6 13 0,8 25 0,-14-29 0,3 14 0,-3-31 0,-3-20 0,0 5 0,1 0 0,0 1 0,1-1 0,1 1 0,4-16 0,-7 27 0,1-1 0,-1 0 0,1 1 0,0-1 0,0 1 0,0 0 0,0-1 0,1 1 0,-1 0 0,1-1 0,-1 1 0,1 0 0,0 0 0,0 0 0,0 0 0,0 1 0,0-1 0,0 1 0,0-1 0,0 1 0,1 0 0,-1-1 0,1 1 0,-1 0 0,1 1 0,-1-1 0,1 0 0,0 1 0,-1-1 0,1 1 0,0 0 0,-1 0 0,6 1 0,-6-1 0,0 1 0,0 0 0,1 0 0,-1-1 0,0 2 0,0-1 0,0 0 0,0 0 0,0 1 0,0-1 0,-1 1 0,1-1 0,0 1 0,-1 0 0,1 0 0,-1 0 0,2 2 0,18 41 0,-19-38 0,1 0 0,-1-1 0,1 0 0,1 0 0,6 11 0,-9-17 0,-1 1 0,1-1 0,-1 0 0,1 1 0,-1-1 0,1 1 0,-1-1 0,1 0 0,0 1 0,-1-1 0,1 0 0,0 0 0,-1 0 0,1 1 0,-1-1 0,1 0 0,0 0 0,-1 0 0,1 0 0,0 0 0,-1 0 0,1 0 0,0 0 0,-1-1 0,1 1 0,0 0 0,-1 0 0,1 0 0,0-1 0,-1 1 0,1 0 0,-1-1 0,1 1 0,-1 0 0,1-1 0,-1 1 0,1-1 0,-1 1 0,1-1 0,-1 1 0,0-1 0,1 1 0,-1-1 0,0 0 0,1 1 0,-1-1 0,0 0 0,18-35 0,-16 31 0,1-3 0,0 1 0,1 0 0,0-1 0,1 1 0,-1 1 0,1-1 0,1 1 0,8-9 0,-13 13 0,1 1 0,0 0 0,0-1 0,-1 1 0,1 0 0,0 0 0,0 0 0,0 0 0,0 1 0,0-1 0,0 0 0,0 1 0,0-1 0,1 1 0,-1 0 0,0 0 0,0 0 0,0 0 0,0 0 0,0 0 0,1 1 0,-1-1 0,0 1 0,0-1 0,0 1 0,0 0 0,0 0 0,0 0 0,0 0 0,-1 0 0,1 0 0,0 0 0,0 1 0,-1-1 0,1 1 0,-1-1 0,3 4 0,-1-1 0,0 0-1,0 0 1,0 1-1,-1-1 1,0 0-1,0 1 0,0 0 1,0-1-1,-1 1 1,1 0-1,-1 0 1,0 5-1,1 66 69,-1-8-1494,3-47-5400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6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116 258 24575,'-4'1'0,"1"-1"0,0 1 0,0 0 0,-1 0 0,1 0 0,0 1 0,0-1 0,0 1 0,0 0 0,0 0 0,1 0 0,-1 0 0,0 0 0,1 0 0,-1 1 0,-1 2 0,-32 46 0,32-42 0,0 1 0,0-1 0,0 1 0,2 0 0,-1 0 0,1 1 0,-1 14 0,3-23 0,-1 0 0,1-1 0,0 1 0,0 0 0,0 0 0,0 0 0,0-1 0,0 1 0,0 0 0,1 0 0,-1 0 0,1-1 0,-1 1 0,1 0 0,0-1 0,0 1 0,-1 0 0,1-1 0,0 1 0,0-1 0,1 1 0,-1-1 0,0 0 0,0 1 0,1-1 0,-1 0 0,1 0 0,-1 0 0,1 0 0,-1 0 0,1 0 0,0-1 0,-1 1 0,1 0 0,0-1 0,0 0 0,-1 1 0,1-1 0,0 0 0,0 0 0,0 0 0,-1 0 0,1 0 0,0 0 0,0 0 0,0-1 0,-1 1 0,1-1 0,3 0 0,0-1 0,0 1 0,-1-1 0,1 0 0,0 0 0,-1-1 0,0 1 0,1-1 0,-1 0 0,0 0 0,0-1 0,-1 1 0,1-1 0,-1 1 0,1-1 0,-1-1 0,-1 1 0,5-7 0,0-3 0,-1-1 0,0 0 0,-1 0 0,3-17 0,-8 35 0,-1 1 0,1 0 0,0 0 0,0 0 0,1 0 0,-1 0 0,1 0 0,0 0 0,0 0 0,0 0 0,0 0 0,1-1 0,0 1 0,-1-1 0,1 1 0,1-1 0,-1 1 0,0-1 0,1 0 0,5 5 0,-6-6 0,0 0 0,1 0 0,-1 0 0,1 0 0,0 0 0,-1 0 0,1-1 0,0 1 0,0-1 0,0 0 0,0 0 0,0 0 0,1 0 0,-1-1 0,0 1 0,0-1 0,0 0 0,1 0 0,-1 0 0,0 0 0,0 0 0,1-1 0,-1 1 0,0-1 0,0 0 0,0 0 0,0 0 0,3-2 0,3-3 0,-1 0 0,-1 0 0,1-1 0,-1 0 0,0 0 0,0-1 0,-1 0 0,0 0 0,-1 0 0,0-1 0,0 1 0,0-1 0,-1-1 0,-1 1 0,0 0 0,0-1 0,3-18 0,1-15 0,-2 0 0,-1-72 0,-4 104 0,-1-40 0,1 51 0,0 0 0,0 0 0,0 0 0,0 0 0,0 0 0,0 0 0,0 0 0,0 0 0,0 0 0,0 0 0,-1 0 0,1 0 0,0 0 0,0 0 0,0 0 0,0 0 0,0-1 0,0 1 0,-1 29 0,1 18 0,2 0 0,2 0 0,16 68 0,-18-105 0,0-1 0,0 0 0,0 0 0,-1 1 0,-1-1 0,0 13 0,0-20 0,0-1 0,0 0 0,0 0 0,0 0 0,-1 0 0,1 0 0,-1 0 0,1 0 0,0 0 0,-1 0 0,0 0 0,1 0 0,-1 0 0,0 0 0,1 0 0,-1 0 0,0-1 0,0 1 0,0 0 0,-1 1 0,0-2 0,0 1 0,0-1 0,0 0 0,0 0 0,0 1 0,0-1 0,0 0 0,1-1 0,-1 1 0,0 0 0,0-1 0,0 1 0,0-1 0,0 1 0,0-1 0,-2-1 0,-28-18 0,27 8 0,6 11 0,-1 0 0,1 0 0,0 1 0,-1-1 0,1 0 0,0 1 0,-1-1 0,1 0 0,0 1 0,0-1 0,0 1 0,0-1 0,0 1 0,0-1 0,-1 1 0,1 0 0,0 0 0,2-1 0,19-4 0,1 1 0,36-2 0,-33 4 0,-1-1 0,28-7 0,-34 5 0,1-2 0,-1 0 0,-1-1 0,18-11 0,-29 16 0,0-2 0,0 1 0,-1-1 0,1 0 0,-1 0 0,-1 0 0,1-1 0,-1 0 0,0 0 0,0 0 0,0-1 0,-1 0 0,3-7 0,-6 13 0,0 0 0,-1 0 0,1 0 0,0 0 0,-1-1 0,0 1 0,1 0 0,-1 0 0,0 0 0,1-1 0,-1 1 0,0 0 0,0 0 0,0-1 0,0 1 0,0 0 0,0 0 0,-1-1 0,1 1 0,0 0 0,-1 0 0,1 0 0,0-1 0,-1 1 0,0 0 0,1 0 0,-1 0 0,0 0 0,1 0 0,-1 0 0,0 0 0,0 0 0,0 0 0,0 1 0,0-1 0,0 0 0,0 0 0,0 1 0,0-1 0,0 1 0,0-1 0,0 1 0,-1-1 0,1 1 0,0 0 0,0 0 0,-3-1 0,0 1 0,-1 0 0,1 0 0,-1 0 0,1 0 0,-1 1 0,1 0 0,-1 0 0,1 0 0,0 1 0,-1-1 0,1 1 0,-5 3 0,3 0 0,-1 0 0,1 1 0,0 0 0,0 0 0,1 0 0,0 1 0,0 0 0,0 0 0,1 0 0,0 0 0,0 1 0,1 0 0,0 0 0,1 0 0,-1 0 0,1 0 0,1 0 0,0 1 0,-1 13 0,2-17 0,0 0 0,0 0 0,0 0 0,1 0 0,0-1 0,-1 1 0,2 0 0,-1 0 0,0 0 0,1-1 0,0 1 0,0-1 0,1 1 0,-1-1 0,1 0 0,0 0 0,0 0 0,0 0 0,0-1 0,1 1 0,0-1 0,0 0 0,0 0 0,0 0 0,0-1 0,0 1 0,1-1 0,-1 0 0,1 0 0,-1-1 0,1 1 0,0-1 0,0 0 0,6 1 0,-5-2-57,1 1 0,0-1 1,0 0-1,0-1 0,0 1 0,-1-1 0,1-1 0,0 1 0,-1-1 0,1 0 0,-1-1 1,0 1-1,0-1 0,0-1 0,0 1 0,0-1 0,-1 0 0,1 0 0,-1-1 1,0 1-1,0-1 0,-1-1 0,8-9 0,7-18-6769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8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22 428 24575,'-1'-4'0,"1"0"0,0 1 0,0-1 0,1 0 0,-1 1 0,1-1 0,0 0 0,0 1 0,0-1 0,3-6 0,1-9 0,2-38 0,-2 0 0,-4-82 0,-2 82 0,-3 16 0,-2 30 0,-3 29 0,1 14 0,1 1 0,1 1 0,-1 54 0,9 105 0,-2-176 0,7 73 0,-6-82 0,1 0 0,-1-1 0,1 1 0,1 0 0,-1-1 0,1 0 0,1 0 0,7 12 0,-10-17 0,-1-1 0,1 0 0,0 0 0,0 1 0,0-1 0,0 0 0,0 0 0,1 0 0,-1 0 0,0 0 0,0-1 0,1 1 0,-1 0 0,0-1 0,1 1 0,-1 0 0,1-1 0,-1 0 0,1 1 0,-1-1 0,1 0 0,-1 0 0,1 0 0,-1 0 0,4 0 0,-3-1 0,1 0 0,0 0 0,-1 0 0,1-1 0,0 1 0,-1-1 0,0 0 0,1 0 0,-1 1 0,0-2 0,0 1 0,3-4 0,1-2 0,0 0 0,0-1 0,-1 0 0,0 0 0,-1 0 0,6-19 0,0-34 0,-2 0 0,-4 0 0,-2 0 0,-7-65 0,4 76 0,-1 94 0,-1 22 0,9 125 0,-6-188 0,0 0 0,0-1 0,1 1 0,-1 0 0,0-1 0,1 1 0,-1 0 0,1-1 0,-1 1 0,1-1 0,0 1 0,-1-1 0,1 1 0,0-1 0,0 1 0,0-1 0,0 0 0,0 0 0,1 1 0,-1-1 0,0 0 0,1 0 0,-1 0 0,0 0 0,1-1 0,-1 1 0,3 1 0,-2-2 0,1-1 0,-1 1 0,1 0 0,-1-1 0,0 0 0,1 1 0,-1-1 0,0 0 0,0 0 0,1 0 0,-1-1 0,0 1 0,0 0 0,0-1 0,-1 1 0,1-1 0,0 0 0,1-2 0,6-4 0,-3 2 0,1-1 0,-1 1 0,2 0 0,-1 0 0,1 1 0,13-8 0,-19 12 0,1 1 0,0-1 0,-1 0 0,1 1 0,0-1 0,0 1 0,-1 0 0,1 0 0,0 0 0,0 0 0,0 1 0,-1-1 0,1 1 0,0 0 0,0-1 0,-1 1 0,1 0 0,-1 1 0,1-1 0,-1 0 0,1 1 0,-1-1 0,0 1 0,0 0 0,0 0 0,4 4 0,11 11 0,-11-10 0,1 0 0,1 0 0,-1 0 0,1-1 0,15 9 0,-20-13 0,-1-1 0,1 0 0,-1-1 0,1 1 0,0 0 0,-1-1 0,1 1 0,-1-1 0,1 0 0,0 0 0,0 0 0,-1 0 0,1-1 0,-1 1 0,1-1 0,0 1 0,-1-1 0,1 0 0,-1 0 0,1 0 0,-1 0 0,0-1 0,1 1 0,-1-1 0,0 1 0,0-1 0,2-2 0,7-7 0,-1-1 0,0-1 0,-1 0 0,-1 0 0,0 0 0,0-1 0,-2-1 0,0 1 0,0-1 0,-1 0 0,-1 0 0,3-20 0,-9 18 0,-6 18 0,-7 26 0,12-15 11,1-1 0,0 1 0,1 0 0,0 0 0,1 0 0,0 0-1,1 0 1,0 0 0,1 0 0,3 11 0,-4-17-73,1-1 0,0 0 0,0 0 0,0 0 1,0 0-1,1 0 0,0 0 0,0-1 0,0 1 0,1-1 0,0 0 0,-1 0 1,1 0-1,1-1 0,-1 1 0,0-1 0,1 0 0,0 0 0,-1 0 0,1-1 1,1 0-1,-1 0 0,8 2 0,15-1-6764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8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1 126 24575,'0'8'0,"12"3"0,20-1 0,21-2 0,25-6 0,29-4 0,23-13 0,18-12 0,13-10 0,2-7 0,-26 5-8191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49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 24575,'0'355'0,"0"-355"0,0 1 0,0-1 0,0 0 0,0 1 0,0-1 0,0 0 0,0 1 0,0-1 0,0 0 0,0 1 0,-1-1 0,1 0 0,0 0 0,0 1 0,0-1 0,0 0 0,0 1 0,-1-1 0,1 0 0,0 0 0,0 0 0,-1 1 0,1-1 0,0 0 0,0 0 0,-1 0 0,1 1 0,0-1 0,0 0 0,-1 0 0,1 0 0,0 0 0,-1 0 0,1 0 0,0 0 0,-1 0 0,1 1 0,0-1 0,-1 0 0,1 0 0,0-1 0,-1 1 0,1 0 0,0 0 0,0 0 0,-1 0 0,1 0 0,0 0 0,-1 0 0,1 0 0,0-1 0,-1 1 0,1 0 0,0 0 0,0 0 0,-1-1 0,1 1 0,0 0 0,0 0 0,0 0 0,-1-1 0,1 0 0,-29-22 0,7 5 0,18 15 0,-1 1 0,0 0 0,1-1 0,-1 1 0,0 1 0,0-1 0,0 1 0,0 0 0,0 0 0,0 0 0,0 1 0,-1 0 0,1 0 0,0 0 0,0 0 0,0 1 0,0 0 0,0 0 0,0 1 0,0-1 0,0 1 0,0 0 0,0 0 0,-5 4 0,5-2 0,-1 1 0,1-1 0,0 1 0,1 0 0,-1 0 0,1 1 0,0 0 0,0-1 0,0 1 0,1 1 0,0-1 0,0 0 0,1 1 0,0-1 0,0 1 0,0 0 0,0 11 0,1-14 0,0 1 0,1-1 0,0 0 0,0 0 0,0 0 0,1 0 0,-1 0 0,1 0 0,0 0 0,0 0 0,0 0 0,1 0 0,-1 0 0,1 0 0,0-1 0,0 1 0,0-1 0,1 1 0,-1-1 0,1 0 0,0 0 0,0 0 0,0 0 0,0-1 0,0 1 0,1-1 0,-1 0 0,1 0 0,-1 0 0,1 0 0,0-1 0,5 2 0,-3-1 0,0-1 0,0 0 0,0 0 0,0 0 0,-1-1 0,1 0 0,0 0 0,0-1 0,0 0 0,0 0 0,0 0 0,0-1 0,0 1 0,-1-2 0,1 1 0,-1 0 0,0-1 0,1 0 0,-1 0 0,0-1 0,-1 1 0,6-6 0,-5 2 0,0 1 0,0-1 0,0 0 0,6-15 0,17-24 0,-26 44 0,-1 0 0,1 0 0,0 0 0,0 1 0,0-1 0,0 1 0,0-1 0,1 1 0,-1 0 0,0 0 0,0 0 0,1 0 0,-1 0 0,1 0 0,-1 1 0,1-1 0,-1 1 0,4 0 0,28 1 0,-27 0 0,-1 0 0,0-1 0,0 0 0,0 0 0,0 0 0,1 0 0,-1-1 0,0 0 0,0-1 0,0 1 0,0-1 0,-1 0 0,1-1 0,0 1 0,-1-1 0,1 0 0,4-4 0,-10 6 4,1 1-1,-1-1 1,1 0 0,-1 1-1,1-1 1,-1 0 0,1 1-1,-1-1 1,1 1 0,0-1-1,-1 1 1,1-1-1,0 1 1,-1 0 0,1-1-1,0 1 1,-1 0 0,1-1-1,0 1 1,0 0-1,0 0 1,-1 0 0,1 0-1,0-1 1,0 1 0,0 1-1,-1-1 1,1 0-1,1 0 1,3 26-1478,-5-4-5352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50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50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24575,'0'10'0,"0"0"0,1 1 0,0-1 0,1 0 0,0 0 0,0 0 0,1 0 0,0 0 0,1 0 0,0-1 0,1 1 0,0-1 0,0 0 0,1-1 0,0 1 0,1-1 0,0-1 0,11 11 0,-13-13 0,1 0 0,-1 0 0,0 0 0,-1 1 0,1 0 0,3 6 0,-8-11 0,1 0 0,0 1 0,-1-1 0,1 0 0,-1 0 0,0 1 0,1-1 0,-1 0 0,0 1 0,0-1 0,0 1 0,0-1 0,0 0 0,0 1 0,0-1 0,0 0 0,-1 1 0,1-1 0,0 0 0,-1 1 0,1-1 0,-1 0 0,0 0 0,1 1 0,-1-1 0,0 0 0,0 0 0,0 0 0,0 0 0,1 0 0,-2 0 0,1 0 0,0 0 0,0-1 0,0 1 0,0 0 0,0 0 0,-1-1 0,-1 1 0,-3 2 0,1 0 0,-1-1 0,0 0 0,-1 0 0,1 0 0,0-1 0,0 0 0,-10 0 0,15-1 0,-1 0 0,1 0 0,0 0 0,-1 0 0,1 0 0,-1 0 0,1-1 0,0 1 0,-1 0 0,1-1 0,0 1 0,0-1 0,-1 0 0,1 1 0,0-1 0,0 0 0,0 0 0,0 0 0,0 0 0,0 0 0,0 0 0,0 0 0,0 0 0,0 0 0,1 0 0,-1 0 0,0-1 0,1 1 0,-1 0 0,1 0 0,-1-1 0,1 1 0,0 0 0,-1-1 0,1 1 0,0-1 0,0 1 0,0 0 0,0-1 0,0 1 0,0-1 0,1 1 0,-1 0 0,1-3 0,3-11 0,0 0 0,1 1 0,0 0 0,1 0 0,1 0 0,0 0 0,12-15 0,4-4 0,43-48 0,-60 75 0,0 0 0,0 1 0,0-1 0,1 1 0,-1 0 0,12-5 0,-16 9 0,-1 0 0,0 1 0,1-1 0,-1 0 0,0 1 0,1 0 0,-1-1 0,1 1 0,-1 0 0,1 0 0,-1-1 0,1 1 0,-1 1 0,1-1 0,-1 0 0,1 0 0,-1 0 0,1 1 0,-1-1 0,1 1 0,-1-1 0,0 1 0,1 0 0,-1-1 0,0 1 0,0 0 0,1 0 0,-1 0 0,0 0 0,0 0 0,0 0 0,0 0 0,0 0 0,0 0 0,0 1 0,-1-1 0,1 0 0,0 1 0,-1-1 0,1 0 0,-1 1 0,1-1 0,-1 3 0,9 29-227,-2 2-1,-1-1 1,-2 1-1,-1 0 1,-2 37-1,-1-50-6598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19:52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68 299 24575,'-6'0'0,"1"-1"0,-1 0 0,0 0 0,1 0 0,-1-1 0,1 0 0,-10-4 0,14 6 0,0-1 0,1 1 0,-1-1 0,0 1 0,0-1 0,0 0 0,0 1 0,1-1 0,-1 0 0,0 1 0,1-1 0,-1 0 0,1 0 0,-1 0 0,1 1 0,-1-1 0,1 0 0,-1 0 0,1 0 0,-1-1 0,2 1 0,-1 0 0,0 0 0,1-1 0,-1 1 0,0 0 0,1 0 0,-1 0 0,1 0 0,0 0 0,-1 1 0,1-1 0,0 0 0,0 0 0,-1 0 0,1 0 0,0 1 0,0-1 0,0 0 0,0 1 0,0-1 0,0 1 0,2-1 0,15-7 0,1 1 0,-1 0 0,1 2 0,1 0 0,34-3 0,4-2 0,56-9 0,-54 10 0,76-22 0,-136 31 0,0 0 0,0 0 0,0 0 0,-1 0 0,1 0 0,0 0 0,0 0 0,0 0 0,0 0 0,0-1 0,0 1 0,0 0 0,0 0 0,0 0 0,0 0 0,0 0 0,0 0 0,0 0 0,0 0 0,0 0 0,0 0 0,0 0 0,0-1 0,0 1 0,0 0 0,0 0 0,0 0 0,0 0 0,0 0 0,0 0 0,1 0 0,-1 0 0,0 0 0,0 0 0,0 0 0,0 0 0,0 0 0,0 0 0,0 0 0,0-1 0,0 1 0,0 0 0,0 0 0,-15-1 0,-25 6 0,31-1 0,1 1 0,-1-1 0,1 1 0,0 0 0,0 1 0,0 0 0,1 0 0,0 1 0,-12 14 0,15-17 0,1 1 0,-1 0 0,1 0 0,0 1 0,0-1 0,1 1 0,-1-1 0,1 1 0,0 0 0,1 0 0,-1 0 0,1 0 0,1 0 0,-1 0 0,1 0 0,1 10 0,-1-14 0,0 1 0,0-1 0,0 0 0,1 0 0,-1 0 0,1 0 0,0 0 0,0 0 0,0 0 0,0 0 0,0 0 0,0 0 0,0 0 0,0 0 0,1-1 0,-1 1 0,1 0 0,-1-1 0,1 0 0,0 1 0,0-1 0,-1 0 0,1 0 0,0 0 0,0 0 0,0 0 0,0 0 0,0 0 0,1-1 0,-1 1 0,0-1 0,0 0 0,0 1 0,0-1 0,1 0 0,-1 0 0,0-1 0,0 1 0,0 0 0,1-1 0,-1 1 0,3-2 0,3 0 0,0-1 0,0 0 0,-1-1 0,1 0 0,-1 0 0,1 0 0,-1-1 0,-1 0 0,12-10 0,-11 6 0,0 1 0,-1-1 0,0 0 0,0 0 0,6-16 0,-1 3 0,-8 23 0,0 1 0,0 0 0,0-1 0,1 1 0,-1-1 0,0 0 0,1 0 0,-1 0 0,1 0 0,0 0 0,-1-1 0,1 0 0,0 0 0,-1 0 0,1 0 0,4-1 0,26-18 0,20-7 0,-52 25 0,1 0 0,-1 0 0,1 1 0,-1 0 0,1-1 0,-1 1 0,1 0 0,0 0 0,-1 0 0,1 1 0,-1-1 0,1 1 0,0-1 0,-1 1 0,1 0 0,-1 0 0,0 0 0,1 0 0,3 3 0,-5-3 0,-1-1 0,1 1 0,0-1 0,0 0 0,0 1 0,0-1 0,0 0 0,0 1 0,0-1 0,0 0 0,0 0 0,0 0 0,1 0 0,-1 0 0,0 0 0,0 0 0,0 0 0,0 0 0,0-1 0,0 1 0,0 0 0,0-1 0,0 1 0,0-1 0,0 1 0,-1-1 0,1 1 0,0-1 0,0 0 0,1 0 0,25-30 0,-7 8 0,-18 21 0,0 0 0,-1 1 0,1-1 0,0 1 0,0 0 0,-1 0 0,1-1 0,0 1 0,0 1 0,0-1 0,1 0 0,-1 0 0,0 1 0,0-1 0,0 1 0,0 0 0,1-1 0,-1 1 0,0 0 0,0 0 0,1 1 0,-1-1 0,0 0 0,0 1 0,0-1 0,0 1 0,1 0 0,-1 0 0,0 0 0,0 0 0,2 2 0,2 2 0,-1 1 0,1 1 0,-1-1 0,0 1 0,-1 0 0,0 0 0,4 8 0,23 33 0,-30-48 0,-1 1 0,1 0 0,0 0 0,0-1 0,1 1 0,-1-1 0,0 1 0,0-1 0,0 1 0,0-1 0,0 0 0,0 0 0,1 1 0,-1-1 0,0 0 0,0 0 0,0 0 0,1 0 0,-1 0 0,0-1 0,0 1 0,0 0 0,1 0 0,-1-1 0,0 1 0,0-1 0,0 1 0,0-1 0,0 0 0,0 1 0,0-1 0,0 0 0,0 1 0,0-1 0,0 0 0,-1 0 0,1 0 0,0 0 0,1-2 0,29-45 0,-27 40 0,4-7 0,-1 3 0,0 0 0,0 0 0,13-14 0,-17 22 0,1 1 0,0-1 0,0 1 0,0 0 0,0 0 0,0 1 0,0-1 0,1 1 0,-1 0 0,1 0 0,0 0 0,-1 1 0,7-2 0,-10 3 0,4-1 0,1 1 0,-1-1 0,0 0 0,0 0 0,0-1 0,-1 1 0,1-1 0,0-1 0,0 1 0,-1 0 0,0-1 0,1 0 0,-1 0 0,0 0 0,0-1 0,4-4 0,-14 22 0,0 0 0,2 0 0,0 0 0,0 1 0,1-1 0,1 1 0,1 0 0,0 28 0,3-38 0,0 0 0,0 0 0,1-1 0,-1 1 0,1-1 0,0 1 0,0-1 0,1 0 0,-1 0 0,1 0 0,0-1 0,0 0 0,0 1 0,0-1 0,1-1 0,-1 1 0,1-1 0,0 1 0,0-1 0,0 0 0,7 1 0,3 2 0,0-1 0,1-1 0,-1 0 0,1-1 0,30 1 0,-39-4 0,0 0 0,0 0 0,-1 0 0,1-1 0,0 0 0,-1-1 0,1 1 0,-1-1 0,0-1 0,1 1 0,-2-1 0,1 0 0,0 0 0,-1 0 0,0-1 0,0 0 0,0 0 0,0-1 0,-1 1 0,0-1 0,0 0 0,3-8 0,0 2 0,-2 0 0,0 0 0,-1 0 0,0-1 0,0 1 0,-1-1 0,-1 0 0,-1 0 0,1 0 0,-3-26 0,2 38 0,-1 0 0,0 0 0,0 0 0,0 0 0,0 0 0,0 0 0,0 0 0,-1 0 0,1 0 0,0 0 0,0 1 0,-1-1 0,1 0 0,0 0 0,-1 0 0,1 0 0,-1 0 0,1 1 0,-1-1 0,0 0 0,1 1 0,-1-1 0,0 0 0,1 1 0,-2-2 0,1 2 0,0 1 0,0-1 0,0 0 0,0 0 0,0 1 0,0-1 0,0 1 0,0-1 0,1 1 0,-1-1 0,0 1 0,0-1 0,0 1 0,1 0 0,-1-1 0,0 1 0,1 0 0,-1 0 0,0 0 0,-27 46 0,24-37 0,1 0 0,0 0 0,0 1 0,1-1 0,0 1 0,1 0 0,0 0 0,0-1 0,3 21 0,-2-28 0,1 1 0,0-1 0,-1 0 0,1 0 0,0 1 0,1-1 0,-1 0 0,0 0 0,1 0 0,0 0 0,0-1 0,0 1 0,0 0 0,0-1 0,0 1 0,1-1 0,-1 0 0,1 0 0,0 0 0,-1 0 0,1 0 0,0-1 0,0 1 0,0-1 0,1 0 0,-1 0 0,0 0 0,0 0 0,1 0 0,-1-1 0,0 1 0,1-1 0,-1 0 0,6-1 0,-3 1-50,-1-1-1,1 0 1,-1 0-1,0 0 0,1-1 1,-1 0-1,0 0 1,0 0-1,0-1 1,0 1-1,0-1 0,-1 0 1,1-1-1,-1 1 1,0-1-1,0 0 1,0 0-1,-1 0 0,1 0 1,-1-1-1,0 0 1,0 1-1,-1-1 1,1 0-1,-1 0 1,3-11-1,4-12-6775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23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24575,'0'-2'0,"0"0"0,1 0 0,-1 0 0,1-1 0,0 1 0,-1 0 0,1 0 0,0 0 0,0 0 0,1 0 0,-1 0 0,0 1 0,0-1 0,1 0 0,0 1 0,-1-1 0,1 1 0,0-1 0,-1 1 0,1 0 0,0-1 0,0 1 0,0 0 0,0 0 0,0 1 0,0-1 0,1 0 0,-1 1 0,0-1 0,0 1 0,5-1 0,9-1 0,0 1 0,0 0 0,21 3 0,-29-2 0,157 12 0,57 2 0,694-15 0,-861-2 0,0-2 0,94-23 0,-94 16 0,0 2 0,93-5 0,-101 17-61,-34 0-102,-1-1 0,1-1 0,0 0 0,0-1 0,-1 0 0,1-1 0,23-6 0,-27 2-6663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6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0 24575,'-4'1'0,"-1"-1"0,1 1 0,-1 0 0,1 1 0,0-1 0,-1 1 0,1 0 0,0 0 0,0 0 0,0 0 0,0 1 0,1-1 0,-1 1 0,-3 4 0,-46 50 0,44-46 0,1-1 0,1 1 0,0-1 0,0 1 0,1 1 0,1-1 0,0 1 0,0 0 0,2 0 0,-1 0 0,1 1 0,1-1 0,0 1 0,0 15 0,2-22 0,0 0 0,0 0 0,1 0 0,-1 0 0,1 0 0,1 0 0,-1 0 0,1 0 0,0-1 0,0 1 0,1-1 0,-1 1 0,1-1 0,0 0 0,1 0 0,0 0 0,-1 0 0,1-1 0,1 0 0,-1 0 0,1 0 0,-1 0 0,1 0 0,0-1 0,0 0 0,1 0 0,-1-1 0,1 1 0,8 1 0,-5-1 12,1 0 0,-1-2 0,1 1 0,0-1 0,0 0 0,0-1 0,0 0 0,-1-1 0,14-2 0,-17 2-90,-1-1 0,0 1 0,0-1-1,0 0 1,-1 0 0,1 0 0,0-1 0,-1 0 0,0 0-1,1 0 1,-1 0 0,0-1 0,-1 1 0,1-1 0,-1 0-1,1 0 1,-1-1 0,4-7 0,6-16-6748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49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24575,'56'3'0,"65"12"0,28 3 0,842-3 0,-624-19 0,-323 6 0,-31-1 0,0 0 0,0-1 0,0-1 0,25-3 0,-38 4 0,0 0 0,1-1 0,-1 1 0,0 0 0,1 0 0,-1 0 0,0 0 0,1 0 0,-1 0 0,0-1 0,0 1 0,1 0 0,-1 0 0,0 0 0,0-1 0,1 1 0,-1 0 0,0 0 0,0-1 0,0 1 0,1 0 0,-1-1 0,0 1 0,0 0 0,0-1 0,0 1 0,0 0 0,0-1 0,0 1 0,0 0 0,0-1 0,0 1 0,0 0 0,0-1 0,0 1 0,0 0 0,0-1 0,0 1 0,0 0 0,0 0 0,0-1 0,0 1 0,0 0 0,-1-1 0,1 1 0,0 0 0,0-1 0,0 1 0,-1 0 0,1 0 0,0-1 0,0 1 0,-1 0 0,1 0 0,0 0 0,0-1 0,-1 1 0,1 0 0,0 0 0,-1 0 0,1 0 0,0 0 0,0 0 0,-1 0 0,1-1 0,0 1 0,-1 0 0,0 0 0,-22-12 0,-25-5 0,-18-6 0,61 21 0,1 0 0,-1-1 0,1 1 0,0-1 0,0 0 0,0 0 0,0-1 0,0 1 0,1-1 0,-6-7 0,9 11 0,-1 0 0,1 0 0,0-1 0,0 1 0,-1 0 0,1 0 0,0 0 0,0-1 0,0 1 0,-1 0 0,1 0 0,0-1 0,0 1 0,0 0 0,0 0 0,0-1 0,0 1 0,-1 0 0,1 0 0,0-1 0,0 1 0,0 0 0,0-1 0,0 1 0,0 0 0,0-1 0,0 1 0,0 0 0,0 0 0,0-1 0,1 1 0,-1 0 0,0-1 0,0 1 0,0 0 0,0 0 0,0-1 0,0 1 0,1 0 0,-1 0 0,0-1 0,0 1 0,0 0 0,1 0 0,-1 0 0,0-1 0,0 1 0,1 0 0,18 3 0,22 14 0,-30-9 8,0-1 0,-1 2 0,1 0 0,-2 0 0,1 1 0,-1 0 0,-1 0 0,0 1 0,0 0 0,-1 1 0,-1 0 0,0 0 0,-1 0 0,8 25 0,-11-28-70,0-1 0,0 1 0,-1 0 0,-1-1 1,1 1-1,-1 0 0,-1-1 0,0 1 0,0-1 0,0 1 0,-1-1 0,-1 1 1,1-1-1,-1 0 0,-1 0 0,1 0 0,-1 0 0,-1-1 0,0 0 0,0 1 1,0-2-1,-1 1 0,-11 10 0,-17 11-6764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0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36 24575,'0'-8'0,"0"-11"0,0 11 0,0 13 0,0 15 0,0 12 0,0 8 0,0 2 0,0 2 0,0 1 0,-5-11 0,0-11-8191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1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24575,'0'-4'0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1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24575,'2'13'0,"1"-1"0,-1 1 0,2 0 0,0-1 0,1 0 0,0 1 0,0-2 0,10 15 0,8 21 0,25 89 0,-39-237 0,-6 83 0,-1 1 0,2-1 0,11-31 0,-12 41 0,1-1 0,-1 1 0,1 0 0,1 0 0,0 1 0,0-1 0,1 1 0,-1 0 0,12-10 0,-15 15 0,0 0 0,0 1 0,0-1 0,0 1 0,0 0 0,0 0 0,0-1 0,1 1 0,-1 1 0,0-1 0,1 0 0,-1 0 0,0 1 0,1 0 0,-1-1 0,1 1 0,-1 0 0,1 0 0,-1 0 0,1 1 0,4 0 0,-4 1 0,1-1 0,-1 1 0,1 0 0,-1 0 0,0 0 0,0 1 0,0-1 0,0 1 0,0 0 0,-1 0 0,1 0 0,3 5 0,3 8 0,0 0 0,-1 0 0,0 1 0,8 29 0,-6-9 0,-6-22 0,0 1 0,2-1 0,0 1 0,11 20 0,-17-35 0,1 0 0,-1-1 0,1 1 0,-1 0 0,1-1 0,-1 1 0,1-1 0,0 1 0,-1-1 0,1 1 0,0-1 0,-1 1 0,1-1 0,0 0 0,0 1 0,-1-1 0,1 0 0,0 1 0,0-1 0,0 0 0,0 0 0,-1 0 0,1 0 0,0 0 0,0 0 0,0 0 0,0 0 0,-1 0 0,1 0 0,0-1 0,0 1 0,0 0 0,-1 0 0,1-1 0,0 1 0,0-1 0,-1 1 0,1 0 0,0-1 0,-1 1 0,1-1 0,-1 0 0,1 1 0,0-1 0,-1 1 0,1-1 0,-1 0 0,1-1 0,27-38 0,-26 36 0,62-120 0,-57 109 0,-1-1 0,0 0 0,-1 0 0,-1 0 0,-1 0 0,2-20 0,-5 33 0,-1 18 0,5 30 0,2-29 0,1 0 0,1 0 0,1-1 0,0 0 0,1-1 0,0 0 0,1 0 0,21 19 0,-20-22 0,-1 1 0,0 0 0,-1 1 0,0 0 0,-1 1 0,-1 0 0,0 0 0,-1 1 0,9 24 0,-15-36 0,-1-1 0,1 1 0,-1-1 0,0 1 0,0-1 0,0 0 0,0 1 0,0-1 0,-1 1 0,1-1 0,-1 1 0,0-1 0,0 0 0,1 0 0,-2 1 0,1-1 0,0 0 0,0 0 0,-1 0 0,1 0 0,-1 0 0,1 0 0,-1 0 0,0-1 0,0 1 0,0-1 0,0 1 0,0-1 0,0 0 0,0 1 0,0-1 0,0 0 0,-1-1 0,1 1 0,0 0 0,-1-1 0,1 1 0,-1-1 0,1 0 0,-1 1 0,1-1 0,-1 0 0,1-1 0,0 1 0,-1 0 0,1-1 0,-1 0 0,1 1 0,0-1 0,-1 0 0,1 0 0,0 0 0,0 0 0,0-1 0,-4-2 0,5 2 0,-1 0 0,1 0 0,-1 0 0,1 0 0,0 0 0,0 0 0,0-1 0,0 1 0,0-1 0,1 1 0,-1 0 0,1-1 0,-1 1 0,1-1 0,0 1 0,0-1 0,0 1 0,0-1 0,1 1 0,-1-1 0,1 1 0,-1-1 0,1 1 0,0 0 0,0-1 0,0 1 0,0 0 0,0 0 0,1 0 0,2-4 0,4-6 0,1 0 0,0 1 0,20-19 0,36-26-1365,-39 33-5461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0 340 24575,'3'0'0,"-1"-1"0,0-1 0,0 1 0,-1 0 0,1 0 0,0-1 0,0 1 0,-1-1 0,1 1 0,0-1 0,-1 0 0,0 0 0,1 0 0,-1 1 0,0-1 0,1-3 0,4-3 0,9-12 0,-9 13 0,0 0 0,0-1 0,0 0 0,-1 0 0,0 0 0,-1-1 0,0 0 0,0 1 0,3-15 0,-7 22 0,1 1 0,-1-1 0,0 0 0,0 0 0,0 0 0,1 1 0,-1-1 0,0 0 0,0 0 0,0 0 0,0 0 0,-1 0 0,1 1 0,0-1 0,0 0 0,0 0 0,-1 0 0,1 0 0,0 1 0,-1-1 0,1 0 0,-1 1 0,1-1 0,-1 0 0,1 0 0,-1 1 0,1-1 0,-1 1 0,0-1 0,1 1 0,-1-1 0,0 1 0,1-1 0,-1 1 0,0-1 0,0 1 0,1 0 0,-1 0 0,0-1 0,0 1 0,-1 0 0,1 0 0,-1 0 0,0 0 0,0 0 0,0 1 0,1-1 0,-1 1 0,0-1 0,1 1 0,-1 0 0,0-1 0,1 1 0,-1 0 0,1 0 0,-1 0 0,1 0 0,-1 1 0,1-1 0,-2 3 0,-1 0 0,1 1 0,0 0 0,0 0 0,1-1 0,-1 2 0,1-1 0,0 0 0,1 0 0,-1 1 0,1-1 0,0 1 0,0-1 0,1 1 0,0 0 0,0-1 0,0 1 0,0-1 0,1 1 0,0-1 0,0 1 0,1-1 0,0 1 0,0-1 0,0 0 0,3 6 0,-2-7 0,-1 0 0,1 0 0,0 0 0,0 0 0,0 0 0,0-1 0,1 0 0,0 1 0,-1-1 0,1 0 0,0-1 0,1 1 0,-1-1 0,0 0 0,1 0 0,-1 0 0,1 0 0,-1-1 0,1 0 0,0 0 0,0 0 0,0-1 0,0 1 0,-1-1 0,1 0 0,0-1 0,0 1 0,9-3 0,-8 1 0,0 0 0,1-1 0,-1 1 0,-1-1 0,1-1 0,0 1 0,-1-1 0,1 0 0,-1 0 0,0-1 0,6-7 0,45-63 0,-34 42 0,-22 33 0,0-1 0,0 1 0,0 0 0,0 0 0,0 0 0,0-1 0,0 1 0,0 0 0,1 0 0,-1 0 0,0-1 0,0 1 0,0 0 0,0 0 0,0 0 0,1-1 0,-1 1 0,0 0 0,0 0 0,0 0 0,1 0 0,-1 0 0,0-1 0,0 1 0,0 0 0,1 0 0,-1 0 0,0 0 0,0 0 0,0 0 0,1 0 0,-1 0 0,0 0 0,0 0 0,1 0 0,-1 0 0,0 0 0,0 0 0,1 0 0,-1 0 0,0 0 0,0 0 0,0 0 0,1 0 0,-1 1 0,0-1 0,0 0 0,0 0 0,1 0 0,-1 0 0,0 0 0,0 1 0,0-1 0,1 0 0,-1 0 0,4 20 0,-4 22 0,0-39 0,2-11 0,0-6 0,1 1 0,1 0 0,8-20 0,-5 22 0,-1 0 0,2 1 0,0-1 0,0 1 0,0 1 0,19-16 0,-25 23 0,0 0 0,0 1 0,0-1 0,0 0 0,0 1 0,1 0 0,-1-1 0,0 1 0,1 0 0,-1 0 0,1 1 0,-1-1 0,1 0 0,-1 1 0,1-1 0,-1 1 0,1 0 0,0 0 0,-1 0 0,1 0 0,0 1 0,-1-1 0,1 1 0,-1-1 0,1 1 0,-1 0 0,1 0 0,-1 0 0,0 0 0,1 1 0,-1-1 0,0 1 0,0-1 0,0 1 0,0 0 0,0-1 0,0 1 0,-1 0 0,1 0 0,1 3 0,7 10 0,-2 1 0,0 0 0,-1 0 0,0 1 0,-1 0 0,3 19 0,9 20 0,-18-54 0,1 1 0,-1-1 0,1 0 0,0 0 0,0 0 0,-1-1 0,2 1 0,-1 0 0,0 0 0,0 0 0,0-1 0,1 1 0,-1-1 0,1 1 0,0-1 0,-1 1 0,1-1 0,0 0 0,0 0 0,2 2 0,-2-3 0,0 0 0,0 0 0,-1 0 0,1 0 0,0 0 0,0-1 0,-1 1 0,1-1 0,0 1 0,-1-1 0,1 1 0,0-1 0,-1 0 0,1 0 0,-1 0 0,1 1 0,-1-2 0,0 1 0,2-1 0,6-7 0,-1 0 0,0 0 0,-1 0 0,0-1 0,9-19 0,8-17 0,-3-1 0,21-66 0,-41 73 0,-6 24 0,5 15 0,-1 1 0,1 0 0,-1 0 0,1 0 0,0 0 0,-1 0 0,1 0 0,-1 0 0,1 0 0,0 0 0,-1 0 0,1 0 0,-1 0 0,1 0 0,0 0 0,-1 0 0,1 0 0,-1 0 0,1 0 0,0 0 0,-1 1 0,1-1 0,0 0 0,-1 0 0,1 0 0,0 1 0,-1-1 0,1 0 0,0 1 0,-1-1 0,1 0 0,0 0 0,0 1 0,-1-1 0,1 1 0,0 0 0,-2 2 0,0 0 0,0 0 0,0 0 0,0 1 0,1-1 0,0 1 0,0-1 0,0 1 0,0-1 0,0 1 0,1 0 0,-1 0 0,1-1 0,0 1 0,0 0 0,1-1 0,-1 1 0,1 0 0,-1-1 0,1 1 0,1 0 0,-1-1 0,0 1 0,3 4 0,4 8 0,0-1 0,1-1 0,0 1 0,12 12 0,-15-19 0,6 6 0,0 1 0,-1 0 0,-1 1 0,-1 0 0,11 25 0,-18-38 0,-1 1 0,0 0 0,0 0 0,0-1 0,-1 1 0,1 0 0,-1 0 0,0 0 0,0 0 0,0-1 0,-1 1 0,1 0 0,-1 0 0,0 0 0,0-1 0,0 1 0,-1 0 0,1-1 0,-1 1 0,0-1 0,0 0 0,0 1 0,0-1 0,-1 0 0,1 0 0,-1-1 0,0 1 0,0 0 0,0-1 0,0 0 0,0 0 0,-6 3 0,8-3 0,-1-1 0,0 0 0,1 0 0,-1 1 0,0-1 0,0-1 0,0 1 0,0 0 0,0 0 0,0-1 0,0 1 0,0-1 0,-1 1 0,1-1 0,0 0 0,0 0 0,0 0 0,0 0 0,0 0 0,-1-1 0,1 1 0,0-1 0,0 1 0,0-1 0,0 0 0,0 0 0,0 0 0,0 0 0,0 0 0,1 0 0,-1 0 0,0-1 0,1 1 0,-1-1 0,-2-2 0,3 1 0,0 1 0,-1-1 0,1 0 0,0 0 0,0 0 0,1 1 0,-1-1 0,1 0 0,-1 0 0,1 0 0,0 0 0,0 0 0,0 0 0,0 0 0,1 0 0,0 0 0,-1 0 0,1 0 0,0 0 0,0 0 0,0 1 0,1-1 0,-1 0 0,1 1 0,2-5 0,2-1 0,0 1 0,1 0 0,-1 0 0,1 0 0,1 1 0,-1 0 0,1 0 0,0 1 0,1 0 0,-1 0 0,1 1 0,0 0 0,0 1 0,0 0 0,0 0 0,1 1 0,-1 0 0,16-1 0,-22 4 5,0-1-1,0 1 1,0 0-1,0 0 0,0 0 1,0 0-1,-1 0 1,1 1-1,0-1 1,-1 1-1,1-1 0,-1 1 1,0 0-1,1 0 1,-1 0-1,0 1 1,0-1-1,0 0 1,-1 1-1,1-1 0,-1 1 1,1 0-1,-1-1 1,0 1-1,0 0 1,1 3-1,1 2-169,-1 0 0,-1 0 0,1 0 0,-1 0 0,0 0 0,-1 1 0,0-1 0,-1 11 0,-4 5-6661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3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4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24575,'3'3'0,"1"0"0,-1 0 0,0 1 0,0-1 0,0 1 0,0 0 0,-1-1 0,1 1 0,-1 0 0,0 1 0,0-1 0,0 0 0,-1 1 0,0-1 0,1 1 0,-1 5 0,6 12 0,12 31 0,1 5 0,18 76 0,-34-92 0,-3-41 0,-1 1 0,0-1 0,-1 1 0,1-1 0,0 0 0,0 1 0,-1-1 0,1 1 0,0-1 0,-1 0 0,1 1 0,-1-1 0,0 0 0,0 0 0,1 0 0,-1 1 0,0-1 0,0 0 0,0 0 0,0 0 0,0 0 0,0 0 0,0-1 0,-1 1 0,-1 1 0,-3-2 0,11-8 0,11-7 0,11 0 0,0 2 0,1 1 0,0 1 0,57-14 0,-43 13 0,-37 10 0,0 0 0,1 0 0,-2-1 0,1 0 0,0 0 0,8-7 0,-10 7 0,0 0 0,1 0 0,-1 1 0,1-1 0,0 1 0,0 0 0,0 0 0,0 1 0,7-3 0,-10 4 0,0 0 0,1 1 0,-1-1 0,0 0 0,0 1 0,0-1 0,0 0 0,0 1 0,0-1 0,0 1 0,0 0 0,0-1 0,0 1 0,0 0 0,0 0 0,-1-1 0,1 1 0,0 0 0,0 0 0,-1 0 0,1 0 0,-1 0 0,1 0 0,-1 0 0,1 0 0,-1 0 0,1 0 0,-1 0 0,0 2 0,12 44 0,-9-30 0,-1-12 0,-1 1 0,1-1 0,1 1 0,-1-1 0,1 0 0,0 0 0,0 0 0,0 0 0,1-1 0,-1 1 0,1-1 0,1 0 0,-1 0 0,6 4 0,-6-5 0,-1-1 0,1-1 0,0 1 0,0 0 0,0-1 0,0 0 0,0 0 0,0 0 0,0 0 0,0-1 0,0 0 0,0 0 0,0 0 0,0 0 0,0 0 0,1-1 0,-1 0 0,0 0 0,0 0 0,-1 0 0,6-3 0,-2 0-151,0 1-1,0-2 0,-1 1 0,0-1 1,0 0-1,0 0 0,-1 0 1,8-10-1,9-15-6674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5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24575,'0'-9'0,"4"-1"0,1 8 0,0 12 0,-1 17 0,7 20 0,2 15 0,-2 7 0,-2 2 0,-3-4 0,-3-10 0,-1-9 0,-2-6 0,-8-14 0,-3-11-8191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6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19 358 24575,'-1'-2'0,"-1"0"0,0 1 0,1-1 0,-1 0 0,1 0 0,0 0 0,0 0 0,0 0 0,0 0 0,0 0 0,0-1 0,0 1 0,0 0 0,1-1 0,0 1 0,-1 0 0,1-1 0,0 1 0,0 0 0,0-1 0,1-2 0,0 1 0,0 0 0,0 0 0,1 0 0,0 0 0,0 0 0,0 1 0,0-1 0,1 0 0,-1 1 0,6-6 0,6-4 0,-1 2 0,1 0 0,1 0 0,23-12 0,-18 11 0,4-3 0,1 1 0,1 1 0,0 1 0,0 1 0,32-8 0,-56 19 0,0 0 0,0-1 0,0 1 0,0 0 0,-1 0 0,1 0 0,0 0 0,0 0 0,0 1 0,0-1 0,0 0 0,-1 1 0,1 0 0,0-1 0,0 1 0,-1 0 0,1 0 0,0 0 0,-1 0 0,1 0 0,-1 0 0,1 0 0,-1 1 0,0-1 0,0 0 0,1 1 0,-1-1 0,0 1 0,0-1 0,0 1 0,0 0 0,-1 0 0,1-1 0,0 1 0,-1 0 0,1 2 0,2 9 0,-1 0 0,-1 0 0,0-1 0,-1 20 0,1-1 0,-1-27 0,0 0 0,0-1 0,1 1 0,0 0 0,0 0 0,0 0 0,0-1 0,1 1 0,-1-1 0,1 1 0,0-1 0,0 1 0,0-1 0,0 0 0,1 0 0,-1 0 0,1 0 0,3 2 0,-4-4 0,0 0 0,1 0 0,-1 0 0,0-1 0,0 1 0,1-1 0,-1 1 0,0-1 0,1 0 0,-1 0 0,0 0 0,1 0 0,-1 0 0,0 0 0,1-1 0,-1 1 0,0-1 0,1 0 0,-1 0 0,0 0 0,0 0 0,0 0 0,0 0 0,0 0 0,0-1 0,0 1 0,0-1 0,-1 1 0,1-1 0,0 0 0,1-2 0,4-4 0,0 1 0,-1-1 0,0-1 0,0 1 0,-1-1 0,0 0 0,0-1 0,-1 1 0,0-1 0,-1 0 0,0 1 0,-1-1 0,0-1 0,0 1 0,-1-14 0,0 19 0,-1-1 0,-1 1 0,1-1 0,-1 1 0,0-1 0,0 1 0,-1-1 0,1 1 0,-1 0 0,-1 0 0,1 0 0,-1 0 0,1 0 0,-1 1 0,-1-1 0,1 1 0,-1 0 0,1 0 0,-1 0 0,0 0 0,-1 1 0,1-1 0,-1 1 0,1 0 0,-1 1 0,0-1 0,0 1 0,0 0 0,-10-3 0,10 4 7,0 0 0,0 0 0,0 0 0,0 1 0,0 0 1,-1 0-1,1 0 0,0 0 0,0 1 0,0 0 0,0 0 0,0 1 0,0-1 0,0 1 0,0 0 0,-5 3 0,2 0-172,1 0 0,0 0 0,0 1 0,0-1 0,1 2 0,0-1 0,0 1 0,-8 11 0,-2 8-6661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7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1 480 24575,'11'0'0,"0"0"0,0 0 0,0-1 0,0 0 0,0-1 0,0-1 0,0 1 0,0-2 0,-1 0 0,1 0 0,-1 0 0,0-2 0,-1 1 0,1-1 0,-1 0 0,0-1 0,0 0 0,-1-1 0,14-16 0,-13 11 0,0 0 0,-1-1 0,0 0 0,-2 0 0,1 0 0,-2-1 0,0 0 0,0-1 0,-2 1 0,2-17 0,-3 22 0,0-1 0,-2 1 0,1-1 0,-1 0 0,-1 1 0,0-1 0,0 0 0,-1 1 0,0 0 0,-1-1 0,0 1 0,-1 0 0,0 0 0,-1 1 0,-9-16 0,13 22 0,-1 1 0,-1-1 0,1 1 0,0 0 0,-1-1 0,1 1 0,-1 0 0,1 0 0,-1 1 0,0-1 0,0 0 0,0 1 0,-4-2 0,5 3 0,0 0 0,1-1 0,-1 1 0,0 0 0,0 0 0,0 0 0,0 0 0,0 1 0,0-1 0,0 0 0,0 1 0,0 0 0,1-1 0,-1 1 0,0 0 0,0 0 0,-1 1 0,-1 1 0,-1 1 0,2 0 0,-1 0 0,0 0 0,1 0 0,0 1 0,0-1 0,0 1 0,0 0 0,1 0 0,0 0 0,0 0 0,0 0 0,-1 7 0,-5 27 0,2-1 0,2 1 0,0 43 0,11 116 0,-6-206 0,0-1 0,1 1 0,1 0 0,-1 0 0,1 1 0,0-1 0,1 0 0,0 1 0,0 0 0,0 0 0,1 0 0,9-10 0,-11 14 0,0 0 0,0 0 0,0 0 0,0 1 0,0-1 0,1 1 0,-1 0 0,1 0 0,0 0 0,-1 0 0,1 1 0,0-1 0,7 0 0,-8 2 0,0-1 0,0 2 0,0-1 0,0 0 0,0 1 0,0-1 0,0 1 0,0 0 0,0 0 0,0 0 0,0 0 0,0 1 0,0-1 0,0 1 0,-1 0 0,1-1 0,-1 1 0,0 1 0,1-1 0,2 4 0,17 18 0,-17-17 0,1 0 0,0 0 0,1-1 0,-1 0 0,1 0 0,14 9 0,-17-14 0,-1 0 0,1 1 0,0-2 0,-1 1 0,1 0 0,0-1 0,-1 1 0,1-1 0,0 0 0,0 0 0,0 0 0,-1-1 0,1 0 0,0 1 0,-1-1 0,1-1 0,-1 1 0,1 0 0,-1-1 0,7-3 0,5-4 0,-1-1 0,0 0 0,-1-1 0,21-22 0,12-10 0,-45 43 0,0 0 0,-1-1 0,1 1 0,-1 0 0,1 0 0,-1-1 0,1 1 0,0 0 0,-1 0 0,1 0 0,0 0 0,-1 0 0,1 0 0,-1 0 0,1 0 0,0 0 0,-1 0 0,1 0 0,0 0 0,-1 0 0,1 1 0,-1-1 0,1 0 0,0 0 0,-1 1 0,1-1 0,-1 0 0,1 1 0,-1-1 0,1 1 0,-1-1 0,1 0 0,-1 1 0,0-1 0,1 1 0,-1-1 0,0 1 0,1 0 0,-1-1 0,0 1 0,1-1 0,-1 1 0,0 0 0,0-1 0,0 1 0,0-1 0,0 1 0,0 0 0,0-1 0,0 2 0,8 36 0,-8-37 0,3 31-1365,-1-2-5461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1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24575,'1'-6'0,"0"0"0,0 1 0,0 0 0,1-1 0,-1 1 0,2 0 0,-1 0 0,0 0 0,1 0 0,0 0 0,0 0 0,0 1 0,1-1 0,0 1 0,0 0 0,0 0 0,0 1 0,0-1 0,1 1 0,0 0 0,8-5 0,-8 6 0,0-1 0,-1 1 0,1-1 0,0 1 0,0 1 0,1-1 0,-1 1 0,0 0 0,0 0 0,1 0 0,-1 1 0,0 0 0,1 0 0,-1 0 0,1 1 0,-1 0 0,0 0 0,0 0 0,1 1 0,-1-1 0,0 1 0,8 5 0,-8-3 0,-1 0 0,-1 0 0,1 1 0,0-1 0,-1 1 0,0 0 0,0 0 0,-1 0 0,1 0 0,-1 0 0,0 1 0,-1-1 0,1 1 0,-1-1 0,0 1 0,0 10 0,1 13 0,-4 55 0,2-79 0,-7 45 0,5-40 0,0 0 0,1 1 0,0-1 0,1 21 0,0-30 0,0-1 0,0 1 0,0-1 0,0 1 0,1-1 0,-1 1 0,0 0 0,0-1 0,0 1 0,0-1 0,1 1 0,-1-1 0,0 0 0,0 1 0,1-1 0,-1 1 0,0-1 0,1 1 0,-1-1 0,1 0 0,-1 1 0,0-1 0,1 0 0,-1 1 0,1-1 0,-1 0 0,1 0 0,-1 1 0,1-1 0,-1 0 0,1 0 0,-1 0 0,1 0 0,-1 0 0,2 0 0,22-8 0,17-24 0,-12 5-227,1 0-1,1 3 1,2 0-1,0 2 1,53-26-1,-56 34-6598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7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24575,'8'0'0,"7"0"0,0 0-8191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8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230 267 24575,'-9'0'0,"0"1"0,0 0 0,0 1 0,0 0 0,0 0 0,0 1 0,0 0 0,1 1 0,0 0 0,0 0 0,0 1 0,0 0 0,1 0 0,-1 1 0,1 0 0,-10 11 0,8-7 0,1 0 0,0 0 0,1 1 0,0 0 0,0 0 0,1 0 0,1 1 0,0 0 0,1 0 0,0 1 0,-3 15 0,7-26 0,-1 0 0,1 1 0,-1-1 0,1 0 0,0 0 0,0 0 0,0 0 0,0 0 0,1 1 0,-1-1 0,1 0 0,-1 0 0,1 0 0,-1 0 0,1 0 0,0 0 0,0 0 0,0 0 0,0 0 0,1-1 0,-1 1 0,2 2 0,-1-3 0,-1-1 0,1 1 0,-1 0 0,1-1 0,0 1 0,-1-1 0,1 0 0,0 1 0,-1-1 0,1 0 0,0 0 0,-1 0 0,1 0 0,0 0 0,-1-1 0,1 1 0,0 0 0,-1-1 0,1 1 0,0-1 0,-1 0 0,1 1 0,-1-1 0,1 0 0,-1 0 0,0 0 0,1 0 0,0-2 0,31-28 0,-28 24 0,0 1 0,1 1 0,0-1 0,0 1 0,0 0 0,1 0 0,7-4 0,-13 9 0,0-1 0,1 1 0,-1-1 0,0 1 0,1 0 0,-1 0 0,0-1 0,1 1 0,-1 0 0,1 0 0,-1 0 0,0 1 0,1-1 0,-1 0 0,0 0 0,1 1 0,-1-1 0,2 2 0,0-1 0,-1 1 0,0 0 0,0 0 0,0 0 0,0 0 0,0 0 0,0 0 0,0 0 0,-1 1 0,1-1 0,-1 1 0,2 3 0,4 11 0,-1 0 0,-1 0 0,0 1 0,-1-1 0,-1 1 0,1 31 0,-3-16 0,-1 0 0,-9 60 0,7-84 0,0 0 0,0 0 0,-1-1 0,0 1 0,-1-1 0,0 0 0,0 1 0,-1-2 0,-9 13 0,11-16 0,0 0 0,0-1 0,0 0 0,-1 1 0,0-1 0,1-1 0,-1 1 0,0 0 0,0-1 0,-1 0 0,1 0 0,0 0 0,-1 0 0,1-1 0,-1 0 0,0 0 0,1 0 0,-1-1 0,0 1 0,-5-1 0,8 0 0,-1 0 0,1-1 0,0 1 0,-1-1 0,1 1 0,0-1 0,0 0 0,0 0 0,-1 0 0,1 0 0,0 0 0,0 0 0,0-1 0,1 1 0,-1-1 0,0 1 0,0-1 0,1 0 0,-1 1 0,1-1 0,0 0 0,-1 0 0,1 0 0,0 0 0,0-1 0,0 1 0,0 0 0,1 0 0,-1 0 0,1-1 0,-1 1 0,1 0 0,0-1 0,0 1 0,0 0 0,0-5 0,1-3 0,0-1 0,0 1 0,1 0 0,0-1 0,1 1 0,8-19 0,15-24 0,65-95 0,-12 22 0,80-211 0,-110 224 0,-49 113 0,0 0 0,0 0 0,0 0 0,0-1 0,-1 1 0,1 0 0,0 0 0,0 0 0,0 0 0,0 0 0,0-1 0,0 1 0,0 0 0,0 0 0,0 0 0,1 0 0,-1 0 0,0-1 0,0 1 0,0 0 0,0 0 0,0 0 0,0 0 0,0 0 0,0-1 0,0 1 0,0 0 0,0 0 0,0 0 0,1 0 0,-1 0 0,0 0 0,0 0 0,0 0 0,0 0 0,0 0 0,0-1 0,1 1 0,-1 0 0,0 0 0,0 0 0,0 0 0,0 0 0,0 0 0,1 0 0,-1 0 0,0 0 0,0 0 0,0 0 0,0 0 0,0 0 0,1 0 0,-1 0 0,0 0 0,0 0 0,0 1 0,0-1 0,0 0 0,0 0 0,1 0 0,-1 0 0,0 0 0,0 0 0,0 0 0,3 15 0,-3 23 0,-5 70 0,3 121 0,2-229 0,-1 0 0,1 1 0,0-1 0,0 0 0,0 0 0,0 1 0,0-1 0,0 0 0,0 0 0,0 1 0,0-1 0,0 0 0,0 0 0,0 0 0,0 1 0,0-1 0,1 0 0,-1 0 0,0 1 0,0-1 0,0 0 0,0 0 0,0 0 0,0 1 0,1-1 0,-1 0 0,0 0 0,0 0 0,0 0 0,0 1 0,1-1 0,-1 0 0,0 0 0,0 0 0,1 0 0,-1 0 0,0 0 0,0 0 0,0 0 0,1 1 0,-1-1 0,0 0 0,0 0 0,1 0 0,10-10 0,11-24 0,-19 29 0,6-9 0,-3 2 0,1 1 0,0 0 0,1 1 0,0 0 0,14-14 0,-19 22 0,-1 1 0,0-1 0,1 0 0,-1 1 0,1-1 0,0 1 0,0 0 0,-1 0 0,1 0 0,0 0 0,0 0 0,0 1 0,0-1 0,0 1 0,0 0 0,0 0 0,0 0 0,0 0 0,0 0 0,0 1 0,0-1 0,0 1 0,-1 0 0,1 0 0,0 0 0,0 0 0,-1 0 0,1 1 0,3 2 0,3 2 11,-1 0-1,0 0 0,0 1 1,-1 0-1,0 1 0,0 0 1,-1 0-1,9 14 0,34 75-831,-41-78 184,5 9-6189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9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0 24575,'3'45'0,"1"-1"0,12 52 0,-1-9 0,14 118 0,-34-201 0,-8-10 0,-27-20 0,11 7 0,16 12 0,0 0 0,-1 2 0,0 0 0,0 0 0,0 1 0,-1 1 0,1 0 0,-24-1 0,33 4 0,0 0 0,0 0 0,0 0 0,1 1 0,-1-1 0,0 1 0,0 0 0,0 1 0,1-1 0,-1 1 0,1 0 0,-1 0 0,1 0 0,0 1 0,0-1 0,0 1 0,0 0 0,0 0 0,0 1 0,1-1 0,0 1 0,0 0 0,0-1 0,0 2 0,0-1 0,1 0 0,0 0 0,0 1 0,-2 5 0,3-8-3,0 0-1,1 0 1,-1 0-1,1 0 1,-1 0-1,1 1 1,0-1-1,0 0 1,0 0-1,0 1 1,0-1-1,0 0 1,0 0-1,1 0 1,-1 1-1,1-1 1,0 0-1,0 0 1,0 0-1,0 0 1,0 0-1,2 3 1,0-2 18,0-1 1,-1 1-1,1-1 0,1 0 1,-1 0-1,0 0 1,0 0-1,1-1 0,-1 1 1,1-1-1,0 0 1,4 1-1,5 0-227,1 0 0,-1 0 0,0-2-1,1 0 1,-1 0 0,21-4 0,8-6-6614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0:59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0 198 24575,'4'0'0,"6"-4"0,4-1 0,13-1 0,1-2 0,9 0 0,-3-7 0,-2-1 0,-8-9 0,-7-10 0,-6-2 0,-6 9 0,-3 18 0,-3 18 0,0 12 0,0 11 0,-1 8 0,1-3-8191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0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2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2 132 24575,'0'51'0,"-1"-11"0,1 0 0,2 0 0,11 61 0,-11-100 0,-1-5 0,2-15 0,2-27 0,-4 30 0,-1 3 0,0 1 0,1-1 0,0 1 0,1-1 0,1 1 0,0 0 0,0 0 0,1 0 0,1 0 0,7-14 0,-11 25 0,0 0 0,0 0 0,-1 0 0,1 0 0,0 0 0,0 0 0,0 0 0,0 1 0,0-1 0,0 0 0,0 0 0,0 1 0,0-1 0,1 1 0,-1-1 0,0 1 0,0-1 0,0 1 0,1 0 0,-1-1 0,0 1 0,0 0 0,1 0 0,-1 0 0,0 0 0,1 0 0,-1 1 0,2-1 0,0 2 0,0-1 0,0 1 0,0-1 0,0 1 0,0 0 0,0 0 0,0 1 0,-1-1 0,0 1 0,4 4 0,4 5 0,-1 2 0,0-1 0,10 24 0,22 79 0,-26-69 0,-12-47 0,-1-12 0,4-31 0,2-18 0,-7 57 0,-1 0 0,1 1 0,1 0 0,-1-1 0,0 1 0,1 0 0,0-1 0,-1 1 0,1 0 0,1 0 0,-1 0 0,0 1 0,1-1 0,-1 0 0,1 1 0,5-4 0,-6 5 0,0 0 0,0 1 0,0-1 0,0 1 0,0-1 0,1 1 0,-1 0 0,0 0 0,0 0 0,0 0 0,0 0 0,0 1 0,0-1 0,0 0 0,0 1 0,0 0 0,0-1 0,0 1 0,0 0 0,0 0 0,0 0 0,0 0 0,0 1 0,-1-1 0,1 0 0,-1 1 0,1-1 0,-1 1 0,2 2 0,33 36 0,-24-24 0,2-1 0,0 0 0,1-1 0,18 13 0,-29-24 0,0 0 0,0 0 0,1-1 0,-1 0 0,1 0 0,-1 0 0,1-1 0,0 1 0,-1-1 0,1 0 0,0 0 0,0-1 0,0 1 0,0-1 0,0 0 0,0-1 0,0 1 0,0-1 0,0 0 0,-1 0 0,10-4 0,-9 2 0,1 0 0,-1-1 0,0 0 0,-1 0 0,1-1 0,-1 1 0,0-1 0,0 0 0,0 0 0,-1 0 0,1 0 0,-1-1 0,-1 1 0,5-11 0,1-7 0,0 0 0,7-33 0,-14 18 0,-7 29 0,-8 22 0,6-2 0,0 1 0,1 1 0,1 0 0,0 0 0,1 0 0,-7 24 0,11-34 0,1 0 0,-1-1 0,1 1 0,-1 0 0,1 0 0,0 0 0,0 0 0,0 0 0,0-1 0,1 1 0,-1 0 0,1 0 0,0 0 0,0-1 0,0 1 0,0 0 0,0-1 0,1 1 0,-1-1 0,1 0 0,-1 1 0,1-1 0,0 0 0,0 0 0,0 0 0,0 0 0,0 0 0,1 0 0,-1-1 0,0 1 0,1-1 0,-1 0 0,1 1 0,0-1 0,-1 0 0,1-1 0,0 1 0,0 0 0,0-1 0,2 1 0,-1-1 0,0 1 0,0-1 0,0 0 0,-1 0 0,1-1 0,0 1 0,0-1 0,0 1 0,-1-1 0,1 0 0,0-1 0,-1 1 0,1-1 0,-1 1 0,1-1 0,-1 0 0,0-1 0,0 1 0,0 0 0,0-1 0,0 0 0,3-4 0,5-7 0,-1 0 0,0 0 0,13-30 0,-1 4 0,-22 40 0,0 0 0,0 0 0,0 0 0,0 0 0,0 0 0,0 0 0,0 0 0,0 0 0,0-1 0,0 1 0,0 0 0,0 0 0,1 0 0,-1 0 0,0 0 0,0 0 0,0 0 0,0 0 0,0 0 0,0 0 0,0 0 0,0 0 0,1 0 0,-1 0 0,0 0 0,0 0 0,0 0 0,0 0 0,0 0 0,0 0 0,1 0 0,-1 0 0,0 0 0,0 0 0,0 0 0,0 0 0,0 0 0,0 0 0,0 0 0,1 0 0,-1 0 0,0 0 0,0 0 0,0 0 0,0 0 0,0 0 0,0 0 0,0 1 0,0-1 0,0 0 0,0 0 0,0 0 0,1 0 0,-1 0 0,0 0 0,0 0 0,0 0 0,0 1 0,0-1 0,0 0 0,0 0 0,0 0 0,0 0 0,0 0 0,0 0 0,0 0 0,0 1 0,0-1 0,0 0 0,3 17 0,-2 17 0,1-30 0,2-10 0,12-26 0,-10 18 0,0 0 0,1 1 0,0 0 0,1 1 0,17-22 0,-23 33 0,-1 0 0,0 0 0,0 0 0,1 0 0,-1 1 0,1-1 0,-1 1 0,1-1 0,-1 1 0,1-1 0,-1 1 0,1 0 0,-1-1 0,1 1 0,-1 0 0,1 0 0,-1 0 0,1 1 0,-1-1 0,1 0 0,-1 1 0,1-1 0,-1 0 0,1 1 0,-1 0 0,1-1 0,-1 1 0,0 0 0,1 0 0,-1 0 0,0 0 0,0 0 0,0 0 0,0 0 0,0 0 0,0 0 0,0 0 0,0 1 0,1 2 0,4 6 0,0 0 0,-1 1 0,-1-1 0,5 16 0,-2-7 0,-5-12 0,1-1 0,0 1 0,1 0 0,0-1 0,0 0 0,0 0 0,1 0 0,0 0 0,10 9 0,-13-14 0,0 0 0,0 1 0,-1-1 0,1 0 0,0-1 0,0 1 0,0 0 0,1 0 0,-1-1 0,0 1 0,0-1 0,0 0 0,0 1 0,1-1 0,-1 0 0,0-1 0,0 1 0,0 0 0,0 0 0,1-1 0,-1 1 0,0-1 0,0 0 0,0 0 0,0 0 0,0 0 0,0 0 0,-1 0 0,1 0 0,0-1 0,0 1 0,-1-1 0,1 1 0,-1-1 0,1 1 0,-1-1 0,2-3 0,7-8 0,-1 0 0,-1-1 0,0-1 0,0 1 0,-2-1 0,8-25 0,22-96 0,-36 134 0,3-40 0,-3 42 0,-1 0 0,1 0 0,0 0 0,0 0 0,0 0 0,0 0 0,0 0 0,0 0 0,0 0 0,0 0 0,0 0 0,-1 0 0,1 0 0,0 0 0,0 0 0,0 1 0,0-1 0,0 0 0,0 0 0,0 0 0,-1 0 0,1-1 0,0 1 0,0 0 0,0 0 0,0 0 0,0 0 0,0 0 0,0 0 0,0 0 0,-1 0 0,1 0 0,0 0 0,0 0 0,0 0 0,0 0 0,0 0 0,0 0 0,0 0 0,0-1 0,0 1 0,0 0 0,0 0 0,0 0 0,0 0 0,-1 0 0,1 0 0,0 0 0,0 0 0,0-1 0,0 1 0,0 0 0,0 0 0,0 0 0,0 0 0,0 0 0,0 0 0,0 0 0,0 0 0,0-1 0,0 1 0,0 0 0,0 0 0,1 0 0,-1 0 0,0 0 0,0 0 0,0 0 0,0-1 0,-6 23 0,5-16 0,0 1 0,0 0 0,0 0 0,1 0 0,1 0 0,-1 0 0,1 0 0,0 0 0,0 0 0,1 0 0,4 9 0,1 1 0,2-1 0,0 0 0,12 15 0,-7-9 0,-11-17 0,0 0 0,-1 0 0,0 0 0,0 0 0,0 1 0,-1-1 0,0 0 0,0 1 0,0 0 0,0-1 0,-1 1 0,0-1 0,-1 7 0,1-10 0,0 0 0,-1 0 0,1 0 0,0 0 0,-1 0 0,0 0 0,1 0 0,-1 0 0,0-1 0,0 1 0,0 0 0,0 0 0,0-1 0,0 1 0,-1-1 0,1 1 0,-1-1 0,1 1 0,-1-1 0,1 0 0,-1 0 0,0 0 0,1 0 0,-1 0 0,0 0 0,0 0 0,0 0 0,0-1 0,0 1 0,0-1 0,0 0 0,0 1 0,0-1 0,0 0 0,0 0 0,0 0 0,0 0 0,-4-2 0,5 2 0,0 0 0,0 0 0,-1 0 0,1-1 0,0 1 0,0-1 0,-1 1 0,1-1 0,0 1 0,0-1 0,0 0 0,0 1 0,0-1 0,0 0 0,0 0 0,0 0 0,0 0 0,0 0 0,0 0 0,0 0 0,1 0 0,-1 0 0,1 0 0,-1-1 0,0 1 0,1 0 0,0 0 0,-1-1 0,1 1 0,0 0 0,0 0 0,0-1 0,0 1 0,0 0 0,0-1 0,0 1 0,0 0 0,0-1 0,0 1 0,1 0 0,-1 0 0,1-1 0,-1 1 0,1 0 0,-1 0 0,2-2 0,3-7 0,0 0 0,0 0 0,1 0 0,6-8 0,-1 3 0,1 1 0,0 0 0,0 1 0,2 0 0,25-19 0,-36 30 0,0 0 0,0 1 0,0-1 0,0 1 0,0-1 0,0 1 0,0 0 0,0 0 0,1 0 0,-1 1 0,0-1 0,1 1 0,-1 0 0,0 0 0,1 0 0,3 1 0,-4 0 0,0 0 0,0 0 0,-1 1 0,1 0 0,-1-1 0,1 1 0,-1 0 0,0 0 0,1 0 0,-1 1 0,0-1 0,-1 1 0,1-1 0,0 1 0,-1-1 0,1 1 0,-1 0 0,0 0 0,0-1 0,0 1 0,1 5 0,9 57-1365,-10-32-5461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2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3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 24575,'-2'58'0,"0"-41"0,1 1 0,1 0 0,0 0 0,1 0 0,1-1 0,1 1 0,5 17 0,-8-33 0,1-1 0,-1 1 0,1-1 0,0 1 0,-1-1 0,1 0 0,0 1 0,0-1 0,0 0 0,0 1 0,0-1 0,0 0 0,0 0 0,1 0 0,-1 0 0,0 0 0,1 0 0,-1 0 0,0 0 0,1-1 0,-1 1 0,1-1 0,-1 1 0,1-1 0,2 1 0,-2-1 0,1 0 0,0-1 0,-1 1 0,1-1 0,-1 0 0,1 1 0,-1-1 0,1 0 0,-1-1 0,1 1 0,-1 0 0,0-1 0,0 1 0,2-3 0,2 0 0,0-2 0,0 1 0,-1-1 0,0 1 0,0-1 0,-1-1 0,0 1 0,0-1 0,6-13 0,-10 17 0,1 0 0,-1-1 0,1 1 0,-1 0 0,0 0 0,-1 0 0,1-1 0,0 1 0,-1 0 0,0 0 0,0 0 0,0 0 0,0 0 0,0 0 0,-1 0 0,1 0 0,-1 0 0,0 1 0,0-1 0,0 0 0,0 1 0,-3-4 0,-10-13 0,15 19 0,0 0 0,-1-1 0,1 1 0,0 0 0,-1-1 0,1 1 0,0 0 0,0-1 0,-1 1 0,1-1 0,0 1 0,0 0 0,0-1 0,0 1 0,-1-1 0,1 1 0,0-1 0,0 1 0,0-1 0,0 1 0,0-1 0,0 1 0,0 0 0,0-1 0,0 1 0,1-1 0,-1 1 0,0-1 0,0 1 0,0-1 0,0 1 0,1 0 0,-1-1 0,0 1 0,0-1 0,1 1 0,-1 0 0,0-1 0,1 1 0,-1 0 0,0 0 0,1-1 0,-1 1 0,0 0 0,1 0 0,-1-1 0,1 1 0,-1 0 0,1 0 0,-1 0 0,0 0 0,1-1 0,-1 1 0,1 0 0,-1 0 0,1 0 0,-1 0 0,1 0 0,-1 0 0,1 0 0,-1 1 0,1-1 0,-1 0 0,0 0 0,1 0 0,-1 0 0,1 0 0,-1 1 0,1-1 0,3 1 0,-1-1 0,1 1 0,-1 0 0,1 0 0,-1 0 0,1 1 0,-1-1 0,5 4 0,20 30 0,-25-31 0,0 1 0,0 0 0,1-1 0,0 1 0,0-1 0,0 0 0,7 5 0,-10-8 0,0-1 0,1 1 0,-1-1 0,1 0 0,-1 1 0,0-1 0,1 0 0,-1 0 0,0 0 0,1 0 0,-1 0 0,1-1 0,-1 1 0,0 0 0,1-1 0,-1 1 0,0-1 0,1 1 0,-1-1 0,0 1 0,0-1 0,0 0 0,0 0 0,1 0 0,-1 1 0,0-1 0,0 0 0,-1 0 0,1-1 0,0 1 0,0 0 0,0 0 0,-1 0 0,1-1 0,0 1 0,0-2 0,10-14 0,2 0 0,0 0 0,2 1 0,19-18 0,-30 31 0,0-1 0,0 1 0,0 0 0,0 0 0,0 0 0,0 1 0,1-1 0,0 1 0,-1 0 0,1 0 0,0 1 0,0 0 0,0 0 0,0 0 0,0 0 0,0 1 0,0-1 0,0 1 0,0 1 0,0-1 0,0 1 0,0 0 0,9 2 0,-11-1 0,0 0 0,0 0 0,0 0 0,0 0 0,-1 1 0,1-1 0,-1 1 0,0 0 0,1-1 0,-1 1 0,0 0 0,-1 0 0,1 1 0,1 4 0,18 53 0,-14-39 0,9 43-1365,-11-38-5461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4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0 24575,'1'95'0,"4"0"0,5-1 0,38 168 0,-30-206 0,-45-77 0,13 9 0,-1 1 0,1 1 0,-2 0 0,-21-10 0,32 18 0,0 0 0,0 1 0,0-1 0,0 1 0,0 0 0,0 0 0,0 1 0,0-1 0,0 1 0,0 0 0,0 1 0,-1-1 0,1 1 0,0 0 0,0 0 0,0 1 0,0-1 0,1 1 0,-1 0 0,-6 4 0,4 0 0,-1-1 0,2 1 0,-1 0 0,1 1 0,-1-1 0,2 1 0,-1 1 0,1-1 0,0 1 0,1 0 0,-5 10 0,7-15 0,1 0 0,-1 0 0,1 0 0,0 0 0,0 1 0,0-1 0,0 0 0,0 1 0,1-1 0,0 0 0,0 1 0,0-1 0,0 1 0,0-1 0,0 0 0,1 1 0,0-1 0,0 0 0,0 1 0,0-1 0,0 0 0,1 0 0,-1 0 0,1 0 0,0 0 0,0 0 0,0-1 0,0 1 0,0-1 0,1 1 0,-1-1 0,5 3 0,-5-3 0,1-1 0,0 1 0,-1-1 0,1 0 0,0 0 0,0 0 0,0-1 0,0 1 0,-1-1 0,1 0 0,0 1 0,0-1 0,0 0 0,0-1 0,0 1 0,0-1 0,0 1 0,0-1 0,0 0 0,-1 0 0,1 0 0,0 0 0,-1 0 0,5-4 0,6-4 0,0 0 0,-1-1 0,19-20 0,19-14 0,-43 39-151,1 2-1,0-1 0,0 1 0,0 0 1,1 1-1,-1 0 0,1 0 1,11 0-1,7 0-6674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116 157 24575,'-4'1'0,"0"-1"0,0 1 0,0 0 0,0 0 0,0 1 0,0-1 0,0 1 0,0 0 0,0 0 0,1 0 0,-1 1 0,1-1 0,-1 1 0,1 0 0,0 0 0,0 0 0,0 0 0,-3 6 0,0-1 0,0 1 0,1 0 0,0-1 0,0 2 0,1-1 0,-5 16 0,8-22 0,1 0 0,-1 0 0,0 0 0,1 0 0,0 0 0,0 0 0,0 0 0,0 0 0,0 0 0,0 0 0,1 0 0,0 0 0,-1 0 0,1 0 0,0-1 0,0 1 0,1 0 0,-1 0 0,2 2 0,-1-4 0,-1 0 0,0 0 0,1 0 0,-1 0 0,1 0 0,-1 0 0,1 0 0,-1 0 0,1-1 0,0 1 0,0-1 0,-1 1 0,1-1 0,0 0 0,0 0 0,-1 0 0,1 0 0,0 0 0,0 0 0,-1 0 0,1 0 0,0-1 0,0 1 0,-1 0 0,1-1 0,0 0 0,-1 1 0,1-1 0,-1 0 0,1 0 0,-1 0 0,1 0 0,1-2 0,6-4 0,-1 0 0,1-1 0,-1 0 0,-1 0 0,0-1 0,0 0 0,-1-1 0,0 1 0,6-13 0,21-30 0,-33 51 0,0 1 0,0-1 0,0 0 0,1 1 0,-1-1 0,0 0 0,1 1 0,-1-1 0,1 1 0,-1-1 0,1 0 0,-1 1 0,1-1 0,-1 1 0,1-1 0,0 1 0,-1 0 0,1-1 0,-1 1 0,1 0 0,0-1 0,0 1 0,-1 0 0,1 0 0,0-1 0,-1 1 0,1 0 0,0 0 0,0 0 0,-1 0 0,1 0 0,0 0 0,0 0 0,-1 0 0,1 0 0,0 1 0,0-1 0,-1 0 0,1 0 0,0 1 0,-1-1 0,1 0 0,0 1 0,0 0 0,16 34 0,-8-12 0,-6-18 0,0-1 0,0 1 0,0 0 0,0-1 0,1 0 0,0 0 0,0 0 0,0 0 0,0-1 0,0 1 0,1-1 0,0 0 0,0-1 0,-1 1 0,1-1 0,8 3 0,-10-5 0,1 1 0,-1-1 0,1 0 0,-1 0 0,1 0 0,-1-1 0,0 1 0,1-1 0,-1 0 0,0 1 0,1-2 0,-1 1 0,0 0 0,0-1 0,0 1 0,0-1 0,0 0 0,-1 0 0,1 0 0,0 0 0,-1-1 0,1 1 0,-1-1 0,0 1 0,0-1 0,0 0 0,3-5 0,1-4 0,-1-1 0,0 0 0,0 0 0,-1 0 0,-1-1 0,0 1 0,-1-1 0,-1 1 0,0-1 0,0 0 0,-2-14 0,5-57 0,-3 85 0,-1 0 0,0 1 0,0-1 0,0 0 0,0 0 0,0 0 0,0 0 0,0 0 0,0 1 0,1-1 0,-1 0 0,0 0 0,0 0 0,0 0 0,0 0 0,0 0 0,1 0 0,-1 0 0,0 1 0,0-1 0,0 0 0,0 0 0,1 0 0,-1 0 0,0 0 0,0 0 0,0 0 0,0 0 0,1 0 0,-1 0 0,0 0 0,0 0 0,0 0 0,0 0 0,1 0 0,-1-1 0,0 1 0,0 0 0,0 0 0,0 0 0,0 0 0,1 0 0,-1 0 0,0 0 0,0 0 0,0 0 0,0-1 0,0 1 0,0 0 0,1 0 0,-1 0 0,0 0 0,0 0 0,0-1 0,0 1 0,0 0 0,0 0 0,0 0 0,0 0 0,0-1 0,0 1 0,0 0 0,0 0 0,0 0 0,0-1 0,13 25 0,10 34 0,-14-33 0,13 50 0,-21-75 0,-1 0 0,0 0 0,0 1 0,0-1 0,0 0 0,0 1 0,0-1 0,0 0 0,0 0 0,0 1 0,0-1 0,0 0 0,0 1 0,-1-1 0,1 0 0,0 0 0,0 1 0,0-1 0,0 0 0,0 0 0,0 1 0,-1-1 0,1 0 0,0 0 0,0 1 0,0-1 0,-1 0 0,1 0 0,0 0 0,0 0 0,-1 1 0,1-1 0,0 0 0,0 0 0,-1 0 0,1 0 0,0 0 0,0 0 0,-1 0 0,1 0 0,0 0 0,-1 0 0,1 0 0,0 0 0,0 0 0,-1 0 0,-18-8 0,17 8 0,1-1 0,0 0 0,0 0 0,0 1 0,0-1 0,0 0 0,0 0 0,1 0 0,-1 0 0,0 0 0,0 0 0,1 0 0,-1-1 0,0 1 0,1 0 0,-1 0 0,1 0 0,0-1 0,-1 1 0,1 0 0,0 0 0,0-1 0,0 1 0,0 0 0,0-1 0,0 1 0,0 0 0,0 0 0,0-1 0,1 1 0,-1 0 0,0 0 0,1-1 0,-1 1 0,1 0 0,1-2 0,7-5 0,1 1 0,-1 0 0,2 1 0,-1 0 0,0 1 0,1 0 0,0 1 0,1 0 0,17-4 0,1-2 0,18-7 0,-13 6 0,57-27 0,-90 41 0,-8 10 0,-19 30 0,-6 13 0,29-50 0,0 0 0,0 1 0,0-1 0,1 1 0,0-1 0,0 1 0,1 0 0,0 9 0,0-15 0,0 0 0,0 1 0,0-1 0,0 0 0,0 1 0,1-1 0,-1 0 0,0 0 0,1 1 0,-1-1 0,1 0 0,0 0 0,-1 0 0,1 0 0,0 0 0,-1 0 0,1 0 0,0 0 0,0 0 0,0 0 0,0 0 0,0 0 0,0-1 0,0 1 0,0 0 0,0-1 0,1 1 0,-1-1 0,0 1 0,0-1 0,0 1 0,1-1 0,-1 0 0,0 0 0,0 0 0,1 0 0,-1 0 0,0 0 0,1 0 0,-1 0 0,0 0 0,0 0 0,1-1 0,-1 1 0,0-1 0,0 1 0,0-1 0,1 1 0,-1-1 0,0 0 0,1 0 0,18-14 0,2-1 0,-21 16 0,0 0 0,0 0 0,-1 0 0,1 0 0,0 0 0,0 0 0,0 0 0,0 0 0,-1 0 0,1 0 0,0 0 0,0 1 0,0-1 0,-1 0 0,1 1 0,0-1 0,0 0 0,-1 1 0,1-1 0,0 1 0,-1-1 0,1 1 0,-1 0 0,1-1 0,-1 1 0,1-1 0,-1 1 0,1 0 0,-1 0 0,1 0 0,5 9 22,-1 0 0,-1 0 0,1 1 0,-2-1 0,5 18 0,-5-15-396,0-1 0,2 0-1,8 19 1,4-4-6452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1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11 135 24575,'-8'0'0,"5"0"0,12 0 0,16 0 0,20 0 0,22 0 0,16-4 0,11-1 0,4-8 0,-5-2 0,-11-2 0,-15 1 0,-20-4 0,-21 1 0,-23 4 0,-12 4-8191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07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24575,'0'0'0,"1"-1"0,-1 1 0,0-1 0,0 1 0,0 0 0,0-1 0,0 1 0,0-1 0,1 1 0,-1 0 0,0-1 0,0 1 0,0 0 0,1-1 0,-1 1 0,0 0 0,1-1 0,-1 1 0,0 0 0,1-1 0,-1 1 0,0 0 0,1 0 0,-1 0 0,0-1 0,1 1 0,-1 0 0,1 0 0,-1 0 0,0 0 0,1 0 0,-1 0 0,1 0 0,-1 0 0,1 0 0,-1 0 0,0 0 0,1 0 0,-1 0 0,1 0 0,-1 0 0,1 0 0,-1 0 0,0 0 0,1 1 0,-1-1 0,1 0 0,-1 0 0,1 1 0,22 12 0,-9 5 0,-1-1 0,-1 2 0,0 0 0,-1 0 0,-1 1 0,-1 0 0,7 24 0,5 8 0,148 387 0,-11-24 0,-137-368 0,2-2 0,2-1 0,2 0 0,34 41 0,-38-56 0,1-2 0,1-1 0,2-1 0,0-1 0,2-2 0,45 28 0,-50-36 0,1-2 0,0 0 0,1-2 0,-1-1 0,37 8 0,-45-14 0,0 0 0,0-1 0,1-1 0,-1 0 0,1-2 0,0 0 0,-1-1 0,0 0 0,23-7 0,-38 9 0,0-1 0,0 1 0,0-1 0,0 0 0,0 0 0,0 1 0,0-1 0,-1 0 0,1-1 0,0 1 0,-1 0 0,1 0 0,-1-1 0,1 1 0,-1-1 0,1 1 0,-1-1 0,0 0 0,0 1 0,0-1 0,0 0 0,0 0 0,0-2 0,0 1 0,-1 0 0,0 0 0,0 0 0,0 0 0,0 0 0,-1 0 0,1 0 0,-1 0 0,0 1 0,0-1 0,0 0 0,0 0 0,0 1 0,-3-4 0,-3-6 0,-1 1 0,0 1 0,0-1 0,-2 1 0,1 1 0,-11-9 0,-15-9 0,17 14 0,1-1 0,-25-25 0,42 39 0,0 0 0,0 0 0,0 0 0,1 0 0,-1 0 0,0 0 0,0 0 0,0 0 0,0 0 0,0 0 0,0 0 0,0 0 0,1 0 0,-1 0 0,0 0 0,0-1 0,0 1 0,0 0 0,0 0 0,0 0 0,0 0 0,0 0 0,0 0 0,0 0 0,1 0 0,-1 0 0,0 0 0,0 0 0,0-1 0,0 1 0,0 0 0,0 0 0,0 0 0,0 0 0,0 0 0,0 0 0,0 0 0,0-1 0,0 1 0,0 0 0,0 0 0,0 0 0,0 0 0,0 0 0,21 9 0,26 18 0,-14-7 0,-14-10 0,-1 1 0,-1 1 0,0 1 0,30 28 0,-44-38 0,0 0 0,0 0 0,-1 1 0,1-1 0,-1 1 0,0 0 0,0-1 0,0 1 0,0 0 0,-1 0 0,0 0 0,0 1 0,0-1 0,0 0 0,-1 0 0,1 1 0,-1-1 0,0 0 0,0 0 0,-1 1 0,1-1 0,-1 0 0,0 0 0,0 1 0,0-1 0,-1 0 0,0 0 0,0-1 0,0 1 0,-2 4 0,-99 157 0,84-136-1365,0-7-5461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14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0 303 24575,'16'-18'0,"-2"-1"0,0 0 0,-1-1 0,-1-1 0,15-35 0,4-8 0,-24 53 0,15-29 0,-21 38 0,0 1 0,0-1 0,0 0 0,-1 0 0,1 0 0,0 0 0,-1 0 0,1 0 0,-1 0 0,0 0 0,0 0 0,0 0 0,0 0 0,0 0 0,0-3 0,-4 10 0,0 0 0,1 0 0,-1 1 0,1-1 0,1 1 0,-3 6 0,2-1 0,1 0 0,0 0 0,1 0 0,0 1 0,1-1 0,0 0 0,0 0 0,2 0 0,-1 0 0,1 0 0,5 15 0,7 14 0,31 66 0,-10-28 0,-32-70 0,7 16 0,-1 1 0,-2-1 0,8 40 0,-14-58 0,0-1 0,0 1 0,-1-1 0,0 1 0,0-1 0,0 0 0,-1 1 0,0-1 0,0 1 0,0-1 0,0 0 0,-1 1 0,0-1 0,0 0 0,-1 0 0,1-1 0,-1 1 0,0 0 0,0-1 0,-1 0 0,1 1 0,-9 6 0,11-10 0,0 0 0,0 0 0,0 0 0,0 0 0,-1 0 0,1 0 0,0-1 0,-1 1 0,1 0 0,0-1 0,-1 1 0,1-1 0,-1 1 0,1-1 0,-1 0 0,1 1 0,-1-1 0,1 0 0,-1 0 0,0 0 0,1 0 0,-1-1 0,1 1 0,-1 0 0,1-1 0,-1 1 0,1-1 0,-1 1 0,1-1 0,0 1 0,-1-1 0,1 0 0,0 0 0,0 0 0,-1 0 0,1 0 0,0 0 0,0 0 0,0 0 0,0-1 0,0 1 0,0 0 0,1 0 0,-1-1 0,0 1 0,0-3 0,-2-2 0,1 1 0,1 0 0,-1-1 0,1 0 0,0 1 0,0-1 0,0 0 0,1 0 0,0 1 0,0-1 0,2-10 0,1 5 0,1 0 0,0 1 0,1-1 0,0 1 0,0 0 0,1 1 0,1-1 0,0 1 0,0 0 0,0 1 0,1 0 0,1 0 0,-1 0 0,1 1 0,14-8 0,-18 12 0,-1 0 0,0 0 0,1 1 0,0 0 0,0 0 0,0 0 0,-1 0 0,2 1 0,-1 0 0,0 0 0,0 0 0,0 1 0,0 0 0,1 0 0,-1 0 0,0 0 0,0 1 0,0 0 0,0 0 0,0 0 0,0 1 0,0 0 0,0 0 0,0 0 0,-1 0 0,1 1 0,-1 0 0,1 0 0,-1 0 0,0 0 0,0 1 0,-1-1 0,1 1 0,5 8 0,-3-3-151,-1-1-1,0 2 0,0-1 0,-1 0 1,0 1-1,-1 0 0,0 0 1,3 16-1,-1 8-6674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15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15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24575,'0'22'0,"2"-1"0,0 1 0,1-1 0,11 39 0,-14-64 0,-1 0 0,1 0 0,0 1 0,0-1 0,0 0 0,1 1 0,-1-1 0,1 0 0,0 1 0,0-1 0,3-6 0,21-40 0,-18 40 0,1 0 0,0 0 0,0 1 0,1 0 0,0 0 0,1 1 0,0 0 0,0 1 0,16-9 0,-22 14 0,-1 0 0,1 0 0,0 0 0,0 1 0,0 0 0,0 0 0,0 0 0,0 0 0,1 1 0,-1-1 0,0 1 0,0 0 0,0 1 0,0-1 0,1 1 0,-1-1 0,0 1 0,0 0 0,0 1 0,0-1 0,0 1 0,-1 0 0,1 0 0,0 0 0,-1 0 0,1 1 0,-1-1 0,0 1 0,0 0 0,0 0 0,4 5 0,3 6 0,-1 0 0,-1 1 0,12 25 0,21 38 0,-38-74 0,0 1 0,0-1 0,1 1 0,-1-1 0,1 0 0,1-1 0,-1 1 0,0-1 0,1 0 0,0 0 0,-1 0 0,8 3 0,-9-6 0,-1 1 0,1 0 0,0-1 0,-1 1 0,1-1 0,0 0 0,0 0 0,-1 0 0,1 0 0,0-1 0,-1 1 0,1-1 0,0 0 0,-1 1 0,1-1 0,-1 0 0,1-1 0,-1 1 0,1 0 0,-1-1 0,0 1 0,0-1 0,1 0 0,-1 0 0,-1 0 0,1 0 0,0 0 0,0 0 0,-1 0 0,1 0 0,-1-1 0,0 1 0,2-5 0,5-10 0,0 0 0,-1-1 0,7-32 0,-8 28 0,-1 5 0,2-3 0,-1-1 0,-1-1 0,0 1 0,-2-1 0,1-24 0,-10 27 0,-6 19 0,10 2 0,-1 0 0,1 0 0,0 0 0,-1 1 0,1-1 0,0 0 0,0 1 0,0 0 0,-2 5 0,0 1 0,0 0 0,0 1 0,2-1 0,-1 1 0,1-1 0,0 1 0,1 0 0,0 0 0,1 0 0,0 0 0,0-1 0,1 1 0,0 0 0,4 12 0,-4-18 0,1 1 0,-1-1 0,1 1 0,0-1 0,1 0 0,-1 0 0,1 0 0,-1 0 0,1-1 0,0 1 0,1-1 0,-1 1 0,0-1 0,1 0 0,0 0 0,0-1 0,0 1 0,0-1 0,0 0 0,0 0 0,1 0 0,-1-1 0,1 1 0,-1-1 0,1 0 0,0-1 0,-1 1 0,1-1 0,0 0 0,-1 0 0,10-1 0,-8 0-91,0 1 0,1-2 0,-1 1 0,0-1 0,0 0 0,0 0 0,0 0 0,0-1 0,0 0 0,-1 0 0,1 0 0,-1-1 0,0 0 0,6-6 0,11-16-6735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17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24575,'1'1'0,"-1"0"0,1 0 0,-1 0 0,1 0 0,-1 0 0,1 0 0,0 0 0,-1 0 0,1 0 0,0 0 0,0 0 0,0-1 0,-1 1 0,1 0 0,0-1 0,0 1 0,0-1 0,0 1 0,0-1 0,0 1 0,1-1 0,-1 1 0,0-1 0,0 0 0,0 0 0,0 0 0,0 0 0,0 0 0,1 0 0,-1 0 0,0 0 0,0 0 0,1-1 0,41-5 0,-35 2 0,0 0 0,0-1 0,-1 0 0,1 0 0,-1-1 0,0 1 0,-1-2 0,7-6 0,-10 10 0,0-1 0,0 1 0,-1-1 0,1 1 0,-1-1 0,1 0 0,-1 0 0,0 0 0,-1 0 0,1 0 0,-1 0 0,0-1 0,0 1 0,0-1 0,0 1 0,-1 0 0,0-8 0,0 12 0,0 0 0,0-1 0,0 1 0,0-1 0,0 1 0,0-1 0,-1 1 0,1-1 0,0 1 0,0 0 0,-1-1 0,1 1 0,0-1 0,0 1 0,-1 0 0,1-1 0,0 1 0,-1 0 0,1-1 0,-1 1 0,1 0 0,0 0 0,-1-1 0,1 1 0,-1 0 0,1 0 0,-1 0 0,1 0 0,-1 0 0,1 0 0,-1-1 0,1 1 0,-1 0 0,1 0 0,-1 0 0,1 1 0,0-1 0,-1 0 0,1 0 0,-1 0 0,1 0 0,-1 0 0,1 0 0,-1 1 0,1-1 0,0 0 0,-1 0 0,1 1 0,-1-1 0,1 0 0,0 1 0,-1-1 0,1 0 0,0 1 0,-1-1 0,1 1 0,-22 20 0,15-12 0,1 0 0,0 0 0,0 1 0,1 0 0,0 0 0,0 0 0,2 0 0,-1 1 0,1-1 0,0 1 0,1 0 0,1 0 0,0 0 0,0 20 0,2-24 0,-1 0 0,2 0 0,-1-1 0,1 1 0,0-1 0,0 0 0,0 1 0,1-1 0,0 0 0,1 0 0,-1 0 0,1-1 0,0 1 0,0-1 0,1 0 0,0 0 0,0-1 0,0 1 0,0-1 0,0 0 0,1-1 0,0 1 0,0-1 0,0 0 0,8 3 0,-7-3-54,1-1-1,-1 1 0,0-1 1,1 0-1,-1-1 1,1 0-1,0 0 0,-1-1 1,1 0-1,0 0 1,-1 0-1,1-1 0,-1-1 1,1 1-1,-1-1 0,1 0 1,-1-1-1,0 0 1,0 0-1,0 0 0,0-1 1,-1 0-1,1 0 1,10-10-1,5-7-6771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19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24575,'0'31'0,"-1"8"0,8 68 0,-5-96 0,0-1 0,0 0 0,1 0 0,0 0 0,0 0 0,1-1 0,1 0 0,-1 1 0,2-1 0,-1-1 0,12 14 0,-15-19 0,0-1 0,0 1 0,0-1 0,0 0 0,0 0 0,0 0 0,1 0 0,-1 0 0,1 0 0,0-1 0,-1 1 0,1-1 0,0 0 0,0 0 0,0 0 0,0 0 0,0 0 0,0-1 0,0 1 0,0-1 0,0 0 0,0 0 0,0 0 0,0 0 0,1-1 0,-1 1 0,0-1 0,0 0 0,0 0 0,-1 0 0,1 0 0,0 0 0,0-1 0,0 1 0,2-3 0,0 0 0,0-1 0,0 0 0,-1 0 0,0 0 0,0 0 0,0-1 0,-1 0 0,1 0 0,-1 1 0,-1-2 0,1 1 0,-1 0 0,0 0 0,-1-1 0,2-7 0,1-10 0,-4 34 0,-1 35 0,3-28 0,0-1 0,0 0 0,2 0 0,0 0 0,1 0 0,0-1 0,2 0 0,-1 0 0,2 0 0,0-1 0,19 25 0,-26-37 0,0-1 0,0 0 0,0 0 0,1 1 0,-1-1 0,0 0 0,0 0 0,1 0 0,-1 0 0,1-1 0,-1 1 0,1 0 0,-1-1 0,1 1 0,-1-1 0,1 1 0,-1-1 0,1 0 0,0 1 0,-1-1 0,1 0 0,0 0 0,-1 0 0,1 0 0,0-1 0,2 0 0,-2 0 0,1-1 0,-1 1 0,0-1 0,0 0 0,0 0 0,0 0 0,0 0 0,0 0 0,0-1 0,-1 1 0,1 0 0,-1-1 0,0 1 0,2-4 0,3-9 0,-1 0 0,-1-1 0,0 0 0,2-19 0,1-31 0,-4-110 0,29 239 0,-26-51 0,0-1 0,0 1 0,1-2 0,1 1 0,0-1 0,0 0 0,1 0 0,15 11 0,-21-18 0,1-1 0,-1 1 0,1-1 0,0 0 0,0 0 0,0 0 0,0 0 0,0-1 0,0 1 0,1-1 0,-1-1 0,0 1 0,1 0 0,-1-1 0,0 0 0,1 0 0,-1 0 0,0-1 0,1 1 0,-1-1 0,0 0 0,1 0 0,-1-1 0,0 1 0,0-1 0,0 0 0,0 0 0,6-4 0,-4 1 0,-1 0 0,1 0 0,-1 0 0,1-1 0,-2 0 0,1 0 0,-1 0 0,0 0 0,0-1 0,0 0 0,-1 0 0,0 0 0,-1 0 0,1 0 0,-1 0 0,-1-1 0,1 1 0,-1-1 0,-1 1 0,1-1 0,-2-10 0,1 18 0,0-1 0,0 1 0,-1-1 0,1 1 0,0-1 0,0 1 0,0-1 0,-1 1 0,1-1 0,0 1 0,-1 0 0,1-1 0,0 1 0,-1 0 0,1-1 0,-1 1 0,1 0 0,-1-1 0,1 1 0,-1 0 0,1 0 0,-1-1 0,1 1 0,-1 0 0,1 0 0,-1 0 0,1 0 0,-1 0 0,1-1 0,-1 1 0,1 0 0,-1 0 0,1 1 0,-1-1 0,1 0 0,-1 0 0,1 0 0,-1 0 0,1 0 0,-1 0 0,1 1 0,-1-1 0,1 0 0,-1 1 0,1-1 0,-1 0 0,1 0 0,0 1 0,-1-1 0,1 1 0,-1-1 0,1 0 0,0 1 0,0-1 0,-1 2 0,-22 22 0,15-11 0,1 0 0,1 0 0,0 0 0,1 1 0,1 0 0,0 0 0,1 0 0,0 1 0,-1 28 0,3-38 0,1 1 0,1-1 0,-1 1 0,1-1 0,0 0 0,0 1 0,1-1 0,-1 0 0,1 1 0,0-1 0,1 0 0,5 8 0,-6-10 0,1 0 0,-1 0 0,1-1 0,0 1 0,0-1 0,1 0 0,-1 0 0,0 0 0,1 0 0,-1-1 0,1 1 0,-1-1 0,1 0 0,0 0 0,0 0 0,-1 0 0,1-1 0,0 0 0,0 1 0,5-2 0,7 0-151,-1-2-1,0 0 0,0 0 0,-1-1 1,1-1-1,-1-1 0,0 0 1,24-14-1,14-10-6674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0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146 323 24575,'0'-1'0,"0"0"0,-1 0 0,1-1 0,0 1 0,0 0 0,-1-1 0,1 1 0,-1 0 0,1 0 0,-1 0 0,1-1 0,-1 1 0,0 0 0,1 0 0,-1 0 0,0 0 0,0 0 0,0 0 0,0 1 0,0-1 0,0 0 0,0 0 0,0 1 0,0-1 0,0 0 0,-1 1 0,1-1 0,0 1 0,0-1 0,0 1 0,-1 0 0,1 0 0,0 0 0,-1-1 0,1 1 0,0 0 0,-1 1 0,1-1 0,0 0 0,0 0 0,-1 0 0,1 1 0,-2 0 0,-3 0 0,1 0 0,-1 1 0,1 0 0,0 0 0,0 0 0,0 0 0,0 1 0,0 0 0,-5 3 0,5 0 0,1 0 0,-1-1 0,1 1 0,0 1 0,0-1 0,1 0 0,0 1 0,0 0 0,1 0 0,-2 8 0,3-12 0,0 0 0,0 0 0,0 0 0,1 0 0,-1 0 0,1 0 0,0 0 0,0 0 0,0-1 0,0 1 0,0 0 0,1 0 0,0 0 0,-1 0 0,1 0 0,0 0 0,0-1 0,1 1 0,-1 0 0,0-1 0,1 1 0,0-1 0,-1 1 0,1-1 0,0 0 0,0 0 0,4 4 0,-3-5 0,0 0 0,-1-1 0,1 1 0,0 0 0,0-1 0,-1 0 0,1 1 0,0-1 0,0 0 0,-1 0 0,1-1 0,0 1 0,0-1 0,-1 1 0,1-1 0,0 0 0,-1 0 0,1 0 0,-1 0 0,1 0 0,-1-1 0,1 1 0,-1-1 0,0 0 0,0 1 0,0-1 0,3-3 0,3-3 0,0-1 0,0 1 0,-1-1 0,0 0 0,8-15 0,-8 10 0,0-1 0,-2 0 0,1-1 0,-2 1 0,0-1 0,-1 0 0,0 0 0,0-27 0,-3 43 0,-1 0 0,1 0 0,0 0 0,0 0 0,0 0 0,0 0 0,0 0 0,0 0 0,0 0 0,0 0 0,0 0 0,0 0 0,-1 0 0,1 0 0,0 0 0,0 0 0,0 0 0,0 0 0,0 0 0,0 0 0,0 0 0,0 0 0,0 0 0,0 0 0,-1 0 0,1 0 0,0 0 0,0 0 0,0 0 0,0-1 0,0 1 0,0 0 0,0 0 0,0 0 0,-6 20 0,-4 30 0,10-42 0,0 1 0,1-1 0,0 0 0,0 1 0,1-1 0,0 0 0,0 0 0,1 0 0,0 0 0,0 0 0,1 0 0,0-1 0,1 0 0,-1 0 0,10 10 0,-11-14 0,-1 0 0,1 0 0,0-1 0,0 1 0,0-1 0,0 0 0,1 0 0,-1 0 0,0 0 0,1 0 0,0-1 0,-1 0 0,1 0 0,0 0 0,0 0 0,-1 0 0,1-1 0,0 1 0,0-1 0,0 0 0,0-1 0,0 1 0,-1 0 0,1-1 0,0 0 0,0 0 0,0 0 0,-1-1 0,1 1 0,-1-1 0,1 0 0,-1 0 0,0 0 0,0 0 0,6-6 0,-1 1 0,-1 0 0,0-1 0,0 0 0,0-1 0,-1 0 0,-1 0 0,1 0 0,7-19 0,25-86 0,-32 96 0,-2 5 0,20-83 0,-22 88 0,-1 0 0,0 1 0,-1-1 0,0 0 0,0 1 0,0-1 0,-1 0 0,0 0 0,-4-13 0,5 20 0,0 1 0,0-1 0,0 1 0,0 0 0,0-1 0,0 1 0,0-1 0,0 1 0,-1-1 0,1 1 0,0 0 0,0-1 0,0 1 0,0-1 0,-1 1 0,1 0 0,0-1 0,0 1 0,-1 0 0,1-1 0,0 1 0,0 0 0,-1-1 0,1 1 0,0 0 0,-1 0 0,1-1 0,-1 1 0,1 0 0,0 0 0,-1 0 0,1-1 0,-1 1 0,1 0 0,0 0 0,-1 0 0,1 0 0,-1 0 0,1 0 0,-1 0 0,1 0 0,-1 0 0,1 0 0,0 0 0,-1 0 0,1 0 0,-1 1 0,1-1 0,0 0 0,-1 0 0,1 0 0,-1 1 0,1-1 0,0 0 0,-1 0 0,1 1 0,0-1 0,-1 0 0,1 1 0,0-1 0,0 0 0,-1 1 0,1-1 0,0 0 0,0 1 0,-1-1 0,1 1 0,-1 2 0,0-1 0,0 0 0,0 0 0,0 0 0,0 1 0,1-1 0,-1 0 0,1 1 0,-1-1 0,1 0 0,0 5 0,2-4 0,-1-1 0,1 1 0,0 0 0,-1 0 0,1 0 0,1-1 0,-1 1 0,0-1 0,1 0 0,-1 0 0,1 0 0,0 0 0,-1 0 0,1 0 0,0-1 0,0 1 0,0-1 0,0 0 0,1 0 0,5 1 0,-4 0 0,0 0 0,1 0 0,-1 1 0,0 0 0,0 0 0,7 5 0,-5 0 0,-1 1 0,0 0 0,0 0 0,-1 1 0,0 0 0,-1 0 0,0 0 0,-1 0 0,4 16 0,-4-13 0,1-1 0,0 0 0,1 0 0,0 0 0,1 0 0,7 11 0,-10-20 0,0 0 0,0 0 0,0 0 0,0 0 0,1 0 0,-1-1 0,1 1 0,-1-1 0,1 0 0,0 0 0,0 0 0,0-1 0,0 1 0,0-1 0,0 0 0,1 0 0,-1-1 0,0 1 0,0-1 0,1 0 0,-1 0 0,7-1 0,-4-1 0,0 0 0,0 0 0,0 0 0,-1-1 0,1 0 0,-1 0 0,0-1 0,0 0 0,0 0 0,-1 0 0,1-1 0,-1 0 0,0 0 0,0 0 0,-1 0 0,0-1 0,0 0 0,0 0 0,0 0 0,4-10 0,2-4 0,-1-1 0,-1 0 0,-1 0 0,-1-1 0,5-27 0,-10 46 0,-1 0 0,1 0 0,-1 0 0,0 0 0,0 0 0,0 0 0,-1 0 0,1 0 0,-1 0 0,1 0 0,-1 0 0,0 0 0,0 0 0,-2-3 0,3 5 0,-1 1 0,1-1 0,0 1 0,-1 0 0,1-1 0,0 1 0,-1 0 0,1-1 0,-1 1 0,1 0 0,-1 0 0,1-1 0,0 1 0,-1 0 0,1 0 0,-1 0 0,1 0 0,-1 0 0,1-1 0,-1 1 0,1 0 0,-1 0 0,1 0 0,-1 0 0,1 1 0,-1-1 0,1 0 0,-1 0 0,0 0 0,-1 1 0,0 0 0,0 1 0,1-1 0,-1 0 0,0 1 0,1-1 0,-1 1 0,1-1 0,0 1 0,-1 0 0,-1 2 0,-4 9 0,0 1 0,1 0 0,0 0 0,1 0 0,0 0 0,1 1 0,-2 19 0,4-23 0,0 1 0,1-1 0,1 1 0,-1-1 0,2 1 0,0 0 0,0-1 0,1 1 0,1-1 0,4 13 0,-5-19 6,0-1 0,1 1-1,-1 0 1,1-1 0,1 0-1,-1 0 1,0 0 0,1 0 0,0 0-1,0-1 1,0 1 0,1-1-1,-1 0 1,1-1 0,-1 1-1,1-1 1,0 0 0,0 0 0,0 0-1,7 1 1,-3-1-141,0-1 0,0 0 0,0-1 0,1 0 0,-1 0 0,0-1 0,0 0 0,0-1 0,0 0 0,15-5 0,25-13-6691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1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0 537 24575,'13'-7'0,"-1"-1"0,-1 0 0,1 0 0,-1-2 0,-1 1 0,0-1 0,0-1 0,-1 0 0,0 0 0,-1-1 0,0 0 0,-1 0 0,0-1 0,-1 0 0,-1 0 0,0 0 0,5-21 0,0-10 0,-2 1 0,-2-2 0,-1 1 0,-2-55 0,-8 62 0,-1 27 0,-5 23 0,-3 30 0,1 1 0,3 0 0,1 1 0,-3 48 0,8-61 0,1 0 0,2 1 0,1-1 0,6 43 0,-5-66 0,1-1 0,0 0 0,0 1 0,1-1 0,0-1 0,0 1 0,1 0 0,0-1 0,8 12 0,-8-15 0,-1-1 0,0 1 0,1-1 0,0 0 0,0 0 0,0 0 0,0-1 0,1 1 0,-1-1 0,1 0 0,-1 0 0,1 0 0,0-1 0,-1 0 0,1 0 0,0 0 0,9 0 0,-7-1 0,0 0 0,0-1 0,1 0 0,-1 0 0,0-1 0,0 0 0,0 0 0,0 0 0,-1-1 0,1 0 0,-1 0 0,1-1 0,-1 0 0,0 0 0,-1-1 0,1 1 0,-1-1 0,0 0 0,0-1 0,0 1 0,-1-1 0,0 0 0,7-13 0,2-4 0,-2-2 0,0 1 0,-2-2 0,9-32 0,-11 33 0,-13 41 0,1 0 0,1 1 0,1-1 0,-3 30 0,6-44 0,-1 1 0,1 0 0,0 0 0,0-1 0,0 1 0,1 0 0,-1 0 0,1-1 0,-1 1 0,1 0 0,0-1 0,0 1 0,0-1 0,0 1 0,1-1 0,-1 0 0,1 1 0,-1-1 0,1 0 0,0 0 0,0 0 0,0 0 0,0 0 0,0-1 0,0 1 0,1 0 0,-1-1 0,1 0 0,-1 1 0,1-1 0,-1 0 0,1-1 0,-1 1 0,1 0 0,0-1 0,4 1 0,-2-1 0,-1 1 0,1-1 0,-1-1 0,1 1 0,-1-1 0,1 0 0,-1 0 0,0 0 0,1 0 0,-1-1 0,0 0 0,0 0 0,0 0 0,0 0 0,0-1 0,-1 1 0,1-1 0,-1 0 0,6-6 0,-4 3 0,0 0 0,-1 0 0,0-1 0,0 1 0,0-1 0,-1 0 0,0 0 0,-1 0 0,1-1 0,-1 1 0,1-11 0,-2 12 0,0-1 0,-1 1 0,1-1 0,-1 0 0,-1 1 0,1-1 0,-1 1 0,-1-1 0,1 1 0,-1-1 0,0 1 0,-6-12 0,6 15 0,0-1 0,0 1 0,-1-1 0,0 1 0,1 0 0,-1 0 0,0 0 0,-1 1 0,1-1 0,0 1 0,-1 0 0,1 0 0,-1 0 0,0 0 0,0 0 0,0 1 0,0 0 0,0 0 0,0 0 0,0 0 0,-7 0 0,8 1-91,0 0 0,0 0 0,0 0 0,0 0 0,0 0 0,0 1 0,0 0 0,0-1 0,0 1 0,0 0 0,0 0 0,1 1 0,-1-1 0,-4 4 0,-10 10-6735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2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32 24575,'0'31'0,"-1"-13"0,1 0 0,0 0 0,1 0 0,2 0 0,4 19 0,-6-33 0,0 0 0,0 0 0,1-1 0,0 1 0,-1 0 0,1-1 0,1 0 0,-1 1 0,0-1 0,1 0 0,0 0 0,-1 0 0,1-1 0,0 1 0,1-1 0,-1 1 0,0-1 0,1 0 0,-1 0 0,1-1 0,-1 1 0,1-1 0,0 0 0,0 0 0,0 0 0,0 0 0,0 0 0,6-1 0,-4 0 0,0 0 0,-1-1 0,1 0 0,0 0 0,0 0 0,0-1 0,-1 0 0,1 0 0,-1 0 0,1-1 0,-1 0 0,0 0 0,0 0 0,0-1 0,-1 1 0,1-1 0,-1 0 0,0-1 0,0 1 0,0-1 0,6-9 0,-7 9 0,0 0 0,1-1 0,-2 0 0,1 1 0,-1-1 0,1 0 0,-2 0 0,1 0 0,-1 0 0,0-1 0,0 1 0,-1 0 0,1-1 0,-1 1 0,-1 0 0,1-1 0,-1 1 0,0 0 0,-1 0 0,-3-10 0,3 12 0,-1 0 0,0 0 0,0 0 0,-1 0 0,1 1 0,-1-1 0,1 1 0,-1 0 0,0 0 0,0 0 0,-1 1 0,1 0 0,-1-1 0,1 2 0,-1-1 0,1 0 0,-1 1 0,0 0 0,0 0 0,0 0 0,0 1 0,-8-1 0,-8 1 0,1 0 0,-1 1 0,1 1 0,-25 6 0,-57 21-1365,60-14-5461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24575,'0'8'0,"0"15"0,0 15 0,0 14 0,0 10 0,0 2 0,0-1 0,0-8 0,4-13 0,9-17 0,11-18 0,1-17 0,4-16 0,-2-3-8191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2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24575,'0'4'0,"0"9"0,4 15 0,1 15 0,5 16 0,-1 6 0,11 0 0,2-3 0,2-3 0,-4-1 0,-6-5 0,4-9 0,-1-10-8191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3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3 24575,'-1'0'0,"1"0"0,0-1 0,0 1 0,0 0 0,0 0 0,-1 0 0,1 0 0,0-1 0,0 1 0,0 0 0,-1 0 0,1 0 0,0 0 0,0 0 0,-1 0 0,1 0 0,0 0 0,0 0 0,-1 0 0,1 0 0,0 0 0,0 0 0,-1 0 0,1 0 0,0 0 0,0 0 0,-1 0 0,1 0 0,0 0 0,0 0 0,0 0 0,-1 0 0,1 0 0,0 1 0,0-1 0,0 0 0,-1 0 0,1 0 0,0 0 0,0 0 0,0 1 0,-1-1 0,1 0 0,0 0 0,0 0 0,0 1 0,0-1 0,0 0 0,0 0 0,0 1 0,-15 12 0,-9 12 0,0 1 0,2 1 0,-33 54 0,54-80 0,0 1 0,0-1 0,0 0 0,0 1 0,0-1 0,0 1 0,1-1 0,-1 1 0,1-1 0,-1 1 0,1 0 0,-1-1 0,1 1 0,0-1 0,0 1 0,0 0 0,0-1 0,0 1 0,0 0 0,0-1 0,1 1 0,-1-1 0,1 1 0,-1 0 0,1-1 0,-1 1 0,1-1 0,0 1 0,0-1 0,0 0 0,0 1 0,0-1 0,0 0 0,0 0 0,0 1 0,0-1 0,1 0 0,-1 0 0,0 0 0,1-1 0,-1 1 0,1 0 0,-1 0 0,1-1 0,-1 1 0,1-1 0,-1 1 0,3-1 0,10 3 0,-1-1 0,1 0 0,0-1 0,22-1 0,-30 0 0,20-1 0,1 0 0,32-6 0,-50 5 0,0 0 0,0-1 0,-1 0 0,0 0 0,1 0 0,-1-1 0,-1-1 0,1 1 0,0-1 0,8-8 0,-15 12-3,0 0 0,-1 0 0,1 0 0,0 0 0,0 0 0,0 0 0,0 0-1,0 1 1,0-1 0,0 0 0,0 1 0,0-1 0,1 1 0,-1-1 0,0 1 0,0-1 0,0 1 0,1 0-1,-1 0 1,0 0 0,0 0 0,1 0 0,-1 0 0,0 0 0,2 0 0,-2 1 13,0 0 0,-1 0 0,1 0 0,0 0 0,0 1 0,-1-1 0,1 0 0,-1 0 0,1 0 0,-1 1 0,0-1 0,1 0 0,-1 0 0,0 1 0,0-1 0,0 0 0,0 1 0,0-1 0,0 2 0,-1 10-381,0 1-1,-2 0 1,-3 15 0,-1-5-6455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4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4 129 24575,'-1'30'0,"0"-22"0,0 0 0,0-1 0,1 1 0,0 0 0,1 0 0,-1-1 0,1 1 0,1 0 0,0-1 0,0 1 0,5 11 0,-6-18 0,-1 0 0,1-1 0,0 1 0,0-1 0,-1 0 0,1 1 0,0-1 0,0 0 0,0 1 0,-1-1 0,1 0 0,0 0 0,0 1 0,0-1 0,0 0 0,0 0 0,-1 0 0,1 0 0,0 0 0,0-1 0,0 1 0,0 0 0,0 0 0,-1 0 0,1-1 0,0 1 0,0-1 0,0 1 0,-1 0 0,1-1 0,0 1 0,-1-1 0,1 1 0,0-1 0,-1 0 0,1 1 0,-1-1 0,1 0 0,-1 1 0,1-1 0,0-1 0,26-35 0,-26 34 0,8-11 0,-2 2 0,0 0 0,1 0 0,1 1 0,0 0 0,12-12 0,-19 22 0,-1-1 0,1 1 0,0 0 0,0-1 0,0 1 0,0 0 0,0 0 0,0 0 0,0 0 0,0 1 0,0-1 0,0 0 0,0 1 0,1 0 0,-1-1 0,0 1 0,0 0 0,0 0 0,1 0 0,-1 1 0,0-1 0,0 0 0,0 1 0,1-1 0,-1 1 0,0 0 0,0 0 0,0 0 0,0 0 0,0 0 0,-1 0 0,1 1 0,0-1 0,0 0 0,-1 1 0,1 0 0,-1-1 0,1 1 0,1 3 0,4 3 0,2 4 0,1-1 0,1 0 0,14 11 0,-20-18 0,0 0 0,1-1 0,-1 0 0,1-1 0,0 1 0,0-1 0,0 0 0,0 0 0,0-1 0,12 2 0,-9-3 0,0 0 0,0 0 0,1-1 0,-1 0 0,0 0 0,0-1 0,0-1 0,-1 1 0,1-1 0,0-1 0,-1 0 0,0 0 0,0 0 0,15-12 0,-3 0 0,-1-1 0,0-1 0,-1 0 0,16-23 0,-29 35 0,-1 0 0,0-1 0,-1 1 0,0-1 0,4-8 0,-7 14 0,0 0 0,1 0 0,-1 0 0,0 0 0,1 0 0,-1 0 0,0 0 0,0 0 0,0 1 0,0-1 0,0 0 0,0 0 0,0 0 0,-1 0 0,1 0 0,0 0 0,0 0 0,-1 0 0,0-1 0,1 2 0,-1-1 0,0 1 0,0-1 0,0 1 0,0 0 0,0 0 0,0-1 0,1 1 0,-1 0 0,0 0 0,0 0 0,0 0 0,0 0 0,0 0 0,0 0 0,0 1 0,0-1 0,0 0 0,1 0 0,-1 1 0,0-1 0,0 0 0,0 1 0,0-1 0,0 1 0,-11 6 0,1 0 0,-1 1 0,2 1 0,-1-1 0,1 2 0,1-1 0,0 1 0,0 1 0,1 0 0,0 0 0,1 0 0,0 1 0,1 0 0,0 0 0,1 1 0,-7 24 0,11-34 0,0 0 0,1-1 0,-1 1 0,1 0 0,0 0 0,0 0 0,0-1 0,0 1 0,0 0 0,0 0 0,1 0 0,-1-1 0,1 1 0,0 0 0,0 0 0,0-1 0,0 1 0,1-1 0,-1 1 0,1-1 0,-1 0 0,1 1 0,0-1 0,0 0 0,2 2 0,-1-2 0,-1-1 0,1 0 0,0 0 0,0 0 0,-1 0 0,1-1 0,0 1 0,0-1 0,0 1 0,0-1 0,0 0 0,0 0 0,0 0 0,0-1 0,0 1 0,-1-1 0,1 1 0,0-1 0,0 0 0,0 0 0,-1 0 0,1-1 0,4-2 0,2-2 0,1 0 0,-1-1 0,-1 0 0,1 0 0,-1-1 0,0 0 0,-1-1 0,0 1 0,0-1 0,10-20 0,-2 0 0,-2-2 0,14-41 0,-27 72 0,0 0 0,0 0 0,0 0 0,0 0 0,0 0 0,0 0 0,0 0 0,0 1 0,0-1 0,1 0 0,-1 0 0,0 0 0,0 0 0,0 0 0,0 0 0,0 0 0,0 0 0,0 0 0,0 0 0,1 0 0,-1 0 0,0 0 0,0 0 0,0 0 0,0 0 0,0 0 0,0 0 0,0 0 0,1 0 0,-1 0 0,0 0 0,0 0 0,0 0 0,0 0 0,0 0 0,0 0 0,0 0 0,1 0 0,-1 0 0,0 0 0,0 0 0,0 0 0,2 26 0,-2 37 0,1 43 0,0-37 0,-8 73 0,4-123 0,0 0 0,-2 0 0,-1-1 0,0 0 0,-1 0 0,-1 0 0,0-1 0,-13 18 0,17-28 0,-1 0 0,1 0 0,-1-1 0,-1 1 0,1-1 0,-1 0 0,0-1 0,0 1 0,-1-1 0,1-1 0,-1 1 0,0-1 0,-1 0 0,1-1 0,0 0 0,-1 0 0,0 0 0,0-1 0,0 0 0,0-1 0,-11 1 0,14-2 0,1-1 0,-1 0 0,1 0 0,0 0 0,-1 0 0,1-1 0,0 0 0,0 0 0,-1 0 0,2 0 0,-1-1 0,0 1 0,0-1 0,1 0 0,-1 0 0,1-1 0,0 1 0,0 0 0,1-1 0,-1 0 0,1 0 0,-1 0 0,1 0 0,0 0 0,1 0 0,-1-1 0,1 1 0,-1-5 0,-3-8 0,1-1 0,1 0 0,1 1 0,1-1 0,1-34 0,0 44 5,1 0 1,1 0-1,-1 1 0,1-1 0,1 1 0,-1-1 1,1 1-1,1 0 0,-1 0 0,1 0 1,0 0-1,1 1 0,0 0 0,0 0 0,0 0 1,1 0-1,-1 1 0,1 0 0,0 0 0,1 1 1,0-1-1,8-3 0,11-5-302,1 2 0,0 1 0,1 1 0,46-9 0,-37 11-6529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5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24575,'4'0'0,"2"4"0,-1 9 0,-1 7 0,-1 4 0,-1 1 0,-1 6 0,-1 5 0,0-4-8191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5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24575,'0'-8'0,"4"5"0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6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4 257 24575,'-2'45'0,"1"-30"0,0-1 0,1 1 0,1 0 0,3 24 0,-4-39 0,0 0 0,1 1 0,-1-1 0,0 1 0,0-1 0,0 0 0,0 1 0,0-1 0,1 0 0,-1 1 0,0-1 0,0 0 0,0 0 0,1 1 0,-1-1 0,0 0 0,0 1 0,1-1 0,-1 0 0,0 0 0,1 0 0,-1 1 0,0-1 0,1 0 0,-1 0 0,0 0 0,1 0 0,-1 0 0,1 0 0,-1 0 0,0 0 0,1 0 0,-1 0 0,0 0 0,1 0 0,-1 0 0,1 0 0,-1 0 0,0 0 0,1 0 0,-1 0 0,0 0 0,1 0 0,-1-1 0,0 1 0,1 0 0,-1 0 0,0 0 0,0-1 0,1 1 0,-1 0 0,0 0 0,1-1 0,-1 1 0,0 0 0,0-1 0,0 1 0,1 0 0,-1-1 0,0 1 0,15-20 0,7-20 0,-12 21 0,1 0 0,1 0 0,0 1 0,19-21 0,-27 35 0,0 0 0,0 0 0,1 0 0,-1 1 0,1 0 0,0 0 0,-1 0 0,1 0 0,1 1 0,-1 0 0,0 0 0,0 0 0,1 1 0,-1 0 0,1 0 0,-1 0 0,1 1 0,0-1 0,-1 1 0,1 1 0,10 1 0,-13-1 0,1 0 0,0 0 0,0 1 0,0-1 0,-1 1 0,1 0 0,-1 1 0,1-1 0,-1 0 0,0 1 0,0 0 0,0-1 0,0 1 0,-1 1 0,1-1 0,-1 0 0,1 1 0,-1-1 0,0 1 0,-1-1 0,1 1 0,-1 0 0,2 6 0,3 10 0,-2 0 0,0 1 0,1 29 0,-2-18 0,-3-31 0,12 62 0,-11-61 0,-1 0 0,1 1 0,0-1 0,0 1 0,0-1 0,0 0 0,0 0 0,1 0 0,-1 0 0,0 0 0,1 0 0,0 0 0,-1 0 0,1 0 0,0-1 0,0 1 0,0-1 0,0 1 0,0-1 0,1 0 0,-1 0 0,4 1 0,-5-2 0,1 0 0,0 0 0,-1 0 0,1 0 0,-1-1 0,1 1 0,-1-1 0,1 1 0,-1-1 0,1 0 0,-1 1 0,1-1 0,-1 0 0,0 0 0,1 0 0,-1 0 0,0 0 0,0 0 0,0 0 0,0-1 0,0 1 0,0 0 0,0-1 0,0 1 0,-1 0 0,1-1 0,0 1 0,-1-1 0,1 1 0,0-3 0,14-58 0,-13 51 0,49-393 0,-50 460 0,17 107 0,4 27 0,-22-188 0,1 0 0,-1 1 0,0-1 0,0 1 0,0-1 0,0 1 0,0-1 0,-1 1 0,1-1 0,-1 0 0,0 1 0,0-1 0,1 0 0,-1 1 0,-1-1 0,1 0 0,0 0 0,-1 0 0,-2 3 0,3-4 0,-1-1 0,1 1 0,-1-1 0,0 1 0,1-1 0,-1 0 0,1 0 0,-1 0 0,0 0 0,1 0 0,-1 0 0,1 0 0,-1 0 0,0-1 0,1 1 0,-1-1 0,1 1 0,-1-1 0,1 0 0,-1 1 0,1-1 0,0 0 0,-1 0 0,1 0 0,0 0 0,0 0 0,0 0 0,-2-3 0,1 3 0,0 0 0,1-1 0,-1 1 0,0-1 0,1 1 0,0-1 0,-1 0 0,1 0 0,0 1 0,0-1 0,0 0 0,0 0 0,0 0 0,0 0 0,1 0 0,-1 0 0,1-1 0,0 1 0,-1 0 0,1 0 0,0 0 0,0 0 0,0-3 0,2 1 0,-1 0 0,0 1 0,1-1 0,-1 0 0,1 1 0,0 0 0,0-1 0,1 1 0,-1 0 0,1 0 0,5-5 0,9-6 0,0 1 0,1 0 0,33-17 0,-42 25 0,-6 3 0,0 0 0,1 0 0,-1 1 0,1-1 0,-1 1 0,1-1 0,0 1 0,-1 0 0,1 1 0,7-2 0,-9 3 0,-1-1 0,0 1 0,1 0 0,-1-1 0,0 1 0,0 0 0,0 0 0,1-1 0,-1 1 0,0 0 0,0 0 0,0 0 0,0 1 0,-1-1 0,1 0 0,0 0 0,0 0 0,-1 1 0,1-1 0,-1 0 0,1 1 0,-1-1 0,1 0 0,-1 1 0,0-1 0,0 1 0,0-1 0,0 1 0,0-1 0,0 0 0,0 1 0,0 1 0,0 10 0,1 1 0,0-1 0,1 0 0,1 0 0,0 0 0,6 16 0,-7-25 0,1 0 0,-1 0 0,0 0 0,1 0 0,0-1 0,0 1 0,0-1 0,0 0 0,1 0 0,-1 0 0,1 0 0,0-1 0,0 1 0,0-1 0,0 0 0,0 0 0,0-1 0,0 1 0,1-1 0,-1 0 0,1 0 0,6 1 0,-5-2 0,0 0 0,1 0 0,-1-1 0,0 0 0,0 0 0,0 0 0,0-1 0,0 0 0,0 0 0,0-1 0,0 1 0,-1-1 0,1 0 0,-1-1 0,0 1 0,0-1 0,0 0 0,-1-1 0,1 1 0,-1-1 0,0 0 0,0 0 0,-1 0 0,1 0 0,4-11 0,-3 7 0,0 0 0,-1 0 0,0 0 0,0-1 0,-1 0 0,-1 1 0,1-1 0,-2 0 0,1 0 0,-1-1 0,-1 1 0,0 0 0,0 0 0,-1 0 0,-3-14 0,2 18 6,0 0 0,0 1-1,-1 0 1,1 0 0,-1-1-1,-1 1 1,1 1 0,-1-1 0,0 1-1,0-1 1,0 1 0,0 0-1,-1 0 1,1 1 0,-1-1-1,0 1 1,0 0 0,-1 1 0,1-1-1,-10-2 1,-1 0-218,-1 2 0,1 0 0,0 1-1,-1 0 1,0 2 0,-18 0 0,9 2-6614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432 1 24575,'21'712'0,"-21"-694"0,-4-14 0,-10-23 0,2 3 0,4 5 0,-1 1 0,0 0 0,-1 1 0,-1 0 0,1 1 0,-1 0 0,0 0 0,-1 1 0,0 1 0,0 0 0,-1 0 0,1 2 0,-24-7 0,27 9 0,1 1 0,-1 0 0,0 1 0,0 0 0,0 0 0,0 0 0,0 1 0,0 1 0,0 0 0,1 0 0,-1 0 0,1 1 0,-1 1 0,1-1 0,0 1 0,0 1 0,1-1 0,-1 1 0,1 1 0,0-1 0,-10 11 0,12-10 0,-1 0 0,1 0 0,1 1 0,-1-1 0,1 1 0,0 0 0,1 0 0,-1 0 0,1 1 0,1-1 0,0 1 0,0 0 0,0-1 0,1 1 0,-1 10 0,2-14 0,1 1 0,-1-1 0,1 1 0,-1-1 0,1 0 0,0 1 0,1-1 0,-1 0 0,1 0 0,0 0 0,0 0 0,0 0 0,0 0 0,1-1 0,0 1 0,0-1 0,0 0 0,0 0 0,0 0 0,0 0 0,1 0 0,-1 0 0,1-1 0,0 0 0,0 0 0,0 0 0,0 0 0,5 1 0,2 0 0,0 0 0,0-1 0,-1 0 0,1 0 0,1-1 0,-1-1 0,0 0 0,0 0 0,0-1 0,0-1 0,0 0 0,0 0 0,-1-1 0,1-1 0,-1 1 0,1-2 0,14-8 0,-11 5 0,-1 0 0,0-2 0,-1 1 0,0-2 0,0 1 0,-1-2 0,-1 1 0,0-2 0,-1 1 0,0-1 0,13-26 0,-18 30 0,1 0 0,0 1 0,0 0 0,0 0 0,11-12 0,-15 19 0,-1 1 0,1-1 0,0 0 0,-1 1 0,1-1 0,0 1 0,0-1 0,0 1 0,-1-1 0,1 1 0,0 0 0,0-1 0,0 1 0,0 0 0,0 0 0,0-1 0,0 1 0,0 0 0,0 0 0,0 0 0,0 0 0,0 0 0,-1 0 0,1 1 0,2-1 0,-1 2 0,-1-1 0,1 1 0,0-1 0,-1 1 0,1 0 0,-1-1 0,1 1 0,-1 0 0,0 0 0,0 0 0,0 0 0,0 0 0,0 1 0,0-1 0,-1 0 0,1 3 0,27 100-1365,-24-89-5461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8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24575,'9'0'0,"1"0"-8191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9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0 618 24575,'1'0'0,"-1"1"0,1 0 0,-1 0 0,1 0 0,0 0 0,-1 0 0,1 0 0,0-1 0,0 1 0,0 0 0,-1-1 0,1 1 0,0 0 0,0-1 0,0 1 0,0-1 0,0 0 0,0 1 0,0-1 0,0 0 0,0 1 0,0-1 0,0 0 0,1 0 0,-1 0 0,0 0 0,0 0 0,1 0 0,34-1 0,-24 0 0,-1-2 0,1 0 0,-1 0 0,1-1 0,-1 0 0,0-1 0,-1 0 0,1-1 0,-1 0 0,0 0 0,-1-1 0,1-1 0,-1 0 0,-1 0 0,0 0 0,0-1 0,11-16 0,-9 10 0,0 0 0,-1-1 0,-1-1 0,0 1 0,-2-1 0,1 0 0,-2-1 0,0 1 0,-2-1 0,4-32 0,-7 46 0,1 0 0,-1 0 0,0 0 0,0 1 0,0-1 0,-1 0 0,0 0 0,1 0 0,-1 1 0,-1-1 0,1 0 0,0 1 0,-1-1 0,0 1 0,1 0 0,-2-1 0,1 1 0,0 0 0,0 0 0,-1 0 0,0 0 0,0 1 0,0-1 0,0 1 0,0 0 0,0 0 0,0 0 0,-1 0 0,1 0 0,-1 1 0,-4-2 0,3 2 0,0 0 0,1 1 0,-1 0 0,0 0 0,1 0 0,-1 0 0,0 1 0,1 0 0,-1 0 0,1 0 0,-1 0 0,1 1 0,-1-1 0,1 1 0,0 1 0,0-1 0,0 0 0,0 1 0,0 0 0,1 0 0,-1 0 0,1 0 0,0 1 0,0-1 0,-4 6 0,5-7 0,1 0 0,-1 0 0,1 0 0,-1 0 0,1 0 0,0 0 0,0 0 0,0 0 0,0 1 0,0-1 0,0 0 0,0 1 0,1-1 0,-1 1 0,1-1 0,0 1 0,0-1 0,0 1 0,0-1 0,0 0 0,1 1 0,-1-1 0,1 1 0,-1-1 0,1 0 0,0 1 0,0-1 0,0 0 0,0 0 0,0 1 0,1-1 0,-1 0 0,0 0 0,1 0 0,0-1 0,3 4 0,0-1 0,1-1 0,-1 0 0,1 0 0,0 0 0,0-1 0,0 1 0,0-2 0,0 1 0,1-1 0,-1 1 0,0-2 0,1 1 0,7-1 0,27-4 0,-28 2 0,0 0 0,0 1 0,1 1 0,17 2 0,-28-2 0,-1 0 0,1 1 0,-1-1 0,1 1 0,-1 0 0,1 0 0,-1 0 0,1 0 0,-1 0 0,0 1 0,0-1 0,1 1 0,-1-1 0,0 1 0,0 0 0,-1 0 0,1 0 0,0 0 0,0 0 0,-1 0 0,0 0 0,1 1 0,-1-1 0,0 0 0,0 1 0,1 4 0,2 9 0,0 0 0,2 0 0,0-1 0,0 0 0,12 20 0,-15-30 0,0-1 0,0 0 0,1 0 0,-1 0 0,1 0 0,0 0 0,0-1 0,0 1 0,1-1 0,-1 0 0,1-1 0,0 1 0,-1-1 0,1 0 0,0 0 0,0 0 0,1-1 0,-1 0 0,0 0 0,8 1 0,-8-3 0,-1 1 0,0-1 0,1 0 0,-1-1 0,0 1 0,0-1 0,0 0 0,0 1 0,0-2 0,0 1 0,-1 0 0,1-1 0,-1 0 0,1 0 0,-1 0 0,0 0 0,0 0 0,0-1 0,-1 0 0,4-5 0,5-7 0,-1-1 0,-1 0 0,8-21 0,-10 20 0,-1 1 0,8-35 0,-15 33 0,-8 26 0,-11 28 0,16-26 0,1 0 0,0 0 0,0 0 0,1 0 0,0 0 0,0 1 0,1-1 0,1 1 0,0 11 0,0-18 0,1 0 0,-1 0 0,1 0 0,0 0 0,0-1 0,0 1 0,0 0 0,1 0 0,-1-1 0,1 1 0,-1-1 0,1 0 0,0 1 0,0-1 0,0 0 0,0 0 0,0 0 0,1 0 0,-1-1 0,1 1 0,-1-1 0,1 1 0,-1-1 0,1 0 0,0 0 0,0 0 0,0 0 0,-1 0 0,1-1 0,0 1 0,0-1 0,0 0 0,6 0 0,-3 0 0,1-1 0,0 0 0,-1 0 0,1 0 0,-1-1 0,1 0 0,-1 0 0,0 0 0,0-1 0,0 0 0,0 0 0,0-1 0,8-6 0,10-10 0,37-38 0,-10 8 0,-48 48 0,37-36 0,-39 37 0,0-1 0,1 1 0,-1-1 0,0 1 0,0-1 0,0 0 0,0 0 0,0 1 0,0-1 0,-1 0 0,1 0 0,-1 0 0,1 0 0,-1 0 0,0 0 0,1 0 0,-1 0 0,0 0 0,0 0 0,-1 0 0,1 0 0,-1-3 0,1 4 0,0 1 0,0 0 0,0-1 0,0 1 0,-1-1 0,1 1 0,0 0 0,0-1 0,0 1 0,-1 0 0,1-1 0,0 1 0,0 0 0,-1-1 0,1 1 0,0 0 0,-1-1 0,1 1 0,0 0 0,-1 0 0,1-1 0,-1 1 0,1 0 0,0 0 0,-1 0 0,1 0 0,-1 0 0,1 0 0,0-1 0,-1 1 0,1 0 0,-1 0 0,1 0 0,-1 0 0,1 1 0,-14 10 0,-5 24 0,13-18 0,1 1 0,0 1 0,2-1 0,0 0 0,1 1 0,1 0 0,0-1 0,3 27 0,-1-42 0,-1 0 0,0-1 0,1 1 0,0-1 0,0 1 0,0-1 0,0 1 0,0-1 0,0 0 0,0 1 0,1-1 0,-1 0 0,1 0 0,0 0 0,-1 0 0,1 0 0,0 0 0,0-1 0,0 1 0,1-1 0,-1 1 0,0-1 0,0 0 0,1 0 0,-1 0 0,1 0 0,-1 0 0,1 0 0,-1-1 0,1 0 0,0 1 0,-1-1 0,1 0 0,-1 0 0,6-1 0,-2 1 0,1-2 0,-1 1 0,0-1 0,0 0 0,0 0 0,0 0 0,0-1 0,0 0 0,-1 0 0,1 0 0,-1-1 0,0 0 0,8-8 0,-3 0 0,0 0 0,-1-1 0,0-1 0,-1 1 0,-1-2 0,0 1 0,-1-1 0,-1 0 0,5-19 0,3-21 0,5-73 0,-3 22 0,-12 85 0,-2 14 0,0 0 0,1 0 0,0-1 0,0 1 0,4-11 0,2 52 0,-8 233 21,-1-154-1407,0-73-5440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9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22 166 24575,'-8'-8'0,"-3"-7"0,9-8 0,12-1 0,14 3 0,5 7 0,7 0 0,5 3 0,-4-5 0,-5 1 0,-8 11 0,-7 13 0,-7 15 0,-6 6 0,-2-2-8191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29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24575,'4'0'0,"6"0"0,0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3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24575,'0'-4'0,"0"10"0,0 13 0,0 15 0,4 14 0,1 11 0,0 8 0,-1 4 0,-1-2 0,7-4 0,2-6 0,-2-8 0,-2-13-8191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0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24575,'1'248'0,"-1"-246"0,0 1 0,0 0 0,0 0 0,0 0 0,1 0 0,-1 0 0,1-1 0,0 1 0,0 0 0,0-1 0,0 1 0,1 0 0,-1-1 0,1 1 0,-1-1 0,1 0 0,0 0 0,0 0 0,0 1 0,0-2 0,0 1 0,0 0 0,1 0 0,-1-1 0,1 1 0,-1-1 0,5 2 0,-3-2 0,-1-1 0,0 0 0,0 0 0,0 0 0,0 0 0,0-1 0,0 1 0,0-1 0,-1 0 0,1 0 0,0 0 0,0 0 0,0 0 0,-1-1 0,1 1 0,0-1 0,-1 0 0,0 1 0,1-1 0,-1 0 0,0-1 0,0 1 0,0 0 0,0-1 0,0 1 0,1-4 0,2-2 0,-2 0 0,1 0 0,-1 0 0,0 0 0,-1 0 0,0-1 0,0 1 0,-1-1 0,0 1 0,0-10 0,9-47 0,-9 62 0,0 0 0,0 1 0,0-1 0,0 1 0,1 0 0,-1-1 0,1 1 0,-1 0 0,1 0 0,0 0 0,0 0 0,0 0 0,0 1 0,0-1 0,0 0 0,0 1 0,0 0 0,1-1 0,-1 1 0,1 0 0,-1 0 0,1 0 0,-1 1 0,1-1 0,0 0 0,-1 1 0,1 0 0,0 0 0,-1 0 0,1 0 0,0 0 0,3 1 0,-1 0 0,0 0 0,0 0 0,0 0 0,0 1 0,0 0 0,0 0 0,-1 0 0,1 0 0,-1 1 0,1 0 0,-1 0 0,0 0 0,0 0 0,0 1 0,5 6 0,-5-3 0,0 1 0,0-1 0,-1 1 0,0 0 0,0 0 0,-1 0 0,0 0 0,0 0 0,0 15 0,-1-13 0,1 0 0,0 0 0,0-1 0,1 1 0,4 9 0,-7-18 0,0-1 0,0 0 0,0 0 0,1 1 0,-1-1 0,0 0 0,0 1 0,1-1 0,-1 0 0,0 0 0,1 0 0,-1 1 0,0-1 0,1 0 0,-1 0 0,0 0 0,1 0 0,-1 0 0,1 0 0,-1 1 0,0-1 0,1 0 0,-1 0 0,0 0 0,1 0 0,-1 0 0,1-1 0,-1 1 0,0 0 0,1 0 0,-1 0 0,0 0 0,1 0 0,-1 0 0,0-1 0,1 1 0,-1 0 0,0 0 0,1 0 0,-1-1 0,0 1 0,1 0 0,-1 0 0,0-1 0,0 1 0,0 0 0,1-1 0,-1 0 0,17-19 0,-15 16 0,10-11 0,1-1 0,0 1 0,1 1 0,0 0 0,21-14 0,-32 26 0,-1 0 0,1 0 0,-1 0 0,1 1 0,0-1 0,0 1 0,0-1 0,0 1 0,0 0 0,0 0 0,0 1 0,1-1 0,-1 1 0,0-1 0,0 1 0,0 0 0,1 0 0,-1 0 0,0 1 0,0-1 0,1 1 0,-1 0 0,0 0 0,0 0 0,0 0 0,0 0 0,0 1 0,-1-1 0,1 1 0,0 0 0,-1 0 0,1 0 0,-1 0 0,1 0 0,-1 1 0,0-1 0,0 1 0,0-1 0,0 1 0,2 5 0,2 3-170,-1-1-1,0 2 0,-1-1 1,0 0-1,-1 1 0,0 0 1,2 15-1,0 13-6655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1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26 690 24575,'3'-1'0,"0"0"0,0 1 0,0-1 0,-1 0 0,1 0 0,0-1 0,-1 1 0,1-1 0,-1 1 0,1-1 0,-1 0 0,0 0 0,1 0 0,-1 0 0,0 0 0,2-3 0,30-42 0,-33 45 0,11-19 0,-1 0 0,-1-1 0,-1 0 0,-1-1 0,-1 0 0,0 0 0,-2 0 0,4-44 0,-7 33 0,-1-1 0,-2 1 0,-2 0 0,0 0 0,-14-51 0,15 74 0,-1 1 0,0 0 0,0 0 0,-1 0 0,-1 0 0,1 0 0,-2 1 0,-7-11 0,12 19 0,1 0 0,-1 0 0,1 1 0,-1-1 0,0 0 0,1 0 0,-1 1 0,0-1 0,1 1 0,-1-1 0,0 1 0,0-1 0,0 1 0,0-1 0,1 1 0,-1-1 0,0 1 0,0 0 0,0 0 0,0 0 0,0-1 0,0 1 0,0 0 0,0 0 0,0 0 0,0 0 0,0 1 0,0-1 0,0 0 0,0 0 0,0 1 0,-1 0 0,0 1 0,0-1 0,1 1 0,-1 0 0,1-1 0,-1 1 0,1 0 0,0 0 0,0 0 0,0 0 0,0 0 0,-2 4 0,-2 12 0,0 0 0,-4 29 0,8-39 0,-20 110 0,5 2 0,0 124 0,47-351 0,-28 96 0,0 1 0,1 0 0,1 0 0,-1 0 0,2 0 0,-1 1 0,1 0 0,1 0 0,-1 1 0,13-12 0,-16 17 0,0 0 0,1 1 0,-1-1 0,0 1 0,1 0 0,-1 0 0,1 1 0,0-1 0,0 1 0,0 0 0,0 0 0,-1 0 0,1 0 0,1 0 0,-1 1 0,0 0 0,0 0 0,0 0 0,0 1 0,0-1 0,0 1 0,0 0 0,0 0 0,0 0 0,-1 0 0,1 1 0,0 0 0,-1 0 0,1 0 0,-1 0 0,5 3 0,0 2 0,0 1 0,0-1 0,-1 1 0,0 0 0,-1 1 0,0 0 0,0 0 0,9 19 0,-8-15 0,1 1 0,0-1 0,13 15 0,-20-26 0,1-1 0,-1 1 0,0-1 0,1 1 0,0-1 0,-1 0 0,1 0 0,-1 1 0,1-1 0,0 0 0,0-1 0,0 1 0,0 0 0,0-1 0,0 1 0,-1-1 0,1 1 0,1-1 0,-1 0 0,0 0 0,0 0 0,0 0 0,0 0 0,0 0 0,2-1 0,1-1 0,-1 0 0,0 0 0,0 0 0,0 0 0,0-1 0,-1 0 0,1 0 0,-1 0 0,1 0 0,5-7 0,2-4 0,-1-1 0,0 0 0,-1-1 0,14-32 0,-6-17 0,-17 64 0,0 1 0,0 0 0,0-1 0,0 1 0,1-1 0,-1 1 0,0 0 0,0-1 0,0 1 0,0-1 0,0 1 0,0 0 0,0-1 0,0 1 0,0-1 0,0 1 0,0 0 0,-1-1 0,1 1 0,0-1 0,0 1 0,0 0 0,0-1 0,-1 1 0,1 0 0,0-1 0,0 1 0,-1 0 0,1-1 0,0 1 0,-1 0 0,1-1 0,-1 1 0,-10 8 0,-11 23 0,19-24 0,0 0 0,1 0 0,0 0 0,0 1 0,1-1 0,0 0 0,0 1 0,0-1 0,1 0 0,1 13 0,0-17 0,-1 0 0,1 0 0,0 0 0,0-1 0,0 1 0,0 0 0,0-1 0,1 1 0,-1-1 0,1 1 0,0-1 0,0 0 0,0 0 0,0 1 0,0-2 0,0 1 0,0 0 0,1 0 0,-1-1 0,1 1 0,-1-1 0,1 1 0,0-1 0,-1 0 0,1 0 0,0-1 0,0 1 0,0 0 0,0-1 0,2 0 0,1 1 0,-1-1 0,0 0 0,0 0 0,0-1 0,0 0 0,0 0 0,0 0 0,0 0 0,0-1 0,-1 0 0,1 0 0,0 0 0,-1 0 0,0-1 0,1 0 0,-1 0 0,0 0 0,5-5 0,6-8 0,1-1 0,-2-1 0,12-19 0,-14 20 0,0 1 0,18-18 0,-30 34 0,0-1 0,1 0 0,-1 1 0,1-1 0,-1 1 0,1-1 0,0 1 0,-1-1 0,1 1 0,-1 0 0,1-1 0,0 1 0,-1 0 0,1-1 0,0 1 0,0 0 0,-1 0 0,1 0 0,0 0 0,-1 0 0,1 0 0,0 0 0,0 0 0,-1 0 0,1 0 0,0 0 0,0 0 0,-1 0 0,1 0 0,0 1 0,0-1 0,12 22 0,-6 31 0,-7-52 0,4 23 0,5-40 0,0-5 0,-1 3 0,2-1 0,0 2 0,19-26 0,-25 38 0,-1 1 0,1 0 0,0 0 0,0 0 0,1 0 0,-1 1 0,1 0 0,0 0 0,0 0 0,0 0 0,0 1 0,0 0 0,1 0 0,-1 0 0,1 1 0,-1 0 0,10-1 0,-11 2 0,0 1 0,0-1 0,0 1 0,0 0 0,0 0 0,-1 1 0,1-1 0,0 1 0,-1 0 0,1 0 0,-1 0 0,0 0 0,0 1 0,0-1 0,0 1 0,0 0 0,0 0 0,-1 0 0,1 0 0,-1 0 0,0 0 0,0 1 0,0-1 0,-1 1 0,1-1 0,1 5 0,3 8 0,-1 0 0,0-1 0,-1 2 0,4 29 0,-6-11-1365,-1-4-5461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2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24575,'-3'2'0,"0"0"0,1 0 0,0 0 0,-1 1 0,1-1 0,0 1 0,0-1 0,0 1 0,0 0 0,1-1 0,-1 1 0,1 0 0,0 0 0,0 0 0,0 1 0,-1 4 0,-8 59 0,9-54 0,0-7 0,-2 19 0,1 0 0,1 0 0,1 0 0,7 47 0,-7-68 0,1 0 0,0 1 0,0-1 0,0 0 0,0 0 0,1-1 0,-1 1 0,1 0 0,0 0 0,0-1 0,1 1 0,-1-1 0,1 0 0,0 0 0,-1 0 0,1 0 0,1 0 0,-1 0 0,0-1 0,1 0 0,-1 1 0,1-1 0,0-1 0,-1 1 0,1 0 0,0-1 0,0 0 0,0 0 0,0 0 0,0 0 0,1-1 0,-1 0 0,0 0 0,0 0 0,0 0 0,0 0 0,8-3 0,3 0 0,0-1 0,0 0 0,0-2 0,0 1 0,-1-2 0,0 0 0,0-1 0,-1 0 0,0-1 0,0 0 0,-1-1 0,17-19 0,-14 14 0,-1-1 0,-1-1 0,-1 0 0,0 0 0,-2-2 0,0 1 0,-1-1 0,14-39 0,-22 54 0,0-1 0,-1 1 0,1-1 0,-1 1 0,0-1 0,0 1 0,0-1 0,0 1 0,-2-9 0,1 13 0,1-1 0,0 0 0,0 0 0,-1 0 0,1 1 0,0-1 0,-1 0 0,1 0 0,-1 1 0,1-1 0,-1 0 0,1 1 0,-1-1 0,0 1 0,1-1 0,-1 1 0,0-1 0,1 1 0,-1-1 0,0 1 0,-1-1 0,1 1 0,-1 0 0,1 0 0,0 0 0,-1 0 0,1 0 0,0 1 0,0-1 0,-1 0 0,1 1 0,0-1 0,0 1 0,-1-1 0,1 1 0,0 0 0,0-1 0,0 1 0,0 0 0,-2 2 0,-6 6 0,-1 1 0,2 0 0,-1 0 0,2 1 0,-1 0 0,1 1 0,1-1 0,0 1 0,-4 15 0,2-5 0,0 0 0,2 1 0,1 0 0,-3 33 0,7-50 0,1 0 0,-1 0 0,1 0 0,1 0 0,-1 1 0,1-1 0,0 0 0,1 0 0,-1 0 0,1 0 0,0-1 0,1 1 0,-1 0 0,1-1 0,0 1 0,1-1 0,-1 0 0,6 6 0,-4-7 0,0 0 0,1 0 0,-1 0 0,1-1 0,-1 0 0,1 0 0,0 0 0,0-1 0,0 0 0,1 0 0,-1-1 0,0 1 0,1-1 0,-1-1 0,1 1 0,-1-1 0,10-1 0,-1-1-227,1 0-1,0 0 1,-1-2-1,1 0 1,17-8-1,16-9-6598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5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24575,'-4'0'0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5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9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24575,'0'8'0,"0"11"0,0 10 0,4 12 0,2 8 0,-1-1 0,-1-5 0,-1-1 0,-1-12 0,-1-11-8191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39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10 133 24575,'0'-8'0,"0"-15"0,0-7 0,-4-7 0,-2 3-8191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0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1 128 24575,'0'112'0,"2"-66"0,-1-36 0,0-11 0,3-20 0,2 1 0,0-1 0,1 1 0,1 1 0,15-29 0,-18 40 0,-1 0 0,1 0 0,1 1 0,0 0 0,0 0 0,0 1 0,1 0 0,-1 0 0,2 0 0,-1 1 0,0 0 0,1 0 0,0 1 0,0 0 0,16-5 0,-22 8 0,0 1 0,0-1 0,1 1 0,-1-1 0,1 1 0,-1 0 0,0 0 0,1 0 0,-1 0 0,1 0 0,-1 1 0,0-1 0,1 1 0,-1-1 0,0 1 0,0 0 0,1 0 0,-1 0 0,0 0 0,0 0 0,0 1 0,0-1 0,0 1 0,0-1 0,-1 1 0,1 0 0,0-1 0,-1 1 0,0 0 0,1 0 0,-1 0 0,0 0 0,0 0 0,1 3 0,4 9 0,-2 0 0,0 1 0,0-1 0,2 25 0,0 0 0,-2-26 0,0 0 0,1 0 0,0 0 0,1 0 0,0-1 0,10 14 0,-14-23 0,0 0 0,1 0 0,-1 0 0,1-1 0,0 1 0,-1-1 0,1 1 0,0-1 0,0 0 0,1 0 0,-1-1 0,5 3 0,-6-4 0,0 1 0,0-1 0,1 0 0,-1 1 0,0-1 0,0 0 0,1-1 0,-1 1 0,0 0 0,0-1 0,1 1 0,-1-1 0,0 0 0,0 1 0,0-1 0,0 0 0,0 0 0,0-1 0,0 1 0,0 0 0,-1-1 0,3-1 0,5-5 0,-1-1 0,0 0 0,-1-1 0,0 1 0,0-1 0,-1-1 0,-1 1 0,7-17 0,30-99 0,-27 72 0,-13 50 0,-1 0 0,-1 0 0,1 0 0,0 0 0,-1 0 0,0 0 0,0 0 0,-1-7 0,1 11 0,0 0 0,0-1 0,0 1 0,0-1 0,-1 1 0,1 0 0,0-1 0,0 1 0,0-1 0,0 1 0,-1 0 0,1-1 0,0 1 0,0 0 0,-1-1 0,1 1 0,0 0 0,-1-1 0,1 1 0,0 0 0,-1 0 0,1 0 0,0-1 0,-1 1 0,1 0 0,0 0 0,-1 0 0,1 0 0,-1-1 0,-17 14 0,14-8 0,-1 1 0,1-1 0,1 1 0,-1 0 0,1 0 0,0 0 0,1 0 0,-1 1 0,1-1 0,0 1 0,1-1 0,0 1 0,0 0 0,0 0 0,1-1 0,0 1 0,0 0 0,0 0 0,1 0 0,0-1 0,1 1 0,0 0 0,0-1 0,0 1 0,0-1 0,1 0 0,0 0 0,1 0 0,-1 0 0,7 6 0,-2-3 0,5 6 0,1 1 0,-2 0 0,0 1 0,17 33 0,-27-47 0,-1 0 0,1 0 0,-1 0 0,0 0 0,0 0 0,0 0 0,0 1 0,0-1 0,-1 1 0,0-1 0,1 0 0,-1 1 0,-1-1 0,1 0 0,0 1 0,-1-1 0,0 0 0,0 1 0,0-1 0,0 0 0,0 0 0,0 0 0,-1 0 0,0 0 0,1 0 0,-1 0 0,0 0 0,-1-1 0,1 1 0,0-1 0,-1 1 0,1-1 0,-1 0 0,0 0 0,0 0 0,0-1 0,-3 3 0,0-2 12,0 1 0,0 0 0,0-1 0,-1 0 0,1-1 0,-1 0 0,1 1 0,-1-2 0,-8 1 0,12-1-77,0 0 1,0 0-1,0-1 1,0 1-1,0-1 1,0 1-1,0-1 0,1 0 1,-1 0-1,0 0 1,0-1-1,1 1 1,-1-1-1,1 1 0,-1-1 1,1 0-1,0 0 1,0 0-1,-1 0 1,1 0-1,1-1 1,-3-3-1,-6-15-6761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1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1 396 24575,'20'1'0,"0"-2"0,0 0 0,0-1 0,0-1 0,38-11 0,-52 12 0,0-1 0,-1 1 0,1-1 0,-1 0 0,0 0 0,0 0 0,0-1 0,0 0 0,0 0 0,-1 0 0,0-1 0,0 1 0,0-1 0,0 0 0,-1 0 0,0 0 0,0-1 0,0 1 0,-1-1 0,0 1 0,0-1 0,0 0 0,1-12 0,-2 16 0,0 0 0,-1-1 0,0 1 0,0 0 0,1-1 0,-1 1 0,-1-1 0,1 1 0,0 0 0,0 0 0,-1-1 0,0 1 0,1 0 0,-1-1 0,0 1 0,-2-3 0,2 4 0,0 0 0,0 0 0,0 0 0,0 1 0,1-1 0,-2 0 0,1 1 0,0-1 0,0 1 0,0 0 0,0-1 0,0 1 0,0 0 0,0-1 0,-1 1 0,1 0 0,0 0 0,0 0 0,0 0 0,0 0 0,-1 0 0,1 1 0,-1-1 0,-3 2 0,0-1 0,0 1 0,0 0 0,1 0 0,-1 1 0,1 0 0,0-1 0,0 1 0,0 1 0,0-1 0,0 1 0,1-1 0,-6 7 0,7-6 0,-1 0 0,1 1 0,-1-1 0,1 0 0,1 1 0,-1-1 0,1 1 0,-1 0 0,1 0 0,1-1 0,-1 1 0,1 0 0,-1 0 0,1 0 0,1 0 0,-1-1 0,1 1 0,0 0 0,0 0 0,0-1 0,1 1 0,-1 0 0,1-1 0,4 7 0,-4-8 0,0 1 0,1-1 0,-1 0 0,1 0 0,0-1 0,-1 1 0,1 0 0,0-1 0,1 0 0,-1 0 0,0 0 0,1 0 0,-1 0 0,1-1 0,0 1 0,-1-1 0,1 0 0,0 0 0,0-1 0,0 1 0,-1-1 0,1 0 0,0 1 0,0-2 0,0 1 0,0 0 0,0-1 0,0 0 0,-1 0 0,8-3 0,-3 1 0,-1 0 0,1-1 0,-1 0 0,1-1 0,-1 0 0,0 0 0,-1 0 0,1-1 0,7-8 0,42-62 0,-38 49 0,-18 27 0,0 1 0,0-1 0,0 0 0,0 1 0,0-1 0,0 0 0,0 0 0,0 1 0,0-1 0,0 0 0,0 1 0,0-1 0,1 0 0,-1 0 0,0 1 0,0-1 0,0 0 0,1 0 0,-1 1 0,0-1 0,0 0 0,1 0 0,-1 0 0,0 1 0,0-1 0,1 0 0,-1 0 0,0 0 0,1 0 0,-1 0 0,0 0 0,0 1 0,1-1 0,-1 0 0,0 0 0,1 0 0,-1 0 0,0 0 0,1 0 0,-1 0 0,0 0 0,1-1 0,-1 1 0,0 0 0,0 0 0,1 0 0,-1 0 0,0 0 0,1 0 0,-1-1 0,0 1 0,0 0 0,1 0 0,-1 0 0,0-1 0,0 1 0,1 0 0,-1 0 0,0-1 0,0 1 0,0 0 0,2 36 0,-2-27 0,33-65 0,-26 43 0,1 0 0,0 1 0,1 0 0,15-15 0,-19 22 0,-1 0 0,2 0 0,-1 1 0,0 0 0,1 0 0,0 0 0,0 1 0,0 0 0,0 0 0,0 1 0,13-4 0,-17 6 0,1-1 0,-1 1 0,0 0 0,1 0 0,-1 0 0,1 0 0,-1 0 0,0 1 0,1-1 0,-1 1 0,0 0 0,1 0 0,-1-1 0,0 1 0,0 1 0,0-1 0,0 0 0,0 0 0,0 1 0,0-1 0,0 1 0,0 0 0,-1-1 0,1 1 0,-1 0 0,1 0 0,-1 0 0,2 3 0,3 7 0,-1 0 0,0 1 0,-1-1 0,4 18 0,9 23 0,-16-51 0,0 0 0,0 0 0,0 0 0,0 0 0,1 0 0,-1 0 0,1 0 0,-1-1 0,1 1 0,-1 0 0,1-1 0,0 1 0,0-1 0,0 0 0,-1 0 0,1 0 0,1 0 0,-1 0 0,0 0 0,0 0 0,0 0 0,0-1 0,1 1 0,-1-1 0,0 0 0,0 0 0,1 0 0,-1 0 0,0 0 0,1 0 0,-1 0 0,0-1 0,0 1 0,0-1 0,1 0 0,-1 0 0,0 1 0,0-1 0,0-1 0,0 1 0,2-2 0,3-2 0,0-1 0,0 0 0,0-1 0,-1 1 0,0-1 0,0-1 0,0 1 0,-1-1 0,4-9 0,-3 7 0,11-21 0,-2 0 0,-1-1 0,19-62 0,-33 93 0,1 0 0,-1 0 0,0 0 0,1 0 0,-1 0 0,0 0 0,1-1 0,-1 1 0,0 0 0,0 0 0,0 0 0,0 0 0,0 0 0,0 0 0,-1 0 0,1 0 0,0 0 0,0 0 0,-1-1 0,1 1 0,-1 0 0,1 0 0,-1 1 0,1-1 0,-1 0 0,0 0 0,1 0 0,-1 0 0,0 0 0,-1-1 0,0 3 0,1-1 0,0 0 0,-1 0 0,1 1 0,0-1 0,0 1 0,-1-1 0,1 1 0,0 0 0,0-1 0,0 1 0,-1 0 0,1 0 0,0 0 0,0 0 0,0 0 0,1 0 0,-1 0 0,0 0 0,0 0 0,0 0 0,1 0 0,-1 1 0,0 1 0,-2 3 0,0-1 0,1 0 0,0 0 0,0 1 0,1-1 0,-1 1 0,1 0 0,0-1 0,1 1 0,-1 0 0,1 0 0,1 0 0,-1-1 0,1 1 0,0 0 0,0-1 0,2 8 0,1-3 0,0 0 0,1 0 0,0-1 0,0 0 0,1 0 0,1 0 0,-1 0 0,12 10 0,-15-17 0,0 1 0,0 0 0,-1 1 0,1-1 0,-1 0 0,1 1 0,-1-1 0,0 1 0,-1 0 0,1 0 0,0-1 0,-1 1 0,0 0 0,0 1 0,0-1 0,-1 0 0,1 0 0,-1 8 0,-1-9 0,0 1 0,0-1 0,0 0 0,-1 0 0,1 0 0,-1 0 0,0 0 0,0 0 0,0 0 0,0-1 0,-1 1 0,1-1 0,-1 1 0,1-1 0,-1 0 0,0 0 0,0 0 0,0 0 0,0-1 0,0 1 0,0-1 0,-5 2 0,-12 1 0,22-12 0,32-20 0,40-31 0,-57 43 0,0 2 0,0 0 0,2 1 0,-1 1 0,2 0 0,-1 2 0,36-14 0,-52 23 4,-1 1-1,1-1 0,0 1 1,-1 0-1,1-1 0,-1 1 1,1 1-1,0-1 0,-1 0 0,1 1 1,-1-1-1,1 1 0,-1 0 1,1 0-1,-1 0 0,0 0 1,1 0-1,-1 0 0,0 1 1,0-1-1,0 1 0,0-1 1,0 1-1,0 0 0,0 0 1,0 0-1,-1 0 0,1 0 1,-1 0-1,0 1 0,0-1 1,1 0-1,0 4 0,3 7-256,-1 1 1,0 0-1,0 1 0,2 22 0,-6-33 39,4 22-6612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24575,'0'8'0,"0"11"0,4 10 0,1 8 0,9 11 0,0 4 0,-1 2 0,-3-5 0,-3-6 0,-3-10-8191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3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84 24575,'13'-10'0,"2"0"0,-1 1 0,1 0 0,1 2 0,0-1 0,0 2 0,0 0 0,21-4 0,-31 8 0,0 0 0,1 1 0,-1-1 0,1 1 0,-1 1 0,0-1 0,1 1 0,-1 0 0,1 1 0,11 1 0,-16-1 0,1 0 0,0 1 0,0-1 0,-1 0 0,1 1 0,-1 0 0,0 0 0,1-1 0,-1 1 0,0 0 0,0 1 0,0-1 0,0 0 0,0 1 0,-1-1 0,1 1 0,-1-1 0,0 1 0,0 0 0,1 0 0,-2-1 0,1 1 0,0 0 0,-1 0 0,1 0 0,-1 4 0,1 2 0,0 0 0,-1 1 0,0-1 0,-1 0 0,0 1 0,0-1 0,-1 0 0,0 0 0,-1 0 0,-4 11 0,-1-3 0,-1 0 0,0 0 0,-23 28 0,30-42 0,0-1 0,0 1 0,1-1 0,-1 1 0,0 0 0,1-1 0,-1 1 0,1 0 0,0 0 0,0 0 0,0 0 0,1 0 0,-1 1 0,0 4 0,2-6 0,-1-1 0,1 1 0,0-1 0,0 1 0,0-1 0,-1 1 0,2-1 0,-1 1 0,0-1 0,0 0 0,0 0 0,0 1 0,1-1 0,-1 0 0,1 0 0,-1 0 0,1-1 0,-1 1 0,1 0 0,-1 0 0,1-1 0,0 1 0,-1-1 0,1 1 0,0-1 0,1 0 0,5 2 0,-1 0 0,0 0 0,0 1 0,0 0 0,0 0 0,0 0 0,0 1 0,-1 0 0,6 5 0,-9-6 0,0 0 0,-1-1 0,0 1 0,0 1 0,0-1 0,0 0 0,0 0 0,0 1 0,-1-1 0,0 1 0,0 0 0,0-1 0,0 1 0,0 0 0,-1-1 0,0 1 0,1 0 0,-1 0 0,-1-1 0,0 6 0,1-4 0,-1 1 0,-1-1 0,1 0 0,-1 1 0,0-1 0,0 0 0,-1 0 0,1 0 0,-1-1 0,0 1 0,-1 0 0,1-1 0,-1 0 0,1 0 0,-1 0 0,-1 0 0,1-1 0,0 0 0,-1 0 0,0 0 0,0 0 0,-8 3 0,3-1 0,-1-2 0,1 1 0,-1-1 0,0 0 0,0-1 0,0-1 0,0 0 0,0 0 0,0-1 0,-14-1 0,22 0-49,0 1 1,0 0-1,1-1 0,-1 1 0,0-1 1,1 0-1,-1 0 0,1 0 0,-1 0 1,1 0-1,-1-1 0,1 1 0,0-1 1,-1 0-1,1 0 0,0 1 0,0-1 1,1 0-1,-1-1 0,0 1 0,1 0 1,-1 0-1,1-1 0,-1 1 0,1-1 0,0 1 1,-1-6-1,-1-17-6777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2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26 313 24575,'-3'-4'0,"0"0"0,0-1 0,0 1 0,1-1 0,0 0 0,0 0 0,0 0 0,0 0 0,1 0 0,0 0 0,-1-7 0,2 10 0,1-1 0,-1 0 0,1 0 0,0 1 0,0-1 0,-1 0 0,2 1 0,-1-1 0,0 0 0,0 1 0,1 0 0,0-1 0,-1 1 0,1 0 0,0 0 0,0 0 0,0 0 0,0 0 0,1 0 0,-1 1 0,0-1 0,4-1 0,21-11 0,1 1 0,0 1 0,50-14 0,-24 8 0,-51 17 0,0 0 0,0-1 0,0 2 0,0-1 0,0 0 0,0 0 0,0 1 0,1 0 0,-1 0 0,0 0 0,0 0 0,0 0 0,0 1 0,1-1 0,-1 1 0,0 0 0,0 0 0,0 0 0,0 0 0,0 0 0,5 4 0,-4-1 0,0 0 0,-1 0 0,0 0 0,1 1 0,-1 0 0,0-1 0,-1 1 0,0 0 0,1 0 0,-1 0 0,2 10 0,-3-11 0,0 0 0,0 0 0,1 0 0,-1 0 0,1 0 0,0-1 0,1 1 0,-1 0 0,0-1 0,1 0 0,0 1 0,4 3 0,-5-6 0,-1-1 0,1 1 0,0 0 0,-1-1 0,1 1 0,0-1 0,0 0 0,-1 0 0,1 1 0,0-1 0,0 0 0,-1 0 0,1-1 0,0 1 0,0 0 0,-1-1 0,1 1 0,0-1 0,-1 1 0,1-1 0,0 0 0,-1 0 0,1 1 0,-1-1 0,1 0 0,-1-1 0,0 1 0,1 0 0,-1 0 0,0-1 0,2-2 0,16-23 0,4-7 0,-22 33 0,0 0 0,0 0 0,0 0 0,0 0 0,1 0 0,-1 0 0,0 1 0,0-1 0,1 0 0,-1 0 0,0 1 0,1-1 0,-1 1 0,1 0 0,-1-1 0,1 1 0,-1 0 0,1 0 0,-1 0 0,1 0 0,2 0 0,3 1 0,1 0 0,-1 0 0,1-1 0,-1 0 0,1 0 0,-1-1 0,0 0 0,1 0 0,-1 0 0,1-1 0,-1-1 0,0 1 0,0-1 0,0 0 0,-1-1 0,1 1 0,-1-1 0,0-1 0,0 1 0,0-1 0,0 0 0,-1 0 0,0-1 0,0 0 0,-1 0 0,1 0 0,-1 0 0,5-12 0,-8 16 0,0 1 0,0-1 0,0 0 0,0 1 0,-1-1 0,1 0 0,0 1 0,-1-1 0,0 0 0,1 0 0,-1 0 0,0 0 0,0 1 0,0-1 0,0 0 0,0 0 0,-1 0 0,1 1 0,0-1 0,-1 0 0,0 0 0,1 1 0,-1-1 0,-1-2 0,2 4 0,-1 0 0,1-1 0,0 1 0,-1 0 0,1-1 0,-1 1 0,1 0 0,-1-1 0,1 1 0,-1 0 0,0 0 0,1 0 0,-1-1 0,1 1 0,-1 0 0,1 0 0,-1 0 0,0 0 0,1 0 0,-1 0 0,1 0 0,-1 0 0,1 0 0,-1 1 0,0-1 0,0 0 0,-1 1 0,0 0 0,0 0 0,1 0 0,-1 1 0,0-1 0,1 0 0,-1 1 0,1-1 0,-1 1 0,1 0 0,-2 2 0,-10 15 0,1 0 0,-19 41 0,27-53 0,2-1 0,-1 1 0,1 0 0,0 0 0,0 0 0,1 0 0,0 0 0,0 0 0,1 0 0,0 1 0,0-1 0,1 0 0,2 12 0,-3-17 4,1 1 1,0-1-1,1 0 0,-1 0 0,0 0 0,1 0 1,-1 0-1,1 0 0,-1-1 0,1 1 0,0 0 0,0-1 1,0 1-1,0-1 0,0 0 0,0 1 0,0-1 0,0 0 1,1 0-1,-1-1 0,0 1 0,1 0 0,-1-1 1,0 1-1,4-1 0,4 1-239,1-1 0,0 0 0,0-1 1,12-1-1,-18 1-65,33-4-6526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3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24575,'9'79'0,"0"-14"0,-6-28 0,2 42 0,-8 146 0,3-223 0,0 0 0,0 0 0,-1 0 0,1 0 0,0 0 0,-1 0 0,1 0 0,-1 0 0,0 0 0,0 0 0,1 0 0,-1-1 0,-1 1 0,1 0 0,-1 1 0,1-2 0,0-1 0,1 0 0,-1 0 0,1 0 0,-1 0 0,0 1 0,1-1 0,-1 0 0,0 0 0,1 0 0,-1 0 0,0 0 0,1-1 0,-1 1 0,1 0 0,-1 0 0,0 0 0,1 0 0,-1-1 0,1 1 0,-1 0 0,1-1 0,-1 1 0,1 0 0,-1-1 0,1 1 0,-1-1 0,1 1 0,-2-2 0,-4-4 0,1-2 0,-1 1 0,1-1 0,1 0 0,-5-8 0,6 10 0,-1-2 0,0 0 0,0 0 0,1 0 0,0-1 0,0 0 0,-1-10 0,4 17 0,-1 0 0,1 0 0,0 0 0,1 0 0,-1 0 0,0 0 0,1 0 0,-1 0 0,1 0 0,0 0 0,-1 0 0,1 0 0,0 0 0,0 0 0,0 0 0,1 0 0,-1 1 0,0-1 0,1 1 0,-1-1 0,1 1 0,-1-1 0,1 1 0,-1 0 0,1 0 0,0 0 0,0 0 0,0 0 0,0 0 0,0 0 0,0 1 0,4-2 0,267-65 0,-267 64 0,0 1 0,1 1 0,-1-1 0,1 1 0,-1 0 0,1 0 0,0 1 0,8 0 0,-13 1 0,0-1 0,0 1 0,0 0 0,-1-1 0,1 1 0,0 0 0,-1 0 0,1 0 0,0 1 0,-1-1 0,0 0 0,1 1 0,-1-1 0,0 0 0,1 1 0,-1 0 0,0-1 0,0 1 0,0-1 0,-1 1 0,1 0 0,0 0 0,-1 0 0,1 0 0,-1-1 0,1 1 0,-1 0 0,0 0 0,0 0 0,0 0 0,0 0 0,-1 3 0,2 3 0,-1 0 0,1 0 0,1 0 0,-1 0 0,1 0 0,1 0 0,0 0 0,0-1 0,7 14 0,-9-19 0,1 0 0,-1 0 0,1 0 0,0 0 0,0 0 0,0 0 0,0 0 0,0 0 0,0-1 0,0 1 0,1-1 0,-1 0 0,0 0 0,1 0 0,-1 0 0,1 0 0,-1 0 0,1 0 0,0-1 0,-1 1 0,1-1 0,0 0 0,-1 0 0,1 0 0,0 0 0,0-1 0,-1 1 0,1-1 0,-1 1 0,1-1 0,0 0 0,-1 0 0,0 0 0,3-2 0,2 0 0,-1-1 0,0 0 0,0 0 0,0 0 0,0-1 0,-1 0 0,0 0 0,0-1 0,0 0 0,-1 1 0,0-1 0,0-1 0,0 1 0,-1-1 0,0 1 0,0-1 0,-1 0 0,0 0 0,0 0 0,0 0 0,-1 0 0,0-1 0,-1 1 0,1 0 0,-1-1 0,-2-8 0,1 13 0,0 0 0,0 0 0,0 0 0,-1 1 0,1-1 0,-1 0 0,1 1 0,-1-1 0,0 1 0,0 0 0,0 0 0,-1-1 0,1 1 0,0 1 0,-1-1 0,1 0 0,-1 1 0,0-1 0,0 1 0,1 0 0,-1 0 0,0 0 0,0 0 0,0 0 0,0 1 0,0-1 0,0 1 0,0 0 0,0 0 0,-3 0 0,-9 0 0,1 1 0,0 0 0,0 1 0,0 0 0,-17 6 0,-22 12-1365,3 4-5461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37 24575,'0'-2'0,"0"0"0,0 0 0,0 0 0,0 0 0,0 0 0,-1 1 0,1-1 0,0 0 0,-1 0 0,1 0 0,-1 0 0,0 0 0,0 1 0,0-1 0,0 0 0,-1-2 0,1 4 0,0-1 0,1 1 0,-1 0 0,0-1 0,0 1 0,1 0 0,-1 0 0,0 0 0,0 0 0,1-1 0,-1 1 0,0 0 0,0 0 0,0 1 0,1-1 0,-1 0 0,0 0 0,0 0 0,1 0 0,-1 1 0,0-1 0,0 0 0,1 1 0,-1-1 0,0 0 0,1 1 0,-2 0 0,-4 3 0,1 1 0,-1 0 0,1 1 0,0-1 0,0 1 0,0 0 0,-4 8 0,-11 20 0,2 0 0,-26 69 0,37-85 0,1 0 0,2 1 0,-1 0 0,2 0 0,1 0 0,0 0 0,3 36 0,-1-49 0,1-1 0,1 0 0,-1 1 0,1-1 0,0 0 0,0 0 0,0 0 0,1 0 0,-1 0 0,1-1 0,1 1 0,-1-1 0,1 0 0,-1 0 0,1 0 0,0 0 0,1-1 0,-1 1 0,0-1 0,1 0 0,0-1 0,0 1 0,0-1 0,0 0 0,0 0 0,0 0 0,1-1 0,6 1 0,0 0 0,-1 0 0,0-1 0,1 0 0,-1-1 0,0-1 0,1 0 0,-1 0 0,0-1 0,1 0 0,-1-1 0,0 0 0,17-9 0,-17 6 0,-1 0 0,0-1 0,-1-1 0,1 0 0,-1 0 0,-1-1 0,0 0 0,0 0 0,0-1 0,-1 0 0,-1 0 0,0-1 0,0 1 0,4-13 0,-4 8 0,-1-1 0,0 0 0,-1 0 0,-1 0 0,0-1 0,-1 1 0,-1-1 0,0 0 0,-4-29 0,2 39 0,-1 0 0,0 1 0,0-1 0,0 1 0,-1-1 0,0 1 0,0 0 0,-1 0 0,0 0 0,0 1 0,0-1 0,-1 1 0,1 0 0,-1 0 0,-1 1 0,1 0 0,-1-1 0,1 2 0,-1-1 0,0 1 0,0 0 0,-10-4 0,12 6 0,-1-1 0,1 1 0,-1-1 0,1 2 0,-1-1 0,0 0 0,1 1 0,-1 0 0,0 0 0,1 0 0,-1 0 0,0 1 0,1 0 0,-1 0 0,0 0 0,1 1 0,0-1 0,-1 1 0,1 0 0,0 1 0,0-1 0,0 1 0,0-1 0,0 1 0,1 0 0,-1 0 0,1 1 0,0-1 0,0 1 0,0 0 0,0 0 0,1 0 0,-3 4 0,-5 20-1365,7-4-5461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5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19 283 24575,'-3'6'0,"0"1"0,0 0 0,1 0 0,0 0 0,0 0 0,1 1 0,0-1 0,0 0 0,0 1 0,1-1 0,1 1 0,-1-1 0,1 1 0,0-1 0,3 9 0,-3-13 0,0 1 0,1-1 0,-1 1 0,1-1 0,0 1 0,0-1 0,0 0 0,0 0 0,1 0 0,-1 0 0,1-1 0,-1 1 0,1 0 0,0-1 0,0 0 0,1 0 0,-1 0 0,0 0 0,1 0 0,-1-1 0,1 0 0,-1 1 0,1-1 0,-1-1 0,1 1 0,0 0 0,0-1 0,-1 0 0,1 0 0,6 0 0,-6-1 0,-1 1 0,1-1 0,-1 0 0,1 0 0,-1 0 0,1 0 0,-1-1 0,0 1 0,1-1 0,-1 0 0,0 0 0,0 0 0,0 0 0,-1-1 0,1 1 0,0-1 0,-1 0 0,0 1 0,3-5 0,0-2 0,1 0 0,-2 0 0,1 0 0,-2-1 0,1 1 0,2-13 0,6-50 0,-10 49 0,-3 27 0,0 16 0,1-1 0,0 0 0,1 1 0,1-1 0,8 32 0,-9-48 0,0 1 0,1 0 0,-1-1 0,1 1 0,0-1 0,0 1 0,0-1 0,0 0 0,0 0 0,1 0 0,0 0 0,-1-1 0,1 1 0,0 0 0,0-1 0,0 0 0,1 0 0,-1 0 0,1 0 0,-1-1 0,1 1 0,-1-1 0,1 0 0,0 0 0,-1 0 0,1 0 0,0-1 0,0 0 0,0 1 0,0-2 0,0 1 0,-1 0 0,1-1 0,0 1 0,0-1 0,3-1 0,-1 0 0,0 0 0,0 0 0,-1 0 0,1 0 0,-1-1 0,1 0 0,-1 0 0,0-1 0,0 1 0,-1-1 0,1 0 0,-1 0 0,0-1 0,0 1 0,0-1 0,-1 0 0,1 0 0,-1 0 0,5-11 0,1-7 0,-1 0 0,0 0 0,6-38 0,-9 38 0,32-214 0,-35 500 0,11-54-1365,-9-166-5461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6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25 112 24575,'-8'0'0,"-2"-4"0,3-1 0,9-4 0,10-1 0,13 2 0,13-6 0,8-1 0,6 3 0,-4 3 0,-1-1 0,-4 1 0,-10 2-8191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6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24575,'0'8'0,"4"15"0,1 11 0,0 13 0,0 13 0,6 14 0,1 6 0,-1 1 0,-2-4 0,-4-8 0,3-16 0,3-16 0,0-15-8191</inkml:trace>
  <inkml:trace contextRef="#ctx0" brushRef="#br0" timeOffset="1">309 404 24575,'0'4'0,"0"13"0,0 8 0,0 4 0,0 1 0,0 3 0,0-3-8191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47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1 257 24575,'0'3'0,"0"0"0,0 1 0,0-1 0,0 0 0,1 1 0,0-1 0,0 0 0,0 0 0,0 0 0,0 0 0,0 0 0,1 0 0,2 4 0,-3-6 0,1 1 0,-1-1 0,0 0 0,1 1 0,-1-1 0,1 0 0,0 0 0,-1 0 0,1 0 0,0 0 0,0-1 0,0 1 0,-1 0 0,1-1 0,0 1 0,0-1 0,3 0 0,0 0 0,-1 0 0,1-1 0,0 0 0,0 0 0,0 0 0,-1 0 0,1-1 0,-1 0 0,1 0 0,-1 0 0,0 0 0,0-1 0,0 0 0,0 0 0,0 0 0,5-5 0,7-9 0,0 0 0,17-25 0,-30 37 0,1-1 0,-1 1 0,0-1 0,0 1 0,0-1 0,-1 0 0,0 0 0,0 0 0,0 0 0,-1 0 0,0-1 0,0 1 0,0-7 0,-1 13 0,0-1 0,0 1 0,0-1 0,0 1 0,0 0 0,0-1 0,0 1 0,0-1 0,0 1 0,0-1 0,0 1 0,0-1 0,0 1 0,0 0 0,0-1 0,-1 1 0,1-1 0,0 1 0,0 0 0,-1-1 0,1 1 0,0-1 0,0 1 0,-1 0 0,1 0 0,0-1 0,-1 1 0,1 0 0,0-1 0,-1 1 0,1 0 0,-1 0 0,1 0 0,0-1 0,-1 1 0,0 0 0,-12 12 0,-7 24 0,17-24 0,-1 0 0,2 1 0,0-1 0,0 0 0,1 1 0,1-1 0,1 15 0,-1-23 0,0-1 0,1 0 0,-1 1 0,1-1 0,0 0 0,0 0 0,0 1 0,0-1 0,0 0 0,1 0 0,0 0 0,-1 0 0,1-1 0,0 1 0,0 0 0,1-1 0,-1 1 0,0-1 0,1 0 0,0 0 0,-1 0 0,1 0 0,0 0 0,0-1 0,0 1 0,0-1 0,0 0 0,0 0 0,1 0 0,-1 0 0,4 0 0,-2-1 0,0 0 0,0 0 0,-1-1 0,1 1 0,0-1 0,0-1 0,-1 1 0,1 0 0,-1-1 0,1 0 0,-1 0 0,0-1 0,1 1 0,-1-1 0,0 0 0,-1 0 0,7-6 0,7-8 0,-2 0 0,20-27 0,-23 28 0,5-7 0,23-41 0,-36 57 0,0 0 0,-1 0 0,0-1 0,0 1 0,-1-1 0,1 1 0,-2-1 0,1 0 0,-1 0 0,0-13 0,-3 12 0,1 14 0,3 21 0,3-6 0,1 0 0,1 0 0,0-1 0,1 1 0,2-2 0,0 1 0,0-1 0,19 23 0,-27-39 0,0 0 0,0 0 0,0-1 0,0 1 0,0 0 0,1-1 0,-1 1 0,0-1 0,1 0 0,-1 0 0,1 0 0,0 0 0,-1 0 0,1 0 0,0-1 0,-1 0 0,1 1 0,0-1 0,0 0 0,-1 0 0,6-1 0,-3 0 0,0-1 0,-1 1 0,1-1 0,0-1 0,0 1 0,-1-1 0,0 1 0,1-1 0,-1 0 0,7-8 0,1-1 0,0-2 0,-1 0 0,-1 0 0,0-1 0,15-29 0,-2-19 0,-22 61 0,0-1 0,-1 1 0,1 0 0,-1 0 0,1-1 0,-1 1 0,0-1 0,0 1 0,0 0 0,0-1 0,0 1 0,-1 0 0,1-1 0,-1 1 0,0 0 0,1-1 0,-1 1 0,0 0 0,0 0 0,0 0 0,-1 0 0,1 0 0,0 0 0,-3-3 0,3 5 0,1 0 0,-1-1 0,1 1 0,-1 0 0,1-1 0,-1 1 0,1 0 0,-1 0 0,1 0 0,-1-1 0,1 1 0,-1 0 0,1 0 0,-1 0 0,1 0 0,-1 0 0,1 0 0,-1 0 0,0 0 0,1 0 0,-1 1 0,1-1 0,-1 0 0,1 0 0,-1 0 0,1 1 0,-1-1 0,1 0 0,-1 0 0,1 1 0,-1 0 0,-12 18 0,0 27 0,12-30 0,0 1 0,1-1 0,0 1 0,2 0 0,4 24 0,-3-26 0,0 1 0,-1 0 0,-1 0 0,-1 0 0,0-1 0,-3 19 0,0-27-80,1 0 0,-1-1-1,-1 0 1,1 1 0,-1-1-1,0 0 1,0-1 0,-1 1-1,0-1 1,0 0 0,0 0 0,-1 0-1,1-1 1,-1 0 0,0 0-1,-12 5 1,-10 7-6746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54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24575,'0'0'0,"0"0"0,0-1 0,0 1 0,0-1 0,0 1 0,0 0 0,1-1 0,-1 1 0,0 0 0,0-1 0,0 1 0,0-1 0,0 1 0,0 0 0,1-1 0,-1 1 0,0 0 0,0-1 0,1 1 0,-1 0 0,0 0 0,0-1 0,1 1 0,-1 0 0,0 0 0,1-1 0,-1 1 0,0 0 0,1 0 0,-1 0 0,1 0 0,-1-1 0,0 1 0,1 0 0,-1 0 0,0 0 0,1 0 0,-1 0 0,1 0 0,-1 0 0,0 0 0,1 0 0,-1 0 0,1 0 0,-1 1 0,0-1 0,1 0 0,-1 0 0,0 0 0,1 0 0,-1 1 0,20 13 0,-8 11 0,0 1 0,-2 0 0,-1 1 0,-1 0 0,8 48 0,-9-44 0,109 715 0,-59 6 0,11 104 0,93 103-1365,-124-779-5461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56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24575,'0'-1'0,"0"0"0,0 1 0,-1-1 0,1 0 0,0 0 0,0 0 0,0 0 0,0 0 0,0 0 0,1 0 0,-1 0 0,0 0 0,0 0 0,1 0 0,-1 1 0,0-1 0,1 0 0,-1 0 0,1 0 0,-1 0 0,1 1 0,-1-1 0,1 0 0,0 1 0,1-2 0,-1 2 0,0 0 0,0 1 0,0-1 0,-1 0 0,1 0 0,0 1 0,0-1 0,0 1 0,0-1 0,0 1 0,0-1 0,-1 1 0,1 0 0,0-1 0,0 1 0,-1 0 0,1 0 0,1 1 0,28 47 0,-1 37 0,-4 1 0,23 155 0,-26-124 0,-1-2 0,32 148 0,-38-207 0,2-1 0,37 82 0,-44-118 0,0-1 0,2 0 0,0-1 0,1-1 0,0 0 0,2 0 0,0-1 0,1-1 0,0-1 0,1 0 0,1-2 0,0 1 0,1-2 0,23 10 0,0-3 0,0-3 0,2-1 0,0-2 0,0-2 0,85 7 0,357 8 0,-190-14 0,791 15 0,-1084-26 0,6 0 0,0 0 0,0-1 0,-1 0 0,13-2 0,-20 2 0,0 1 0,-1 0 0,1 0 0,0 0 0,0-1 0,0 1 0,0-1 0,0 1 0,-1 0 0,1-1 0,0 1 0,0-1 0,-1 0 0,1 1 0,0-1 0,-1 0 0,1 1 0,-1-1 0,1 0 0,-1 1 0,1-1 0,-1 0 0,1 0 0,-1 0 0,0 0 0,0 1 0,1-1 0,-1 0 0,0 0 0,0 0 0,0 0 0,0 0 0,0 0 0,0 0 0,0 0 0,0 1 0,0-1 0,0 0 0,-1 0 0,1 0 0,0 0 0,-1 0 0,1 0 0,0 1 0,-1-1 0,1 0 0,-1 0 0,1 1 0,-1-1 0,0 0 0,1 1 0,-2-2 0,-5-6 0,0 0 0,0 1 0,-1 0 0,-1 0 0,1 0 0,-1 1 0,0 0 0,-19-8 0,-7-2 0,-42-13 0,30 16 0,-57-9 0,17 5 0,211 85 0,21-10 0,-142-57 0,1 0 0,-1 1 0,1-1 0,-1 1 0,1 0 0,-1 0 0,0 0 0,0 1 0,0-1 0,-1 1 0,1-1 0,0 1 0,-1 0 0,0 0 0,3 4 0,-4-4 0,-1-1 0,1 1 0,0-1 0,-1 1 0,1-1 0,-1 1 0,0 0 0,0-1 0,0 1 0,0-1 0,-1 1 0,1 0 0,-1-1 0,1 1 0,-1-1 0,0 1 0,0-1 0,0 1 0,0-1 0,-1 0 0,1 0 0,0 1 0,-3 1 0,-14 18-170,-1-1-1,-1-1 0,-1-1 1,-1 0-1,-1-2 0,0 0 1,-45 23-1,2-5-6655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00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 24575,'18'423'0,"-17"-411"0,-1 0 0,-1 0 0,0 0 0,-1 0 0,-3 14 0,4-24 0,1 0 0,-1 0 0,1 0 0,-1 0 0,0 0 0,1 0 0,-1 0 0,0-1 0,0 1 0,0 0 0,0-1 0,-1 1 0,1 0 0,0-1 0,-1 0 0,1 1 0,-1-1 0,0 0 0,1 0 0,-1 0 0,0 0 0,1 0 0,-1 0 0,0 0 0,0-1 0,0 1 0,0-1 0,0 1 0,0-1 0,0 0 0,0 1 0,0-1 0,0 0 0,0-1 0,0 1 0,0 0 0,0 0 0,0-1 0,-3-1 0,-3-1 0,0-1 0,0 0 0,0-1 0,1 0 0,0 0 0,0-1 0,0 1 0,1-2 0,0 1 0,-8-11 0,-2-3 0,2-1 0,-18-31 0,31 50 0,0-1 0,-1 1 0,1 0 0,0-1 0,0 1 0,0-1 0,0 0 0,1 1 0,-1-1 0,1 0 0,-1 1 0,1-1 0,0 0 0,0 1 0,0-1 0,1 0 0,-1 1 0,1-1 0,-1 0 0,1 1 0,0-1 0,1-2 0,1 2 0,-1-1 0,1 1 0,0 0 0,0 0 0,0 1 0,0-1 0,0 1 0,1-1 0,-1 1 0,1 0 0,0 1 0,0-1 0,-1 0 0,7 0 0,30-9 0,1 3 0,0 1 0,60-2 0,-51 5 0,-36 2 0,-1 1 0,1 0 0,-1 1 0,1 1 0,-1 0 0,16 4 0,-25-4 0,0 0 0,-1 1 0,1-1 0,-1 1 0,0 0 0,1 0 0,-1 0 0,0 0 0,0 0 0,0 1 0,-1-1 0,1 1 0,-1 0 0,1 0 0,-1 0 0,0 0 0,0 0 0,0 1 0,0-1 0,-1 1 0,1-1 0,-1 1 0,0-1 0,0 1 0,-1 0 0,2 6 0,-1 55 0,-2-54 0,1 1 0,0 0 0,1 0 0,1 0 0,3 14 0,-4-22 0,0-1 0,0 1 0,1-1 0,0 1 0,0-1 0,0 0 0,0 0 0,0 0 0,0 0 0,1-1 0,0 1 0,-1 0 0,1-1 0,0 0 0,0 0 0,0 0 0,1 0 0,-1 0 0,0-1 0,1 1 0,4 0 0,-4 0 0,0-1 0,1 0 0,-1 0 0,0-1 0,0 0 0,1 1 0,-1-1 0,1-1 0,-1 1 0,0-1 0,0 1 0,1-1 0,-1-1 0,0 1 0,0 0 0,6-4 0,-3 1 0,-1 0 0,0 0 0,0 0 0,0-1 0,-1 0 0,0 0 0,0-1 0,0 1 0,6-10 0,-7 8 0,1 1 0,-1-1 0,0 0 0,-1-1 0,0 1 0,0-1 0,-1 1 0,0-1 0,0 0 0,0 0 0,-1 1 0,-1-1 0,1 0 0,-1 0 0,0 0 0,-1 0 0,0 0 0,-4-15 0,3 19 7,0 0-1,0 1 0,0-1 0,0 1 1,-1 0-1,1 0 0,-1-1 1,0 2-1,0-1 0,0 0 1,-1 1-1,1-1 0,0 1 0,-1 0 1,0 0-1,1 0 0,-1 1 1,-6-3-1,2 2-171,0 0 0,0 1 0,-1 0 0,1 0 0,0 1 0,-1 0 0,1 0 0,-9 2 0,-15 4-6661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4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 24575,'-6'1'0,"0"-1"0,1 2 0,0-1 0,-1 1 0,1 0 0,0 0 0,-1 0 0,1 1 0,1-1 0,-1 1 0,0 1 0,1-1 0,-1 1 0,1-1 0,0 1 0,-7 9 0,2-2 0,1 0 0,0 0 0,0 1 0,1 0 0,-9 22 0,13-24 0,-1-1 0,1 1 0,1 0 0,0 0 0,0 0 0,1 1 0,0-1 0,1 0 0,0 0 0,2 14 0,-1-20 0,0 1 0,0-1 0,0 0 0,1 1 0,0-1 0,0 0 0,0 0 0,0 0 0,1 0 0,-1-1 0,1 1 0,0-1 0,0 1 0,1-1 0,-1 0 0,0 0 0,1-1 0,0 1 0,0-1 0,0 0 0,0 0 0,0 0 0,0 0 0,0-1 0,7 2 0,-3-1-59,0 0 0,0-1-1,1 0 1,-1 0-1,0-1 1,0 0 0,1 0-1,-1-1 1,0 0 0,0-1-1,0 0 1,0 0 0,0 0-1,0-1 1,-1 0-1,1-1 1,-1 0 0,0 0-1,0-1 1,0 1 0,-1-2-1,11-8 1,10-16-6767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01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136 597 24575,'-1'0'0,"0"0"0,1-1 0,-1 1 0,0-1 0,0 1 0,0-1 0,1 1 0,-1-1 0,0 0 0,0 1 0,1-1 0,-1 0 0,1 1 0,-1-1 0,1 0 0,-1 0 0,1 1 0,-1-1 0,1 0 0,0 0 0,-1 0 0,1 0 0,0 0 0,0 0 0,0 0 0,-1 0 0,1 0 0,0-1 0,-1-28 0,5 6 0,2 1 0,0 0 0,2 0 0,0 1 0,2 0 0,15-28 0,11-27 0,-15 18 0,17-77 0,-15 50 0,-22 125 0,-8 53 0,-38 660 0,43-507 0,2-240 0,0 0 0,0-1 0,-1 1 0,0 0 0,0 0 0,0-1 0,-1 1 0,1-1 0,-1 1 0,0-1 0,0 0 0,-3 5 0,3-8 0,0 1 0,0 0 0,0-1 0,0 0 0,0 1 0,0-1 0,0 0 0,0 0 0,-1 0 0,1 0 0,0-1 0,-1 1 0,1-1 0,-1 1 0,1-1 0,-1 0 0,1 0 0,0 0 0,-1 0 0,1 0 0,-1 0 0,1-1 0,-4-1 0,-169-34 0,295 32 0,-3 7-43,-39 0-618,124-11 0,-170 2-6165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58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 24575,'8'0'0,"19"-8"0,29-3 0,25-7 0,23-1 0,14 3 0,8-4 0,-7 1 0,-14 4 0,-22 5 0,-17 4 0,-19 3-8191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1:59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1 663 24575,'2'-11'0,"0"1"0,1 0 0,1 0 0,-1 0 0,2 0 0,-1 0 0,1 1 0,1 0 0,12-16 0,-5 5 0,41-65 0,-4-1 0,-4-3 0,53-145 0,-86 200 0,-13 34 0,0 0 0,0 0 0,0 0 0,0 0 0,0 0 0,1 0 0,-1 0 0,0 0 0,0 0 0,0 0 0,0 0 0,0 0 0,0 0 0,0 0 0,0 0 0,0 0 0,0 0 0,1 0 0,-1 0 0,0 0 0,0 0 0,0 0 0,0 0 0,0 0 0,0 0 0,0 0 0,0 0 0,1 0 0,-1 0 0,0 0 0,0 0 0,-12 62 0,-72 447 0,37 8 0,46-511 0,1-1 0,0 0 0,-1 0 0,0 0 0,0 1 0,-1-1 0,0 0 0,1 0 0,-5 6 0,5-9 0,0-1 0,-1 1 0,1-1 0,0 0 0,-1 0 0,1 0 0,-1 0 0,1 0 0,-1 0 0,0 0 0,1-1 0,-1 1 0,0 0 0,1-1 0,-1 1 0,0-1 0,0 0 0,0 0 0,1 1 0,-1-1 0,0-1 0,0 1 0,0 0 0,1 0 0,-1-1 0,0 1 0,0 0 0,-2-2 0,-114-37 0,118 39 0,0 0 0,0 0 0,0 0 0,1 0 0,-1 0 0,0 0 0,0 0 0,0 0 0,0 0 0,0 0 0,0 0 0,0 0 0,0 0 0,1 0 0,-1 0 0,0 0 0,0 0 0,0 0 0,0 0 0,0-1 0,0 1 0,0 0 0,0 0 0,0 0 0,0 0 0,0 0 0,0 0 0,1 0 0,-1 0 0,0 0 0,0-1 0,0 1 0,0 0 0,0 0 0,0 0 0,0 0 0,0 0 0,0 0 0,0 0 0,0 0 0,0-1 0,0 1 0,0 0 0,0 0 0,0 0 0,-1 0 0,1 0 0,0 0 0,0 0 0,0 0 0,0-1 0,0 1 0,21-3 0,28 0 0,29 5-100,70-2 322,-134-1-408,1-1 0,-1 0 0,0-1 1,0 0-1,0-2 0,0 1 0,23-13 0,-7-2-6640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06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1 24575,'-4'0'0,"-1"1"0,1-1 0,0 1 0,-1 1 0,1-1 0,0 0 0,0 1 0,0 0 0,0 0 0,0 0 0,0 1 0,0-1 0,1 1 0,-1 0 0,1 0 0,-6 6 0,-1 4 0,0-1 0,1 1 0,-12 22 0,-3 14 0,3 0 0,2 1 0,1 1 0,4 1 0,1 0 0,-6 56 0,-15 324 0,40-94 0,1-269 0,2 0 0,38 134 0,-34-166 0,0 1 0,3-1 0,1-1 0,2-1 0,1-1 0,34 45 0,-35-56 0,1 0 0,1-2 0,1-1 0,1 0 0,0-2 0,2-1 0,0 0 0,0-2 0,43 18 0,-41-23-170,1 0-1,0-2 0,1-1 1,-1-1-1,1-2 0,1-1 1,33 0-1,58-9-6655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07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24575,'-1'-2'0,"1"-1"0,0 0 0,0 1 0,0-1 0,1 0 0,-1 0 0,1 1 0,-1-1 0,1 1 0,0-1 0,0 1 0,0-1 0,2-3 0,-2 5 0,-1 1 0,1 0 0,-1-1 0,1 1 0,-1 0 0,1 0 0,-1-1 0,1 1 0,0 0 0,-1 0 0,1 0 0,-1 0 0,1-1 0,-1 1 0,1 0 0,0 0 0,-1 0 0,1 0 0,-1 1 0,1-1 0,0 0 0,-1 0 0,1 0 0,0 1 0,24 16 0,8 16 0,-1 2 0,-2 1 0,36 55 0,70 133 0,-134-220 0,60 110 0,-4 2 0,-6 3 0,43 145 0,-68-174 0,-5 1 0,-4 1 0,-4 1 0,-4 0 0,-2 110 0,-10-157 12,-2-1 0,-1-1 0,-3 1 0,-1-1 0,-3 0 0,-1-1 0,-2-1 0,-2 0 0,-28 48 0,20-47-177,-3-1 0,-1-1 0,-2-2 0,-1-1 0,-3-1 0,-1-2 0,-1-1 0,-43 28 0,-3-5-6661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15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24575,'1813'0'0,"-1847"0"-1365,-8 0-5461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15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24575,'158'9'0,"-24"0"0,359-6 0,53 1 0,-519-3 0,-12-2 0,0 1 0,0 1 0,-1 0 0,1 1 0,0 1 0,-1 0 0,27 10 0,-79-14 0,-10-4-1365,-5-1-5461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2:16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67 24575,'-4'0'0,"7"0"0,10 0 0,25 4 0,36 2 0,31-1 0,30-1 0,24-1 0,21-2 0,21-4 0,8-2 0,-3-8 0,-17-2 0,-23 2 0,-33 3 0,-31-5 0,-32 0-8191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4:52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05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0 351 24575,'1'6'0,"1"-1"0,-1 1 0,1 0 0,0-1 0,1 1 0,-1-1 0,1 0 0,0 0 0,0 0 0,1 0 0,4 4 0,5 9 0,-12-16 0,102 147 0,-86-128 0,0 0 0,1-2 0,1 0 0,37 28 0,-50-43 0,0 0 0,1-1 0,-1 0 0,1 0 0,-1 0 0,1-1 0,0 0 0,0-1 0,0 1 0,0-1 0,0 0 0,0-1 0,0 0 0,0 0 0,0-1 0,0 1 0,0-2 0,0 1 0,0-1 0,0 0 0,12-5 0,8-6 0,-1-1 0,0-1 0,-1-2 0,22-18 0,-10 7 0,454-299 0,-178 122 0,-287 188-82,-12 9-175,-1-1 1,0 0-1,-1-1 0,12-12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4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24575,'1'-2'0,"0"-1"0,0 1 0,-1-1 0,2 1 0,-1-1 0,0 1 0,0 0 0,1-1 0,-1 1 0,1 0 0,0 0 0,-1 0 0,1 0 0,0 0 0,0 1 0,0-1 0,1 1 0,-1-1 0,0 1 0,1 0 0,-1 0 0,1 0 0,-1 0 0,1 0 0,4-1 0,3-1 0,1 0 0,-1 1 0,1 0 0,0 1 0,11-1 0,-18 3 0,-1-1 0,1 1 0,0-1 0,0 1 0,0 0 0,0 1 0,0-1 0,-1 0 0,1 1 0,-1 0 0,1 0 0,-1 0 0,0 1 0,1-1 0,-1 1 0,-1-1 0,1 1 0,0 0 0,-1 0 0,1 0 0,-1 1 0,0-1 0,0 0 0,0 1 0,0 0 0,-1-1 0,1 1 0,-1 0 0,0 0 0,1 7 0,2 13 0,-1-1 0,-1 1 0,-2 0 0,-1 24 0,0-23 0,1-13 0,0 0 0,-2 1 0,1-1 0,-2 0 0,0 0 0,0 0 0,-1 0 0,0 0 0,-10 17 0,35-54-195,1 2 0,1 0 0,1 2 0,1 1 0,0 0 0,30-15 0,-19 15-6631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09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24575,'1'1'0,"-1"0"0,1 0 0,0 0 0,0 0 0,-1 0 0,1 0 0,0 0 0,0 0 0,0 0 0,0 0 0,0 0 0,0-1 0,0 1 0,0 0 0,0-1 0,0 1 0,0-1 0,1 1 0,-1-1 0,2 1 0,31 9 0,-32-9 0,56 9 0,0-3 0,0-2 0,110-5 0,-81-1 0,29 1 0,-147 4 0,-1 2 0,-49 16 0,-97 36 0,77-24 0,-163 79 0,256-109 0,3-2 0,-1 1 0,1-1 0,0 1 0,1 0 0,-1 0 0,0 0 0,1 0 0,0 1 0,0 0 0,0 0 0,0 0 0,0 1 0,-5 8 0,9-12 0,0 0 0,0 0 0,0-1 0,0 1 0,0 0 0,1 0 0,-1 0 0,0 0 0,0 0 0,1 0 0,-1-1 0,0 1 0,1 0 0,-1 0 0,1 0 0,-1-1 0,1 1 0,-1 0 0,1-1 0,0 1 0,-1 0 0,1-1 0,0 1 0,-1-1 0,1 1 0,0-1 0,0 1 0,0-1 0,-1 0 0,1 1 0,0-1 0,0 0 0,1 0 0,35 9 0,-35-9 0,58 6 0,-1-2 0,1-4 0,0-1 0,0-4 0,62-12 0,12-10 0,143-48 0,-251 67 0,-5 2 0,0 0 0,0-2 0,0 0 0,-1-1 0,37-23 0,-57 32 0,0 0 0,1 0 0,-1 0 0,0-1 0,0 1 0,1 0 0,-1 0 0,0 0 0,1 0 0,-1 0 0,0 0 0,0 0 0,0-1 0,1 1 0,-1 0 0,0 0 0,0 0 0,0-1 0,1 1 0,-1 0 0,0 0 0,0-1 0,0 1 0,0 0 0,0 0 0,1-1 0,-1 1 0,0 0 0,0 0 0,0-1 0,0 1 0,0 0 0,0 0 0,0-1 0,0 1 0,0 0 0,0-1 0,0 1 0,0 0 0,0 0 0,0-1 0,0 1 0,-1 0 0,1 0 0,0-1 0,0 1 0,0 0 0,0 0 0,0-1 0,-1 1 0,1 0 0,0 0 0,0 0 0,-1-1 0,-21-2 0,-31 8 0,-25 12-1365,49-8-5461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15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1 264 24575,'0'4'0,"0"0"0,0-1 0,0 1 0,1-1 0,0 1 0,0 0 0,0-1 0,0 1 0,0-1 0,1 0 0,-1 1 0,1-1 0,0 0 0,0 0 0,0 0 0,0 0 0,1 0 0,-1-1 0,1 1 0,0-1 0,0 0 0,-1 1 0,1-1 0,1-1 0,-1 1 0,0 0 0,0-1 0,1 1 0,-1-1 0,5 1 0,-2-1 0,1 1 0,0-1 0,0-1 0,0 1 0,0-1 0,0-1 0,0 1 0,0-1 0,0 0 0,-1-1 0,1 0 0,0 0 0,-1 0 0,1-1 0,7-3 0,39-28 0,49-41 0,-3 3 0,-44 33-76,-24 16-246,1 1-1,0 2 1,46-21 0,-53 32-6504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21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0 24575,'-45'0'0,"1"2"0,-56 10 0,86-9 0,-1 0 0,1 0 0,0 2 0,1-1 0,-1 2 0,1 0 0,0 0 0,0 2 0,1-1 0,-22 19 0,31-23 0,0 1 0,0-1 0,1 1 0,0 0 0,-1 0 0,1 0 0,1 0 0,-1 0 0,1 0 0,-1 0 0,1 0 0,0 1 0,0 7 0,0 62 0,2-48 0,-1 52 0,5 148 0,-5-223 6,1-1-1,-1 1 1,0 0-1,1-1 0,0 1 1,-1-1-1,1 1 1,0-1-1,0 0 1,1 1-1,-1-1 1,0 0-1,1 0 0,-1 0 1,1 0-1,0 0 1,0 0-1,-1 0 1,1-1-1,0 1 1,5 2-1,-2-1-170,1-1 0,-1 0 0,1 0 0,-1-1 0,1 1 0,0-1 0,0-1 0,8 1 0,15 0-6661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26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24575,'1465'0'0,"-1565"0"-1365,59 0-5461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53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24575,'0'1144'0,"-1"-1123"0,-1-1 0,-2 1 0,0-1 0,-9 28 0,6-26 0,2 1 0,0-1 0,-2 33 0,5 422 0,5-229 0,-5-131 0,4 126 0,10-136 0,1 47 0,-13-84 0,2-1 0,4 0 0,25 115 0,-19-130 0,-3 1 0,6 102 0,-17 114 0,-1-97 0,5-50-69,0-32-579,-15 158 0,8-218-6178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5:55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24575,'3'-35'0,"-3"35"0,0 0 0,0 0 0,0 0 0,0-1 0,0 1 0,0 0 0,0 0 0,0 0 0,0 0 0,1 0 0,-1 0 0,0 0 0,0 0 0,0-1 0,0 1 0,0 0 0,0 0 0,0 0 0,0 0 0,1 0 0,-1 0 0,0 0 0,0 0 0,0 0 0,0 0 0,0 0 0,0 0 0,1 0 0,-1 0 0,0 0 0,0 0 0,0 0 0,0 0 0,0 0 0,0 0 0,1 0 0,-1 0 0,0 0 0,0 0 0,0 0 0,0 0 0,0 0 0,0 0 0,0 0 0,1 0 0,-1 0 0,0 0 0,0 1 0,0-1 0,0 0 0,0 0 0,0 0 0,0 0 0,0 0 0,0 0 0,0 0 0,1 1 0,9 18 0,-3-3 0,-2 1 0,0 0 0,-1 0 0,0 0 0,1 33 0,-3 95 0,-3-86 0,-1 1299 0,5-1306 0,3 1 0,2-2 0,22 82 0,-15-79 0,-3 1 0,-3 0 0,3 57 0,-12-1 0,5 71 0,-3-153 0,2 0 0,2 0 0,0 0 0,13 33 0,-8-34 0,-2 0 0,0 1 0,-2 0 0,-1 0 0,-1 1 0,-2-1 0,0 35 0,-6-56-1365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08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975 144 24575,'-77'-2'0,"28"0"0,-69 7 0,96-1 0,0 0 0,1 2 0,-1 0 0,2 2 0,-1 0 0,-30 18 0,-113 79 0,134-84 0,-27 22 0,-55 54 0,18-13 0,85-76 0,1 0 0,1 1 0,-1 0 0,1 0 0,1 1 0,0-1 0,0 1 0,1 1 0,0-1 0,1 1 0,0 0 0,1 0 0,0 0 0,-2 15 0,0 16 0,2 0 0,3 65 0,0-66 0,0-5 0,0-12 0,0 0 0,2-1 0,4 28 0,-4-42 0,0-1 0,1 0 0,0 0 0,0 0 0,1-1 0,0 1 0,0-1 0,1 0 0,0 0 0,0 0 0,1-1 0,10 10 0,-3-5 0,1-1 0,0 0 0,0-1 0,1-1 0,0 0 0,0-1 0,1-1 0,0 0 0,0-1 0,0-1 0,1 0 0,17 0 0,24 1 0,1-3 0,68-6 0,-9 0 0,-9 7 0,-48-1 0,106-8 0,-70-15 0,-71 13 0,0 2 0,44-4 0,414 6 0,-245 7 0,919-3 0,-1142 0 0,-1 0 0,1-1 0,-1-1 0,28-6 0,-39 7 0,0 0 0,-1 0 0,0-1 0,1 1 0,-1-1 0,0 0 0,1 0 0,-1 0 0,0 0 0,0-1 0,-1 1 0,1-1 0,-1 0 0,1 1 0,-1-1 0,0 0 0,0-1 0,0 1 0,0 0 0,0-1 0,-1 1 0,0-1 0,0 1 0,0-1 0,1-6 0,3-41 0,-3-1 0,-6-68 0,0 7 0,4 69 0,1-10 0,-9-63 0,5 97 0,0 1 0,-2 1 0,0-1 0,-1 1 0,-1-1 0,0 2 0,-11-19 0,-1 4 0,0 1 0,-2 1 0,-1 1 0,-2 0 0,0 2 0,-2 1 0,-1 1 0,-1 1 0,-1 1 0,-1 2 0,-1 1 0,0 1 0,-64-26 0,54 29 0,1 2 0,-2 1 0,0 3 0,0 1 0,-1 2 0,0 2 0,-47 1 0,-573 6 0,640-1 0,1 2 0,-1 0 0,-43 13 0,40-9 0,0-1 0,-40 4 0,40-8 0,-36 1 0,0 3 0,-107 24 0,-44 41 0,186-62-455,1 1 0,-42 22 0,49-20-6371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5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284 755 24575,'-3'-30'0,"-13"-57"0,2 23 0,9 24 0,0-71 0,-1-14 0,3 111 0,-1-1 0,0 1 0,-6-15 0,-10-39 0,18 52 0,1 9 0,1 0 0,-1 0 0,-1 0 0,1 0 0,-1 0 0,-1 0 0,1 0 0,-1 0 0,-6-9 0,9 16 0,0 0 0,-1-1 0,1 1 0,0 0 0,-1-1 0,1 1 0,0 0 0,-1 0 0,1 0 0,-1-1 0,1 1 0,-1 0 0,1 0 0,-1 0 0,1 0 0,-1 0 0,1 0 0,0 0 0,-1 0 0,1 0 0,-1 0 0,1 0 0,-1 0 0,1 0 0,-1 0 0,1 0 0,-1 0 0,1 1 0,0-1 0,-1 0 0,1 0 0,-1 0 0,0 1 0,-16 16 0,-9 22 0,-63 114 0,89-152 0,0 0 0,0-1 0,-1 1 0,1 0 0,-1 0 0,1 0 0,-1-1 0,1 1 0,-1 0 0,1-1 0,-1 1 0,0 0 0,1-1 0,-1 1 0,0-1 0,1 1 0,-1-1 0,0 1 0,0-1 0,0 0 0,1 1 0,-1-1 0,-2 1 0,-2-18 0,10-33 0,1 4 0,8-42 0,-13 82 0,0 0 0,1 0 0,0 0 0,1 1 0,-1-1 0,1 0 0,0 1 0,1 0 0,-1 0 0,9-9 0,-10 12 0,0 1 0,0-1 0,0 1 0,0 0 0,0-1 0,0 1 0,1 0 0,-1 1 0,0-1 0,1 0 0,-1 1 0,1-1 0,-1 1 0,1 0 0,-1-1 0,1 1 0,-1 1 0,1-1 0,-1 0 0,0 0 0,1 1 0,-1 0 0,1-1 0,-1 1 0,0 0 0,1 0 0,-1 0 0,0 1 0,0-1 0,0 0 0,0 1 0,0-1 0,0 1 0,3 3 0,8 8 0,0 0 0,-2 1 0,19 26 0,-21-26 0,9 10-1365,-5-2-5461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7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4 197 24575,'0'0'0,"0"0"0,0 0 0,0 0 0,0 0 0,-1 0 0,1 0 0,0 0 0,0 0 0,0 0 0,0 0 0,0 0 0,-1 0 0,1 0 0,0 0 0,0 0 0,0 0 0,0-1 0,0 1 0,-1 0 0,1 0 0,0 0 0,0 0 0,0 0 0,0 0 0,0 0 0,0-1 0,0 1 0,0 0 0,0 0 0,0 0 0,-1 0 0,1 0 0,0 0 0,0-1 0,0 1 0,0 0 0,0 0 0,0 0 0,0 0 0,0 0 0,0-1 0,0 1 0,0 0 0,0 0 0,0 0 0,0 0 0,0-1 0,0 1 0,1 0 0,-1 0 0,0 0 0,6-12 0,12-8 0,-7 11 0,2 1 0,-1 0 0,1 0 0,0 2 0,0-1 0,1 2 0,0 0 0,0 0 0,0 1 0,1 1 0,-1 1 0,29-2 0,-40 4 0,-1 1 0,0 0 0,1 0 0,-1 0 0,0 0 0,0 0 0,0 0 0,0 1 0,0-1 0,0 1 0,0-1 0,0 1 0,0 0 0,-1-1 0,1 1 0,-1 0 0,1 0 0,-1 1 0,0-1 0,0 0 0,0 0 0,0 0 0,0 1 0,0-1 0,-1 0 0,1 1 0,-1-1 0,1 1 0,-1-1 0,0 5 0,1 9 0,0 1 0,-2-1 0,-1 19 0,1-35 0,-1 16 0,0-1 0,-2 1 0,0-1 0,-9 24 0,11-33 0,0-1 0,-1 0 0,1 0 0,-1-1 0,0 1 0,0 0 0,0-1 0,-1 0 0,1 0 0,-1 0 0,0 0 0,0 0 0,-1-1 0,1 0 0,-1 0 0,-5 3 0,9-6 0,1 1 0,0-1 0,0 0 0,0 0 0,-1 0 0,1 0 0,0 0 0,-1 0 0,1 0 0,0 0 0,0 0 0,-1 0 0,1 0 0,0 0 0,0 0 0,-1 0 0,1 0 0,0 0 0,0 0 0,-1-1 0,1 1 0,0 0 0,0 0 0,-1 0 0,1 0 0,0 0 0,0-1 0,0 1 0,-1 0 0,1 0 0,0 0 0,0-1 0,0 1 0,0 0 0,0 0 0,-1 0 0,1-1 0,0 1 0,0 0 0,0 0 0,0-1 0,0 1 0,0 0 0,0 0 0,0-1 0,1-19 0,8-16 0,5-3 0,1 0 0,2 1 0,2 1 0,1 1 0,2 1 0,1 0 0,31-33 0,-53 66 0,0 1 0,0 0 0,0 0 0,0 0 0,-1 0 0,2 0 0,-1 0 0,0 0 0,0 1 0,0-1 0,0 0 0,0 1 0,1-1 0,-1 1 0,0-1 0,0 1 0,1-1 0,-1 1 0,1 0 0,-1 0 0,2-1 0,-2 2 0,0-1 0,0 1 0,0 0 0,0-1 0,0 1 0,0 0 0,-1-1 0,1 1 0,0 0 0,-1 0 0,1 0 0,0 0 0,-1 0 0,1 0 0,-1-1 0,1 1 0,-1 0 0,0 0 0,0 1 0,1-1 0,-1 1 0,2 11 0,0-1 0,-1 1 0,-1 20 0,0-24 0,-3 86 7,1-55-464,1 0-1,7 53 1,-1-67-6369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7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24575,'0'5'0,"4"0"0,1 12 0,0 8 0,-1 2 0,-1 6 0,-1 1 0,-1-2 0,-1-1 0,0 5 0,0 1 0,0-5-8191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8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24575,'0'8'0,"0"14"0,0 13 0,0 11 0,0 15 0,0 9 0,0 4 0,0 6 0,0 6 0,0 0 0,0-7 0,0-12 0,0-14 0,0-19 0,0-17-8191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1312 24575,'1'-2'0,"-1"0"0,1 1 0,0-1 0,-1 0 0,1 0 0,0 0 0,0 1 0,0-1 0,0 1 0,0-1 0,1 1 0,-1-1 0,0 1 0,1-1 0,-1 1 0,1 0 0,1-1 0,34-23 0,-26 19 0,731-511 0,-379 259 0,28-21 0,-315 227 0,-48 34 0,0-1 0,-2-1 0,37-36 0,-62 56-2,-1 0 0,1-1-1,-1 1 1,1 0-1,-1-1 1,1 1 0,-1-1-1,0 1 1,1-1 0,-1 1-1,0-1 1,1 1 0,-1-1-1,0 0 1,0 1-1,1-1 1,-1 1 0,0-1-1,0 1 1,0-1 0,0 0-1,0 1 1,0-1 0,0 0-1,0 1 1,0-1-1,0 1 1,0-1 0,-1 0-1,1 1 1,0-1 0,0 1-1,0-1 1,-1 1 0,1-1-1,-1 0 1,-24-9 189,-39 8-1201,60 2 563,-34 1-6375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29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24575,'0'-1'0,"1"0"0,-1 0 0,1 0 0,-1 0 0,1 0 0,-1 1 0,1-1 0,0 0 0,-1 0 0,1 0 0,0 1 0,0-1 0,0 0 0,0 1 0,-1-1 0,1 1 0,0-1 0,0 1 0,0-1 0,0 1 0,0 0 0,0 0 0,0-1 0,0 1 0,0 0 0,2 0 0,35-5 0,-33 5 0,5-1 0,11-1 0,0 1 0,0 0 0,0 1 0,0 2 0,24 4 0,-40-5 0,-1 0 0,1 0 0,-1 0 0,0 1 0,1 0 0,-1 0 0,0 0 0,0 0 0,-1 1 0,1 0 0,0 0 0,-1 0 0,1 0 0,-1 0 0,0 0 0,0 1 0,-1 0 0,1-1 0,-1 1 0,0 0 0,0 1 0,0-1 0,0 0 0,-1 0 0,1 1 0,-1-1 0,0 1 0,-1-1 0,1 9 0,0 18-341,-1 0 0,-2 0-1,-7 45 1,2-40-6485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3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24575,'1'-5'0,"0"0"0,0 0 0,0 0 0,1 0 0,-1 1 0,1-1 0,0 1 0,1-1 0,-1 1 0,1 0 0,0 0 0,0 0 0,0 0 0,0 0 0,1 1 0,0 0 0,0-1 0,0 1 0,0 1 0,0-1 0,0 0 0,1 1 0,-1 0 0,9-2 0,-6 0 0,1 1 0,0 1 0,0-1 0,0 1 0,0 1 0,0 0 0,0 0 0,1 0 0,-1 1 0,0 0 0,0 1 0,1 0 0,-1 0 0,12 4 0,-17-3 0,1 0 0,-1 0 0,1 0 0,-1 1 0,0-1 0,0 1 0,0 0 0,-1 0 0,1 0 0,-1 0 0,1 1 0,-1-1 0,0 1 0,0-1 0,-1 1 0,1 0 0,-1 0 0,0 0 0,0 0 0,0 0 0,0 0 0,-1 0 0,1 0 0,-2 7 0,2 3 0,-2 1 0,0 0 0,-1-1 0,0 1 0,-7 20 0,4-13 0,-2-1 0,0 0 0,-2 0 0,0-1 0,-1 0 0,-1-1 0,-16 21 0,32-57 0,10-15 0,2 2 0,3-8 0,2 0 0,2 1 0,1 2 0,58-63 0,-82 96 0,0 1 0,1 0 0,-1 0 0,0 0 0,0 0 0,1 0 0,-1 0 0,0 0 0,1 0 0,-1 0 0,1 1 0,-1-1 0,1 0 0,-1 1 0,1-1 0,0 1 0,-1 0 0,1 0 0,0 0 0,-1-1 0,3 2 0,-3-1 0,0 1 0,0 0 0,0 0 0,0-1 0,0 1 0,0 0 0,0 0 0,0 0 0,-1 0 0,1 0 0,0 0 0,-1 0 0,1 0 0,-1 1 0,1-1 0,-1 0 0,1 0 0,-1 0 0,0 1 0,0-1 0,1 1 0,0 11 0,-1 0 0,1 0 0,-4 24 0,-5 25 0,3-25 0,1 0 0,2 54 0,2-87-105,0 0 0,1 0 0,0 0 0,0 0 0,0 0 0,0-1 0,1 1 0,-1 0 0,1-1 0,0 0 0,0 1 0,4 4 0,9 7-6721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30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24575,'0'1'0,"0"0"0,0-1 0,0 1 0,0 0 0,1 0 0,-1-1 0,0 1 0,0 0 0,0-1 0,1 1 0,-1 0 0,0-1 0,1 1 0,-1 0 0,1-1 0,-1 1 0,1-1 0,-1 1 0,1-1 0,-1 1 0,1-1 0,0 1 0,-1-1 0,1 1 0,-1-1 0,1 0 0,0 1 0,0-1 0,-1 0 0,1 0 0,0 1 0,-1-1 0,1 0 0,0 0 0,0 0 0,-1 0 0,1 0 0,0 0 0,0 0 0,-1 0 0,1-1 0,0 1 0,1 0 0,42-13 0,-25 6 0,-15 6 0,1 0 0,-1 0 0,0 0 0,0 1 0,0 0 0,1 0 0,-1 0 0,0 0 0,0 1 0,1-1 0,-1 1 0,0 0 0,0 0 0,0 1 0,0-1 0,0 1 0,-1 0 0,1 0 0,0 0 0,-1 1 0,7 5 0,-8-5 0,1 0 0,-1 0 0,0 0 0,0 1 0,0-1 0,-1 1 0,1-1 0,-1 1 0,0 0 0,0-1 0,0 1 0,-1 0 0,1 0 0,-1 0 0,0-1 0,0 1 0,0 0 0,0 0 0,-1 0 0,0 0 0,0-1 0,0 1 0,0 0 0,-2 3 0,-3 8 0,-1-1 0,0 0 0,-2 0 0,-11 16 0,-10 16 0,29-46 0,0 1 0,1 0 0,-1 0 0,0 0 0,1 0 0,-1 0 0,1 0 0,-1 0 0,1 0 0,-1 0 0,1 0 0,0 0 0,0 0 0,-1 0 0,1 1 0,0-1 0,0 0 0,0 0 0,0 0 0,0 0 0,1 0 0,-1 0 0,0 0 0,0 1 0,1-1 0,-1 0 0,1 0 0,-1 0 0,1 0 0,-1 0 0,1 0 0,-1-1 0,1 1 0,0 0 0,0 0 0,-1 0 0,1 0 0,0-1 0,0 1 0,0 0 0,0-1 0,0 1 0,0-1 0,0 1 0,0-1 0,0 0 0,0 1 0,0-1 0,0 0 0,0 0 0,3 1 0,7 0 0,1 0 0,0 0 0,-1-1 0,14-1 0,-12 0 0,145-4-1365,-126 4-5461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3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90 24575,'3'12'0,"2"-12"0,5-21 0,-9 18 0,0 1 0,-1-1 0,0 0 0,1 0 0,-1 1 0,0-1 0,-1 0 0,1 0 0,0 1 0,-1-1 0,1 0 0,-1 1 0,0-1 0,0 0 0,0 1 0,0-1 0,0 1 0,-1-1 0,1 1 0,-1 0 0,0 0 0,0 0 0,-3-4 0,1 4 0,1 0 0,-1 0 0,1 0 0,-1 1 0,0-1 0,0 1 0,0 0 0,0 0 0,0 1 0,0-1 0,0 1 0,0 0 0,0 0 0,0 0 0,-9 1 0,3 1 0,0 0 0,0 0 0,0 1 0,0 0 0,1 0 0,-1 1 0,1 1 0,0 0 0,-16 10 0,21-12 0,1 0 0,-1 0 0,1 0 0,0 1 0,0-1 0,0 1 0,0 0 0,0 0 0,1 0 0,0 0 0,0 0 0,0 0 0,0 1 0,1-1 0,0 0 0,-1 1 0,2 0 0,-1-1 0,0 1 0,1 0 0,0-1 0,0 1 0,2 7 0,0-1 0,0 0 0,1 0 0,1 0 0,0 0 0,0-1 0,1 0 0,0 0 0,1 0 0,0 0 0,1-1 0,0 0 0,14 14 0,6 1 0,1-1 0,52 33 0,-42-31 0,36 33 0,-63-50 0,-2 2 0,1 0 0,-1 0 0,-1 0 0,0 1 0,0 1 0,11 22 0,-17-29 0,0-1 0,0 1 0,-1-1 0,0 1 0,0-1 0,0 1 0,0 0 0,-1-1 0,0 1 0,0 0 0,0-1 0,-1 1 0,1 0 0,-1-1 0,0 1 0,0 0 0,-3 5 0,1-3 0,-1-1 0,0 0 0,0 0 0,0 0 0,0 0 0,-1-1 0,0 1 0,0-1 0,-1-1 0,-9 7 0,4-3 0,-1-1 0,0 0 0,-1-1 0,0 0 0,0-1 0,0-1 0,-1 0 0,1 0 0,-1-2 0,0 0 0,-20 1 0,22-4 0,0 0 0,1-1 0,-1 0 0,1 0 0,0-2 0,-1 1 0,2-2 0,-1 1 0,0-1 0,-12-9 0,15 9 0,1 0 0,0 0 0,0-1 0,0-1 0,0 1 0,1-1 0,0 0 0,1 0 0,-1 0 0,2-1 0,-1 0 0,1 0 0,-6-16 0,9 20-91,0 0 0,0-1 0,0 1 0,1 0 0,-1 0 0,1-1 0,0 1 0,1 0 0,-1-1 0,1 1 0,0 0 0,0 0 0,0-1 0,2-4 0,12-20-6735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38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1 24575,'0'78'0,"4"0"0,3 0 0,3-1 0,33 124 0,-37-184 0,6 28 0,-12-45 0,0 0 0,0 1 0,0-1 0,0 0 0,0 1 0,0-1 0,0 1 0,0-1 0,0 0 0,0 1 0,-1-1 0,1 0 0,0 1 0,0-1 0,0 0 0,0 1 0,-1-1 0,1 0 0,0 1 0,0-1 0,0 0 0,-1 0 0,1 1 0,0-1 0,-1 0 0,1 0 0,0 1 0,-1-1 0,1 0 0,0 0 0,-1 0 0,0 1 0,-21-10 0,-24-24 0,-52-46 0,55 42 0,38 34 0,1-1 0,-1 0 0,1 0 0,0 0 0,1 0 0,-1-1 0,1 0 0,0 0 0,-3-5 0,6 8 0,-1 0 0,1 1 0,-1-1 0,1 0 0,0 0 0,0 1 0,0-1 0,0 0 0,0 0 0,0 1 0,0-1 0,1 0 0,-1 1 0,1-1 0,-1 0 0,1 1 0,-1-1 0,1 0 0,0 1 0,0-1 0,0 1 0,0 0 0,0-1 0,0 1 0,0 0 0,1-1 0,-1 1 0,0 0 0,1 0 0,-1 0 0,1 0 0,-1 0 0,1 1 0,1-2 0,20-9-170,1 1-1,0 0 0,1 2 1,0 1-1,0 1 0,1 1 1,35-2-1,-21 3-6655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3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24 24575,'0'-1'0,"0"0"0,0 0 0,0 0 0,0 0 0,0 0 0,0 0 0,0 0 0,0 0 0,0 0 0,-1 0 0,1 0 0,0 0 0,-1 0 0,1 0 0,-1 0 0,1 0 0,-1 1 0,1-1 0,-1 0 0,0 0 0,1 0 0,-1 1 0,-1-2 0,1 2 0,0-1 0,0 1 0,0 0 0,0 0 0,0 0 0,0 0 0,0 0 0,0 0 0,0 0 0,0 1 0,0-1 0,0 0 0,0 1 0,0-1 0,0 0 0,0 1 0,0-1 0,1 1 0,-2 0 0,-5 4 0,0 0 0,1 0 0,0 1 0,-10 11 0,-2 7 0,0 1 0,2 1 0,1 1 0,2 0 0,0 1 0,2 0 0,0 1 0,3 0 0,0 0 0,2 1 0,1 0 0,1 0 0,2 1 0,2 50 0,0-75 0,0-1 0,1 1 0,0 0 0,0 0 0,0-1 0,1 1 0,0-1 0,0 1 0,0-1 0,1 0 0,0 1 0,0-2 0,0 1 0,1 0 0,-1 0 0,1-1 0,0 0 0,0 0 0,6 4 0,-4-4 0,0-1 0,0 0 0,1 0 0,-1 0 0,1-1 0,0 0 0,-1-1 0,1 1 0,0-1 0,0 0 0,0-1 0,0 0 0,0 0 0,0 0 0,11-3 0,-3 0 12,0-1 0,0 0 0,0-1 0,-1 0 0,1-2 0,-1 1 0,-1-2 0,1 0 0,21-17 0,-26 18-118,0-1 0,-1 0 0,0 0 0,0-1 0,0 0 0,-1 0-1,-1-1 1,1 0 0,-2 0 0,1-1 0,-2 1 0,1-1 0,4-18 0,-4 0-6720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0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283 339 24575,'0'-3'0,"0"1"0,0-1 0,0 0 0,0 0 0,-1 1 0,1-1 0,-1 0 0,0 1 0,0-1 0,0 0 0,0 1 0,0-1 0,-1 1 0,1 0 0,-1-1 0,1 1 0,-1 0 0,0 0 0,0 0 0,0 0 0,0 0 0,0 0 0,-1 1 0,1-1 0,0 1 0,-1 0 0,1-1 0,-1 1 0,1 0 0,-1 0 0,0 1 0,1-1 0,-1 1 0,0-1 0,-3 1 0,0-1 0,0 1 0,0 0 0,1 1 0,-1-1 0,0 1 0,0 0 0,1 1 0,-1-1 0,0 1 0,1 1 0,0-1 0,-1 0 0,1 1 0,0 0 0,-8 7 0,-1 4 0,2 1 0,0 0 0,0 0 0,2 1 0,0 1 0,1 0 0,0 0 0,2 1 0,0 0 0,1 0 0,-7 31 0,13-46 0,-1 0 0,0-1 0,1 1 0,0 0 0,-1 0 0,1 0 0,0-1 0,1 1 0,-1 0 0,0 0 0,1 0 0,-1-1 0,1 1 0,0 0 0,0-1 0,0 1 0,1-1 0,-1 1 0,0-1 0,3 4 0,-1-4 0,-1-1 0,0 1 0,1 0 0,-1-1 0,1 0 0,-1 1 0,1-1 0,0 0 0,-1-1 0,1 1 0,0 0 0,0-1 0,-1 1 0,1-1 0,0 0 0,5 0 0,1-1 0,1 0 0,-1-1 0,0 0 0,0-1 0,0 1 0,0-2 0,0 1 0,0-1 0,-1-1 0,15-9 0,-7-1 0,-1 0 0,-1-1 0,-1-1 0,0 0 0,-1 0 0,-1-2 0,0 1 0,11-31 0,-22 49 0,0 0 0,1 0 0,-1 0 0,0 0 0,0 0 0,0 0 0,0 0 0,1 0 0,-1 0 0,0 0 0,0 0 0,0 0 0,1 0 0,-1 0 0,0 0 0,0 0 0,0 0 0,1 0 0,-1 0 0,0 0 0,0 0 0,0 0 0,0 0 0,1 1 0,-1-1 0,0 0 0,0 0 0,0 0 0,0 0 0,0 0 0,1 1 0,-1-1 0,0 0 0,0 0 0,0 0 0,0 0 0,0 1 0,0-1 0,0 0 0,0 0 0,0 0 0,0 1 0,0-1 0,0 0 0,0 0 0,0 0 0,0 1 0,0-1 0,0 0 0,0 0 0,0 0 0,0 0 0,0 1 0,0-1 0,0 0 0,0 0 0,8 28 0,-5-15 0,1-1 0,0 0 0,1 0 0,7 14 0,-10-23 0,0 0 0,0 0 0,1 0 0,0 0 0,-1 0 0,1 0 0,0-1 0,0 1 0,1-1 0,-1 0 0,0 0 0,1 0 0,-1-1 0,1 1 0,0-1 0,-1 0 0,1 0 0,0 0 0,0 0 0,0-1 0,0 1 0,0-1 0,-1 0 0,6-1 0,-3 0 0,0-1 0,1 0 0,-1 0 0,0-1 0,-1 1 0,1-1 0,0-1 0,-1 1 0,0-1 0,0 0 0,0 0 0,0-1 0,-1 1 0,7-8 0,1-6 0,1 1 0,-2-2 0,-1 0 0,0 0 0,-1 0 0,11-38 0,24-129 0,-43 183 0,1-8 0,1-1 0,-1 0 0,-1 0 0,0 0 0,-1 0 0,0 0 0,-3-19 0,-2 24 0,-2 16 0,-3 16 0,1 25 0,3 0 0,1 0 0,4 82 0,1-91 0,0-38 0,5 74 0,-5-74 0,1 0 0,-1 0 0,1 1 0,-1-1 0,1 0 0,0 0 0,1 0 0,-1 0 0,0 0 0,1 0 0,0-1 0,-1 1 0,1 0 0,0-1 0,0 1 0,1-1 0,-1 0 0,0 0 0,1 0 0,2 2 0,-3-4-29,-1 0 1,0 0-1,1 0 0,-1-1 0,0 1 0,0 0 0,1-1 1,-1 1-1,0-1 0,0 1 0,1-1 0,-1 1 0,0-1 0,0 0 1,0 0-1,0 0 0,0 1 0,0-1 0,0 0 0,0 0 1,-1-1-1,1 1 0,0 0 0,0 0 0,-1 0 0,1 0 1,0-3-1,1 1-529,16-27-6268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1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5 24575,'0'-4'0,"0"7"0,0 14 0,0 22 0,8 19 0,2 21 0,1 12 0,5 3 0,1-2 0,-3-8 0,0-12 0,-2-8 0,-3-21 0,-3-32 0</inkml:trace>
  <inkml:trace contextRef="#ctx0" brushRef="#br0" timeOffset="1">1 527 24575,'0'-4'0,"4"-9"0,9-3 0,19-6 0,12 0 0,15-4 0,9 2 0,5-2 0,-2 2 0,-8 6 0,-16-2 0,-15 2-8191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1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24575,'0'4'0,"1"1"0,-1 0 0,1 0 0,-1 0 0,1 0 0,1-1 0,-1 1 0,1 0 0,0-1 0,0 1 0,0-1 0,0 0 0,1 1 0,0-1 0,0-1 0,0 1 0,0 0 0,0-1 0,1 1 0,0-1 0,0 0 0,0 0 0,0-1 0,9 5 0,-10-6 0,0 0 0,1 0 0,-1 0 0,0 0 0,1-1 0,-1 0 0,1 0 0,-1 0 0,1 0 0,-1 0 0,0-1 0,1 1 0,-1-1 0,1 0 0,-1 0 0,0 0 0,0-1 0,0 1 0,0-1 0,0 0 0,0 0 0,0 0 0,0 0 0,-1 0 0,1 0 0,-1-1 0,1 0 0,-1 1 0,0-1 0,0 0 0,0 0 0,-1 0 0,1 0 0,-1 0 0,2-5 0,0 1 0,0 0 0,-1 0 0,0 0 0,0 0 0,1-15 0,-15 72 0,11-49 0,-1 18 0,1-1 0,1 0 0,0 0 0,3 20 0,-2-35 0,0 0 0,-1 1 0,1-1 0,0 0 0,0 0 0,1 0 0,-1 1 0,1-1 0,0-1 0,-1 1 0,1 0 0,5 5 0,-5-7 0,-1 0 0,1 0 0,0 0 0,0 0 0,0 0 0,0 0 0,0 0 0,0-1 0,0 1 0,0-1 0,0 0 0,0 1 0,0-1 0,1 0 0,-1 0 0,0 0 0,0-1 0,0 1 0,0 0 0,0-1 0,0 1 0,0-1 0,2-1 0,3-1 0,0 0 0,0-1 0,-1 0 0,1 0 0,-1 0 0,0-1 0,-1 0 0,1 0 0,-1-1 0,0 0 0,0 1 0,8-14 0,3-8 0,22-51 0,-28 56 0,-5 11 0,1 0 0,-1 1 0,-1-1 0,1 0 0,-2 0 0,0 0 0,0-1 0,-1 1 0,2-18 0,-7 16 0,-1 15 0,4 0 0,-1-1 0,1 1 0,0-1 0,0 1 0,0-1 0,0 1 0,0-1 0,0 1 0,0-1 0,1 1 0,-1-1 0,0 1 0,1-1 0,-1 1 0,1-1 0,0 0 0,1 3 0,6 8 0,1-1 0,0 0 0,21 20 0,-22-24 0,-1-1 0,0 1 0,-1 0 0,1 0 0,-1 1 0,-1 0 0,0 0 0,0 1 0,0-1 0,-1 1 0,5 16 0,-4 1 0,-1 1 0,1 43 0,4 31 0,-9-98-57,1 0 0,-1 0 1,1 0-1,0 0 0,0 0 0,0 0 0,0 0 0,1 0 0,-1-1 0,1 1 0,0 0 1,0-1-1,0 0 0,0 1 0,0-1 0,0 0 0,0 0 0,1 0 0,-1 0 1,1 0-1,0-1 0,-1 1 0,6 1 0,13 3-6769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8:09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24575,'-1'37'0,"1"44"0,1-77 0,-1 1 0,1-1 0,0 1 0,0 0 0,1-1 0,-1 0 0,1 1 0,0-1 0,0 0 0,0 0 0,1 0 0,-1 0 0,6 6 0,-6-9 0,-1 0 0,1 1 0,0-1 0,0 0 0,-1 0 0,1 0 0,0 0 0,0 0 0,0 0 0,0 0 0,0-1 0,0 1 0,1-1 0,-1 0 0,0 1 0,0-1 0,0 0 0,0 0 0,0 0 0,0-1 0,1 1 0,-1 0 0,0-1 0,0 1 0,0-1 0,0 0 0,0 0 0,0 0 0,0 0 0,-1 0 0,1 0 0,0 0 0,0-1 0,-1 1 0,1 0 0,-1-1 0,1 0 0,-1 1 0,2-3 0,3-4 0,1 0 0,-1 0 0,-1-1 0,0 0 0,0 0 0,0 0 0,2-10 0,0-10 0,2-10 0,-9 39 0,0 0 0,0 0 0,0 1 0,0-1 0,0 0 0,0 0 0,0 0 0,0 0 0,0 0 0,0 0 0,0 0 0,1 0 0,-1 0 0,0 0 0,0 0 0,0 0 0,0 0 0,0 0 0,0 0 0,0 0 0,0 0 0,0 0 0,0 0 0,0 0 0,1 0 0,-1 0 0,0 0 0,0 0 0,0 0 0,0 0 0,0 0 0,0 0 0,0 0 0,0 0 0,0 0 0,0 0 0,0 0 0,0 0 0,0-1 0,0 1 0,1 0 0,-1 0 0,0 0 0,0 0 0,0 0 0,0 0 0,0 0 0,1 24 0,-1 137 0,-5 123 0,5-282 0,0 1 0,0-1 0,-1 1 0,1-1 0,-1 0 0,1 1 0,-1-1 0,0 0 0,0 0 0,0 1 0,0-1 0,-2 3 0,2-5 0,1 1 0,-1 0 0,0-1 0,0 1 0,1 0 0,-1-1 0,0 1 0,0-1 0,0 1 0,0-1 0,0 0 0,1 1 0,-1-1 0,0 0 0,0 0 0,0 0 0,0 1 0,0-1 0,0 0 0,0 0 0,-1-1 0,-1 1 0,0-1 0,0 0 0,0 0 0,0-1 0,1 1 0,-1-1 0,0 1 0,1-1 0,-1 0 0,1 0 0,0 0 0,0 0 0,0 0 0,0-1 0,0 1 0,0-1 0,-2-3 0,0-1 0,-1-1 0,2 1 0,-1-1 0,1 0 0,0 0 0,0-1 0,1 1 0,0 0 0,1-1 0,0 1 0,0-1 0,1 0 0,0 1 0,1-1 0,1-8 0,-1 10 0,2-1 0,-1 1 0,1 0 0,0 0 0,0 0 0,1 1 0,0-1 0,0 1 0,0 0 0,1 0 0,0 0 0,0 1 0,1 0 0,-1 0 0,1 0 0,0 0 0,10-4 0,78-40-1365,-53 31-5461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8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43 24575,'0'-2'0,"-1"1"0,1-1 0,0 1 0,0-1 0,0 1 0,-1-1 0,1 1 0,-1 0 0,1-1 0,-1 1 0,0 0 0,1-1 0,-1 1 0,0 0 0,0 0 0,0-1 0,0 1 0,0 0 0,0 0 0,0 0 0,0 0 0,-2 0 0,-1-1 0,1 0 0,-1 1 0,1-1 0,-1 1 0,0 0 0,1 0 0,-1 0 0,-7 0 0,4 1 0,-1 0 0,1 0 0,-1 0 0,1 1 0,-1 0 0,1 1 0,0-1 0,-13 6 0,12-2 0,1 0 0,1 0 0,-1 0 0,1 1 0,0 0 0,0 1 0,0-1 0,1 1 0,0 0 0,1 0 0,-1 1 0,1-1 0,1 1 0,0 0 0,0 0 0,-2 10 0,-1 2 0,2 0 0,0 0 0,2 1 0,0-1 0,2 33 0,0-48 0,0 0 0,1 0 0,0 0 0,0 0 0,0-1 0,0 1 0,1 0 0,0-1 0,0 1 0,0-1 0,0 0 0,1 1 0,0-1 0,0 0 0,0-1 0,0 1 0,0 0 0,1-1 0,0 0 0,-1 0 0,1 0 0,1 0 0,-1-1 0,0 1 0,1-1 0,-1 0 0,1-1 0,-1 1 0,1-1 0,0 0 0,0 0 0,-1 0 0,1-1 0,9 1 0,-4-1 0,1 0 0,0 0 0,-1-1 0,1-1 0,-1 0 0,1 0 0,-1-1 0,0 0 0,0-1 0,0 0 0,0-1 0,-1 0 0,0 0 0,0-1 0,10-8 0,12-19-1365,-7 2-5461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3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1 226 24575,'1'-2'0,"0"1"0,1-1 0,-1 1 0,0-1 0,1 1 0,-1-1 0,1 1 0,0 0 0,-1 0 0,1 0 0,0 0 0,0 0 0,0 0 0,0 0 0,0 1 0,0-1 0,2 0 0,2-1 0,13-5 0,1 1 0,-1 1 0,2 1 0,-1 0 0,0 2 0,1 0 0,-1 2 0,1 0 0,-1 1 0,1 1 0,-1 1 0,0 1 0,28 8 0,-38-9 0,0 1 0,0 0 0,-1 0 0,0 1 0,0 0 0,0 0 0,0 1 0,-1 0 0,0 1 0,0-1 0,0 2 0,-1-1 0,-1 1 0,1 0 0,-1 1 0,0-1 0,-1 1 0,0 0 0,0 1 0,-1-1 0,-1 1 0,1 0 0,-1 0 0,-1 0 0,0 0 0,-1 0 0,1 1 0,-2 12 0,-1-9 0,0 0 0,-1 1 0,-1-1 0,0 0 0,-1-1 0,-1 1 0,0-1 0,-1 0 0,-9 16 0,3-8 0,-1 0 0,-1-1 0,-31 33 0,128-142 0,80-113 0,-123 146 0,-3-2 0,-2-1 0,43-102 0,-74 153 0,-3 5 0,1 0 0,0 0 0,-1 0 0,0-1 0,1 1 0,-1 0 0,-1 0 0,1-1 0,0 1 0,-1-1 0,0 1 0,1 0 0,-2-1 0,1 1 0,0-1 0,0 1 0,-2-4 0,2 7 0,-1 0 0,0 0 0,1 0 0,-1-1 0,0 1 0,1 0 0,-1 0 0,1 0 0,-1 0 0,0 1 0,1-1 0,-1 0 0,1 0 0,-1 0 0,0 0 0,1 1 0,-1-1 0,1 0 0,-1 0 0,1 1 0,-1-1 0,1 1 0,-1-1 0,1 0 0,-1 1 0,1-1 0,0 1 0,-1-1 0,1 1 0,0-1 0,-1 1 0,1-1 0,0 1 0,-1 0 0,-15 22 0,5 2 0,0 0 0,2 0 0,0 1 0,2 0 0,1 0 0,-4 40 0,-5 165 0,14-220 0,1 0 0,0 0 0,1-1 0,0 1 0,1 0 0,0-1 0,1 0 0,0 1 0,5 11 0,-5-18 0,-1 0 0,1 0 0,0 0 0,0 0 0,0 0 0,1-1 0,-1 1 0,1-1 0,0 0 0,0 0 0,0 0 0,0-1 0,0 0 0,1 1 0,-1-1 0,1-1 0,0 1 0,-1-1 0,1 1 0,0-2 0,0 1 0,5 0 0,-6 0-97,0-1-1,0 0 1,0 0-1,0 0 1,0 0-1,0-1 1,0 1-1,0-1 1,0 0-1,0 0 1,-1-1-1,1 1 0,6-5 1,13-11-6729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3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24575,'0'8'0,"8"11"0,2 10 0,1 12 0,-3 12 0,-2 8 0,-2 3 0,-3 1 0,0-1 0,-1-8 0,0-5 0,-1-16 0,1-13-8191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5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24575,'2'-2'0,"0"-1"0,1 0 0,-1 1 0,0-1 0,1 1 0,0 0 0,-1 0 0,1 0 0,0 0 0,0 0 0,0 1 0,0-1 0,0 1 0,1 0 0,-1 0 0,0 0 0,1 0 0,4 0 0,4-1 0,0 1 0,1 0 0,21 2 0,-24 0 0,0 0 0,-1 1 0,1 0 0,0 0 0,-1 1 0,1 0 0,-1 1 0,0 0 0,0 1 0,0 0 0,-1 0 0,0 1 0,0 0 0,11 10 0,-9-5 0,-1 0 0,0 1 0,0 0 0,-2 0 0,1 0 0,-2 1 0,1 0 0,-2 1 0,5 16 0,-2-1 0,-2-1 0,-1 1 0,-1 0 0,-2 1 0,-1-1 0,-1 1 0,-1-1 0,-2 0 0,-8 39 0,1-29 0,-2 0 0,-16 39 0,22-64 0,-1 0 0,0 0 0,0-1 0,-1 0 0,-1 0 0,0-1 0,-1 0 0,-15 13 0,25-24 0,0 0 0,-1-1 0,1 1 0,0-1 0,-1 0 0,1 1 0,-1-1 0,1 1 0,-1-1 0,1 1 0,0-1 0,-1 0 0,0 1 0,1-1 0,-1 0 0,1 0 0,-1 1 0,1-1 0,-1 0 0,1 0 0,-1 0 0,0 0 0,1 0 0,-1 0 0,0 0 0,1 0 0,-1 0 0,1 0 0,-1 0 0,0 0 0,1 0 0,-1 0 0,1 0 0,-1-1 0,1 1 0,-1 0 0,1-1 0,-1 1 0,0 0 0,0-1 0,1-1 0,-1 0 0,1 0 0,-1 0 0,1 0 0,0-1 0,-1 1 0,1 0 0,0 0 0,1 0 0,-1 0 0,1-4 0,12-50 0,3 2 0,2 0 0,35-74 0,-22 56 0,-10 19 0,7-17 0,71-128 0,-98 196 0,-1 0 0,1 1 0,0-1 0,0 1 0,0-1 0,1 1 0,-1-1 0,0 1 0,0 0 0,1 0 0,-1-1 0,1 1 0,-1 0 0,1 0 0,-1 1 0,4-3 0,-4 4 0,0-1 0,-1 0 0,1 0 0,0 0 0,-1 1 0,1-1 0,-1 0 0,1 1 0,0-1 0,-1 1 0,1-1 0,-1 1 0,1-1 0,-1 1 0,1-1 0,-1 1 0,1-1 0,-1 1 0,0 0 0,1-1 0,-1 1 0,0 0 0,0-1 0,1 1 0,-1 0 0,0-1 0,0 2 0,3 11 0,-1 0 0,-1 0 0,0 17 0,-3 188 0,2 73 0,1-278 17,0 0 0,1 0 1,0 0-1,1-1 0,1 1 0,9 22 0,-12-32-56,0 0 0,1-1 0,-1 1 0,0-1 0,1 0 0,0 0-1,-1 1 1,1-1 0,0 0 0,0 0 0,0 0 0,1-1 0,-1 1 0,0-1 0,1 1 0,-1-1 0,1 0 0,-1 1-1,1-1 1,0-1 0,-1 1 0,1 0 0,0-1 0,0 1 0,-1-1 0,1 0 0,0 0 0,0 0 0,0 0 0,-1 0 0,1-1-1,0 1 1,0-1 0,-1 0 0,1 0 0,0 0 0,3-2 0,16-9-6787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6:46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24575,'6'-1'0,"-1"-1"0,1 0 0,-1 0 0,0-1 0,0 1 0,0-1 0,0 0 0,0 0 0,-1-1 0,8-6 0,15-11 0,-19 17 0,-1-1 0,1 1 0,1 1 0,-1-1 0,0 1 0,1 1 0,-1-1 0,13 0 0,-18 3 0,-1 0 0,1 0 0,-1 0 0,1 1 0,-1-1 0,1 1 0,-1-1 0,0 1 0,1 0 0,-1 0 0,0 0 0,0 1 0,0-1 0,0 0 0,0 1 0,0-1 0,0 1 0,0 0 0,-1 0 0,1 0 0,0 0 0,-1 0 0,0 0 0,1 0 0,-1 0 0,0 0 0,0 1 0,0-1 0,-1 0 0,1 1 0,-1-1 0,1 0 0,-1 1 0,1 3 0,1 10 0,0 0 0,-1 0 0,-1 0 0,0 1 0,-1-1 0,-1 0 0,-1 0 0,-7 28 0,-8 9 0,-27 61 0,20-57 0,12-18 0,12-39 0,1 0 0,0 1 0,-1-1 0,1 1 0,0-1 0,0 1 0,0-1 0,-1 0 0,1 1 0,0-1 0,0 1 0,0-1 0,0 1 0,0-1 0,0 1 0,0-1 0,0 1 0,0-1 0,0 1 0,0-1 0,0 1 0,0-1 0,0 1 0,0-1 0,1 1 0,-1-1 0,0 0 0,0 1 0,0-1 0,1 1 0,-1-1 0,0 1 0,1-1 0,-1 0 0,0 1 0,1-1 0,-1 0 0,1 0 0,-1 1 0,0-1 0,1 0 0,-1 0 0,1 1 0,-1-1 0,1 0 0,-1 0 0,1 0 0,-1 0 0,0 0 0,1 0 0,-1 0 0,1 0 0,-1 0 0,1 0 0,-1 0 0,1 0 0,-1 0 0,1 0 0,29-13 0,-26 11 0,147-63 111,-101 46-849,61-33 0,-85 37-6088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7:0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3045 22 24575,'0'-1'0,"-1"0"0,0 0 0,1 0 0,-1 0 0,0 0 0,0 0 0,0 0 0,1 0 0,-1 0 0,0 0 0,0 1 0,-1-1 0,1 0 0,0 1 0,0-1 0,0 1 0,0-1 0,0 1 0,-1 0 0,1-1 0,0 1 0,0 0 0,-1 0 0,-1 0 0,-37-5 0,37 4 0,-20 2 0,0 2 0,0 0 0,1 1 0,0 1 0,0 1 0,0 1 0,-33 15 0,2-2 0,-201 61 0,-137 52 0,325-99 0,0 3 0,3 3 0,-70 56 0,36-25 0,17-13 0,4 4 0,2 3 0,3 3 0,3 3 0,4 3 0,-88 130 0,-6 35 0,-237 490 0,206-335 0,88-203 0,-7 13 0,90-164 0,2 0 0,2 1 0,-13 59 0,15-30 0,-4 135 0,18 75 0,1-107 0,4 32 0,-3-167 0,2-1 0,1 1 0,18 51 0,-4-32 0,3-1 0,3 0 0,1-2 0,3-1 0,3-2 0,1-1 0,3-2 0,2-1 0,2-3 0,2-1 0,1-2 0,2-2 0,2-2 0,2-2 0,1-3 0,100 47 0,-69-45 0,1-3 0,1-4 0,2-4 0,0-3 0,1-5 0,1-3 0,145 1 0,-209-13 0,708-18 0,-638 7 0,126-32 0,89-42 0,-46 11 0,39 1 0,-44 13 0,258-97 0,-508 154 0,172-66 0,188-99 0,-314 138 0,-1-2 0,-2-2 0,-2-3 0,-1-2 0,-2-2 0,-1-2 0,61-76 0,-35 26 0,-5-3 0,-4-3 0,-4-3 0,-5-2 0,-4-3 0,-5-1 0,-5-3 0,34-150 0,-38 72 0,20-333 0,-55-197 0,-5 635 0,-4-1 0,-3 1 0,-4 0 0,-47-147 0,48 190 0,-2 1 0,-2 1 0,-1 1 0,-2 0 0,-2 1 0,-1 2 0,-1 0 0,-3 2 0,0 0 0,-2 3 0,-49-40 0,43 45 0,0 2 0,-2 2 0,-1 1 0,-64-23 0,-174-43 0,251 78 0,-141-33 0,-3 7 0,0 8 0,-1 7 0,-2 7 0,1 8 0,-277 29 0,370-15-1365,21-2-5461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27:17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2050 1888 24575,'0'-4'0,"-1"0"0,1 0 0,-1 0 0,0-1 0,0 1 0,0 0 0,0 1 0,-1-1 0,1 0 0,-1 0 0,0 1 0,0-1 0,-1 1 0,1-1 0,-1 1 0,0 0 0,0 0 0,0 0 0,0 1 0,0-1 0,0 1 0,-6-4 0,-7-3 0,-1 1 0,0 1 0,-34-10 0,8 3 0,20 6 0,0 1 0,-1 2 0,0 0 0,0 1 0,-25 0 0,-125 6 0,81 0 0,38 1 0,0 2 0,0 3 0,1 1 0,0 4 0,0 1 0,2 3 0,0 2 0,1 3 0,1 1 0,-74 48 0,66-33 0,2 2 0,2 3 0,2 3 0,1 1 0,3 3 0,2 2 0,2 1 0,-41 68 0,49-60 0,3 2 0,2 1 0,3 2 0,-36 132 0,41-102 0,4 1 0,5 1 0,-2 104 0,9 81 0,31 294 0,-9-466 0,5 0 0,5-2 0,5-1 0,4-1 0,5-2 0,91 173 0,-111-242 0,2-2 0,2-1 0,1-1 0,2-1 0,1-1 0,46 41 0,-30-36 0,1-3 0,2-1 0,2-2 0,59 27 0,726 392 0,-740-394 0,3-4 0,2-5 0,2-4 0,127 34 0,-151-58 0,0-4 0,1-3 0,142 1 0,233-37 0,-343 14 0,-2-5 0,0-5 0,-1-5 0,-1-4 0,-2-4 0,-2-5 0,130-71 0,-63 22 0,205-116 0,-336 182 0,-2-1 0,0-2 0,-2-1 0,47-50 0,-60 54 0,0-1 0,-2-1 0,-1 0 0,-2-2 0,0 1 0,-1-2 0,12-38 0,-2-10 0,-5-1 0,-2-1 0,10-130 0,-11-245 0,-16 410 0,-3-420 0,-5 316 0,-32-168 0,-2 113-130,-10 3-1,-8 2 1,-106-237 0,-335-529-117,384 769 220,-232-290 0,276 398 18,-4 3 0,-2 4 0,-5 3 0,-2 4 0,-124-79 0,150 115-19,-2 3 1,-1 3-1,-1 2 0,-1 4 0,-2 2 0,0 3 0,-105-15 0,76 23-96,0 4-1,0 4 1,0 5 0,-171 24 0,100 4-349,-313 100 0,-125 102-725,361-127-3129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18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33 240 24575,'-33'0'0,"52"0"0,56 0 0,495-38 0,-419 24 0,572-69 0,-252 20 0,-4 44 0,-136 13 0,831-11 0,-744 20 0,23-3-1365,-453 0-5461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2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79 24575,'0'-2'0,"0"-1"0,0 0 0,0 0 0,-1 1 0,1-1 0,-1 0 0,1 0 0,-1 1 0,0-1 0,0 1 0,0-1 0,0 1 0,0-1 0,-1 1 0,1-1 0,-1 1 0,0 0 0,1 0 0,-1 0 0,0 0 0,-3-2 0,2 2 0,-1 0 0,0 1 0,0-1 0,1 1 0,-1 0 0,0 0 0,0 0 0,0 0 0,0 1 0,-1 0 0,1 0 0,0 0 0,-8 1 0,2 0 0,0 1 0,0 0 0,1 0 0,-1 1 0,1 0 0,-1 1 0,1 0 0,0 1 0,1 0 0,-1 0 0,1 1 0,0 0 0,0 0 0,0 0 0,1 1 0,0 1 0,1-1 0,0 1 0,-6 9 0,4-3 0,0 1 0,1-1 0,1 1 0,0 1 0,1-1 0,1 1 0,0 0 0,1 0 0,1 0 0,1 0 0,0 21 0,1-9 0,0-4 0,0 0 0,2 0 0,8 42 0,-9-61 0,0 1 0,1-1 0,0 1 0,0-1 0,0 0 0,1 0 0,-1 0 0,1 0 0,0 0 0,1-1 0,-1 1 0,1-1 0,0 0 0,0 0 0,1 0 0,-1-1 0,1 1 0,-1-1 0,1 0 0,0-1 0,9 4 0,19 6 0,1-1 0,0-2 0,70 9 0,-91-17 0,1 0 0,-1-1 0,1-1 0,-1 0 0,1-1 0,-1-1 0,0 0 0,0 0 0,0-1 0,0-1 0,-1-1 0,1 1 0,18-14 0,-17 9 0,-1 0 0,0-2 0,0 0 0,-2 0 0,1-1 0,-1 0 0,-1-1 0,-1 0 0,0-1 0,0 0 0,-2-1 0,0 1 0,8-29 0,-8 20 0,-1 0 0,-2 0 0,0-1 0,-2 0 0,-1 0 0,0 1 0,-2-1 0,-8-49 0,8 69 0,-1 0 0,1 0 0,-1 0 0,0 0 0,0 0 0,-1 0 0,1 1 0,-1-1 0,0 1 0,-1 0 0,1 0 0,-1 0 0,1 0 0,-1 0 0,0 1 0,0 0 0,-1 0 0,1 0 0,-1 0 0,0 1 0,1-1 0,-1 1 0,0 0 0,0 1 0,0-1 0,-10 0 0,-5-1 0,0 1 0,0 0 0,0 2 0,0 1 0,-37 5 0,48-5-195,1 1 0,0 1 0,0-1 0,0 1 0,0 1 0,-9 4 0,-8 8-6631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5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1267 24575,'-1'-96'0,"-17"-114"0,0 81 0,-47-395 0,65 519 0,-18-293 0,16 294 0,-4 10 0,-4 13 0,-47 158 0,30-86 0,-8 32 0,35-123 0,0 0 0,0 0 0,0 0 0,0 0 0,0 0 0,0-1 0,0 1 0,0 0 0,0 0 0,0 0 0,0 0 0,0 0 0,-1 0 0,1 0 0,0 0 0,0 0 0,0 0 0,0-1 0,0 1 0,0 0 0,0 0 0,0 0 0,0 0 0,0 0 0,0 0 0,0 0 0,-1 0 0,1 0 0,0 0 0,0 0 0,0 0 0,0 0 0,0 0 0,0 0 0,0 0 0,0 0 0,0 0 0,-1 0 0,1 0 0,0 0 0,0 0 0,0 0 0,0 0 0,0 0 0,-3-21 0,2-29 0,0 3 0,0 17 0,4-47 0,-3 70 0,1 1 0,1-1 0,-1 0 0,1 0 0,0 1 0,0-1 0,1 1 0,0-1 0,0 1 0,1 0 0,-1 0 0,7-6 0,-9 10 0,1 0 0,1 0 0,-1 0 0,0 0 0,0 1 0,1-1 0,-1 1 0,1-1 0,-1 1 0,1 0 0,0 0 0,-1 0 0,1 0 0,0 1 0,0-1 0,0 1 0,-1-1 0,1 1 0,5 0 0,-3 1 0,1 0 0,-1 1 0,1-1 0,-1 1 0,0 0 0,0 0 0,0 1 0,0-1 0,7 6 0,3 3 0,-2 0 0,0 1 0,0 1 0,-1 0 0,14 19 0,-5-1-77,-18-24-22,1 0 0,0 0 0,0-1 0,1 0 0,-1 0 0,2 0 0,-1 0 0,0-1-1,1 0 1,0 0 0,1 0 0,8 4 0,-4-6-6727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6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24575,'0'-57'0,"0"53"0,0 6 0,0 31 0,5 53 0,25 137 0,-18-146 0,-8-50 0,-1-1 0,2 1 0,0-1 0,12 33 0,-15-54 0,0 0 0,0 1 0,1-1 0,-1 0 0,1 0 0,0-1 0,0 1 0,1-1 0,-1 1 0,1-1 0,0 0 0,0-1 0,0 1 0,1-1 0,-1 1 0,1-1 0,0-1 0,0 1 0,0-1 0,0 0 0,9 3 0,-8-4 6,0-1 0,0 0 0,0 0 0,0-1 0,0 0 0,0 0 0,0 0 0,0 0 0,0-1 0,0 0 0,-1-1 0,1 1 0,-1-1 0,0 0 0,1 0 0,-2 0 0,1-1 0,0 0 0,5-5 0,6-7-377,0-1-1,-1 0 1,21-31 0,-12 11-6455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29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24575,'0'-4'0,"0"-1"0,0 1 0,0 0 0,1-1 0,-1 1 0,1 0 0,0-1 0,1 1 0,-1 0 0,1 0 0,-1 0 0,1 0 0,5-7 0,-5 9 0,1-1 0,-1 1 0,1 0 0,0 0 0,0 0 0,0 0 0,0 1 0,0-1 0,1 1 0,-1 0 0,0 0 0,1 0 0,-1 0 0,1 0 0,-1 1 0,1 0 0,5-1 0,-6 2 0,1-1 0,0 0 0,0 1 0,0 0 0,-1 0 0,1 0 0,0 0 0,-1 1 0,1-1 0,-1 1 0,0 0 0,1 0 0,-1 0 0,0 1 0,0-1 0,0 1 0,-1 0 0,1-1 0,-1 1 0,1 0 0,-1 1 0,0-1 0,0 0 0,0 1 0,-1-1 0,1 1 0,1 6 0,3 8 0,0 1 0,-1 0 0,-1-1 0,1 22 0,-2-9 0,-1-1 0,-2 1 0,-1-1 0,-1 0 0,-13 57 0,12-72 0,-7 32 0,9-45 0,1 0 0,0 0 0,0 0 0,0 0 0,0-1 0,0 1 0,0 0 0,0 0 0,1 0 0,-1 0 0,1 0 0,-1 0 0,1 0 0,0-1 0,0 1 0,0 0 0,0 0 0,0-1 0,1 3 0,0-4 0,-1 1 0,1-1 0,-1 1 0,1-1 0,-1 1 0,1-1 0,-1 0 0,1 0 0,-1 0 0,1 1 0,-1-2 0,1 1 0,-1 0 0,1 0 0,-1 0 0,1-1 0,-1 1 0,1-1 0,-1 1 0,3-2 0,34-17 0,-28 14 0,55-30 0,-1-3 0,96-73 0,-137 88-1365,-5 2-5461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6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1 164 24575,'4'0'0,"10"0"0,14-8 0,18-11 0,14-2 0,9-10 0,5 1 0,-3 5 0,-9 7 0,-15 6-8191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7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7 299 24575,'4'0'0,"1"-1"0,-1 0 0,1 0 0,-1-1 0,1 1 0,-1-1 0,0 0 0,1 0 0,-1 0 0,0-1 0,-1 1 0,5-4 0,42-40 0,-46 42 0,7-7 0,-1 0 0,0-1 0,15-24 0,-23 32 0,0 0 0,0 0 0,0 0 0,0 0 0,0 0 0,-1 0 0,1 0 0,-1-1 0,-1 1 0,1 0 0,0-1 0,-1 1 0,0-1 0,0 1 0,0-1 0,-1 1 0,-1-7 0,2 10 0,-1-1 0,1 1 0,-1-1 0,0 1 0,1-1 0,-1 1 0,0 0 0,0-1 0,0 1 0,0 0 0,0 0 0,0 0 0,0-1 0,0 1 0,-1 0 0,1 1 0,0-1 0,0 0 0,-1 0 0,1 1 0,-1-1 0,1 0 0,-1 1 0,1-1 0,-3 1 0,0 0 0,1 0 0,0 0 0,0 1 0,-1-1 0,1 1 0,0 0 0,0 0 0,0 0 0,0 0 0,0 1 0,-5 3 0,-1 1 0,0 0 0,0 1 0,1 0 0,0 1 0,0 0 0,-10 13 0,11-9 0,0 1 0,1-1 0,1 1 0,0 0 0,0 1 0,2-1 0,-1 1 0,2-1 0,0 1 0,0 0 0,2 0 0,-1 0 0,2 0 0,0 0 0,3 16 0,-3-27 0,1 0 0,-1 0 0,1 0 0,0 0 0,0 0 0,0 0 0,0-1 0,0 1 0,1-1 0,-1 1 0,1-1 0,0 0 0,-1 0 0,1 0 0,0 0 0,0-1 0,0 1 0,1-1 0,-1 0 0,0 1 0,0-1 0,1-1 0,-1 1 0,0-1 0,1 1 0,-1-1 0,7 0 0,2 0 0,0-1 0,0 1 0,-1-2 0,1 0 0,0 0 0,21-8 0,-20 4 0,0-1 0,0-1 0,0 0 0,-1 0 0,0-1 0,-1-1 0,0 0 0,-1 0 0,18-24 0,-11 12 0,-1-1 0,-2-1 0,0 0 0,15-38 0,-25 52 0,-1 1 0,-1-1 0,1 0 0,-2 1 0,1-1 0,-1-16 0,-1 24 0,0 1 0,0-1 0,0 0 0,0 0 0,0 1 0,-1-1 0,1 0 0,-1 1 0,1-1 0,-1 1 0,0-1 0,0 1 0,1-1 0,-1 1 0,0-1 0,0 1 0,-1 0 0,-1-3 0,2 4 0,-1-1 0,0 0 0,0 1 0,0-1 0,1 1 0,-1 0 0,0-1 0,0 1 0,0 0 0,0 0 0,0 0 0,0 1 0,0-1 0,1 0 0,-1 1 0,0-1 0,0 1 0,0-1 0,1 1 0,-1 0 0,-2 1 0,0 0 0,0-1 0,1 1 0,-1 0 0,1 0 0,-1 0 0,1 1 0,0-1 0,0 1 0,0-1 0,0 1 0,1 0 0,-1 0 0,1 1 0,-1-1 0,1 0 0,0 1 0,1 0 0,-1-1 0,0 1 0,1 0 0,0 0 0,0 0 0,0 0 0,0 0 0,1 0 0,0 0 0,0 0 0,0 0 0,0 0 0,0 0 0,1 0 0,0 0 0,1 5 0,1-1 0,-1 0 0,2-1 0,-1 1 0,1-1 0,0 0 0,0 0 0,1 0 0,0-1 0,0 1 0,1-1 0,-1 0 0,1-1 0,1 0 0,-1 0 0,12 7 0,43 13 0,-51-22 0,1 1 0,-1-1 0,0 2 0,-1-1 0,1 1 0,-1 1 0,0 0 0,0 0 0,0 1 0,8 8 0,-17-14 0,1 0 0,0 0 0,-1 0 0,1 0 0,-1 1 0,1-1 0,-1 0 0,1 0 0,-1 0 0,0 1 0,0-1 0,1 0 0,-1 1 0,0-1 0,0 0 0,0 0 0,-1 1 0,1-1 0,0 0 0,0 0 0,-1 1 0,1-1 0,-1 0 0,1 0 0,-1 0 0,1 1 0,-1-1 0,0 0 0,1 0 0,-1 0 0,0 0 0,0 0 0,0 0 0,0-1 0,0 1 0,0 0 0,0 0 0,0-1 0,0 1 0,-3 0 0,-6 5 0,0-1 0,-1 0 0,-18 6 0,14-6 0,15-5 0,-12 5 0,-1 0 0,1 0 0,-1-2 0,0 1 0,-19 1 0,30-5 0,0 0 0,0 0 0,0 0 0,0 0 0,-1 0 0,1 0 0,0-1 0,0 1 0,0-1 0,0 1 0,0-1 0,0 0 0,0 0 0,0 0 0,0 0 0,0 0 0,1 0 0,-1-1 0,0 1 0,1-1 0,-1 1 0,1-1 0,-1 0 0,1 1 0,0-1 0,0 0 0,0 0 0,0 0 0,0 0 0,0 0 0,0 0 0,1 0 0,-1 0 0,1 0 0,-1 0 0,1 0 0,0 0 0,0-1 0,0 1 0,0 0 0,1-4 0,3-32-1365,5 0-5461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7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24575,'4'-8'0,"13"-11"0,5 6 0,1 13 0,-2 19 0,-5 15 0,-5 12 0,-5 12 0,-3 8 0,-2 4 0,-2-5 0,1-10 0,7-6 0,2-20 0,1-14-8191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8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10 152 24575,'-4'0'0,"-1"-4"0,8-10 0,11-2 0,13-2 0,8 1 0,7-4 0,5 2 0,1 3 0,-2 1 0,-10 3-8191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28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96 24575,'0'0'0,"0"0"0,0 1 0,1-1 0,-1 0 0,0 0 0,0 1 0,1-1 0,-1 0 0,0 0 0,1 0 0,-1 0 0,0 0 0,0 1 0,1-1 0,-1 0 0,0 0 0,1 0 0,-1 0 0,0 0 0,1 0 0,-1 0 0,0 0 0,1 0 0,-1 0 0,0 0 0,1 0 0,-1 0 0,0 0 0,1-1 0,-1 1 0,0 0 0,1 0 0,-1 0 0,0 0 0,0 0 0,1-1 0,-1 1 0,0 0 0,0 0 0,1-1 0,-1 1 0,0 0 0,0 0 0,0-1 0,1 1 0,-1 0 0,0-1 0,0 1 0,0 0 0,0 0 0,0-1 0,0 1 0,0 0 0,0-1 0,0 1 0,0 0 0,0-1 0,22 33 0,-18-26 0,114 211 0,-116-214 0,-1-1 0,1 1 0,-1 0 0,1-1 0,0 1 0,0-1 0,0 0 0,0 1 0,1-1 0,-1 0 0,0 0 0,1-1 0,0 1 0,-1 0 0,1-1 0,4 2 0,-5-3 0,0 0 0,0 0 0,0 0 0,0-1 0,-1 1 0,1-1 0,0 1 0,0-1 0,-1 0 0,1 1 0,0-1 0,-1 0 0,1 0 0,-1 0 0,1 0 0,-1-1 0,1 1 0,-1 0 0,0-1 0,0 1 0,0 0 0,0-1 0,0 0 0,0 1 0,0-1 0,0 0 0,0 1 0,0-4 0,13-31 0,-1 0 0,-2-1 0,-2 0 0,-1 0 0,4-65 0,-7 64 0,-5 36-95,0 1 24,0-1 1,0 1-1,0-1 0,0 1 1,0-1-1,1 1 1,-1-1-1,0 1 1,1-1-1,-1 1 1,1-1-1,0 1 1,-1 0-1,1-1 1,0 1-1,0 0 1,1-2-1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30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143 350 24575,'-1'-1'0,"0"0"0,0 0 0,0 0 0,-1 0 0,1 0 0,0 1 0,-1-1 0,1 1 0,0-1 0,-1 1 0,1-1 0,-1 1 0,1 0 0,-1 0 0,1-1 0,-1 1 0,1 0 0,-1 1 0,1-1 0,-1 0 0,1 0 0,-1 1 0,1-1 0,0 0 0,-1 1 0,1 0 0,-1-1 0,1 1 0,0 0 0,0 0 0,-1-1 0,1 1 0,0 0 0,0 0 0,0 0 0,-1 2 0,-5 3 0,1 1 0,0-1 0,1 1 0,-9 14 0,5-5 0,1 1 0,1 0 0,0 1 0,2-1 0,0 1 0,0 0 0,2 1 0,0-1 0,2 1 0,0 23 0,1-40 0,0 1 0,0 0 0,0-1 0,1 1 0,-1 0 0,1 0 0,0-1 0,0 1 0,0-1 0,0 1 0,0-1 0,0 1 0,1-1 0,-1 0 0,1 1 0,0-1 0,0 0 0,3 2 0,-4-3 0,1 0 0,-1 0 0,1-1 0,-1 1 0,1-1 0,0 1 0,0-1 0,-1 1 0,1-1 0,0 0 0,0 0 0,-1 0 0,1 0 0,0 0 0,0-1 0,-1 1 0,1 0 0,0-1 0,-1 1 0,1-1 0,0 0 0,-1 1 0,1-1 0,-1 0 0,1 0 0,-1 0 0,0 0 0,1 0 0,1-3 0,5-3 0,0-1 0,0 0 0,-1 0 0,0-1 0,-1 0 0,0-1 0,0 1 0,7-18 0,1-9 0,11-44 0,-11 33 0,-15 54 0,0-1 0,0 0 0,1 0 0,0 0 0,0 0 0,0 1 0,1-1 0,0 0 0,0 0 0,0 0 0,1 0 0,0 0 0,0 0 0,1-1 0,-1 1 0,1-1 0,1 1 0,-1-1 0,1 0 0,0 0 0,0 0 0,0-1 0,0 0 0,1 0 0,0 0 0,6 4 0,-8-5 0,1-1 0,-1 1 0,1-1 0,-1 0 0,1-1 0,0 1 0,-1 0 0,1-1 0,0 0 0,0 0 0,0 0 0,0-1 0,0 1 0,0-1 0,1 0 0,-1 0 0,0 0 0,0-1 0,0 1 0,0-1 0,0 0 0,0 0 0,0 0 0,-1-1 0,1 0 0,0 1 0,-1-1 0,1 0 0,-1-1 0,1 1 0,-1-1 0,0 1 0,0-1 0,0 0 0,-1 0 0,1 0 0,-1-1 0,1 1 0,-1-1 0,2-4 0,1-3 0,0 0 0,-1 0 0,-1 0 0,1 0 0,-2 0 0,0-1 0,1-14 0,0-87 0,-4 73 0,-4-224 0,4 357 0,2 231 0,-1-321 0,0 0 0,0 1 0,0-1 0,1 0 0,-1 0 0,1 0 0,0 0 0,0 1 0,0-1 0,0 0 0,0-1 0,1 1 0,-1 0 0,1 0 0,0-1 0,0 1 0,0-1 0,0 1 0,0-1 0,4 3 0,-4-4 0,0 0 0,1-1 0,-1 1 0,0-1 0,1 0 0,-1 0 0,0 0 0,1 0 0,-1 0 0,0 0 0,0 0 0,1-1 0,-1 1 0,0-1 0,0 0 0,1 0 0,-1 0 0,0 0 0,0 0 0,0 0 0,0 0 0,0-1 0,-1 1 0,1-1 0,0 1 0,-1-1 0,1 0 0,2-3 0,8-10 0,0 0 0,0-2 0,-2 1 0,0-1 0,-1-1 0,8-23 0,-6 18 0,-11 23 0,-1 0 0,1-1 0,0 1 0,0 0 0,0 0 0,0 0 0,0 0 0,0 0 0,0-1 0,0 1 0,0 0 0,0 0 0,0 0 0,0 0 0,0 0 0,0-1 0,0 1 0,1 0 0,-1 0 0,0 0 0,0 0 0,0 0 0,0 0 0,0-1 0,0 1 0,0 0 0,0 0 0,0 0 0,0 0 0,1 0 0,-1 0 0,0 0 0,0 0 0,0-1 0,0 1 0,0 0 0,0 0 0,1 0 0,-1 0 0,0 0 0,0 0 0,0 0 0,0 0 0,0 0 0,1 0 0,-1 0 0,0 0 0,0 0 0,0 0 0,0 0 0,1 0 0,-1 0 0,0 0 0,0 0 0,0 0 0,0 0 0,0 1 0,0-1 0,1 0 0,-1 0 0,0 0 0,0 0 0,0 0 0,0 0 0,3 16 0,-2 38 0,-1-36 0,0-16 0,-1 0 0,1 0 0,0 1 0,0-1 0,1 0 0,-1 0 0,0 0 0,1 0 0,-1 0 0,1 0 0,-1 0 0,1 0 0,0 0 0,0 0 0,0 0 0,0 0 0,1 0 0,-1-1 0,0 1 0,1-1 0,-1 1 0,1-1 0,-1 1 0,1-1 0,0 0 0,0 1 0,-1-1 0,1 0 0,0 0 0,0-1 0,0 1 0,0 0 0,0-1 0,0 1 0,3 0 0,-2-2 0,1 1 0,-1-1 0,0 1 0,0-1 0,0 0 0,0 0 0,0-1 0,0 1 0,0 0 0,0-1 0,-1 0 0,1 0 0,0 0 0,-1 0 0,0 0 0,1 0 0,-1-1 0,0 1 0,0-1 0,0 1 0,0-1 0,-1 0 0,2-4 0,7-19 0,-2-1 0,8-45 0,-13 58 0,-1 22 0,0-1 0,0 1 0,1-1 0,0 0 0,1 0 0,-1 0 0,1-1 0,1 1 0,-1-1 0,1 0 0,0 0 0,0 0 0,1-1 0,0 0 0,0 0 0,0 0 0,0-1 0,1 0 0,0 0 0,9 3 0,-11-4 0,0-1 0,0-1 0,0 1 0,0-1 0,0 0 0,0 0 0,1 0 0,-1-1 0,0 1 0,0-2 0,1 1 0,-1 0 0,0-1 0,0 0 0,0 0 0,0-1 0,0 1 0,0-1 0,0 0 0,0 0 0,0-1 0,-1 1 0,1-1 0,-1 0 0,0-1 0,0 1 0,0-1 0,0 1 0,-1-1 0,6-7 0,-2-3 0,0 0 0,0 0 0,-1-1 0,-1 0 0,0 0 0,-1 0 0,-1-1 0,-1 1 0,0-1 0,0-31 0,-6 27 0,-6 28 0,-9 32 0,7-3 0,-11 61 0,21-82 0,0 1 0,0 0 0,2-1 0,0 1 0,1-1 0,4 24 0,-4-36 5,0 0 0,0 0 0,1 0-1,-1-1 1,1 1 0,0-1 0,0 1 0,0-1-1,0 1 1,1-1 0,-1 0 0,1 0 0,0 0-1,0-1 1,0 1 0,0-1 0,1 1-1,-1-1 1,0 0 0,1 0 0,0-1 0,-1 1-1,1-1 1,4 2 0,-1-2-111,-1 0 0,1 0 0,-1 0 0,1-1 0,0 0 0,-1 0-1,1-1 1,0 1 0,-1-1 0,1-1 0,-1 1 0,1-1 0,10-5 0,7-6-6720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42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771 19 24575,'0'-1'0,"0"0"0,-1 0 0,1 0 0,-1 1 0,0-1 0,1 0 0,-1 0 0,0 0 0,0 1 0,1-1 0,-1 0 0,0 1 0,0-1 0,0 1 0,0-1 0,0 1 0,1-1 0,-1 1 0,0 0 0,0-1 0,0 1 0,0 0 0,0 0 0,-1 0 0,0 0 0,-29-4 0,20 4 0,-1 1 0,1 0 0,-1 1 0,1 1 0,-1 0 0,1 0 0,0 1 0,0 0 0,1 1 0,-15 8 0,-16 12 0,-43 33 0,66-44 0,-16 11 0,0 1 0,2 2 0,1 2 0,1 1 0,2 1 0,1 1 0,1 1 0,2 2 0,2 0 0,1 2 0,2 0 0,2 1 0,1 1 0,2 0 0,2 1 0,-9 55 0,6 22 0,0 160 0,23 122 0,-7-379 0,-1-12 0,28 474 0,-17-392 0,3-1 0,4-1 0,38 111 0,-47-173 0,2-1 0,0 1 0,2-2 0,29 45 0,-35-61 0,0 1 0,1-2 0,0 1 0,1-1 0,0 0 0,0-1 0,0 0 0,1-1 0,0 0 0,1 0 0,-1-1 0,1 0 0,0-1 0,17 4 0,-11-4-195,1-2 0,-1 0 0,1-1 0,0 0 0,-1-2 0,33-4 0,26-10-6631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3:43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21 24575,'1'-1'0,"0"0"0,-1 1 0,1-1 0,0 0 0,0 0 0,-1 0 0,1 0 0,0 1 0,0-1 0,0 0 0,0 1 0,0-1 0,0 1 0,0-1 0,0 1 0,0 0 0,0-1 0,0 1 0,0 0 0,1 0 0,-1 0 0,2-1 0,32-3 0,-31 3 0,14-1 0,1 1 0,0 1 0,0 1 0,0 1 0,-1 0 0,1 1 0,-1 1 0,0 1 0,0 0 0,0 2 0,0 0 0,-1 0 0,-1 2 0,1 0 0,20 16 0,-14-6 0,-2 0 0,0 0 0,-2 2 0,0 1 0,-1 0 0,-1 2 0,-2 0 0,0 0 0,17 40 0,-5 1 0,-3 1 0,-2 2 0,-4-1 0,-2 2 0,-4 0 0,6 124 0,-16-89 0,-4 0 0,-6-1 0,-39 199 0,-10-52 0,-117 315 0,157-520 0,-1-1 0,-3 0 0,-1-2 0,-49 71 0,62-101 0,-1 0 0,0 0 0,0-1 0,-1-1 0,-1 0 0,1 0 0,-2-1 0,1 0 0,-1-2 0,-1 1 0,1-1 0,-1-1 0,0-1 0,-1 0 0,1 0 0,-1-2 0,0 0 0,0 0 0,-17 0 0,24-3-170,1-1-1,0 1 0,-1-1 1,1-1-1,0 1 0,0-1 1,-10-4-1,-8-6-6655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09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24575,'688'35'0,"-293"-9"0,280 9-534,678 38-989,-534-31 1523,-7-37 0,-809-5 72,-8 0 100,-18-1 195,-33 0-1454,-19 1-4571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10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21 104 24575,'-2'0'0,"-16"0"0,38 4 0,144 8 0,1235 34-750,-3-114 581,-1368 66 169,49-5 0,100-23 0,-166 27-97,-6 3 27,0-1 1,0 0-1,0 0 0,0 0 1,0-1-1,-1 0 0,1 0 1,0 0-1,-1 0 0,0-1 1,1 1-1,-1-1 0,0-1 0,0 1 1,6-7-1,-9-6-5990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30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6 117 24575,'-4'0'0,"3"0"0,13 0 0,17-4 0,16-1 0,12-9 0,13 0 0,6-8 0,-1 1 0,-6 4 0,-10 5 0,-16 4-8191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42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15 588 24575,'-1'0'0,"0"0"0,1 0 0,-1 0 0,1 0 0,-1 0 0,1 0 0,-1-1 0,0 1 0,1 0 0,-1 0 0,1-1 0,-1 1 0,1 0 0,-1-1 0,1 1 0,-1 0 0,1-1 0,0 1 0,-1-1 0,1 1 0,-1-1 0,1 1 0,0-1 0,-1 1 0,1-1 0,0 1 0,0-1 0,0 1 0,-1-1 0,1 1 0,0-1 0,0 0 0,0 1 0,0-1 0,0 1 0,0-1 0,0 0 0,0 1 0,0-1 0,0 1 0,1-2 0,-1 1 0,0 0 0,0 0 0,0 0 0,1 0 0,-1 0 0,0 1 0,1-1 0,-1 0 0,1 0 0,-1 0 0,1 0 0,-1 1 0,1-1 0,0 0 0,-1 1 0,1-1 0,0 0 0,-1 1 0,1-1 0,0 1 0,0-1 0,0 1 0,0-1 0,0 1 0,-1 0 0,1-1 0,2 1 0,1 0 0,-1 0 0,1 1 0,0 0 0,-1 0 0,1 0 0,-1 0 0,1 0 0,-1 1 0,0-1 0,1 1 0,-1 0 0,0 0 0,0 0 0,0 1 0,-1-1 0,4 4 0,44 50 0,-36-39 0,113 148 0,-124-160 0,-1-1 0,2 0 0,-1-1 0,0 1 0,1 0 0,-1-1 0,1 0 0,0 0 0,0 0 0,0 0 0,1-1 0,-1 1 0,1-1 0,-1 0 0,1-1 0,0 1 0,0-1 0,-1 0 0,1 0 0,0 0 0,0-1 0,0 0 0,0 1 0,0-2 0,0 1 0,0-1 0,0 0 0,0 0 0,0 0 0,0-1 0,-1 1 0,1-1 0,-1 0 0,9-6 0,11-7 0,-1-1 0,-1-1 0,0-1 0,-2-1 0,19-22 0,-18 20 0,362-334 0,-322 301 0,-9 8-227,1 3-1,3 3 1,1 2-1,1 2 1,113-49-1,-149 76-6598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45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24575,'1199'0'0,"-2114"0"0,1772 0-1365,-884 0-5461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45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24575,'4'0'0,"13"0"0,8 0 0,8 0 0,2 0 0,0-4 0,-7-2-8191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46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24575,'8'0'0,"7"0"0,5 0 0,7 0 0,11 0 0,15 0 0,15 0 0,20 0 0,11 0 0,1 0 0,-4-4 0,-11-2 0,-12 1 0,-21 1 0,-25 1 0,-17 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54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24575,'8'0'0,"15"0"0,15 0 0,14 0 0,10 0 0,3 0 0,-3 0 0,-2 0 0,-17 0 0,-19 0 0,-13 0-8191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54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37 24575,'-8'0'0,"-3"4"0,5 2 0,7-1 0,12-1 0,11-1 0,10-1 0,12-1 0,9-1 0,8-8 0,1-2 0,-6-1 0,-13-1 0,-10 0 0,-11 3-8191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56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24575,'-1'36'0,"-1"-23"0,2 1 0,0-1 0,0 1 0,1-1 0,5 21 0,-5-31 0,-1 0 0,1-1 0,0 1 0,1-1 0,-1 1 0,0-1 0,1 1 0,0-1 0,-1 0 0,1 0 0,0 0 0,0 0 0,0 0 0,0 0 0,0 0 0,1-1 0,-1 1 0,0-1 0,1 0 0,-1 1 0,1-1 0,0 0 0,-1-1 0,1 1 0,0 0 0,0-1 0,-1 1 0,1-1 0,0 0 0,0 0 0,0 0 0,2-1 0,40-3 0,-29 2 0,-1 1 0,0 0 0,0 1 0,1 0 0,-1 2 0,17 2 0,-28-2 0,0-1 0,0 0 0,0 1 0,-1 0 0,1 0 0,0 0 0,-1 0 0,0 1 0,1-1 0,-1 1 0,0 0 0,0 0 0,-1 0 0,1 0 0,-1 1 0,1-1 0,-1 1 0,0-1 0,0 1 0,-1 0 0,1 0 0,-1 0 0,0 0 0,0 0 0,0 0 0,0 0 0,0 8 0,0-6 0,-1 1 0,1 0 0,-1 0 0,0-1 0,-1 1 0,0 0 0,0 0 0,0-1 0,-1 1 0,0-1 0,0 1 0,0-1 0,-1 0 0,0 0 0,-5 8 0,5-11 0,0 1 0,-1-1 0,0 1 0,1-1 0,-1 0 0,0-1 0,0 1 0,0-1 0,-1 1 0,1-1 0,-1-1 0,1 1 0,-1-1 0,1 1 0,-1-1 0,0 0 0,0-1 0,0 1 0,1-1 0,-1 0 0,0-1 0,-5 0 0,3 0-151,0 0-1,0 0 0,1-1 0,-1 0 1,1 0-1,-1-1 0,1 0 1,-12-7-1,-12-11-6674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56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24575,'0'-4'0,"4"-2"0,5 1 0,6 1 0,7 1 0,9 2 0,11-8 0,7-3 0,2-2 0,-3 0 0,-9 4-8191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0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0 357 24575,'6'0'0,"0"1"0,0 1 0,0-1 0,0 1 0,-1 0 0,1 0 0,-1 1 0,1 0 0,-1 0 0,0 0 0,10 8 0,48 46 0,-62-56 0,16 18 0,27 39 0,-34-43 0,1 0 0,0-1 0,1 0 0,0 0 0,16 11 0,-23-21 0,0-1 0,0-1 0,0 1 0,0-1 0,1 0 0,-1 0 0,1 0 0,0-1 0,-1 0 0,1 0 0,0 0 0,-1-1 0,1 0 0,0 0 0,0 0 0,0-1 0,-1 0 0,1 0 0,9-4 0,9-3 0,-1-1 0,-1-1 0,29-18 0,-32 18 0,255-147 0,257-129 0,-299 164-1365,-220 115-5461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19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1036 24575,'2'-3'0,"1"0"0,-1 0 0,-1 0 0,1 0 0,0-1 0,-1 1 0,0-1 0,0 1 0,0-1 0,0 1 0,0-1 0,0-4 0,2-52 0,-3 38 0,27-225 0,-4 48 0,-13 98 0,4-99 0,-2 137 0,-10 56 0,-13 30 0,9-18 0,-2 4 0,-5 13 0,0 0 0,-2 0 0,-1-2 0,0 1 0,-18 20 0,30-41 0,0 0 0,0 1 0,0-1 0,0 0 0,0 0 0,0 0 0,0 0 0,-1 0 0,1 0 0,0 1 0,0-1 0,0 0 0,0 0 0,-1 0 0,1 0 0,0 0 0,0 0 0,0 0 0,0 0 0,-1 0 0,1 0 0,0 0 0,0 0 0,0 0 0,0 0 0,-1 0 0,1 0 0,0 0 0,0 0 0,0 0 0,0 0 0,-1 0 0,1 0 0,0 0 0,0 0 0,0 0 0,0 0 0,-1-1 0,1 1 0,0 0 0,0 0 0,0 0 0,0 0 0,0 0 0,0 0 0,0-1 0,-1 1 0,1 0 0,0 0 0,0 0 0,0 0 0,0-1 0,0 1 0,-4-16 0,3-19 0,3 13 0,1 1 0,2 1 0,0-1 0,1 1 0,1-1 0,1 2 0,0-1 0,16-25 0,-24 45 0,0-1 0,1 0 0,-1 1 0,0-1 0,0 1 0,1-1 0,-1 0 0,0 1 0,1-1 0,-1 1 0,1-1 0,-1 1 0,0-1 0,1 1 0,-1-1 0,1 1 0,0-1 0,-1 1 0,1 0 0,-1-1 0,1 1 0,-1 0 0,1-1 0,0 1 0,-1 0 0,1 0 0,0 0 0,-1 0 0,1 0 0,0 0 0,-1 0 0,1 0 0,0 0 0,-1 0 0,1 0 0,0 0 0,-1 0 0,1 0 0,0 0 0,-1 1 0,1-1 0,0 0 0,-1 1 0,1-1 0,-1 0 0,1 1 0,-1-1 0,1 1 0,-1-1 0,1 0 0,-1 1 0,1 0 0,-1-1 0,1 1 0,-1-1 0,1 2 0,19 42 0,-16-32 0,5 10-118,1 4-298,1-1 1,21 36-1,-18-42-6410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31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61 24575,'-8'0'0,"-3"8"0,5 3 0,11-1 0,13-2 0,16-2 0,17-6 0,14-4 0,10-8 0,10-3 0,2-6 0,-6-1 0,-9 5 0,-15 4-8191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0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24575,'0'77'0,"1"204"0,-1-275 0,1 0 0,-1 1 0,1-1 0,0 0 0,1 0 0,0 0 0,0 0 0,0 0 0,0-1 0,1 1 0,0 0 0,0-1 0,1 0 0,-1 0 0,1 0 0,0 0 0,1-1 0,-1 1 0,1-1 0,0 0 0,0-1 0,0 1 0,0-1 0,1 0 0,-1 0 0,1 0 0,0-1 0,0 0 0,0 0 0,0-1 0,0 0 0,0 0 0,0 0 0,1-1 0,-1 1 0,0-2 0,8 0 0,-9 0-80,1 0 0,-1 0-1,1 0 1,-1-1 0,1 0-1,-1 0 1,0-1 0,0 0-1,0 1 1,0-2 0,-1 1 0,1 0-1,-1-1 1,0 0 0,0 0-1,5-6 1,10-15-6746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0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11 116 24575,'-8'0'0,"5"0"0,12 0 0,16 0 0,24-12 0,19-4 0,12-7 0,-1 0 0,-2 4 0,-9 5 0,-17 5-8191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1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0 370 24575,'1'1'0,"-1"0"0,0 0 0,1 0 0,-1-1 0,1 1 0,-1 0 0,1 0 0,0-1 0,-1 1 0,1 0 0,0-1 0,-1 1 0,1-1 0,0 1 0,0-1 0,0 1 0,0-1 0,-1 1 0,1-1 0,0 0 0,0 0 0,0 1 0,0-1 0,0 0 0,1 0 0,26 4 0,-19-4 0,1 0 0,-1-1 0,0 0 0,0-1 0,0 0 0,-1 0 0,1-1 0,0 0 0,-1 0 0,1-1 0,-1 0 0,0 0 0,9-8 0,-13 9 0,1 0 0,-1-1 0,0 0 0,0 1 0,0-2 0,-1 1 0,1 0 0,-1-1 0,0 1 0,-1-1 0,1 0 0,-1 0 0,1 0 0,-2 0 0,1-1 0,0 1 0,-1 0 0,0-1 0,-1 1 0,1-1 0,-1 1 0,0-1 0,-1-6 0,1 10 0,0 0 0,0 1 0,-1-1 0,1 0 0,0 1 0,-1-1 0,0 0 0,1 1 0,-1-1 0,0 1 0,0-1 0,0 1 0,0 0 0,0-1 0,0 1 0,0 0 0,0 0 0,-1-1 0,1 1 0,0 0 0,-1 0 0,1 0 0,-1 1 0,1-1 0,-1 0 0,1 1 0,-1-1 0,0 0 0,1 1 0,-4-1 0,2 1 0,0 0 0,0 0 0,0 1 0,0-1 0,0 0 0,0 1 0,0 0 0,0 0 0,0 0 0,0 0 0,0 0 0,0 1 0,1-1 0,-1 1 0,1 0 0,-4 2 0,0 2 0,1 0 0,0-1 0,0 2 0,0-1 0,1 1 0,0-1 0,0 1 0,0 0 0,1 0 0,0 1 0,1-1 0,0 1 0,0 0 0,0-1 0,0 10 0,2-14 0,0 1 0,0 0 0,0 0 0,0-1 0,1 1 0,-1 0 0,1-1 0,0 1 0,0 0 0,1-1 0,-1 1 0,1-1 0,-1 0 0,1 1 0,0-1 0,0 0 0,1 0 0,-1 0 0,1-1 0,-1 1 0,1 0 0,0-1 0,0 0 0,0 0 0,0 0 0,1 0 0,-1 0 0,0 0 0,1-1 0,-1 0 0,1 1 0,0-2 0,4 2 0,2 0 0,-1-1 0,1 0 0,0 0 0,-1-1 0,1-1 0,0 1 0,-1-1 0,1-1 0,-1 0 0,0 0 0,1-1 0,-1 0 0,0-1 0,0 0 0,-1 0 0,1-1 0,-1 0 0,0-1 0,-1 0 0,1 0 0,-1 0 0,0-1 0,0 0 0,10-15 0,-9 11 0,0-1 0,-1 0 0,0 0 0,0-1 0,-2 0 0,0 0 0,0-1 0,-1 1 0,-1-1 0,0 0 0,-1 0 0,0 0 0,-1 0 0,-1 0 0,0 0 0,-3-19 0,-2 18 0,0 25 0,3 27 0,25 44 0,-14-55 0,-1 1 0,5 38 0,-12-59 0,0 0 0,-1 0 0,1-1 0,-1 1 0,-1 0 0,1 0 0,-1 0 0,0-1 0,0 1 0,-1 0 0,0-1 0,0 1 0,0-1 0,-1 0 0,1 1 0,-7 7 0,9-12 0,-1-1 0,1 1 0,-1 0 0,1 0 0,-1 0 0,0-1 0,0 1 0,1 0 0,-1-1 0,0 1 0,0 0 0,0-1 0,0 1 0,0-1 0,0 1 0,1-1 0,-1 0 0,0 0 0,0 1 0,-2-1 0,3 0 0,-1 0 0,0-1 0,1 1 0,-1 0 0,1-1 0,-1 1 0,1-1 0,-1 1 0,1 0 0,-1-1 0,1 1 0,0-1 0,-1 1 0,1-1 0,0 0 0,-1 1 0,1-1 0,0 1 0,0-1 0,-1 0 0,1 1 0,0-1 0,0 0 0,-2-45 0,11 10 0,1 0 0,1 1 0,2 0 0,2 1 0,1 1 0,20-32 0,2-7 0,-20 46 0,-18 26 0,0-1 0,0 1 0,1 0 0,-1 0 0,0 0 0,0 0 0,0 0 0,1 0 0,-1 0 0,0-1 0,0 1 0,0 0 0,1 0 0,-1 0 0,0 0 0,0 0 0,0 0 0,1 0 0,-1 0 0,0 0 0,0 0 0,1 0 0,-1 0 0,0 0 0,0 0 0,0 0 0,1 0 0,-1 1 0,0-1 0,0 0 0,0 0 0,1 0 0,-1 0 0,0 0 0,0 0 0,0 1 0,0-1 0,1 0 0,-1 0 0,0 0 0,0 0 0,0 1 0,0-1 0,0 0 0,0 0 0,1 0 0,-1 1 0,0-1 0,0 0 0,0 0 0,0 1 0,3 53 0,-3-16-341,2-1 0,1 0-1,17 73 1,-12-78-6485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1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0 194 24575,'0'-8'0,"4"-7"0,10 0 0,14-7 0,23-7 0,18 2 0,19-4 0,5 4 0,-12 7-8191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2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24575,'6'1'0,"1"0"0,-1 0 0,0 1 0,0-1 0,0 1 0,-1 1 0,1-1 0,0 1 0,-1 0 0,1 0 0,-1 1 0,0-1 0,8 9 0,6 5 0,29 36 0,-47-52 0,153 205 0,-152-205 0,-1 1 0,0 0 0,1 0 0,-1 0 0,1-1 0,0 1 0,-1-1 0,1 1 0,0-1 0,0 0 0,0 1 0,0-1 0,0 0 0,0 0 0,0-1 0,0 1 0,0 0 0,1-1 0,-1 1 0,0-1 0,1 0 0,-1 0 0,0 1 0,0-2 0,5 1 0,-4-2 0,0 0 0,-1 0 0,1 0 0,0 0 0,0 0 0,-1-1 0,1 1 0,-1-1 0,0 0 0,0 1 0,0-1 0,0 0 0,-1 0 0,1-1 0,-1 1 0,2-6 0,23-65 0,21-103 0,-32 114 0,-14 60-57,-1 0 0,0 0 1,1 0-1,0 0 0,0 0 0,0 0 0,0 0 0,0 0 0,0 0 0,1 1 0,-1-1 1,1 0-1,0 1 0,0 0 0,0-1 0,0 1 0,0 0 0,0 0 0,1 0 1,-1 0-1,1 0 0,0 0 0,3-1 0,14 0-6769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4:23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87 289 24575,'-22'45'0,"11"-26"0,0 1 0,2 1 0,0 0 0,2 0 0,-8 33 0,15-53 0,-1 1 0,1-1 0,-1 1 0,1-1 0,0 1 0,-1-1 0,1 1 0,0 0 0,0-1 0,0 1 0,1-1 0,-1 1 0,0-1 0,0 1 0,1-1 0,-1 1 0,1-1 0,0 1 0,-1-1 0,1 1 0,0-1 0,0 0 0,0 1 0,0-1 0,0 0 0,0 0 0,0 0 0,0 0 0,0 0 0,1 0 0,-1 0 0,0 0 0,3 1 0,-1-2 0,-1 0 0,0 0 0,0 0 0,1 0 0,-1-1 0,0 1 0,0-1 0,1 0 0,-1 1 0,0-1 0,0 0 0,0 0 0,0 0 0,0-1 0,0 1 0,-1 0 0,1-1 0,0 1 0,-1-1 0,1 0 0,-1 1 0,1-1 0,1-4 0,4-5 0,-1 0 0,-1-1 0,0 1 0,0-1 0,-1-1 0,-1 1 0,4-23 0,-6 41 0,0-1 0,1 0 0,0 0 0,0 0 0,0 0 0,0 0 0,1 0 0,0-1 0,0 1 0,0-1 0,0 0 0,8 7 0,-3-2 0,0 0 0,0-1 0,0 0 0,1-1 0,1 0 0,12 8 0,-18-14 0,-1 1 0,0-1 0,1 0 0,0 1 0,-1-2 0,1 1 0,-1 0 0,1-1 0,0 0 0,0 1 0,-1-1 0,1-1 0,0 1 0,-1-1 0,1 1 0,0-1 0,-1 0 0,6-2 0,-4 0 0,-1 0 0,1 0 0,-1 0 0,0 0 0,0-1 0,0 0 0,0 1 0,0-1 0,-1-1 0,0 1 0,4-7 0,1-4 0,-1 0 0,0 0 0,-2 0 0,0-1 0,0 0 0,-1 0 0,1-20 0,7-118 0,-12 132 0,0-1 0,-2 1 0,0 0 0,-10-39 0,12 60 0,0-1 0,0 1 0,-1-1 0,1 1 0,0 0 0,-1-1 0,1 1 0,-1-1 0,1 1 0,-1 0 0,0 0 0,1-1 0,-1 1 0,0 0 0,0 0 0,0 0 0,0 0 0,0 0 0,0 0 0,0 0 0,0 0 0,-1 0 0,0 0 0,0 1 0,1 1 0,0 0 0,0-1 0,0 1 0,0 0 0,0 0 0,1 0 0,-1 0 0,0 0 0,0 0 0,0 0 0,1 0 0,-1 0 0,1 0 0,-1 1 0,1-1 0,-1 0 0,1 0 0,-1 2 0,-16 74 0,17-77 0,-19 185 0,18-166 0,1 0 0,1 1 0,1-1 0,0 0 0,2 0 0,0 0 0,11 29 0,-13-44 0,0 1 0,0-1 0,1 1 0,-1-1 0,1 0 0,0 0 0,1 0 0,-1 0 0,1 0 0,-1-1 0,1 1 0,0-1 0,1 0 0,-1-1 0,7 5 0,-8-6 0,0 0 0,0-1 0,0 1 0,0-1 0,0 1 0,0-1 0,0 0 0,0 0 0,-1 0 0,1 0 0,0-1 0,0 1 0,0-1 0,0 0 0,0 0 0,0 0 0,-1 0 0,1 0 0,0-1 0,-1 1 0,1-1 0,-1 1 0,0-1 0,1 0 0,-1 0 0,0 0 0,0 0 0,2-4 0,2-2 0,0-1 0,0 0 0,-1 0 0,0-1 0,-1 1 0,0-1 0,0 0 0,-1 0 0,2-12 0,-1 3 0,-1-1 0,-1 0 0,-1-38 0,-1 71 0,-1-7 0,1-1 0,0 1 0,1-1 0,-1 1 0,1-1 0,0 1 0,0-1 0,1 0 0,0 1 0,0-1 0,0 0 0,5 8 0,-2-7 0,-1 0 0,2 0 0,-1 0 0,1-1 0,0 1 0,0-1 0,0-1 0,1 1 0,-1-1 0,1 0 0,0-1 0,12 5 0,-14-6 0,0-1 0,0 0 0,0 0 0,0 0 0,0-1 0,1 0 0,-1 0 0,0 0 0,0 0 0,0-1 0,0 0 0,1 0 0,-1 0 0,-1-1 0,1 0 0,0 0 0,0 0 0,-1 0 0,1-1 0,5-3 0,2-5 0,1 1 0,-1-2 0,-1 1 0,0-2 0,-1 1 0,14-22 0,-20 27 0,0 0 0,0 0 0,0 0 0,-1-1 0,0 1 0,-1-1 0,1 0 0,-1 0 0,-1 1 0,0-1 0,0 0 0,0-1 0,-1 1 0,0 0 0,-2-8 0,2 15 0,0-1 0,0 1 0,0 0 0,0 0 0,-1 0 0,1 0 0,0 0 0,-1 0 0,1 0 0,-1 0 0,1-1 0,-1 2 0,0-1 0,1 0 0,-1 0 0,0 0 0,0 0 0,1 0 0,-1 0 0,0 1 0,-2-2 0,2 2 0,0 0 0,1 0 0,-1 0 0,0 0 0,0 0 0,0 1 0,0-1 0,1 0 0,-1 0 0,0 1 0,0-1 0,1 1 0,-1-1 0,0 1 0,1-1 0,-1 1 0,0-1 0,1 1 0,-1-1 0,1 1 0,-1 0 0,0 0 0,-3 4 0,1 0 0,0 0 0,0 0 0,0 0 0,0 1 0,-3 10 0,3-4 0,1 0 0,0 0 0,1 1 0,1-1 0,-1 0 0,2 0 0,0 1 0,0-1 0,5 17 0,-5-26 0,-1 0 0,2 0 0,-1 0 0,0 0 0,1 0 0,-1 0 0,1 0 0,0 0 0,0 0 0,0-1 0,0 1 0,0-1 0,1 0 0,-1 1 0,1-1 0,-1 0 0,1 0 0,0-1 0,0 1 0,0-1 0,0 1 0,0-1 0,0 0 0,0 0 0,1 0 0,-1-1 0,0 1 0,1-1 0,-1 0 0,0 1 0,1-2 0,-1 1 0,0 0 0,1-1 0,-1 1 0,0-1 0,0 0 0,0 0 0,4-2 0,2 0 0,0-1 0,0 0 0,0-1 0,0 0 0,-1 0 0,0-1 0,0 0 0,0-1 0,-1 0 0,0 0 0,0 0 0,-1-1 0,0 0 0,0 0 0,-1 0 0,0-1 0,0 0 0,-1 0 0,0 0 0,-1-1 0,0 1 0,0-1 0,-1 0 0,-1 0 0,1 0 0,-1-14 0,-4 20 0,-3 12 0,-3 13 0,6-10 0,0 1 0,1-1 0,1 1 0,0-1 0,0 1 0,1 0 0,1 0 0,0-1 0,0 1 0,6 19 0,-5-26 0,0 0 0,0 0 0,0 0 0,1 0 0,0 0 0,-1-1 0,2 0 0,-1 1 0,1-1 0,-1 0 0,1-1 0,0 1 0,0-1 0,1 0 0,-1 0 0,1 0 0,-1 0 0,1-1 0,0 0 0,0 0 0,0 0 0,1 0 0,-1-1 0,0 0 0,10 1 0,-7-2-114,0 1 1,1-2-1,-1 1 0,0-1 0,1 0 1,-1-1-1,0 0 0,0 0 0,0-1 1,0 0-1,9-5 0,11-8-6712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0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 24575,'1'0'0,"0"0"0,0 1 0,0-1 0,0 1 0,0-1 0,0 1 0,0-1 0,0 1 0,0 0 0,0-1 0,-1 1 0,1 0 0,0 0 0,0 0 0,-1 0 0,1-1 0,-1 1 0,1 0 0,-1 0 0,1 0 0,-1 0 0,1 1 0,-1 0 0,13 41 0,0-2 0,-11-37 0,0 0 0,0 0 0,1 0 0,0-1 0,0 1 0,0-1 0,0 0 0,0 0 0,0 0 0,1 0 0,0 0 0,-1-1 0,1 1 0,0-1 0,0 0 0,1-1 0,-1 1 0,7 1 0,-8-2 0,0-1 0,0 0 0,0 0 0,0 0 0,0 0 0,0-1 0,0 1 0,0-1 0,0 1 0,0-1 0,0 0 0,0 0 0,-1-1 0,1 1 0,0-1 0,-1 1 0,1-1 0,-1 0 0,0 0 0,1 0 0,-1 0 0,0 0 0,0 0 0,0-1 0,0 1 0,-1-1 0,3-4 0,0 1 0,-1-1 0,0 0 0,0 0 0,-1 0 0,0 0 0,0 0 0,0 0 0,0-12 0,-2 16 0,0 0 0,0 1 0,0-1 0,0 0 0,0 1 0,-1-1 0,1 0 0,-1 1 0,0-1 0,0 0 0,0 1 0,0-1 0,0 1 0,-1 0 0,1-1 0,-1 1 0,1 0 0,-1 0 0,0 0 0,0 0 0,0 0 0,0 0 0,0 1 0,0-1 0,-1 1 0,-2-2 0,4 2 0,-1 1 0,0-1 0,0 1 0,0 0 0,0-1 0,1 1 0,-1 0 0,0 0 0,0 0 0,0 0 0,0 1 0,0-1 0,1 1 0,-1-1 0,0 1 0,0-1 0,0 1 0,1 0 0,-1 0 0,-2 1 0,0 1 0,-1 0 0,1 1 0,0-1 0,0 1 0,0 0 0,1 0 0,-7 8 0,8-9 0,0 1 0,0-1 0,0 1 0,0 0 0,0 0 0,1-1 0,0 1 0,0 0 0,0 0 0,0 6 0,0-8 0,1-1 0,0 1 0,1-1 0,-1 1 0,0 0 0,0-1 0,1 1 0,-1-1 0,1 1 0,-1-1 0,1 1 0,0-1 0,-1 1 0,1-1 0,0 1 0,0-1 0,0 0 0,0 0 0,0 1 0,0-1 0,1 0 0,-1 0 0,0 0 0,1 0 0,1 1 0,-1-1 0,1-1 0,-1 1 0,1 0 0,-1 0 0,1-1 0,0 0 0,-1 1 0,1-1 0,0 0 0,-1 0 0,1-1 0,0 1 0,-1 0 0,1-1 0,-1 0 0,1 1 0,0-1 0,-1 0 0,0 0 0,1-1 0,3-2 0,-5 4 0,1-1 0,-1 0 0,1 0 0,-1 0 0,0-1 0,0 1 0,1 0 0,-1 0 0,0-1 0,0 1 0,0-1 0,0 1 0,-1-1 0,1 1 0,0-1 0,-1 0 0,1 1 0,-1-1 0,1 0 0,-1 1 0,0-1 0,0 0 0,0 1 0,0-1 0,0 0 0,0 0 0,0 1 0,0-1 0,-1 0 0,1 1 0,-1-1 0,1 0 0,-1 1 0,-1-3 0,2 3 0,0 0 0,-1 0 0,1 1 0,-1-1 0,1 0 0,0 1 0,-1-1 0,1 0 0,-1 1 0,1-1 0,-1 0 0,0 1 0,1-1 0,-1 1 0,0-1 0,1 1 0,-1 0 0,0-1 0,1 1 0,-1 0 0,0-1 0,0 1 0,0 0 0,1 0 0,-1 0 0,0-1 0,0 1 0,0 0 0,1 0 0,-1 0 0,0 0 0,0 1 0,0-1 0,0 0 0,1 0 0,-1 0 0,0 1 0,0-1 0,1 0 0,-1 1 0,0-1 0,1 1 0,-1-1 0,0 1 0,1-1 0,-1 1 0,0-1 0,1 1 0,-1-1 0,1 1 0,-1 0 0,1-1 0,-1 2 0,-1 0 0,1 0 0,0 0 0,-1 0 0,1 0 0,0 1 0,0-1 0,0 0 0,0 1 0,0-1 0,1 0 0,-1 1 0,1-1 0,-1 1 0,1-1 0,0 1 0,0-1 0,1 4 0,-8-8 0,1 1 0,0-1 0,-1 1 0,1 1 0,-1-1 0,1 1 0,-1 0 0,1 0 0,-8 2 0,-17 5-1365,3 1-5461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2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1987 53 24575,'1'-2'0,"-1"0"0,0 0 0,0 0 0,0 0 0,0 0 0,-1 0 0,1 0 0,0 0 0,-1 0 0,1 1 0,-1-1 0,0 0 0,0 0 0,1 0 0,-1 1 0,0-1 0,-1 0 0,1 1 0,0-1 0,0 1 0,-1 0 0,1-1 0,-1 1 0,1 0 0,-1 0 0,-2-2 0,-1 2 0,0 0 0,0 0 0,0 0 0,0 0 0,0 1 0,0 0 0,0 0 0,0 0 0,-7 2 0,-10 2 0,-1 0 0,1 2 0,0 0 0,0 2 0,-40 19 0,-97 67 0,48-25 0,-241 119 0,6 12 0,226-126 0,-291 168 0,336-198 0,-35 23 0,108-66-56,0 1-45,0-1 0,0 1 1,0 0-1,0-1 0,-1 0 1,1 1-1,-1-1 0,1 0 1,-1 0-1,1-1 0,-1 1 1,-4 0-1,-5-3-6725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3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 24575,'0'4'0,"0"5"0,0 6 0,-4 12 0,-1 5 0,-8-2 0,-2-3 0,6-5 0,16-8 0,11-5 0,7-4 0,7-3 0,7-3 0,-1 0 0,-1 0 0,-8 0-8191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4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24575,'1'2'0,"0"0"0,0 0 0,0 0 0,0 0 0,0 0 0,0-1 0,1 1 0,-1 0 0,0 0 0,1-1 0,0 1 0,-1-1 0,1 0 0,0 1 0,0-1 0,3 2 0,34 17 0,6-9 0,-37-9 0,0-1 0,0 1 0,1 0 0,-2 1 0,1 0 0,9 5 0,-15-7 0,0 0 0,-1 1 0,1-1 0,0 1 0,-1-1 0,1 1 0,-1-1 0,0 1 0,1 0 0,-1 0 0,0 0 0,0 0 0,0 0 0,-1 0 0,1 0 0,0 0 0,-1 0 0,1 0 0,-1 1 0,0-1 0,0 0 0,0 0 0,0 0 0,0 1 0,0-1 0,0 0 0,-1 0 0,0 3 0,-4 12 19,0 0-1,-2-1 1,0 0 0,0 0-1,-1 0 1,-15 20-1,9-15-516,2 1-1,-12 27 1,14-23-6328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2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24575,'0'-3'0,"1"0"0,0 0 0,-1 0 0,1 0 0,0 0 0,0 1 0,1-1 0,-1 0 0,0 1 0,1-1 0,0 1 0,0-1 0,-1 1 0,1 0 0,1 0 0,-1 0 0,0 0 0,0 0 0,1 0 0,-1 1 0,1-1 0,-1 1 0,1-1 0,0 1 0,0 0 0,0 0 0,-1 1 0,5-2 0,6-1 0,0 0 0,0 1 0,0 0 0,25 0 0,-34 2 0,1 0 0,-1 1 0,0-1 0,1 1 0,-1 0 0,0 0 0,0 1 0,0-1 0,0 1 0,0 0 0,0 0 0,0 0 0,-1 0 0,1 1 0,-1-1 0,1 1 0,-1 0 0,0 0 0,0 1 0,0-1 0,-1 0 0,1 1 0,-1 0 0,0-1 0,0 1 0,0 0 0,-1 0 0,1 0 0,-1 0 0,0 1 0,1 7 0,1 2 0,-2 0 0,0 0 0,0 1 0,-1-1 0,-1 0 0,-1 0 0,0 0 0,-5 21 0,0-13 0,-1-1 0,0 1 0,-2-2 0,0 1 0,-1-1 0,-2-1 0,0 0 0,-23 26 0,15-28 0,21-17 0,0 0 0,-1 0 0,1-1 0,0 1 0,0 0 0,0 0 0,-1 0 0,1 0 0,0-1 0,0 1 0,0 0 0,-1 0 0,1-1 0,0 1 0,0 0 0,0 0 0,0-1 0,0 1 0,0 0 0,0 0 0,-1-1 0,1 1 0,0 0 0,0 0 0,0-1 0,0 1 0,0 0 0,0-1 0,0 1 0,0 0 0,1 0 0,-1-1 0,0 1 0,0 0 0,0-1 0,0 1 0,0 0 0,0 0 0,0 0 0,1-1 0,-1 1 0,21-49 0,11-3 0,2 1 0,3 2 0,1 1 0,84-79 0,-119 127 0,-8 12 0,-20 30 0,7-12 0,9-13 0,0 1 0,1 0 0,1 0 0,1 1 0,1 0 0,0 0 0,1 0 0,1 0 0,0 33 0,3-49 4,0 1 0,1-1 0,0 1 0,0-1 0,0 0 0,0 1 0,0-1 0,1 0 0,-1 0 0,1 1 0,0-1 0,0-1 0,0 1 0,0 0 0,1 0 0,-1-1 0,1 1 0,-1-1 0,1 0 0,0 0 0,0 0 0,0 0 0,0 0 0,1-1 0,-1 0 0,0 1 0,0-1 0,1 0 0,5 1 0,3 0-190,0 0 1,0-1-1,0-1 0,0 1 1,0-2-1,0 0 1,18-3-1,-3-3-6640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6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1 24575,'-2'105'0,"-1"-54"0,3-1 0,1 0 0,3 0 0,10 51 0,-15-106 0,-1 0 0,0 0 0,0 0 0,0 0 0,-1 1 0,1-1 0,-1 1 0,0-1 0,-1 1 0,1 0 0,-1 0 0,0 1 0,0-1 0,0 1 0,0-1 0,-1 1 0,1 1 0,-9-5 0,6 4 0,-1 0 0,1 1 0,-1 0 0,0 0 0,1 0 0,-1 1 0,0 1 0,0-1 0,0 1 0,0 0 0,0 1 0,0 0 0,-10 3 0,9-2 0,1 1 0,-1 0 0,1 0 0,0 1 0,0 0 0,0 0 0,1 1 0,-1 0 0,1 1 0,0-1 0,-6 8 0,9-9 0,1 0 0,-1 0 0,1 1 0,0-1 0,0 1 0,0 0 0,1 0 0,0 0 0,0 0 0,0 0 0,0 0 0,1 1 0,0-1 0,0 0 0,0 1 0,1-1 0,0 1 0,1 10 0,0-13 0,0 0 0,0 0 0,0 0 0,0-1 0,1 1 0,-1 0 0,1-1 0,0 1 0,0-1 0,0 1 0,0-1 0,0 0 0,1 0 0,-1 0 0,0 0 0,1 0 0,0-1 0,-1 1 0,1-1 0,0 0 0,0 0 0,0 1 0,0-2 0,0 1 0,0 0 0,0-1 0,0 1 0,0-1 0,0 0 0,4 0 0,5 0 0,0 0 0,0 0 0,0-1 0,-1-1 0,1 0 0,19-6 0,6-7-1365,-5-2-5461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6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24575,'0'4'0,"8"9"0,2 12 0,1 4 0,-3 2 0,-2-1 0,-2 7 0,-3 1 0,0-5-8191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7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24575,'8'0'0,"11"0"0,10 0 0,0 0-8191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18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15 24575,'-4'0'0,"6"0"0,8 0 0,10 0 0,5-4 0,7-1 0,-3 0-8191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24575,'0'-4'0,"0"11"0,0 8 0,0 10 0,0 8 0,0 3 0,0-1 0,8 3 0,3 1 0,-1-1 0,-1-7-8191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3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2016 359 24575,'-31'-1'0,"-1"-1"0,2-1 0,-1-1 0,-58-17 0,57 13 0,-54-4 0,-23-5 0,-241-53 0,249 51 0,0 4 0,-115-2 0,181 15 0,9 2 0,1-1 0,-1-1 0,1-2 0,-1 0 0,-40-14 0,-52-31 0,-34-12 0,129 54 0,-2 1 0,1 0 0,0 2 0,-44-2 0,-53 7-1365,98 0-5461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3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 24575,'-7'1'0,"1"0"0,0 0 0,0 1 0,0-1 0,0 2 0,0-1 0,0 1 0,1-1 0,-1 1 0,-7 6 0,-52 42 0,60-47 0,2-2 0,1 0 0,-1 0 0,1 0 0,-1 0 0,1 0 0,0 0 0,0 1 0,0-1 0,0 1 0,0 0 0,1-1 0,-1 1 0,1 0 0,-1 0 0,1 0 0,0 0 0,1 0 0,-1 0 0,0 0 0,1 0 0,0 1 0,-1-1 0,1 0 0,0 0 0,1 0 0,-1 1 0,1-1 0,-1 0 0,1 0 0,0 0 0,0 0 0,0 0 0,1 0 0,-1 0 0,1-1 0,-1 1 0,1 0 0,0-1 0,0 1 0,0-1 0,1 0 0,-1 1 0,0-1 0,6 3 0,8 8-195,1-1 0,1-1 0,0-1 0,0 0 0,1-2 0,39 13 0,-24-10-6631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4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0 24575,'8'0'0,"3"4"0,3 9 0,0 11 0,1 1 0,-2 5 0,-3 0 0,5-4 0,-4 2 0,-13-5 0,-9-1 0,-11-5 0,-6 3 0,-2-3 0,-4 1 0,-1-3 0,6-4-8191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5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24575,'1'22'0,"2"-1"0,1 1 0,0-1 0,12 32 0,-4-10 0,3 4 0,-10-33 0,0 1 0,-1 0 0,0 0 0,-1 1 0,1 26 0,-4-41 0,0 0 0,0 0 0,-1 0 0,1-1 0,0 1 0,0 0 0,-1 0 0,1 0 0,-1-1 0,1 1 0,-1 0 0,1-1 0,-1 1 0,1 0 0,-1-1 0,0 1 0,1-1 0,-1 1 0,0-1 0,0 1 0,1-1 0,-1 1 0,0-1 0,0 0 0,0 1 0,1-1 0,-1 0 0,0 0 0,0 0 0,0 0 0,0 1 0,0-1 0,1 0 0,-1-1 0,0 1 0,-2 0 0,-38-8 0,29 6 0,6 0 0,0 1 0,0 0 0,-1 1 0,1 0 0,0 0 0,0 0 0,-1 1 0,1-1 0,0 2 0,0-1 0,0 1 0,0-1 0,-10 6 0,12-4 0,0-1 0,0 1 0,1 0 0,-1 0 0,1 1 0,0-1 0,0 1 0,0 0 0,0-1 0,0 1 0,1 0 0,0 1 0,0-1 0,0 0 0,0 1 0,1-1 0,0 1 0,0-1 0,-1 6 0,1-1 0,0 0 0,0-1 0,1 1 0,0-1 0,1 1 0,0 0 0,0-1 0,1 1 0,0-1 0,0 0 0,1 1 0,0-1 0,7 12 0,-8-17 0,0 0 0,0 0 0,0 0 0,0-1 0,0 1 0,1-1 0,0 0 0,-1 0 0,1 0 0,0 0 0,0 0 0,0 0 0,0-1 0,0 1 0,0-1 0,0 0 0,1 0 0,-1 0 0,0 0 0,1-1 0,-1 1 0,1-1 0,-1 0 0,1 0 0,-1 0 0,0-1 0,1 1 0,-1-1 0,1 0 0,-1 0 0,0 0 0,0 0 0,0 0 0,1-1 0,4-3 0,0 0 0,-1 1 0,-1-2 0,1 1 0,-1-1 0,0 1 0,0-2 0,0 1 0,-1-1 0,0 1 0,4-9 0,-6 9 0,0 1 0,1-1 0,0 1 0,0 0 0,0 0 0,0 0 0,1 1 0,0-1 0,0 1 0,0 0 0,0 0 0,1 1 0,-1 0 0,1 0 0,0 0 0,0 1 0,11-4 0,6 3-346,-1 1 0,43 2 0,-60 0 19,31 1-6499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6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 24575,'0'-3'0,"0"0"0,0 1 0,0-1 0,1 1 0,-1-1 0,1 0 0,0 1 0,0-1 0,0 1 0,0-1 0,0 1 0,0 0 0,1-1 0,-1 1 0,1 0 0,-1 0 0,1 0 0,3-2 0,-5 3 0,1 1 0,0-1 0,-1 1 0,1 0 0,0-1 0,-1 1 0,1 0 0,0 0 0,0-1 0,-1 1 0,1 0 0,0 0 0,0 0 0,-1 0 0,1 0 0,0 0 0,0 0 0,-1 0 0,1 0 0,0 1 0,0-1 0,-1 0 0,1 0 0,1 1 0,-1 0 0,1 0 0,-1 1 0,1-1 0,-1 1 0,1-1 0,-1 1 0,0-1 0,0 1 0,0 0 0,0-1 0,0 1 0,0 0 0,1 3 0,1 5 0,-1 1 0,-1 0 0,0 0 0,0-1 0,-1 1 0,0 0 0,-1 0 0,0 0 0,-1-1 0,0 1 0,-1 0 0,0-1 0,0 0 0,-9 17 0,12-27 0,0 0 0,0 0 0,-1 1 0,1-1 0,0 0 0,0 0 0,0 0 0,0 0 0,0 0 0,0 0 0,0 0 0,0 0 0,0 1 0,0-1 0,0 0 0,0 0 0,0 0 0,0 0 0,0 0 0,0 0 0,0 0 0,0 1 0,0-1 0,0 0 0,1 0 0,-1 0 0,0 0 0,0 0 0,0 0 0,0 0 0,0 0 0,0 0 0,0 0 0,0 1 0,0-1 0,0 0 0,0 0 0,1 0 0,-1 0 0,0 0 0,0 0 0,0 0 0,0 0 0,0 0 0,0 0 0,0 0 0,0 0 0,1 0 0,-1 0 0,0 0 0,0 0 0,0 0 0,0 0 0,0 0 0,0 0 0,0 0 0,0 0 0,1 0 0,-1 0 0,0 0 0,0 0 0,0 0 0,0 0 0,0 0 0,0 0 0,0-1 0,0 1 0,0 0 0,1 0 0,14-6 0,15-12 0,31-16-1365,-34 21-5461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2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24575,'4'0'0,"2"12"0,-1 9 0,-1 7 0,-1 4 0,7 5 0,1 0 0,0 1 0,-3-1 0,-2-3 0,-3-8-8191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7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2632 1 24575,'-113'3'0,"1"6"0,-184 37 0,-214 84 0,490-125 0,-64 20 0,1 4 0,1 4 0,2 3 0,-97 59 0,118-65 0,-1-1 0,-118 37 0,108-42 0,52-18 0,-324 125 0,294-110 0,6-1 0,-2-2 0,-90 25 0,129-41 0,0-1 0,0-1 0,-1 1 0,1-1 0,0 0 0,0 0 0,0 0 0,-9-2 0,13 1 0,-1 1 0,1-1 0,-1 1 0,1-1 0,0 0 0,-1 0 0,1 0 0,0 0 0,0 0 0,0 0 0,0 0 0,0 0 0,0 0 0,0 0 0,0-1 0,0 1 0,0 0 0,1-1 0,-1 1 0,0-1 0,1 1 0,-1-1 0,1 1 0,0-1 0,-1 1 0,1-1 0,0 1 0,0-1 0,0 1 0,0-1 0,0 1 0,1-1 0,-1-1 0,3-9 0,-1 0 0,1 1 0,1-1 0,0 1 0,1 0 0,0 0 0,0 0 0,2 1 0,8-13 0,0 2 0,2 1 0,0 1 0,24-22 0,-25 32 0,-14 20 0,-16 35 0,8-30 0,5-13 3,0 0 0,0 1 0,1-1 1,-1 0-1,1 1 0,-1-1 0,1 0 0,0 1 0,1-1 0,-1 0 0,0 1 0,1-1 0,0 0 0,0 0 0,0 0 0,0 1 0,0-1 1,1 0-1,-1 0 0,1-1 0,0 1 0,0 0 0,0-1 0,0 1 0,0-1 0,1 1 0,-1-1 0,1 0 0,0 0 0,-1 0 0,1 0 1,0-1-1,0 1 0,0-1 0,0 0 0,0 0 0,1 0 0,4 1 0,5 1-168,1-2 0,0 0 0,-1 0 0,1-1 0,0-1 0,-1 0 0,1-1 0,14-3 0,29-10-6661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8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24575,'8'0'0,"11"0"0,6 0 0,3 9 0,4 1 0,2 1 0,-2 1 0,3-1 0,-2-2 0,2-3 0,0-2 0,-11 2 0,-13 0 0,-17 11 0,-19 7 0,-18-1 0,-1-4-8191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9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0 24575,'2'19'0,"0"0"0,1 0 0,1 0 0,1-1 0,0 1 0,2-2 0,11 25 0,-7-16 0,-1-1 0,6 29 0,-16-53 0,1 1 0,-1 0 0,1 0 0,-1 0 0,0 0 0,0 0 0,0-1 0,0 1 0,0 0 0,0 0 0,-1 0 0,1 0 0,-1-1 0,1 1 0,-1 0 0,0 0 0,0-1 0,1 1 0,-1 0 0,0-1 0,0 1 0,-1-1 0,1 1 0,0-1 0,0 0 0,-1 1 0,1-1 0,-1 0 0,-1 1 0,-5 2 0,0 0 0,0-1 0,-1 0 0,1 0 0,-12 1 0,-32 13 0,43-11 0,1 0 0,0 0 0,0 1 0,1 0 0,-1 1 0,2-1 0,-7 10 0,11-15 0,1 0 0,0 0 0,0 0 0,0 0 0,0 0 0,0 0 0,0 0 0,0 0 0,1 0 0,-1 1 0,1-1 0,0 0 0,0 0 0,0 0 0,0 1 0,0 2 0,1-4 0,-1 1 0,1-1 0,0 1 0,0-1 0,0 0 0,0 1 0,0-1 0,1 0 0,-1 0 0,0 1 0,0-1 0,1 0 0,-1 0 0,1 0 0,-1-1 0,1 1 0,-1 0 0,1-1 0,0 1 0,-1-1 0,1 1 0,0-1 0,-1 0 0,4 1 0,2-1-84,0 0-1,-1-1 0,1 1 1,0-1-1,-1-1 1,1 1-1,0-1 1,-1 0-1,0-1 0,1 0 1,9-6-1,-12 7-265,25-12-6476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29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24575,'2'-3'0,"0"0"0,0 0 0,1 1 0,-1-1 0,0 1 0,1 0 0,0 0 0,-1 0 0,1 0 0,0 0 0,0 1 0,0-1 0,0 1 0,7-2 0,-1-1 0,5-4 0,-8 4 0,-1 1 0,1 0 0,0 0 0,0 1 0,0 0 0,9-2 0,-14 3 0,0 1 0,1 0 0,-1 0 0,0 0 0,1 1 0,-1-1 0,0 0 0,1 0 0,-1 1 0,0-1 0,0 1 0,1-1 0,-1 1 0,0-1 0,0 1 0,0 0 0,0 0 0,0-1 0,0 1 0,0 0 0,0 0 0,0 0 0,0 0 0,-1 0 0,1 0 0,0 1 0,0-1 0,-1 0 0,1 0 0,-1 0 0,0 1 0,1-1 0,-1 0 0,0 0 0,1 1 0,-1-1 0,0 2 0,1 56 0,-2-18 0,1-38 6,0 1 0,0-1 0,0 0-1,0 1 1,-1-1 0,1 0 0,-1 0 0,0 1 0,0-1-1,0 0 1,-1 0 0,1 0 0,-1 0 0,0 0-1,0 0 1,1-1 0,-2 1 0,-3 4 0,-2-1-259,0 0 0,-1 0 1,1-1-1,-19 8 1,24-12 39,-37 18-6613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4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24575,'4'0'0,"14"0"0,7-4 0,8-1 0,2-8 0,-1-2 0,-6 2-8191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4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24575,'0'4'0,"8"1"0,6 0 0,14 0 0,2-11 0,3-3 0,-3 0-8191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24575,'0'-4'0,"0"-6"0,0 8 0,0 11 0,0 13 0,0 10 0,0 9 0,0 8 0,0 1 0,0-5 0,0-5 0,0-2 0,0-7-8191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6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7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24575,'0'5'0,"8"4"0,2 5 0,1 9 0,-3 8 0,2 3 0,-1 4 0,-2-1 0,-2-2 0,-2-8-8191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8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1156 24575,'19'-552'0,"-12"481"0,46-339 0,-50 395 0,2-9 0,3-48 0,-11 60 0,-5 18 0,-9 22 0,16-26 0,-14 23 0,7-12 0,0 1 0,1-1 0,-9 27 0,15-39 0,1 0 0,0-1 0,0 1 0,0-1 0,0 1 0,0 0 0,0-1 0,0 1 0,0 0 0,0-1 0,0 1 0,0-1 0,1 1 0,-1 0 0,0-1 0,0 1 0,0-1 0,1 1 0,-1-1 0,0 1 0,1-1 0,-1 1 0,1-1 0,-1 1 0,0-1 0,1 1 0,-1-1 0,1 1 0,-1-1 0,1 0 0,0 1 0,-1-1 0,1 0 0,-1 0 0,1 1 0,-1-1 0,1 0 0,0 0 0,-1 0 0,1 0 0,0 0 0,-1 0 0,1 0 0,0 0 0,33-2 0,-29 1 0,113-14-1365,-83 11-5461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3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24575,'4'0'0,"14"0"0,11-8 0,13-3 0,12-3 0,8 0 0,6-5 0,0 1 0,-8 3 0,-14 4-8191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9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24575,'0'-4'0,"8"15"0,3 13 0,4 11 0,-2 8 0,7 8 0,-2 0 0,-3-5 0,0-3 0,-3-7-8191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39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24575,'0'-6'0,"1"-1"0,-1 1 0,1 0 0,0 0 0,1-1 0,0 1 0,0 0 0,0 1 0,5-9 0,-7 12 0,1 1 0,0 0 0,0-1 0,0 1 0,0 0 0,0 0 0,0-1 0,0 1 0,0 0 0,1 0 0,-1 0 0,0 1 0,1-1 0,-1 0 0,0 0 0,1 1 0,-1-1 0,1 1 0,-1-1 0,1 1 0,0 0 0,-1-1 0,1 1 0,-1 0 0,1 0 0,0 0 0,-1 0 0,1 0 0,-1 1 0,1-1 0,-1 0 0,1 1 0,-1-1 0,1 1 0,-1 0 0,1-1 0,-1 1 0,1 0 0,-1 0 0,0 0 0,0 0 0,2 2 0,1-1 0,-1 1 0,0 0 0,0 0 0,0 0 0,0 1 0,-1-1 0,1 1 0,-1-1 0,0 1 0,0 0 0,0 0 0,-1 0 0,1 0 0,1 8 0,-1 3 0,0 0 0,0 30 0,2 16 0,-4-60 0,0 1 0,0-1 0,1 0 0,-1 0 0,0 0 0,1 1 0,-1-1 0,0 0 0,1 0 0,0 0 0,-1 0 0,1 0 0,0 0 0,-1 0 0,1 0 0,0 0 0,0 0 0,0 0 0,0 0 0,0-1 0,0 1 0,0 0 0,0-1 0,0 1 0,0-1 0,0 1 0,1-1 0,-1 0 0,0 1 0,0-1 0,0 0 0,1 0 0,-1 0 0,0 0 0,0 0 0,1 0 0,-1 0 0,0 0 0,0 0 0,0 0 0,1-1 0,-1 1 0,0-1 0,0 1 0,0-1 0,0 1 0,2-2 0,7-4 0,0 1 0,0-2 0,-1 1 0,10-10 0,-12 11 0,68-62-1365,-44 35-5461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1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2497 1 24575,'-18'16'0,"-1"-1"0,0-1 0,-1 0 0,-32 15 0,1 1 0,37-22 0,-793 479 0,625-378 0,-286 224 0,358-244 0,-180 111 0,256-178 0,1 2 0,1 1 0,1 2 0,1 1 0,2 2 0,-31 39 0,-53 45 0,100-101 0,1-1 0,-1 1 0,-17 28 0,25-35 0,1 1 0,0-1 0,0 1 0,1 0 0,0 0 0,0 0 0,0 1 0,1-1 0,0 14 0,2 61 0,0-76 47,0-11-1459,-1-7-5414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2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24575,'0'-8'0,"0"1"0,0 11 0,0 15 0,0 10 0,0 7 0,0 6 0,0 0 0,4-8 0,1-8-8191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3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1 24575,'0'30'0,"1"0"0,1 1 0,13 54 0,-14-84 0,-1 0 0,1 0 0,-1 0 0,1 1 0,-1-1 0,0 0 0,1 0 0,-1 0 0,0 0 0,0 1 0,0-1 0,0 0 0,0 0 0,0 0 0,0 1 0,0-1 0,0 0 0,-1 0 0,1 0 0,0 0 0,-1 0 0,1 1 0,-1-1 0,0 2 0,-1-3 0,0 1 0,0 0 0,0-1 0,1 0 0,-1 1 0,0-1 0,0 0 0,0 0 0,0 0 0,0 0 0,0 0 0,-2-1 0,-31 2 0,22 2 0,1 1 0,0 0 0,0 1 0,0 0 0,0 1 0,1 0 0,0 1 0,0 0 0,-15 15 0,19-17 0,0 1 0,1 0 0,0 0 0,0 1 0,1 0 0,0 0 0,0 0 0,1 1 0,-1-1 0,2 1 0,-1 0 0,1 1 0,0-1 0,1 0 0,-2 12 0,3-18 0,1 0 0,0 0 0,-1-1 0,1 1 0,0 0 0,0 0 0,0 0 0,0 0 0,1-1 0,-1 1 0,1 0 0,-1 0 0,1-1 0,-1 1 0,1 0 0,0-1 0,0 1 0,0 0 0,0-1 0,0 1 0,0-1 0,0 0 0,0 1 0,1-1 0,-1 0 0,0 0 0,1 0 0,-1 1 0,1-2 0,-1 1 0,1 0 0,0 0 0,-1 0 0,1-1 0,0 1 0,0-1 0,0 1 0,2-1 0,-1 0 0,1 0 0,0 0 0,0-1 0,-1 0 0,1 1 0,0-1 0,-1 0 0,1-1 0,-1 1 0,0-1 0,1 1 0,-1-1 0,0 0 0,0-1 0,0 1 0,0 0 0,0-1 0,3-3 0,25-39 0,-26 35 0,0 1 0,1 1 0,1-1 0,-1 1 0,10-9 0,-14 15 0,1 0 0,0 0 0,-1 1 0,1-1 0,0 0 0,0 1 0,0 0 0,0 0 0,0 0 0,1 0 0,-1 0 0,0 0 0,0 1 0,1 0 0,-1-1 0,0 1 0,0 1 0,1-1 0,-1 0 0,7 2 0,73 20-1365,-41-11-5461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3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24575,'0'4'0,"4"6"0,1 4 0,1 9 0,-2 4 0,-1 1 0,-1 5 0,7-4 0,2 1 0,-1-4-8191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4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24575,'0'-4'0,"8"-2"0,3 1-8191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5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24575,'0'4'0,"0"5"0,0 6 0,0 8 0,0 4 0,0 1 0,8-4 0,11-5 0,6-7 0,7-6 0,1-2 0,-3-12 0,-1-3 0,-3-8 0,-4-1 0,-4-1 0,-6 2-8191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5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24575,'0'8'0,"0"7"0,0 5 0,5 7 0,0 3 0,0 0 0,0 4 0,-3-1 0,0-5-8191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4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24575,'-2'63'0,"2"64"0,1-116 0,0 1 0,1-1 0,0 1 0,1-1 0,0 0 0,1 0 0,0 0 0,8 13 0,-10-20 0,0-1 0,1 1 0,-1-1 0,1 1 0,0-1 0,0 0 0,0 0 0,1-1 0,-1 1 0,1-1 0,-1 1 0,1-1 0,0 0 0,0 0 0,0-1 0,0 1 0,0-1 0,0 0 0,1 0 0,-1 0 0,0-1 0,0 0 0,1 1 0,-1-2 0,0 1 0,1 0 0,-1-1 0,7-1 0,-2-1 0,-1 1 0,0-1 0,0 0 0,-1-1 0,1 0 0,-1 0 0,1-1 0,-1 1 0,0-2 0,-1 1 0,0-1 0,1 0 0,6-10 0,-3 1 0,-1 0 0,0-1 0,-1 0 0,7-21 0,-14 33 0,-1 5 0,0-1 0,0 0 0,0 0 0,1 0 0,-1 0 0,0 0 0,0 0 0,0 0 0,0 0 0,0 0 0,0 1 0,0-1 0,0 0 0,0 0 0,1 0 0,-1 0 0,0 0 0,0 0 0,0 0 0,0 0 0,0 0 0,0 0 0,1 0 0,-1 0 0,0 0 0,0 0 0,0 0 0,0 0 0,0 0 0,0 0 0,1 0 0,-1 0 0,0 0 0,0 0 0,0 0 0,0 0 0,0 0 0,0 0 0,0 0 0,1-1 0,-1 1 0,0 0 0,0 0 0,0 0 0,0 0 0,0 0 0,0 0 0,0 0 0,0 0 0,0-1 0,0 1 0,0 0 0,3 23 0,-2 35 0,-2 159 0,-4 121 0,5-333 0,-1 1 0,1 0 0,-2 0 0,1-1 0,-1 1 0,1-1 0,-2 1 0,1-1 0,0 0 0,-1 1 0,0-1 0,0-1 0,-1 1 0,1 0 0,-1-1 0,-6 6 0,7-8 0,0 0 0,1 0 0,-1 0 0,0-1 0,0 1 0,0-1 0,0 0 0,0 1 0,0-1 0,0-1 0,0 1 0,0 0 0,-1-1 0,1 0 0,0 0 0,-1 0 0,1 0 0,0 0 0,0 0 0,-1-1 0,1 0 0,0 0 0,0 0 0,0 0 0,0 0 0,0 0 0,0-1 0,0 0 0,1 1 0,-5-5 0,0 1 0,1-1 0,0-1 0,0 1 0,0-1 0,1 0 0,0 0 0,0-1 0,1 0 0,0 1 0,1-1 0,-1-1 0,2 1 0,-1 0 0,1-1 0,-2-15 0,3 17 0,0-1 0,0 1 0,1 0 0,0-1 0,0 1 0,1-1 0,0 1 0,0 0 0,1 0 0,0 0 0,0 0 0,1 0 0,0 0 0,0 0 0,0 1 0,1-1 0,0 1 0,0 0 0,6-6 0,8-2-81,0 1 0,1 1-1,0 1 1,1 0 0,0 2-1,1 0 1,30-8 0,-29 9-634,16-5-6111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47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2299 480 24575,'-8'-1'0,"1"0"0,-1-1 0,0 1 0,0-2 0,-12-4 0,-18-6 0,-248-67 0,-43-9 0,186 68 0,-284-5 0,99 12 0,314 13 0,-514-56 0,514 56 0,0-2 0,1 0 0,-1-1 0,1 0 0,-18-8 0,28 10 0,0 0 0,0 0 0,0 0 0,0 0 0,0 0 0,0 0 0,1-1 0,-1 0 0,1 1 0,-1-1 0,1 0 0,0 0 0,0 0 0,1-1 0,-1 1 0,0 0 0,1-1 0,0 1 0,0-1 0,0 1 0,0-1 0,1 1 0,-1-1 0,1 0 0,0-3 0,2-22-1365,3 1-5461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50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1313 287 24575,'-4'-1'0,"0"0"0,-1 0 0,1 0 0,0-1 0,0 0 0,0 0 0,-8-5 0,-16-6 0,-71-22 0,-43-11 0,68 28 0,-1 4 0,-1 2 0,-87-1 0,114 12 0,-51-7 0,82 5 0,0-1 0,0 0 0,0-1 0,0-1 0,1-1 0,-17-9 0,14 5 0,0 2 0,0 0 0,-1 2 0,-1 0 0,1 1 0,-1 1 0,0 1 0,0 1 0,0 1 0,-24 1 0,11 1-1365,4 0-5461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51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 1 24575,'-45'25'0,"2"2"0,0 2 0,-39 35 0,-5 4 0,84-67 0,0 1 0,0 0 0,0 1 0,0-1 0,1 0 0,-1 1 0,1-1 0,0 1 0,0 0 0,0 0 0,0 0 0,0 0 0,0 0 0,1 0 0,0 0 0,0 1 0,-1-1 0,2 0 0,-2 6 0,3-5 0,-1 1 0,1-1 0,0 1 0,1-1 0,-1 1 0,1-1 0,-1 0 0,2 0 0,-1 0 0,0 0 0,1 0 0,-1 0 0,1-1 0,5 5 0,8 10-195,1-1 0,0-1 0,1-1 0,1 0 0,1-1 0,23 12 0,-7-7-6631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53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53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513 1721 24575,'-1'-89'0,"-3"-1"0,-4 1 0,-28-123 0,-192-691 0,213 843 0,-2-10 0,-13-137 0,30 207 0,0 0 0,0 0 0,0 0 0,0 0 0,0 1 0,0-1 0,0 0 0,-1 0 0,1 0 0,0 0 0,0 0 0,0 0 0,0 1 0,0-1 0,0 0 0,-1 0 0,1 0 0,0 0 0,0 0 0,0 0 0,0 0 0,-1 0 0,1 0 0,0 0 0,0 0 0,0 0 0,0 0 0,-1 0 0,1 0 0,0 0 0,0 0 0,0 0 0,0 0 0,-1 0 0,1 0 0,0 0 0,0 0 0,0 0 0,0 0 0,0 0 0,-1 0 0,1 0 0,0 0 0,0 0 0,0-1 0,0 1 0,0 0 0,-1 0 0,1 0 0,0 0 0,0 0 0,0 0 0,0-1 0,0 1 0,0 0 0,0 0 0,0 0 0,0-1 0,-16 30 0,-14 43 0,29-69 0,-24 65 0,15-38 0,-1-1 0,-1 0 0,-27 44 0,39-72 0,0 0 0,-1 0 0,1 0 0,-1 0 0,1 0 0,-1 0 0,0-1 0,1 1 0,-1 0 0,0 0 0,1-1 0,-1 1 0,0 0 0,0-1 0,0 1 0,0-1 0,1 1 0,-1-1 0,0 1 0,0-1 0,-2 1 0,-2-17 0,9-37 0,-3 51 0,-1-5 0,1 1 0,1-1 0,-1 1 0,1-1 0,0 1 0,1-1 0,0 1 0,0 0 0,0 0 0,0 1 0,1-1 0,8-9 0,-9 12 0,1 1 0,-1-1 0,1 1 0,-1 0 0,1 0 0,0 0 0,0 1 0,-1-1 0,1 1 0,0 0 0,0 0 0,1 0 0,-1 0 0,0 1 0,0 0 0,0 0 0,0 0 0,0 0 0,1 1 0,-1 0 0,0-1 0,4 3 0,111 34-1365,-82-27-5461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5:55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24575,'-35'55'0,"22"-30"0,0 0 0,2 2 0,1-1 0,1 1 0,-7 38 0,14-58 0,1 0 0,0 1 0,0-1 0,1 1 0,0-1 0,0 0 0,1 1 0,0-1 0,0 0 0,0 1 0,1-1 0,0 0 0,1 0 0,0 0 0,0-1 0,0 1 0,1-1 0,0 1 0,0-1 0,0 0 0,1-1 0,0 1 0,0-1 0,1 0 0,-1 0 0,8 5 0,-7-7 0,-1-1 0,1 1 0,0-1 0,0 0 0,0 0 0,0-1 0,0 0 0,0 0 0,0 0 0,0-1 0,1 0 0,-1 0 0,0 0 0,0-1 0,0 0 0,0 0 0,0-1 0,0 1 0,0-1 0,0-1 0,0 1 0,5-4 0,-5 3 0,0 0 0,-1-1 0,1 1 0,-1-1 0,0 0 0,0-1 0,-1 1 0,1-1 0,-1 0 0,0 0 0,0 0 0,0-1 0,-1 1 0,0-1 0,0 0 0,-1 0 0,1 0 0,-1 0 0,0-1 0,1-11 0,-3 16 0,1 0 0,-1 1 0,0-1 0,0 0 0,0 1 0,0-1 0,0 0 0,-1 1 0,1-1 0,-1 0 0,1 1 0,-1-1 0,1 0 0,-1 1 0,0-1 0,0 1 0,1-1 0,-3-1 0,2 3 0,1-1 0,-1 1 0,0-1 0,0 1 0,0-1 0,0 1 0,0 0 0,0-1 0,0 1 0,0 0 0,0 0 0,0 0 0,0 0 0,-1-1 0,1 2 0,0-1 0,0 0 0,0 0 0,0 0 0,0 0 0,-1 1 0,-3 1 0,0 0 0,0 1 0,0-1 0,0 1 0,1 0 0,0 0 0,-1 0 0,1 1 0,0-1 0,-3 5 0,-14 21-1365,3 0-5461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1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1254 8 24575,'-1'1'0,"1"-1"0,0 0 0,0 1 0,-1-1 0,1 0 0,0 1 0,0-1 0,-1 0 0,1 1 0,0-1 0,-1 0 0,1 0 0,0 0 0,-1 1 0,1-1 0,-1 0 0,1 0 0,0 0 0,-1 0 0,1 0 0,-1 0 0,1 0 0,-1 1 0,1-1 0,0 0 0,-1-1 0,1 1 0,-1 0 0,1 0 0,0 0 0,-1 0 0,1 0 0,-1 0 0,1 0 0,0-1 0,-1 1 0,1 0 0,-1 0 0,1-1 0,0 1 0,-1 0 0,1 0 0,0-1 0,0 1 0,-1 0 0,1-1 0,0 1 0,0 0 0,-1-1 0,1 1 0,0-1 0,0 1 0,0 0 0,0-1 0,0 1 0,-1-1 0,1 1 0,0 0 0,0-1 0,0 1 0,0-1 0,0 1 0,0 0 0,1-1 0,-1 1 0,0-1 0,0 1 0,0-1 0,-25 29 0,-5 14 0,2 1 0,-37 78 0,-33 104 0,55-122 0,-49 110 0,-236 602 0,279-674 0,-7-3 0,-6-2 0,-5-3 0,-126 185 0,182-302 0,0 1 0,2 0 0,0 0 0,1 1 0,1 1 0,0-1 0,1 1 0,1 0 0,1 0 0,1 1 0,-1 32 0,-2-124-1365,-4 33-5461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24575,'0'4'0,"0"5"0,0 6 0,0 8 0,4 8 0,6-2 0,0 0 0,8-7 0,3-6 0,8-10 0,2-14 0,-4-6-8191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2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0 24575,'-40'1231'0,"-21"-764"0,-5 73 0,67-499 0,-4 36 0,3-72 0,-1 0 0,0 0 0,0 0 0,0-1 0,-1 1 0,0 0 0,0-1 0,0 0 0,0 1 0,0-1 0,-1 0 0,-4 6 0,6-10 1,1 0 0,0 0 0,0 0-1,-1 1 1,1-1 0,0 0 0,-1 0-1,1 0 1,0 0 0,-1 0 0,1 1 0,0-1-1,-1 0 1,1 0 0,0 0 0,-1 0-1,1 0 1,0 0 0,-1 0 0,1 0 0,0 0-1,-1 0 1,1 0 0,0-1 0,-1 1 0,1 0-1,0 0 1,0 0 0,-1 0 0,1 0-1,0-1 1,-1 1 0,1 0 0,0 0 0,0 0-1,-1-1 1,1 1 0,0 0 0,0 0-1,0-1 1,-1 1 0,1 0 0,0-1 0,0 1-1,0 0 1,0-1 0,0 1 0,-1 0-1,1-1 1,0 1 0,0-1 0,-7-21-754,6 18 100,-6-22-6173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3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17 24575,'-4'0'0,"-2"4"0,5 6 0,7 0 0,9 0 0,12-7 0,4-12 0,1-12 0,-5-3-8191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4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24575,'4'8'0,"1"7"0,1 5 0,6 11 0,2 8 0,-2 6 0,-3 3 0,-3 2 0,-2 0 0,-2-5 0,-2-1 0,0-8-8191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3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24575,'2'39'0,"1"0"0,2 0 0,1 0 0,3-1 0,16 48 0,82 180 0,-51-138 0,247 747 0,-259-732 0,-2 29 0,-36-133 0,3-1 0,1 1 0,1-2 0,2 1 0,36 67 0,-31-74 0,40 48 0,-52-74-1365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4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24575,'0'4'0,"4"1"0,1 9 0,8 0 0,2 8 0,3-1 0,-3 0 0,1-4 0,6-4 0,-2-8 0,-3-10 0,-5-12 0,0-19 0,-3-19 0,-2-17 0,-3-16 0,-1 7-8191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5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8 24575,'0'0'0,"0"-1"0,0 1 0,0 0 0,0 0 0,0-1 0,0 1 0,0 0 0,0 0 0,0-1 0,0 1 0,0 0 0,0 0 0,0-1 0,0 1 0,0 0 0,0 0 0,0 0 0,-1-1 0,1 1 0,0 0 0,0 0 0,0-1 0,0 1 0,0 0 0,-1 0 0,1 0 0,0 0 0,0-1 0,0 1 0,-1 0 0,1 0 0,0 0 0,0 0 0,-1 0 0,1 0 0,0 0 0,0 0 0,0-1 0,-1 1 0,1 0 0,0 0 0,0 0 0,-1 0 0,1 0 0,0 0 0,0 0 0,-1 0 0,1 1 0,0-1 0,0 0 0,-1 0 0,1 0 0,0 0 0,0 0 0,-1 0 0,1 1 0,-1-1 0,1 1 0,-1-1 0,0 1 0,1-1 0,-1 1 0,0 0 0,1-1 0,-1 1 0,1 0 0,0-1 0,-1 1 0,1 0 0,-1 0 0,1-1 0,0 1 0,0 0 0,-1 0 0,1 0 0,0 0 0,0-1 0,0 2 0,1 7 0,0 0 0,0-1 0,1 0 0,0 1 0,1-1 0,0 0 0,6 13 0,37 60 0,-22-39 0,224 344 0,29-17 0,-257-343 0,80 97 0,4-5 0,195 169 0,-193-196 0,185 169 0,-205-184 0,-48-43 0,58 61 0,-96-93 0,1 0 0,0 1 0,0-1 0,-1 0 0,1 0 0,0 0 0,0 0 0,0-1 0,0 1 0,0 0 0,0 0 0,0 0 0,1-1 0,-1 1 0,0-1 0,0 1 0,0-1 0,1 1 0,-1-1 0,0 0 0,1 0 0,-1 1 0,2-1 0,-2-1 0,0 0 0,0 1 0,0-1 0,0 0 0,-1 0 0,1 0 0,0 1 0,-1-1 0,1 0 0,0 0 0,-1 0 0,1 0 0,-1 0 0,0 0 0,1 0 0,-1 0 0,0-1 0,1 1 0,-1 0 0,0-2 0,1-6 0,-1 0 0,1 0 0,-2 0 0,1 0 0,-4-14 0,-31-91 0,29 100 0,1 1 0,-2 0 0,0 0 0,0 0 0,-18-21 0,25 34 0,0 0 0,0 0 0,0 0 0,-1 0 0,1 0 0,0 0 0,0 0 0,0 1 0,0-1 0,0 0 0,0 0 0,0 0 0,0 0 0,0 0 0,0 0 0,0 0 0,0 0 0,0 1 0,0-1 0,0 0 0,-1 0 0,1 0 0,0 0 0,0 0 0,0 0 0,0 0 0,0 0 0,0 0 0,0 0 0,-1 0 0,1 0 0,0 0 0,0 0 0,0 0 0,0 0 0,0 0 0,0 0 0,0 0 0,-1 0 0,1 0 0,0 0 0,0 0 0,0 0 0,0 0 0,0 0 0,0 0 0,0 0 0,-1 0 0,1 0 0,0 0 0,0 0 0,0 0 0,0 0 0,0 0 0,0-1 0,0 1 0,0 0 0,0 0 0,-1 0 0,1 0 0,0 0 0,0 0 0,0 0 0,0 0 0,0-1 0,0 1 0,0 0 0,1 16 0,7 19 0,-5-25 0,0 3 0,1 1 0,-2-1 0,1 1 0,-1 26 0,-1-37 0,-2 0 0,1 0 0,0 0 0,-1 0 0,1 0 0,-1 0 0,0 0 0,0-1 0,0 1 0,-1 0 0,1 0 0,-1-1 0,1 1 0,-1-1 0,0 1 0,0-1 0,0 0 0,0 0 0,0 0 0,0 0 0,-1 0 0,1 0 0,-1 0 0,0-1 0,1 1 0,-1-1 0,0 0 0,-4 1 0,-32 6-1365,-1-3-5461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24575,'7'158'0,"36"210"0,-4-69 0,41 1318 0,-45-918 0,-2-142 0,-30-482 0,25 135 0,-19-167 0,1 0 0,3 0 0,2-1 0,27 54 0,-42-95 0,0 0 0,0 0 0,1 0 0,-1 0 0,0 0 0,1-1 0,-1 1 0,0 0 0,1 0 0,-1 0 0,1-1 0,0 1 0,-1 0 0,1-1 0,-1 1 0,1-1 0,0 1 0,0 0 0,-1-1 0,1 1 0,0-1 0,0 0 0,0 1 0,-1-1 0,1 0 0,2 1 0,-3-2 0,1 0 0,0 0 0,0 0 0,-1 0 0,1 0 0,-1 0 0,1 0 0,-1 0 0,1 0 0,-1 0 0,0 0 0,0-1 0,1 1 0,-1 0 0,0 0 0,0-2 0,0-56 0,-5 29 0,-1 0 0,-2 1 0,-16-41 0,5 15 0,19 54 0,-1 0 0,1 1 0,0-1 0,-1 0 0,1 1 0,0-1 0,-1 0 0,1 0 0,0 1 0,0-1 0,0 0 0,0 0 0,0 0 0,0 1 0,0-1 0,0 0 0,0 0 0,0 1 0,0-1 0,0 0 0,0 0 0,1 1 0,-1-1 0,0 0 0,1 0 0,-1 1 0,0-1 0,1 0 0,-1 1 0,1-1 0,-1 1 0,1-1 0,-1 0 0,1 1 0,0-1 0,-1 1 0,1 0 0,0-1 0,-1 1 0,1-1 0,0 1 0,-1 0 0,1 0 0,0-1 0,0 1 0,0 0 0,-1 0 0,1 0 0,0 0 0,0 0 0,0 0 0,26-12 0,-12-6-1365,-2-4-5461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24575,'3'145'0,"8"-1"0,41 214 0,145 516 0,-109-505 0,39 128 0,-27-110 0,-44-102 0,-7-30 0,-44-233 0,2-1 0,1 0 0,0-1 0,23 39 0,-25-51-30,-3-10 102,-4-16-1330,1 17 1109,-3-26-6677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 24575,'0'4'0,"0"5"0,8 6 0,7 0 0,8-3 0,1-7 0,5-13 0,-4-9 0,-5-9 0,-6-9 0,-6-10 0,-4-14 0,-3 3-8191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8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548 0 24575,'-2'0'0,"0"1"0,1 0 0,-1-1 0,0 1 0,0 0 0,0 0 0,1 0 0,-1 0 0,0 0 0,1 0 0,-1 0 0,1 0 0,-1 1 0,1-1 0,0 1 0,-1-1 0,-1 4 0,-19 32 0,20-33 0,-9 19 0,2 0 0,0 1 0,1 0 0,-7 40 0,-8 109 0,19-138 0,-128 1318 0,101-1019 0,-77 1344-761,90-1330 736,-11 390 798,31-673-761,0-43-12,-1-1 0,-1 1 1,-1-1-1,-1 1 0,0 0 0,-2-1 0,-10 35 0,13-53 0,0-1 0,0 1 0,0-1 0,-1 0 0,1 1 0,-1-1 0,1 0 0,-1 0 0,0 0 0,0 0 0,0 0 0,0 0 0,0 0 0,0-1 0,-1 1 0,1-1 0,-4 2 0,4-3 0,1 0 0,0 0 0,0 0 0,-1 0 0,1 0 0,0 0 0,-1-1 0,1 1 0,0 0 0,0-1 0,-1 1 0,1-1 0,0 0 0,0 1 0,0-1 0,0 0 0,0 1 0,0-1 0,0 0 0,0 0 0,0 0 0,0 0 0,0 0 0,0 0 0,1 0 0,-1 0 0,0-1 0,1 1 0,-1 0 0,1 0 0,0-1 0,-1 1 0,1 0 0,0 0 0,0-1 0,-1 1 0,1-2 0,-5-29-1365,1-1-5461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8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1 334 24575,'0'5'0,"0"4"0,4 5 0,9 1 0,7-3 0,8-3 0,7-11 0,2-14 0,2-16 0,-1-22 0,1-27 0,2-28 0,-6 5-8191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09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24575,'1'16'0,"1"1"0,1 0 0,0-1 0,9 25 0,5 23 0,46 443 0,-44-1 0,-8-151 0,37 491 0,55-8 0,38-258 0,39-12 0,-151-481 0,18 48 0,37 128 0,-81-249-151,1-1-1,0 0 0,1 0 0,0 0 1,1-1-1,1 1 0,0-2 1,16 23-1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0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24575,'1'16'0,"0"0"0,1-1 0,1 1 0,1 0 0,0-1 0,1 0 0,10 23 0,61 101 0,-31-62 0,31 74 0,95 267 0,0 187 0,-58-89-111,51 206-228,60-14 139,224 280 436,-144-341 33,-277-581-139,-13-32-125,1 1 0,23 38 0,-37-71 7,0-1-1,-1 1 0,1 0 1,0-1-1,0 1 1,0-1-1,0 0 0,0 1 1,1-1-1,-1 0 0,0 0 1,1 1-1,-1-1 1,0 0-1,1 0 0,0-1 1,-1 1-1,1 0 0,-1 0 1,1-1-1,0 1 1,-1-1-1,1 0 0,0 1 1,0-1-1,0 0 0,-1 0 1,1 0-1,3 0 1,-4-1-76,1-1 1,-1 1 0,1 0 0,-1-1 0,0 1-1,1-1 1,-1 1 0,0-1 0,0 0 0,0 1-1,0-1 1,-1 0 0,1 0 0,0 1-1,-1-1 1,1 0 0,-1 0 0,0 0 0,1 0-1,-1 0 1,0 0 0,0 0 0,0 0 0,-1 0-1,1 0 1,-1-2 0,-5-35-6763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5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328 13 24575,'1'0'0,"-1"-1"0,0 0 0,0 1 0,0-1 0,-1 1 0,1-1 0,0 1 0,0-1 0,0 1 0,0-1 0,0 1 0,-1 0 0,1-1 0,0 1 0,0-1 0,-1 1 0,1-1 0,0 1 0,-1 0 0,1-1 0,0 1 0,-1-1 0,1 1 0,0 0 0,-1 0 0,1-1 0,-1 1 0,1 0 0,-1 0 0,1-1 0,-2 1 0,-19 2 0,-17 16 0,24-6 0,0 0 0,1 1 0,1 1 0,0-1 0,1 2 0,1 0 0,0 0 0,1 1 0,-10 24 0,-4 14 0,-24 89 0,29-78 0,3 0 0,2 1 0,4 0 0,2 1 0,4 0 0,2 0 0,14 114 0,-7-145 0,2 0 0,1-1 0,1 1 0,3-2 0,1 0 0,29 53 0,-28-62 0,1-1 0,2-1 0,0-1 0,1 0 0,1-2 0,1 0 0,1-1 0,1-1 0,32 20 0,-45-32-136,1 1-1,-1-1 1,1-1-1,0 0 1,1-1-1,-1 0 1,1 0-1,0-1 0,19 2 1,-3-6-6690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2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24575,'0'12'0,"1"1"0,1-1 0,0 0 0,0 0 0,1-1 0,1 1 0,8 18 0,4 3 0,25 37 0,-6-11 0,229 452 0,-35-64 0,31-18 0,-52-140 0,155 241 0,-167-154 0,66 107 0,-243-453 0,1 0 0,2-1 0,1-1 0,1-1 0,1-1 0,1-2 0,1 0 0,2-2 0,0-1 0,1-1 0,1-2 0,62 27 0,-89-43-151,-1-1-1,1 1 0,-1-1 0,1 1 1,-1 0-1,0 0 0,0 0 1,5 6-1,4 6-6674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2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30 24575,'0'-8'0,"-8"-3"0,-3 1-8191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3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144 705 24575,'-2'-12'0,"0"1"0,-1 0 0,0 1 0,0-1 0,-1 0 0,-1 1 0,0 0 0,-9-14 0,-6-15 0,-7-19 0,-28-68 0,55 125 0,0 0 0,0 1 0,0-1 0,0 0 0,0 0 0,0 1 0,0-1 0,0 0 0,0 0 0,0 1 0,0-1 0,1 0 0,-1 0 0,0 1 0,0-1 0,1 0 0,-1 1 0,1-1 0,-1 0 0,0 1 0,1-1 0,-1 1 0,1-1 0,0 1 0,-1-1 0,1 1 0,-1-1 0,1 1 0,0-1 0,-1 1 0,1 0 0,0 0 0,-1-1 0,1 1 0,0 0 0,0 0 0,-1 0 0,1-1 0,0 1 0,0 0 0,-1 0 0,1 0 0,0 0 0,0 1 0,0-1 0,48 0 0,-38 1 0,948 0 0,78-129 0,-313 28 0,-502 63 0,-192 30 0,1-2 0,-1-2 0,-1 0 0,53-30 0,-71 32-1365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6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1 888 24575,'122'-4'0,"-1"-5"0,223-47 0,227-94 0,-144 32 0,885-175 0,-1174 269 0,1 5 0,169 1 0,-58-4 0,-36 0 0,-42 20 0,-100 4 0,1-3 0,-1-4 0,0-3 0,79-18 0,27-11 0,6-2 0,-81 11-1365,-82 20-5461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7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2112 24575,'6'-1'0,"-1"0"0,1-1 0,0 0 0,-1-1 0,0 1 0,1-1 0,-1 0 0,0 0 0,0-1 0,6-5 0,8-4 0,124-70 0,280-117 0,-260 128 0,211-94 0,442-202 0,-17-36 0,-667 330 0,32-18 0,216-89 0,-39 61 0,-90 34 0,-142 44 0,106-33 0,-110 46 0,161-23 0,-241 50-102,-12 1-109,0 0 1,0-1-1,-1 0 1,0-1-1,22-7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19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0 359 24575,'64'-11'0,"-25"2"0,1031-132 0,10 48 0,-765 68 0,1624-54 0,-215 81-1365,-1714-2-5461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0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2768 24575,'0'1'0,"1"0"0,0 0 0,0 0 0,-1 0 0,1 0 0,0 0 0,0 0 0,0-1 0,0 1 0,0 0 0,0-1 0,0 1 0,0 0 0,0-1 0,0 1 0,0-1 0,0 0 0,1 1 0,-1-1 0,0 0 0,0 0 0,0 1 0,1-1 0,1 0 0,35 3 0,-37-3 0,30 0 0,0-1 0,0-2 0,0-1 0,-1-2 0,40-12 0,148-60 0,-124 41 0,314-112 0,280-109 0,139-99 0,-484 200 0,371-113 0,-490 196 0,348-164 0,134-146 0,-559 307 0,192-71 0,-225 101 0,-48 21 0,-2-4 0,0-2 0,-2-3 0,68-50 0,19-16 0,-52 38 0,-15 17 0,-62 35 0,1 0 0,30-22 0,-51 33 0,0 0 0,0 0 0,0 0-1,0 0 1,1 0 0,-1 0 0,0 0-1,0 0 1,0 0 0,0 0 0,0 0-1,1 0 1,-1 0 0,0 0 0,0-1 0,0 1-1,0 0 1,0 0 0,0 0 0,0 0-1,1 0 1,-1 0 0,0 0 0,0 0-1,0 0 1,0-1 0,0 1 0,0 0 0,0 0-1,0 0 1,0 0 0,0 0 0,0 0-1,0-1 1,0 1 0,0 0 0,0 0-1,0 0 1,0 0 0,0 0 0,0-1 0,0 1-1,0 0 1,0 0 0,0 0 0,0 0-1,0 0 1,0 0 0,0-1 0,0 1-1,0 0 1,0 0 0,0 0 0,0 0 0,0 0-1,0 0 1,-1 0 0,1-1 0,0 1-1,0 0 1,0 0 0,0 0 0,0 0 0,0 0-1,0 0 1,-1 0 0,1 0 0,0 0-1,-11 0-888,9 0 429,-22 2-6366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2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1575 24575,'13'-12'0,"1"0"0,1 1 0,0 1 0,0 1 0,1 0 0,0 1 0,29-10 0,131-33 0,-120 36 0,845-259 0,-536 156 0,21-6 0,822-229 0,-472 238 0,-491 83 0,279-63 0,-295 49 0,-48 10 0,244-15 0,-127 16 0,-81 5 0,-174 23 0,-1-1 0,0-3 0,51-19 0,-30 9 0,-59 20-124,-1 0 0,1 0 0,-1-1 0,0 1 0,1-1 0,-1 0-1,0 0 1,0 0 0,0 0 0,4-4 0,-1-5-6702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1436 24575,'160'-1'0,"263"-35"0,168-85 0,-6-36 0,248-58 0,544 27 0,319-32 0,-1206 108 0,-236 49 0,292-45 0,-311 64 0,-8 4 0,143-30 0,-209 20 0,-148 44 103,-13 3-324,-7 1-1026,-13 3-5579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2:36:24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0 524 24575,'10'0'0,"224"1"0,322-41 0,-46-37 0,586-80 0,589 72 0,-1080 62 0,-128 1 0,-20-2 0,29-2 0,115 3 0,-421 1 0,50-3 0,-132 24-1365,-82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4E0-BD34-464A-8DF3-06561F8287E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AFAC-1B84-41D7-8EAA-58D4B59FF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3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7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1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1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9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48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37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1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7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5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7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7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47BF-7F3E-EF7A-1785-3D0DC8E7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60C7-40D0-7205-A727-1B2A8426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81BE-B7ED-D5B6-5BC1-314A016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5E6-7502-E287-0960-CC985D6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7AD-CF57-7B19-036F-8A3E29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1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5E9-68D4-7662-12D0-BB12931A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5EA6-9270-D341-85E7-C3D4660D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0C6E-1E4C-BD42-419F-7A6F5D3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9E1-E660-027D-2DB2-8F995EB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FCC4-0AD0-F60C-988D-02341AB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6A11-6BED-17D0-7957-38DEC3F1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6CDB-B909-2830-271C-386C4770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B384-0DA5-1A0A-D007-5EFE3F9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C83-2D09-3110-1062-45C276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1B1-1FDF-EC05-C526-4F4F9A5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EFE-1124-F413-FF06-23D9502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86-2974-D88F-1CAE-2756016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C5C-3798-6500-7C3E-3DB19F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F75B-1958-7E99-F452-525863D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6463-9B17-158E-5B98-C63371A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7E7-740D-B082-609D-A426F9B0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35BB-60E4-2139-FC04-3D451CB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177E-E6BE-752B-DFA8-F06648E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D8FD-54AB-DEEC-1E89-58362B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3A2-716D-24DD-2BEB-03EBF6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3EA-3F5E-3C38-AA9D-F58E085C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B45-1D98-0DA9-C2C6-709F50CE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329A-FB6B-1EE9-E6E8-35F70CE8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D75D-DC55-CC0F-9535-204930B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6BF2-88D1-A8F6-53E6-9D4B6DB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0D1E-8BEB-14D7-2FFA-A408BE7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E04-C1C2-E403-4FA7-5696A39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206B-5C82-890D-D99E-0A0F7A36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48D1-D1F3-4FCE-6161-C6E04E1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F9C9-6822-9C10-3013-4930C3C0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F0A9-F056-5501-035E-87449DC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FEEE-7F59-E09E-B64F-28EE70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EF72F-5465-799E-776C-105DA4D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8D96-F680-6676-B80E-5881D07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1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F9D-71A3-45EB-FDD8-929B762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06C3-9E86-01E6-E3E3-9CF8BB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7ABE-36AE-0B1B-26D2-0C01086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69C1-82D5-F388-6660-E878DCC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F75E-53D6-3954-6E0A-6F292ED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F0AD-C8A6-AA64-F9EB-271BA09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50FD-43A6-A4E6-3313-583A9B0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82B-D546-86B5-5872-53F9C9F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F42-BBC4-F25C-7595-5876A5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A579-AC14-DE72-E668-6500569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D710-3B72-92CE-08AD-5F6526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655E-0CF3-5EFA-6C58-4ECCCE0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97A6-A782-D5AA-5B62-76DC9F5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6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A78-F182-9EA6-77D8-60A676B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C42F-67C7-DDFE-F560-B0C2B2D4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1B00-1F5E-FF9C-C982-EC0162CB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740D-11E7-CDD2-D76C-D13A7AE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77E9-70BE-91B0-D46A-852F01C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1D78-1608-677A-E00E-6D46C91E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65ED-21A8-895E-27C2-B5D4777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E71A-D810-4A71-5D2E-2297BBFE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A18-805A-43AD-94D9-92CEAFAE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FA9F-72D1-4034-8450-E39124A32BE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2D4E-F316-7CBC-3202-F6776B6F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6756-00A6-B5A7-3D39-C15568124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AA77C00-FE0E-460D-529E-40D90FAFC1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8966869"/>
              </p:ext>
            </p:extLst>
          </p:nvPr>
        </p:nvGraphicFramePr>
        <p:xfrm>
          <a:off x="0" y="0"/>
          <a:ext cx="1219199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4953911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1355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58438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776759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878618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073491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1791116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1413593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274858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539733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452679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4111017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462836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677861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1493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666506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77660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05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2404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77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4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2943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6820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469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5372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7333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6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.png"/><Relationship Id="rId299" Type="http://schemas.openxmlformats.org/officeDocument/2006/relationships/image" Target="../media/image296.png"/><Relationship Id="rId21" Type="http://schemas.openxmlformats.org/officeDocument/2006/relationships/image" Target="../media/image157.png"/><Relationship Id="rId63" Type="http://schemas.openxmlformats.org/officeDocument/2006/relationships/image" Target="../media/image178.png"/><Relationship Id="rId159" Type="http://schemas.openxmlformats.org/officeDocument/2006/relationships/image" Target="../media/image226.png"/><Relationship Id="rId324" Type="http://schemas.openxmlformats.org/officeDocument/2006/relationships/customXml" Target="../ink/ink295.xml"/><Relationship Id="rId170" Type="http://schemas.openxmlformats.org/officeDocument/2006/relationships/customXml" Target="../ink/ink218.xml"/><Relationship Id="rId226" Type="http://schemas.openxmlformats.org/officeDocument/2006/relationships/customXml" Target="../ink/ink246.xml"/><Relationship Id="rId268" Type="http://schemas.openxmlformats.org/officeDocument/2006/relationships/customXml" Target="../ink/ink267.xml"/><Relationship Id="rId32" Type="http://schemas.openxmlformats.org/officeDocument/2006/relationships/customXml" Target="../ink/ink149.xml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5" Type="http://schemas.openxmlformats.org/officeDocument/2006/relationships/image" Target="../media/image149.png"/><Relationship Id="rId181" Type="http://schemas.openxmlformats.org/officeDocument/2006/relationships/image" Target="../media/image237.png"/><Relationship Id="rId237" Type="http://schemas.openxmlformats.org/officeDocument/2006/relationships/image" Target="../media/image265.png"/><Relationship Id="rId279" Type="http://schemas.openxmlformats.org/officeDocument/2006/relationships/image" Target="../media/image286.png"/><Relationship Id="rId43" Type="http://schemas.openxmlformats.org/officeDocument/2006/relationships/image" Target="../media/image168.png"/><Relationship Id="rId139" Type="http://schemas.openxmlformats.org/officeDocument/2006/relationships/image" Target="../media/image216.png"/><Relationship Id="rId290" Type="http://schemas.openxmlformats.org/officeDocument/2006/relationships/customXml" Target="../ink/ink278.xml"/><Relationship Id="rId304" Type="http://schemas.openxmlformats.org/officeDocument/2006/relationships/customXml" Target="../ink/ink285.xml"/><Relationship Id="rId85" Type="http://schemas.openxmlformats.org/officeDocument/2006/relationships/image" Target="../media/image189.png"/><Relationship Id="rId150" Type="http://schemas.openxmlformats.org/officeDocument/2006/relationships/customXml" Target="../ink/ink208.xml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248" Type="http://schemas.openxmlformats.org/officeDocument/2006/relationships/customXml" Target="../ink/ink257.xml"/><Relationship Id="rId12" Type="http://schemas.openxmlformats.org/officeDocument/2006/relationships/customXml" Target="../ink/ink139.xml"/><Relationship Id="rId108" Type="http://schemas.openxmlformats.org/officeDocument/2006/relationships/customXml" Target="../ink/ink187.xml"/><Relationship Id="rId315" Type="http://schemas.openxmlformats.org/officeDocument/2006/relationships/image" Target="../media/image304.png"/><Relationship Id="rId54" Type="http://schemas.openxmlformats.org/officeDocument/2006/relationships/customXml" Target="../ink/ink160.xml"/><Relationship Id="rId96" Type="http://schemas.openxmlformats.org/officeDocument/2006/relationships/customXml" Target="../ink/ink181.xml"/><Relationship Id="rId161" Type="http://schemas.openxmlformats.org/officeDocument/2006/relationships/image" Target="../media/image227.png"/><Relationship Id="rId217" Type="http://schemas.openxmlformats.org/officeDocument/2006/relationships/image" Target="../media/image255.png"/><Relationship Id="rId259" Type="http://schemas.openxmlformats.org/officeDocument/2006/relationships/image" Target="../media/image276.png"/><Relationship Id="rId23" Type="http://schemas.openxmlformats.org/officeDocument/2006/relationships/image" Target="../media/image158.png"/><Relationship Id="rId119" Type="http://schemas.openxmlformats.org/officeDocument/2006/relationships/image" Target="../media/image206.png"/><Relationship Id="rId270" Type="http://schemas.openxmlformats.org/officeDocument/2006/relationships/customXml" Target="../ink/ink268.xml"/><Relationship Id="rId326" Type="http://schemas.openxmlformats.org/officeDocument/2006/relationships/customXml" Target="../ink/ink296.xml"/><Relationship Id="rId65" Type="http://schemas.openxmlformats.org/officeDocument/2006/relationships/image" Target="../media/image179.png"/><Relationship Id="rId130" Type="http://schemas.openxmlformats.org/officeDocument/2006/relationships/customXml" Target="../ink/ink198.xml"/><Relationship Id="rId172" Type="http://schemas.openxmlformats.org/officeDocument/2006/relationships/customXml" Target="../ink/ink219.xml"/><Relationship Id="rId228" Type="http://schemas.openxmlformats.org/officeDocument/2006/relationships/customXml" Target="../ink/ink247.xml"/><Relationship Id="rId281" Type="http://schemas.openxmlformats.org/officeDocument/2006/relationships/image" Target="../media/image287.png"/><Relationship Id="rId34" Type="http://schemas.openxmlformats.org/officeDocument/2006/relationships/customXml" Target="../ink/ink150.xml"/><Relationship Id="rId76" Type="http://schemas.openxmlformats.org/officeDocument/2006/relationships/customXml" Target="../ink/ink171.xml"/><Relationship Id="rId141" Type="http://schemas.openxmlformats.org/officeDocument/2006/relationships/image" Target="../media/image217.png"/><Relationship Id="rId7" Type="http://schemas.openxmlformats.org/officeDocument/2006/relationships/customXml" Target="../ink/ink136.xml"/><Relationship Id="rId183" Type="http://schemas.openxmlformats.org/officeDocument/2006/relationships/image" Target="../media/image238.png"/><Relationship Id="rId239" Type="http://schemas.openxmlformats.org/officeDocument/2006/relationships/image" Target="../media/image266.png"/><Relationship Id="rId250" Type="http://schemas.openxmlformats.org/officeDocument/2006/relationships/customXml" Target="../ink/ink258.xml"/><Relationship Id="rId271" Type="http://schemas.openxmlformats.org/officeDocument/2006/relationships/image" Target="../media/image282.png"/><Relationship Id="rId292" Type="http://schemas.openxmlformats.org/officeDocument/2006/relationships/customXml" Target="../ink/ink279.xml"/><Relationship Id="rId306" Type="http://schemas.openxmlformats.org/officeDocument/2006/relationships/customXml" Target="../ink/ink286.xml"/><Relationship Id="rId24" Type="http://schemas.openxmlformats.org/officeDocument/2006/relationships/customXml" Target="../ink/ink145.xml"/><Relationship Id="rId45" Type="http://schemas.openxmlformats.org/officeDocument/2006/relationships/image" Target="../media/image169.png"/><Relationship Id="rId66" Type="http://schemas.openxmlformats.org/officeDocument/2006/relationships/customXml" Target="../ink/ink166.xml"/><Relationship Id="rId87" Type="http://schemas.openxmlformats.org/officeDocument/2006/relationships/image" Target="../media/image190.png"/><Relationship Id="rId110" Type="http://schemas.openxmlformats.org/officeDocument/2006/relationships/customXml" Target="../ink/ink188.xml"/><Relationship Id="rId131" Type="http://schemas.openxmlformats.org/officeDocument/2006/relationships/image" Target="../media/image212.png"/><Relationship Id="rId327" Type="http://schemas.openxmlformats.org/officeDocument/2006/relationships/image" Target="../media/image310.png"/><Relationship Id="rId152" Type="http://schemas.openxmlformats.org/officeDocument/2006/relationships/customXml" Target="../ink/ink209.xml"/><Relationship Id="rId173" Type="http://schemas.openxmlformats.org/officeDocument/2006/relationships/image" Target="../media/image233.png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229" Type="http://schemas.openxmlformats.org/officeDocument/2006/relationships/image" Target="../media/image261.png"/><Relationship Id="rId240" Type="http://schemas.openxmlformats.org/officeDocument/2006/relationships/customXml" Target="../ink/ink253.xml"/><Relationship Id="rId261" Type="http://schemas.openxmlformats.org/officeDocument/2006/relationships/image" Target="../media/image277.png"/><Relationship Id="rId14" Type="http://schemas.openxmlformats.org/officeDocument/2006/relationships/customXml" Target="../ink/ink140.xml"/><Relationship Id="rId35" Type="http://schemas.openxmlformats.org/officeDocument/2006/relationships/image" Target="../media/image164.png"/><Relationship Id="rId56" Type="http://schemas.openxmlformats.org/officeDocument/2006/relationships/customXml" Target="../ink/ink161.xml"/><Relationship Id="rId77" Type="http://schemas.openxmlformats.org/officeDocument/2006/relationships/image" Target="../media/image185.png"/><Relationship Id="rId100" Type="http://schemas.openxmlformats.org/officeDocument/2006/relationships/customXml" Target="../ink/ink183.xml"/><Relationship Id="rId282" Type="http://schemas.openxmlformats.org/officeDocument/2006/relationships/customXml" Target="../ink/ink274.xml"/><Relationship Id="rId317" Type="http://schemas.openxmlformats.org/officeDocument/2006/relationships/image" Target="../media/image305.png"/><Relationship Id="rId8" Type="http://schemas.openxmlformats.org/officeDocument/2006/relationships/customXml" Target="../ink/ink137.xml"/><Relationship Id="rId98" Type="http://schemas.openxmlformats.org/officeDocument/2006/relationships/customXml" Target="../ink/ink182.xml"/><Relationship Id="rId121" Type="http://schemas.openxmlformats.org/officeDocument/2006/relationships/image" Target="../media/image207.png"/><Relationship Id="rId142" Type="http://schemas.openxmlformats.org/officeDocument/2006/relationships/customXml" Target="../ink/ink204.xml"/><Relationship Id="rId163" Type="http://schemas.openxmlformats.org/officeDocument/2006/relationships/image" Target="../media/image228.png"/><Relationship Id="rId184" Type="http://schemas.openxmlformats.org/officeDocument/2006/relationships/customXml" Target="../ink/ink225.xml"/><Relationship Id="rId219" Type="http://schemas.openxmlformats.org/officeDocument/2006/relationships/image" Target="../media/image256.png"/><Relationship Id="rId230" Type="http://schemas.openxmlformats.org/officeDocument/2006/relationships/customXml" Target="../ink/ink248.xml"/><Relationship Id="rId251" Type="http://schemas.openxmlformats.org/officeDocument/2006/relationships/image" Target="../media/image272.png"/><Relationship Id="rId25" Type="http://schemas.openxmlformats.org/officeDocument/2006/relationships/image" Target="../media/image159.png"/><Relationship Id="rId46" Type="http://schemas.openxmlformats.org/officeDocument/2006/relationships/customXml" Target="../ink/ink156.xml"/><Relationship Id="rId67" Type="http://schemas.openxmlformats.org/officeDocument/2006/relationships/image" Target="../media/image180.png"/><Relationship Id="rId272" Type="http://schemas.openxmlformats.org/officeDocument/2006/relationships/customXml" Target="../ink/ink269.xml"/><Relationship Id="rId293" Type="http://schemas.openxmlformats.org/officeDocument/2006/relationships/image" Target="../media/image293.png"/><Relationship Id="rId307" Type="http://schemas.openxmlformats.org/officeDocument/2006/relationships/image" Target="../media/image300.png"/><Relationship Id="rId328" Type="http://schemas.openxmlformats.org/officeDocument/2006/relationships/customXml" Target="../ink/ink297.xml"/><Relationship Id="rId88" Type="http://schemas.openxmlformats.org/officeDocument/2006/relationships/customXml" Target="../ink/ink177.xml"/><Relationship Id="rId111" Type="http://schemas.openxmlformats.org/officeDocument/2006/relationships/image" Target="../media/image202.png"/><Relationship Id="rId132" Type="http://schemas.openxmlformats.org/officeDocument/2006/relationships/customXml" Target="../ink/ink199.xml"/><Relationship Id="rId153" Type="http://schemas.openxmlformats.org/officeDocument/2006/relationships/image" Target="../media/image223.png"/><Relationship Id="rId174" Type="http://schemas.openxmlformats.org/officeDocument/2006/relationships/customXml" Target="../ink/ink220.xml"/><Relationship Id="rId195" Type="http://schemas.openxmlformats.org/officeDocument/2006/relationships/image" Target="../media/image244.png"/><Relationship Id="rId209" Type="http://schemas.openxmlformats.org/officeDocument/2006/relationships/image" Target="../media/image251.png"/><Relationship Id="rId220" Type="http://schemas.openxmlformats.org/officeDocument/2006/relationships/customXml" Target="../ink/ink243.xml"/><Relationship Id="rId241" Type="http://schemas.openxmlformats.org/officeDocument/2006/relationships/image" Target="../media/image267.png"/><Relationship Id="rId15" Type="http://schemas.openxmlformats.org/officeDocument/2006/relationships/image" Target="../media/image154.png"/><Relationship Id="rId36" Type="http://schemas.openxmlformats.org/officeDocument/2006/relationships/customXml" Target="../ink/ink151.xml"/><Relationship Id="rId57" Type="http://schemas.openxmlformats.org/officeDocument/2006/relationships/image" Target="../media/image175.png"/><Relationship Id="rId262" Type="http://schemas.openxmlformats.org/officeDocument/2006/relationships/customXml" Target="../ink/ink264.xml"/><Relationship Id="rId283" Type="http://schemas.openxmlformats.org/officeDocument/2006/relationships/image" Target="../media/image288.png"/><Relationship Id="rId318" Type="http://schemas.openxmlformats.org/officeDocument/2006/relationships/customXml" Target="../ink/ink292.xml"/><Relationship Id="rId78" Type="http://schemas.openxmlformats.org/officeDocument/2006/relationships/customXml" Target="../ink/ink172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194.xml"/><Relationship Id="rId143" Type="http://schemas.openxmlformats.org/officeDocument/2006/relationships/image" Target="../media/image218.png"/><Relationship Id="rId164" Type="http://schemas.openxmlformats.org/officeDocument/2006/relationships/customXml" Target="../ink/ink215.xml"/><Relationship Id="rId185" Type="http://schemas.openxmlformats.org/officeDocument/2006/relationships/image" Target="../media/image239.png"/><Relationship Id="rId9" Type="http://schemas.openxmlformats.org/officeDocument/2006/relationships/image" Target="../media/image151.png"/><Relationship Id="rId210" Type="http://schemas.openxmlformats.org/officeDocument/2006/relationships/customXml" Target="../ink/ink238.xml"/><Relationship Id="rId26" Type="http://schemas.openxmlformats.org/officeDocument/2006/relationships/customXml" Target="../ink/ink146.xml"/><Relationship Id="rId231" Type="http://schemas.openxmlformats.org/officeDocument/2006/relationships/image" Target="../media/image262.png"/><Relationship Id="rId252" Type="http://schemas.openxmlformats.org/officeDocument/2006/relationships/customXml" Target="../ink/ink259.xml"/><Relationship Id="rId273" Type="http://schemas.openxmlformats.org/officeDocument/2006/relationships/image" Target="../media/image283.png"/><Relationship Id="rId294" Type="http://schemas.openxmlformats.org/officeDocument/2006/relationships/customXml" Target="../ink/ink280.xml"/><Relationship Id="rId308" Type="http://schemas.openxmlformats.org/officeDocument/2006/relationships/customXml" Target="../ink/ink287.xml"/><Relationship Id="rId329" Type="http://schemas.openxmlformats.org/officeDocument/2006/relationships/image" Target="../media/image311.png"/><Relationship Id="rId47" Type="http://schemas.openxmlformats.org/officeDocument/2006/relationships/image" Target="../media/image170.png"/><Relationship Id="rId68" Type="http://schemas.openxmlformats.org/officeDocument/2006/relationships/customXml" Target="../ink/ink167.xml"/><Relationship Id="rId89" Type="http://schemas.openxmlformats.org/officeDocument/2006/relationships/image" Target="../media/image191.png"/><Relationship Id="rId112" Type="http://schemas.openxmlformats.org/officeDocument/2006/relationships/customXml" Target="../ink/ink189.xml"/><Relationship Id="rId133" Type="http://schemas.openxmlformats.org/officeDocument/2006/relationships/image" Target="../media/image213.png"/><Relationship Id="rId154" Type="http://schemas.openxmlformats.org/officeDocument/2006/relationships/customXml" Target="../ink/ink210.xml"/><Relationship Id="rId175" Type="http://schemas.openxmlformats.org/officeDocument/2006/relationships/image" Target="../media/image234.png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1.xml"/><Relationship Id="rId221" Type="http://schemas.openxmlformats.org/officeDocument/2006/relationships/image" Target="../media/image257.png"/><Relationship Id="rId242" Type="http://schemas.openxmlformats.org/officeDocument/2006/relationships/customXml" Target="../ink/ink254.xml"/><Relationship Id="rId263" Type="http://schemas.openxmlformats.org/officeDocument/2006/relationships/image" Target="../media/image278.png"/><Relationship Id="rId284" Type="http://schemas.openxmlformats.org/officeDocument/2006/relationships/customXml" Target="../ink/ink275.xml"/><Relationship Id="rId319" Type="http://schemas.openxmlformats.org/officeDocument/2006/relationships/image" Target="../media/image306.png"/><Relationship Id="rId37" Type="http://schemas.openxmlformats.org/officeDocument/2006/relationships/image" Target="../media/image165.png"/><Relationship Id="rId58" Type="http://schemas.openxmlformats.org/officeDocument/2006/relationships/customXml" Target="../ink/ink162.xml"/><Relationship Id="rId79" Type="http://schemas.openxmlformats.org/officeDocument/2006/relationships/image" Target="../media/image186.png"/><Relationship Id="rId102" Type="http://schemas.openxmlformats.org/officeDocument/2006/relationships/customXml" Target="../ink/ink184.xml"/><Relationship Id="rId123" Type="http://schemas.openxmlformats.org/officeDocument/2006/relationships/image" Target="../media/image208.png"/><Relationship Id="rId144" Type="http://schemas.openxmlformats.org/officeDocument/2006/relationships/customXml" Target="../ink/ink205.xml"/><Relationship Id="rId330" Type="http://schemas.openxmlformats.org/officeDocument/2006/relationships/customXml" Target="../ink/ink298.xml"/><Relationship Id="rId90" Type="http://schemas.openxmlformats.org/officeDocument/2006/relationships/customXml" Target="../ink/ink178.xml"/><Relationship Id="rId165" Type="http://schemas.openxmlformats.org/officeDocument/2006/relationships/image" Target="../media/image229.png"/><Relationship Id="rId186" Type="http://schemas.openxmlformats.org/officeDocument/2006/relationships/customXml" Target="../ink/ink226.xml"/><Relationship Id="rId211" Type="http://schemas.openxmlformats.org/officeDocument/2006/relationships/image" Target="../media/image252.png"/><Relationship Id="rId232" Type="http://schemas.openxmlformats.org/officeDocument/2006/relationships/customXml" Target="../ink/ink249.xml"/><Relationship Id="rId253" Type="http://schemas.openxmlformats.org/officeDocument/2006/relationships/image" Target="../media/image273.png"/><Relationship Id="rId274" Type="http://schemas.openxmlformats.org/officeDocument/2006/relationships/customXml" Target="../ink/ink270.xml"/><Relationship Id="rId295" Type="http://schemas.openxmlformats.org/officeDocument/2006/relationships/image" Target="../media/image294.png"/><Relationship Id="rId309" Type="http://schemas.openxmlformats.org/officeDocument/2006/relationships/image" Target="../media/image301.png"/><Relationship Id="rId27" Type="http://schemas.openxmlformats.org/officeDocument/2006/relationships/image" Target="../media/image160.png"/><Relationship Id="rId48" Type="http://schemas.openxmlformats.org/officeDocument/2006/relationships/customXml" Target="../ink/ink157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134" Type="http://schemas.openxmlformats.org/officeDocument/2006/relationships/customXml" Target="../ink/ink200.xml"/><Relationship Id="rId320" Type="http://schemas.openxmlformats.org/officeDocument/2006/relationships/customXml" Target="../ink/ink293.xml"/><Relationship Id="rId80" Type="http://schemas.openxmlformats.org/officeDocument/2006/relationships/customXml" Target="../ink/ink173.xml"/><Relationship Id="rId155" Type="http://schemas.openxmlformats.org/officeDocument/2006/relationships/image" Target="../media/image224.png"/><Relationship Id="rId176" Type="http://schemas.openxmlformats.org/officeDocument/2006/relationships/customXml" Target="../ink/ink221.xml"/><Relationship Id="rId197" Type="http://schemas.openxmlformats.org/officeDocument/2006/relationships/image" Target="../media/image245.png"/><Relationship Id="rId201" Type="http://schemas.openxmlformats.org/officeDocument/2006/relationships/image" Target="../media/image247.png"/><Relationship Id="rId222" Type="http://schemas.openxmlformats.org/officeDocument/2006/relationships/customXml" Target="../ink/ink244.xml"/><Relationship Id="rId243" Type="http://schemas.openxmlformats.org/officeDocument/2006/relationships/image" Target="../media/image268.png"/><Relationship Id="rId264" Type="http://schemas.openxmlformats.org/officeDocument/2006/relationships/customXml" Target="../ink/ink265.xml"/><Relationship Id="rId285" Type="http://schemas.openxmlformats.org/officeDocument/2006/relationships/image" Target="../media/image289.png"/><Relationship Id="rId17" Type="http://schemas.openxmlformats.org/officeDocument/2006/relationships/image" Target="../media/image155.png"/><Relationship Id="rId38" Type="http://schemas.openxmlformats.org/officeDocument/2006/relationships/customXml" Target="../ink/ink152.xml"/><Relationship Id="rId59" Type="http://schemas.openxmlformats.org/officeDocument/2006/relationships/image" Target="../media/image176.png"/><Relationship Id="rId103" Type="http://schemas.openxmlformats.org/officeDocument/2006/relationships/image" Target="../media/image198.png"/><Relationship Id="rId124" Type="http://schemas.openxmlformats.org/officeDocument/2006/relationships/customXml" Target="../ink/ink195.xml"/><Relationship Id="rId310" Type="http://schemas.openxmlformats.org/officeDocument/2006/relationships/customXml" Target="../ink/ink288.xml"/><Relationship Id="rId70" Type="http://schemas.openxmlformats.org/officeDocument/2006/relationships/customXml" Target="../ink/ink168.xml"/><Relationship Id="rId91" Type="http://schemas.openxmlformats.org/officeDocument/2006/relationships/image" Target="../media/image192.png"/><Relationship Id="rId145" Type="http://schemas.openxmlformats.org/officeDocument/2006/relationships/image" Target="../media/image219.png"/><Relationship Id="rId166" Type="http://schemas.openxmlformats.org/officeDocument/2006/relationships/customXml" Target="../ink/ink216.xml"/><Relationship Id="rId187" Type="http://schemas.openxmlformats.org/officeDocument/2006/relationships/image" Target="../media/image240.png"/><Relationship Id="rId331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image" Target="../media/image263.png"/><Relationship Id="rId254" Type="http://schemas.openxmlformats.org/officeDocument/2006/relationships/customXml" Target="../ink/ink260.xml"/><Relationship Id="rId28" Type="http://schemas.openxmlformats.org/officeDocument/2006/relationships/customXml" Target="../ink/ink147.xml"/><Relationship Id="rId49" Type="http://schemas.openxmlformats.org/officeDocument/2006/relationships/image" Target="../media/image171.png"/><Relationship Id="rId114" Type="http://schemas.openxmlformats.org/officeDocument/2006/relationships/customXml" Target="../ink/ink190.xml"/><Relationship Id="rId275" Type="http://schemas.openxmlformats.org/officeDocument/2006/relationships/image" Target="../media/image284.png"/><Relationship Id="rId296" Type="http://schemas.openxmlformats.org/officeDocument/2006/relationships/customXml" Target="../ink/ink281.xml"/><Relationship Id="rId300" Type="http://schemas.openxmlformats.org/officeDocument/2006/relationships/customXml" Target="../ink/ink283.xml"/><Relationship Id="rId60" Type="http://schemas.openxmlformats.org/officeDocument/2006/relationships/customXml" Target="../ink/ink163.xml"/><Relationship Id="rId81" Type="http://schemas.openxmlformats.org/officeDocument/2006/relationships/image" Target="../media/image187.png"/><Relationship Id="rId135" Type="http://schemas.openxmlformats.org/officeDocument/2006/relationships/image" Target="../media/image214.png"/><Relationship Id="rId156" Type="http://schemas.openxmlformats.org/officeDocument/2006/relationships/customXml" Target="../ink/ink211.xml"/><Relationship Id="rId177" Type="http://schemas.openxmlformats.org/officeDocument/2006/relationships/image" Target="../media/image235.png"/><Relationship Id="rId198" Type="http://schemas.openxmlformats.org/officeDocument/2006/relationships/customXml" Target="../ink/ink232.xml"/><Relationship Id="rId321" Type="http://schemas.openxmlformats.org/officeDocument/2006/relationships/image" Target="../media/image307.png"/><Relationship Id="rId202" Type="http://schemas.openxmlformats.org/officeDocument/2006/relationships/customXml" Target="../ink/ink234.xml"/><Relationship Id="rId223" Type="http://schemas.openxmlformats.org/officeDocument/2006/relationships/image" Target="../media/image258.png"/><Relationship Id="rId244" Type="http://schemas.openxmlformats.org/officeDocument/2006/relationships/customXml" Target="../ink/ink255.xml"/><Relationship Id="rId18" Type="http://schemas.openxmlformats.org/officeDocument/2006/relationships/customXml" Target="../ink/ink142.xml"/><Relationship Id="rId39" Type="http://schemas.openxmlformats.org/officeDocument/2006/relationships/image" Target="../media/image166.png"/><Relationship Id="rId265" Type="http://schemas.openxmlformats.org/officeDocument/2006/relationships/image" Target="../media/image279.png"/><Relationship Id="rId286" Type="http://schemas.openxmlformats.org/officeDocument/2006/relationships/customXml" Target="../ink/ink276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209.png"/><Relationship Id="rId146" Type="http://schemas.openxmlformats.org/officeDocument/2006/relationships/customXml" Target="../ink/ink206.xml"/><Relationship Id="rId167" Type="http://schemas.openxmlformats.org/officeDocument/2006/relationships/image" Target="../media/image230.png"/><Relationship Id="rId188" Type="http://schemas.openxmlformats.org/officeDocument/2006/relationships/customXml" Target="../ink/ink227.xml"/><Relationship Id="rId311" Type="http://schemas.openxmlformats.org/officeDocument/2006/relationships/image" Target="../media/image302.png"/><Relationship Id="rId71" Type="http://schemas.openxmlformats.org/officeDocument/2006/relationships/image" Target="../media/image182.png"/><Relationship Id="rId92" Type="http://schemas.openxmlformats.org/officeDocument/2006/relationships/customXml" Target="../ink/ink179.xml"/><Relationship Id="rId213" Type="http://schemas.openxmlformats.org/officeDocument/2006/relationships/image" Target="../media/image253.png"/><Relationship Id="rId234" Type="http://schemas.openxmlformats.org/officeDocument/2006/relationships/customXml" Target="../ink/ink250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61.png"/><Relationship Id="rId255" Type="http://schemas.openxmlformats.org/officeDocument/2006/relationships/image" Target="../media/image274.png"/><Relationship Id="rId276" Type="http://schemas.openxmlformats.org/officeDocument/2006/relationships/customXml" Target="../ink/ink271.xml"/><Relationship Id="rId297" Type="http://schemas.openxmlformats.org/officeDocument/2006/relationships/image" Target="../media/image295.png"/><Relationship Id="rId40" Type="http://schemas.openxmlformats.org/officeDocument/2006/relationships/customXml" Target="../ink/ink153.xml"/><Relationship Id="rId115" Type="http://schemas.openxmlformats.org/officeDocument/2006/relationships/image" Target="../media/image204.png"/><Relationship Id="rId136" Type="http://schemas.openxmlformats.org/officeDocument/2006/relationships/customXml" Target="../ink/ink201.xml"/><Relationship Id="rId157" Type="http://schemas.openxmlformats.org/officeDocument/2006/relationships/image" Target="../media/image225.png"/><Relationship Id="rId178" Type="http://schemas.openxmlformats.org/officeDocument/2006/relationships/customXml" Target="../ink/ink222.xml"/><Relationship Id="rId301" Type="http://schemas.openxmlformats.org/officeDocument/2006/relationships/image" Target="../media/image297.png"/><Relationship Id="rId322" Type="http://schemas.openxmlformats.org/officeDocument/2006/relationships/customXml" Target="../ink/ink294.xml"/><Relationship Id="rId61" Type="http://schemas.openxmlformats.org/officeDocument/2006/relationships/image" Target="../media/image177.png"/><Relationship Id="rId82" Type="http://schemas.openxmlformats.org/officeDocument/2006/relationships/customXml" Target="../ink/ink174.xml"/><Relationship Id="rId199" Type="http://schemas.openxmlformats.org/officeDocument/2006/relationships/image" Target="../media/image246.png"/><Relationship Id="rId203" Type="http://schemas.openxmlformats.org/officeDocument/2006/relationships/image" Target="../media/image248.png"/><Relationship Id="rId19" Type="http://schemas.openxmlformats.org/officeDocument/2006/relationships/image" Target="../media/image156.png"/><Relationship Id="rId224" Type="http://schemas.openxmlformats.org/officeDocument/2006/relationships/customXml" Target="../ink/ink245.xml"/><Relationship Id="rId245" Type="http://schemas.openxmlformats.org/officeDocument/2006/relationships/image" Target="../media/image269.png"/><Relationship Id="rId266" Type="http://schemas.openxmlformats.org/officeDocument/2006/relationships/customXml" Target="../ink/ink266.xml"/><Relationship Id="rId287" Type="http://schemas.openxmlformats.org/officeDocument/2006/relationships/image" Target="../media/image290.png"/><Relationship Id="rId30" Type="http://schemas.openxmlformats.org/officeDocument/2006/relationships/customXml" Target="../ink/ink148.xml"/><Relationship Id="rId105" Type="http://schemas.openxmlformats.org/officeDocument/2006/relationships/image" Target="../media/image199.png"/><Relationship Id="rId126" Type="http://schemas.openxmlformats.org/officeDocument/2006/relationships/customXml" Target="../ink/ink196.xml"/><Relationship Id="rId147" Type="http://schemas.openxmlformats.org/officeDocument/2006/relationships/image" Target="../media/image220.png"/><Relationship Id="rId168" Type="http://schemas.openxmlformats.org/officeDocument/2006/relationships/customXml" Target="../ink/ink217.xml"/><Relationship Id="rId312" Type="http://schemas.openxmlformats.org/officeDocument/2006/relationships/customXml" Target="../ink/ink289.xml"/><Relationship Id="rId51" Type="http://schemas.openxmlformats.org/officeDocument/2006/relationships/image" Target="../media/image172.png"/><Relationship Id="rId72" Type="http://schemas.openxmlformats.org/officeDocument/2006/relationships/customXml" Target="../ink/ink169.xml"/><Relationship Id="rId93" Type="http://schemas.openxmlformats.org/officeDocument/2006/relationships/image" Target="../media/image193.png"/><Relationship Id="rId189" Type="http://schemas.openxmlformats.org/officeDocument/2006/relationships/image" Target="../media/image241.png"/><Relationship Id="rId3" Type="http://schemas.openxmlformats.org/officeDocument/2006/relationships/customXml" Target="../ink/ink135.xml"/><Relationship Id="rId214" Type="http://schemas.openxmlformats.org/officeDocument/2006/relationships/customXml" Target="../ink/ink240.xml"/><Relationship Id="rId235" Type="http://schemas.openxmlformats.org/officeDocument/2006/relationships/image" Target="../media/image264.png"/><Relationship Id="rId256" Type="http://schemas.openxmlformats.org/officeDocument/2006/relationships/customXml" Target="../ink/ink261.xml"/><Relationship Id="rId277" Type="http://schemas.openxmlformats.org/officeDocument/2006/relationships/image" Target="../media/image285.png"/><Relationship Id="rId298" Type="http://schemas.openxmlformats.org/officeDocument/2006/relationships/customXml" Target="../ink/ink282.xml"/><Relationship Id="rId116" Type="http://schemas.openxmlformats.org/officeDocument/2006/relationships/customXml" Target="../ink/ink191.xml"/><Relationship Id="rId137" Type="http://schemas.openxmlformats.org/officeDocument/2006/relationships/image" Target="../media/image215.png"/><Relationship Id="rId158" Type="http://schemas.openxmlformats.org/officeDocument/2006/relationships/customXml" Target="../ink/ink212.xml"/><Relationship Id="rId302" Type="http://schemas.openxmlformats.org/officeDocument/2006/relationships/customXml" Target="../ink/ink284.xml"/><Relationship Id="rId323" Type="http://schemas.openxmlformats.org/officeDocument/2006/relationships/image" Target="../media/image308.png"/><Relationship Id="rId20" Type="http://schemas.openxmlformats.org/officeDocument/2006/relationships/customXml" Target="../ink/ink143.xml"/><Relationship Id="rId41" Type="http://schemas.openxmlformats.org/officeDocument/2006/relationships/image" Target="../media/image167.png"/><Relationship Id="rId62" Type="http://schemas.openxmlformats.org/officeDocument/2006/relationships/customXml" Target="../ink/ink164.xml"/><Relationship Id="rId83" Type="http://schemas.openxmlformats.org/officeDocument/2006/relationships/image" Target="../media/image188.png"/><Relationship Id="rId179" Type="http://schemas.openxmlformats.org/officeDocument/2006/relationships/image" Target="../media/image236.png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5" Type="http://schemas.openxmlformats.org/officeDocument/2006/relationships/image" Target="../media/image259.png"/><Relationship Id="rId246" Type="http://schemas.openxmlformats.org/officeDocument/2006/relationships/customXml" Target="../ink/ink256.xml"/><Relationship Id="rId267" Type="http://schemas.openxmlformats.org/officeDocument/2006/relationships/image" Target="../media/image280.png"/><Relationship Id="rId288" Type="http://schemas.openxmlformats.org/officeDocument/2006/relationships/customXml" Target="../ink/ink277.xml"/><Relationship Id="rId106" Type="http://schemas.openxmlformats.org/officeDocument/2006/relationships/customXml" Target="../ink/ink186.xml"/><Relationship Id="rId127" Type="http://schemas.openxmlformats.org/officeDocument/2006/relationships/image" Target="../media/image210.png"/><Relationship Id="rId313" Type="http://schemas.openxmlformats.org/officeDocument/2006/relationships/image" Target="../media/image303.png"/><Relationship Id="rId10" Type="http://schemas.openxmlformats.org/officeDocument/2006/relationships/customXml" Target="../ink/ink138.xml"/><Relationship Id="rId31" Type="http://schemas.openxmlformats.org/officeDocument/2006/relationships/image" Target="../media/image162.png"/><Relationship Id="rId52" Type="http://schemas.openxmlformats.org/officeDocument/2006/relationships/customXml" Target="../ink/ink159.xml"/><Relationship Id="rId73" Type="http://schemas.openxmlformats.org/officeDocument/2006/relationships/image" Target="../media/image183.png"/><Relationship Id="rId94" Type="http://schemas.openxmlformats.org/officeDocument/2006/relationships/customXml" Target="../ink/ink180.xml"/><Relationship Id="rId148" Type="http://schemas.openxmlformats.org/officeDocument/2006/relationships/customXml" Target="../ink/ink207.xml"/><Relationship Id="rId169" Type="http://schemas.openxmlformats.org/officeDocument/2006/relationships/image" Target="../media/image231.png"/><Relationship Id="rId4" Type="http://schemas.openxmlformats.org/officeDocument/2006/relationships/image" Target="../media/image19.png"/><Relationship Id="rId180" Type="http://schemas.openxmlformats.org/officeDocument/2006/relationships/customXml" Target="../ink/ink223.xml"/><Relationship Id="rId215" Type="http://schemas.openxmlformats.org/officeDocument/2006/relationships/image" Target="../media/image254.png"/><Relationship Id="rId236" Type="http://schemas.openxmlformats.org/officeDocument/2006/relationships/customXml" Target="../ink/ink251.xml"/><Relationship Id="rId257" Type="http://schemas.openxmlformats.org/officeDocument/2006/relationships/image" Target="../media/image275.png"/><Relationship Id="rId278" Type="http://schemas.openxmlformats.org/officeDocument/2006/relationships/customXml" Target="../ink/ink272.xml"/><Relationship Id="rId303" Type="http://schemas.openxmlformats.org/officeDocument/2006/relationships/image" Target="../media/image298.png"/><Relationship Id="rId42" Type="http://schemas.openxmlformats.org/officeDocument/2006/relationships/customXml" Target="../ink/ink154.xml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191" Type="http://schemas.openxmlformats.org/officeDocument/2006/relationships/image" Target="../media/image242.png"/><Relationship Id="rId205" Type="http://schemas.openxmlformats.org/officeDocument/2006/relationships/image" Target="../media/image249.png"/><Relationship Id="rId247" Type="http://schemas.openxmlformats.org/officeDocument/2006/relationships/image" Target="../media/image270.png"/><Relationship Id="rId107" Type="http://schemas.openxmlformats.org/officeDocument/2006/relationships/image" Target="../media/image200.png"/><Relationship Id="rId289" Type="http://schemas.openxmlformats.org/officeDocument/2006/relationships/image" Target="../media/image291.png"/><Relationship Id="rId11" Type="http://schemas.openxmlformats.org/officeDocument/2006/relationships/image" Target="../media/image152.png"/><Relationship Id="rId53" Type="http://schemas.openxmlformats.org/officeDocument/2006/relationships/image" Target="../media/image173.png"/><Relationship Id="rId149" Type="http://schemas.openxmlformats.org/officeDocument/2006/relationships/image" Target="../media/image221.png"/><Relationship Id="rId314" Type="http://schemas.openxmlformats.org/officeDocument/2006/relationships/customXml" Target="../ink/ink290.xml"/><Relationship Id="rId95" Type="http://schemas.openxmlformats.org/officeDocument/2006/relationships/image" Target="../media/image194.png"/><Relationship Id="rId160" Type="http://schemas.openxmlformats.org/officeDocument/2006/relationships/customXml" Target="../ink/ink213.xml"/><Relationship Id="rId216" Type="http://schemas.openxmlformats.org/officeDocument/2006/relationships/customXml" Target="../ink/ink241.xml"/><Relationship Id="rId258" Type="http://schemas.openxmlformats.org/officeDocument/2006/relationships/customXml" Target="../ink/ink262.xml"/><Relationship Id="rId22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325" Type="http://schemas.openxmlformats.org/officeDocument/2006/relationships/image" Target="../media/image309.png"/><Relationship Id="rId171" Type="http://schemas.openxmlformats.org/officeDocument/2006/relationships/image" Target="../media/image232.png"/><Relationship Id="rId227" Type="http://schemas.openxmlformats.org/officeDocument/2006/relationships/image" Target="../media/image260.png"/><Relationship Id="rId269" Type="http://schemas.openxmlformats.org/officeDocument/2006/relationships/image" Target="../media/image281.png"/><Relationship Id="rId33" Type="http://schemas.openxmlformats.org/officeDocument/2006/relationships/image" Target="../media/image163.png"/><Relationship Id="rId129" Type="http://schemas.openxmlformats.org/officeDocument/2006/relationships/image" Target="../media/image211.png"/><Relationship Id="rId280" Type="http://schemas.openxmlformats.org/officeDocument/2006/relationships/customXml" Target="../ink/ink273.xml"/><Relationship Id="rId75" Type="http://schemas.openxmlformats.org/officeDocument/2006/relationships/image" Target="../media/image184.png"/><Relationship Id="rId140" Type="http://schemas.openxmlformats.org/officeDocument/2006/relationships/customXml" Target="../ink/ink203.xml"/><Relationship Id="rId182" Type="http://schemas.openxmlformats.org/officeDocument/2006/relationships/customXml" Target="../ink/ink224.xml"/><Relationship Id="rId6" Type="http://schemas.openxmlformats.org/officeDocument/2006/relationships/image" Target="../media/image150.png"/><Relationship Id="rId238" Type="http://schemas.openxmlformats.org/officeDocument/2006/relationships/customXml" Target="../ink/ink252.xml"/><Relationship Id="rId291" Type="http://schemas.openxmlformats.org/officeDocument/2006/relationships/image" Target="../media/image292.png"/><Relationship Id="rId305" Type="http://schemas.openxmlformats.org/officeDocument/2006/relationships/image" Target="../media/image299.png"/><Relationship Id="rId44" Type="http://schemas.openxmlformats.org/officeDocument/2006/relationships/customXml" Target="../ink/ink155.xml"/><Relationship Id="rId86" Type="http://schemas.openxmlformats.org/officeDocument/2006/relationships/customXml" Target="../ink/ink176.xml"/><Relationship Id="rId151" Type="http://schemas.openxmlformats.org/officeDocument/2006/relationships/image" Target="../media/image222.png"/><Relationship Id="rId193" Type="http://schemas.openxmlformats.org/officeDocument/2006/relationships/image" Target="../media/image243.png"/><Relationship Id="rId207" Type="http://schemas.openxmlformats.org/officeDocument/2006/relationships/image" Target="../media/image250.png"/><Relationship Id="rId249" Type="http://schemas.openxmlformats.org/officeDocument/2006/relationships/image" Target="../media/image271.png"/><Relationship Id="rId13" Type="http://schemas.openxmlformats.org/officeDocument/2006/relationships/image" Target="../media/image153.png"/><Relationship Id="rId109" Type="http://schemas.openxmlformats.org/officeDocument/2006/relationships/image" Target="../media/image201.png"/><Relationship Id="rId260" Type="http://schemas.openxmlformats.org/officeDocument/2006/relationships/customXml" Target="../ink/ink263.xml"/><Relationship Id="rId316" Type="http://schemas.openxmlformats.org/officeDocument/2006/relationships/customXml" Target="../ink/ink291.xml"/><Relationship Id="rId55" Type="http://schemas.openxmlformats.org/officeDocument/2006/relationships/image" Target="../media/image174.png"/><Relationship Id="rId97" Type="http://schemas.openxmlformats.org/officeDocument/2006/relationships/image" Target="../media/image195.png"/><Relationship Id="rId120" Type="http://schemas.openxmlformats.org/officeDocument/2006/relationships/customXml" Target="../ink/ink193.xml"/><Relationship Id="rId162" Type="http://schemas.openxmlformats.org/officeDocument/2006/relationships/customXml" Target="../ink/ink214.xml"/><Relationship Id="rId218" Type="http://schemas.openxmlformats.org/officeDocument/2006/relationships/customXml" Target="../ink/ink2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314.png"/><Relationship Id="rId3" Type="http://schemas.openxmlformats.org/officeDocument/2006/relationships/customXml" Target="../ink/ink299.xml"/><Relationship Id="rId7" Type="http://schemas.openxmlformats.org/officeDocument/2006/relationships/customXml" Target="../ink/ink300.xml"/><Relationship Id="rId12" Type="http://schemas.openxmlformats.org/officeDocument/2006/relationships/customXml" Target="../ink/ink30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303.xml"/><Relationship Id="rId5" Type="http://schemas.openxmlformats.org/officeDocument/2006/relationships/image" Target="../media/image149.png"/><Relationship Id="rId10" Type="http://schemas.openxmlformats.org/officeDocument/2006/relationships/customXml" Target="../ink/ink302.xml"/><Relationship Id="rId4" Type="http://schemas.openxmlformats.org/officeDocument/2006/relationships/image" Target="../media/image19.png"/><Relationship Id="rId9" Type="http://schemas.openxmlformats.org/officeDocument/2006/relationships/customXml" Target="../ink/ink30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2.png"/><Relationship Id="rId21" Type="http://schemas.openxmlformats.org/officeDocument/2006/relationships/image" Target="../media/image325.png"/><Relationship Id="rId42" Type="http://schemas.openxmlformats.org/officeDocument/2006/relationships/customXml" Target="../ink/ink322.xml"/><Relationship Id="rId63" Type="http://schemas.openxmlformats.org/officeDocument/2006/relationships/image" Target="../media/image346.png"/><Relationship Id="rId84" Type="http://schemas.openxmlformats.org/officeDocument/2006/relationships/customXml" Target="../ink/ink343.xml"/><Relationship Id="rId138" Type="http://schemas.openxmlformats.org/officeDocument/2006/relationships/customXml" Target="../ink/ink370.xml"/><Relationship Id="rId159" Type="http://schemas.openxmlformats.org/officeDocument/2006/relationships/image" Target="../media/image393.png"/><Relationship Id="rId170" Type="http://schemas.openxmlformats.org/officeDocument/2006/relationships/customXml" Target="../ink/ink386.xml"/><Relationship Id="rId191" Type="http://schemas.openxmlformats.org/officeDocument/2006/relationships/image" Target="../media/image409.png"/><Relationship Id="rId205" Type="http://schemas.openxmlformats.org/officeDocument/2006/relationships/image" Target="../media/image416.png"/><Relationship Id="rId226" Type="http://schemas.openxmlformats.org/officeDocument/2006/relationships/customXml" Target="../ink/ink414.xml"/><Relationship Id="rId247" Type="http://schemas.openxmlformats.org/officeDocument/2006/relationships/image" Target="../media/image437.png"/><Relationship Id="rId107" Type="http://schemas.openxmlformats.org/officeDocument/2006/relationships/image" Target="../media/image367.png"/><Relationship Id="rId11" Type="http://schemas.openxmlformats.org/officeDocument/2006/relationships/image" Target="../media/image320.png"/><Relationship Id="rId32" Type="http://schemas.openxmlformats.org/officeDocument/2006/relationships/customXml" Target="../ink/ink317.xml"/><Relationship Id="rId53" Type="http://schemas.openxmlformats.org/officeDocument/2006/relationships/image" Target="../media/image341.png"/><Relationship Id="rId74" Type="http://schemas.openxmlformats.org/officeDocument/2006/relationships/customXml" Target="../ink/ink338.xml"/><Relationship Id="rId128" Type="http://schemas.openxmlformats.org/officeDocument/2006/relationships/customXml" Target="../ink/ink365.xml"/><Relationship Id="rId149" Type="http://schemas.openxmlformats.org/officeDocument/2006/relationships/image" Target="../media/image388.png"/><Relationship Id="rId5" Type="http://schemas.openxmlformats.org/officeDocument/2006/relationships/image" Target="../media/image316.png"/><Relationship Id="rId95" Type="http://schemas.openxmlformats.org/officeDocument/2006/relationships/image" Target="../media/image362.png"/><Relationship Id="rId160" Type="http://schemas.openxmlformats.org/officeDocument/2006/relationships/customXml" Target="../ink/ink381.xml"/><Relationship Id="rId181" Type="http://schemas.openxmlformats.org/officeDocument/2006/relationships/image" Target="../media/image404.png"/><Relationship Id="rId216" Type="http://schemas.openxmlformats.org/officeDocument/2006/relationships/customXml" Target="../ink/ink409.xml"/><Relationship Id="rId237" Type="http://schemas.openxmlformats.org/officeDocument/2006/relationships/image" Target="../media/image432.png"/><Relationship Id="rId22" Type="http://schemas.openxmlformats.org/officeDocument/2006/relationships/customXml" Target="../ink/ink312.xml"/><Relationship Id="rId43" Type="http://schemas.openxmlformats.org/officeDocument/2006/relationships/image" Target="../media/image336.png"/><Relationship Id="rId64" Type="http://schemas.openxmlformats.org/officeDocument/2006/relationships/customXml" Target="../ink/ink333.xml"/><Relationship Id="rId118" Type="http://schemas.openxmlformats.org/officeDocument/2006/relationships/customXml" Target="../ink/ink360.xml"/><Relationship Id="rId139" Type="http://schemas.openxmlformats.org/officeDocument/2006/relationships/image" Target="../media/image383.png"/><Relationship Id="rId85" Type="http://schemas.openxmlformats.org/officeDocument/2006/relationships/image" Target="../media/image357.png"/><Relationship Id="rId150" Type="http://schemas.openxmlformats.org/officeDocument/2006/relationships/customXml" Target="../ink/ink376.xml"/><Relationship Id="rId171" Type="http://schemas.openxmlformats.org/officeDocument/2006/relationships/image" Target="../media/image399.png"/><Relationship Id="rId192" Type="http://schemas.openxmlformats.org/officeDocument/2006/relationships/customXml" Target="../ink/ink397.xml"/><Relationship Id="rId206" Type="http://schemas.openxmlformats.org/officeDocument/2006/relationships/customXml" Target="../ink/ink404.xml"/><Relationship Id="rId227" Type="http://schemas.openxmlformats.org/officeDocument/2006/relationships/image" Target="../media/image427.png"/><Relationship Id="rId248" Type="http://schemas.openxmlformats.org/officeDocument/2006/relationships/customXml" Target="../ink/ink425.xml"/><Relationship Id="rId12" Type="http://schemas.openxmlformats.org/officeDocument/2006/relationships/customXml" Target="../ink/ink307.xml"/><Relationship Id="rId33" Type="http://schemas.openxmlformats.org/officeDocument/2006/relationships/image" Target="../media/image331.png"/><Relationship Id="rId108" Type="http://schemas.openxmlformats.org/officeDocument/2006/relationships/customXml" Target="../ink/ink355.xml"/><Relationship Id="rId129" Type="http://schemas.openxmlformats.org/officeDocument/2006/relationships/image" Target="../media/image378.png"/><Relationship Id="rId54" Type="http://schemas.openxmlformats.org/officeDocument/2006/relationships/customXml" Target="../ink/ink328.xml"/><Relationship Id="rId75" Type="http://schemas.openxmlformats.org/officeDocument/2006/relationships/image" Target="../media/image352.png"/><Relationship Id="rId96" Type="http://schemas.openxmlformats.org/officeDocument/2006/relationships/customXml" Target="../ink/ink349.xml"/><Relationship Id="rId140" Type="http://schemas.openxmlformats.org/officeDocument/2006/relationships/customXml" Target="../ink/ink371.xml"/><Relationship Id="rId161" Type="http://schemas.openxmlformats.org/officeDocument/2006/relationships/image" Target="../media/image394.png"/><Relationship Id="rId182" Type="http://schemas.openxmlformats.org/officeDocument/2006/relationships/customXml" Target="../ink/ink392.xml"/><Relationship Id="rId217" Type="http://schemas.openxmlformats.org/officeDocument/2006/relationships/image" Target="../media/image422.png"/><Relationship Id="rId6" Type="http://schemas.openxmlformats.org/officeDocument/2006/relationships/image" Target="../media/image317.png"/><Relationship Id="rId238" Type="http://schemas.openxmlformats.org/officeDocument/2006/relationships/customXml" Target="../ink/ink420.xml"/><Relationship Id="rId23" Type="http://schemas.openxmlformats.org/officeDocument/2006/relationships/image" Target="../media/image326.png"/><Relationship Id="rId119" Type="http://schemas.openxmlformats.org/officeDocument/2006/relationships/image" Target="../media/image373.png"/><Relationship Id="rId44" Type="http://schemas.openxmlformats.org/officeDocument/2006/relationships/customXml" Target="../ink/ink323.xml"/><Relationship Id="rId65" Type="http://schemas.openxmlformats.org/officeDocument/2006/relationships/image" Target="../media/image347.png"/><Relationship Id="rId86" Type="http://schemas.openxmlformats.org/officeDocument/2006/relationships/customXml" Target="../ink/ink344.xml"/><Relationship Id="rId130" Type="http://schemas.openxmlformats.org/officeDocument/2006/relationships/customXml" Target="../ink/ink366.xml"/><Relationship Id="rId151" Type="http://schemas.openxmlformats.org/officeDocument/2006/relationships/image" Target="../media/image389.png"/><Relationship Id="rId172" Type="http://schemas.openxmlformats.org/officeDocument/2006/relationships/customXml" Target="../ink/ink387.xml"/><Relationship Id="rId193" Type="http://schemas.openxmlformats.org/officeDocument/2006/relationships/image" Target="../media/image410.png"/><Relationship Id="rId207" Type="http://schemas.openxmlformats.org/officeDocument/2006/relationships/image" Target="../media/image417.png"/><Relationship Id="rId228" Type="http://schemas.openxmlformats.org/officeDocument/2006/relationships/customXml" Target="../ink/ink415.xml"/><Relationship Id="rId249" Type="http://schemas.openxmlformats.org/officeDocument/2006/relationships/image" Target="../media/image438.png"/><Relationship Id="rId13" Type="http://schemas.openxmlformats.org/officeDocument/2006/relationships/image" Target="../media/image321.png"/><Relationship Id="rId109" Type="http://schemas.openxmlformats.org/officeDocument/2006/relationships/image" Target="../media/image368.png"/><Relationship Id="rId34" Type="http://schemas.openxmlformats.org/officeDocument/2006/relationships/customXml" Target="../ink/ink318.xml"/><Relationship Id="rId55" Type="http://schemas.openxmlformats.org/officeDocument/2006/relationships/image" Target="../media/image342.png"/><Relationship Id="rId76" Type="http://schemas.openxmlformats.org/officeDocument/2006/relationships/customXml" Target="../ink/ink339.xml"/><Relationship Id="rId97" Type="http://schemas.openxmlformats.org/officeDocument/2006/relationships/image" Target="../media/image363.png"/><Relationship Id="rId120" Type="http://schemas.openxmlformats.org/officeDocument/2006/relationships/customXml" Target="../ink/ink361.xml"/><Relationship Id="rId141" Type="http://schemas.openxmlformats.org/officeDocument/2006/relationships/image" Target="../media/image384.png"/><Relationship Id="rId7" Type="http://schemas.openxmlformats.org/officeDocument/2006/relationships/image" Target="../media/image318.png"/><Relationship Id="rId162" Type="http://schemas.openxmlformats.org/officeDocument/2006/relationships/customXml" Target="../ink/ink382.xml"/><Relationship Id="rId183" Type="http://schemas.openxmlformats.org/officeDocument/2006/relationships/image" Target="../media/image405.png"/><Relationship Id="rId218" Type="http://schemas.openxmlformats.org/officeDocument/2006/relationships/customXml" Target="../ink/ink410.xml"/><Relationship Id="rId239" Type="http://schemas.openxmlformats.org/officeDocument/2006/relationships/image" Target="../media/image433.png"/><Relationship Id="rId250" Type="http://schemas.openxmlformats.org/officeDocument/2006/relationships/customXml" Target="../ink/ink426.xml"/><Relationship Id="rId24" Type="http://schemas.openxmlformats.org/officeDocument/2006/relationships/customXml" Target="../ink/ink313.xml"/><Relationship Id="rId45" Type="http://schemas.openxmlformats.org/officeDocument/2006/relationships/image" Target="../media/image337.png"/><Relationship Id="rId66" Type="http://schemas.openxmlformats.org/officeDocument/2006/relationships/customXml" Target="../ink/ink334.xml"/><Relationship Id="rId87" Type="http://schemas.openxmlformats.org/officeDocument/2006/relationships/image" Target="../media/image358.png"/><Relationship Id="rId110" Type="http://schemas.openxmlformats.org/officeDocument/2006/relationships/customXml" Target="../ink/ink356.xml"/><Relationship Id="rId131" Type="http://schemas.openxmlformats.org/officeDocument/2006/relationships/image" Target="../media/image379.png"/><Relationship Id="rId152" Type="http://schemas.openxmlformats.org/officeDocument/2006/relationships/customXml" Target="../ink/ink377.xml"/><Relationship Id="rId173" Type="http://schemas.openxmlformats.org/officeDocument/2006/relationships/image" Target="../media/image400.png"/><Relationship Id="rId194" Type="http://schemas.openxmlformats.org/officeDocument/2006/relationships/customXml" Target="../ink/ink398.xml"/><Relationship Id="rId208" Type="http://schemas.openxmlformats.org/officeDocument/2006/relationships/customXml" Target="../ink/ink405.xml"/><Relationship Id="rId229" Type="http://schemas.openxmlformats.org/officeDocument/2006/relationships/image" Target="../media/image428.png"/><Relationship Id="rId240" Type="http://schemas.openxmlformats.org/officeDocument/2006/relationships/customXml" Target="../ink/ink421.xml"/><Relationship Id="rId14" Type="http://schemas.openxmlformats.org/officeDocument/2006/relationships/customXml" Target="../ink/ink308.xml"/><Relationship Id="rId35" Type="http://schemas.openxmlformats.org/officeDocument/2006/relationships/image" Target="../media/image332.png"/><Relationship Id="rId56" Type="http://schemas.openxmlformats.org/officeDocument/2006/relationships/customXml" Target="../ink/ink329.xml"/><Relationship Id="rId77" Type="http://schemas.openxmlformats.org/officeDocument/2006/relationships/image" Target="../media/image353.png"/><Relationship Id="rId100" Type="http://schemas.openxmlformats.org/officeDocument/2006/relationships/customXml" Target="../ink/ink351.xml"/><Relationship Id="rId8" Type="http://schemas.openxmlformats.org/officeDocument/2006/relationships/customXml" Target="../ink/ink305.xml"/><Relationship Id="rId98" Type="http://schemas.openxmlformats.org/officeDocument/2006/relationships/customXml" Target="../ink/ink350.xml"/><Relationship Id="rId121" Type="http://schemas.openxmlformats.org/officeDocument/2006/relationships/image" Target="../media/image374.png"/><Relationship Id="rId142" Type="http://schemas.openxmlformats.org/officeDocument/2006/relationships/customXml" Target="../ink/ink372.xml"/><Relationship Id="rId163" Type="http://schemas.openxmlformats.org/officeDocument/2006/relationships/image" Target="../media/image395.png"/><Relationship Id="rId184" Type="http://schemas.openxmlformats.org/officeDocument/2006/relationships/customXml" Target="../ink/ink393.xml"/><Relationship Id="rId219" Type="http://schemas.openxmlformats.org/officeDocument/2006/relationships/image" Target="../media/image423.png"/><Relationship Id="rId230" Type="http://schemas.openxmlformats.org/officeDocument/2006/relationships/customXml" Target="../ink/ink416.xml"/><Relationship Id="rId251" Type="http://schemas.openxmlformats.org/officeDocument/2006/relationships/image" Target="../media/image439.png"/><Relationship Id="rId25" Type="http://schemas.openxmlformats.org/officeDocument/2006/relationships/image" Target="../media/image327.png"/><Relationship Id="rId46" Type="http://schemas.openxmlformats.org/officeDocument/2006/relationships/customXml" Target="../ink/ink324.xml"/><Relationship Id="rId67" Type="http://schemas.openxmlformats.org/officeDocument/2006/relationships/image" Target="../media/image348.png"/><Relationship Id="rId88" Type="http://schemas.openxmlformats.org/officeDocument/2006/relationships/customXml" Target="../ink/ink345.xml"/><Relationship Id="rId111" Type="http://schemas.openxmlformats.org/officeDocument/2006/relationships/image" Target="../media/image369.png"/><Relationship Id="rId132" Type="http://schemas.openxmlformats.org/officeDocument/2006/relationships/customXml" Target="../ink/ink367.xml"/><Relationship Id="rId153" Type="http://schemas.openxmlformats.org/officeDocument/2006/relationships/image" Target="../media/image390.png"/><Relationship Id="rId174" Type="http://schemas.openxmlformats.org/officeDocument/2006/relationships/customXml" Target="../ink/ink388.xml"/><Relationship Id="rId195" Type="http://schemas.openxmlformats.org/officeDocument/2006/relationships/image" Target="../media/image411.png"/><Relationship Id="rId209" Type="http://schemas.openxmlformats.org/officeDocument/2006/relationships/image" Target="../media/image418.png"/><Relationship Id="rId220" Type="http://schemas.openxmlformats.org/officeDocument/2006/relationships/customXml" Target="../ink/ink411.xml"/><Relationship Id="rId241" Type="http://schemas.openxmlformats.org/officeDocument/2006/relationships/image" Target="../media/image434.png"/><Relationship Id="rId15" Type="http://schemas.openxmlformats.org/officeDocument/2006/relationships/image" Target="../media/image322.png"/><Relationship Id="rId36" Type="http://schemas.openxmlformats.org/officeDocument/2006/relationships/customXml" Target="../ink/ink319.xml"/><Relationship Id="rId57" Type="http://schemas.openxmlformats.org/officeDocument/2006/relationships/image" Target="../media/image343.png"/><Relationship Id="rId78" Type="http://schemas.openxmlformats.org/officeDocument/2006/relationships/customXml" Target="../ink/ink340.xml"/><Relationship Id="rId99" Type="http://schemas.openxmlformats.org/officeDocument/2006/relationships/image" Target="../media/image364.png"/><Relationship Id="rId101" Type="http://schemas.openxmlformats.org/officeDocument/2006/relationships/image" Target="../media/image365.png"/><Relationship Id="rId122" Type="http://schemas.openxmlformats.org/officeDocument/2006/relationships/customXml" Target="../ink/ink362.xml"/><Relationship Id="rId143" Type="http://schemas.openxmlformats.org/officeDocument/2006/relationships/image" Target="../media/image385.png"/><Relationship Id="rId164" Type="http://schemas.openxmlformats.org/officeDocument/2006/relationships/customXml" Target="../ink/ink383.xml"/><Relationship Id="rId185" Type="http://schemas.openxmlformats.org/officeDocument/2006/relationships/image" Target="../media/image406.png"/><Relationship Id="rId9" Type="http://schemas.openxmlformats.org/officeDocument/2006/relationships/image" Target="../media/image319.png"/><Relationship Id="rId210" Type="http://schemas.openxmlformats.org/officeDocument/2006/relationships/customXml" Target="../ink/ink406.xml"/><Relationship Id="rId26" Type="http://schemas.openxmlformats.org/officeDocument/2006/relationships/customXml" Target="../ink/ink314.xml"/><Relationship Id="rId231" Type="http://schemas.openxmlformats.org/officeDocument/2006/relationships/image" Target="../media/image429.png"/><Relationship Id="rId252" Type="http://schemas.openxmlformats.org/officeDocument/2006/relationships/customXml" Target="../ink/ink427.xml"/><Relationship Id="rId47" Type="http://schemas.openxmlformats.org/officeDocument/2006/relationships/image" Target="../media/image338.png"/><Relationship Id="rId68" Type="http://schemas.openxmlformats.org/officeDocument/2006/relationships/customXml" Target="../ink/ink335.xml"/><Relationship Id="rId89" Type="http://schemas.openxmlformats.org/officeDocument/2006/relationships/image" Target="../media/image359.png"/><Relationship Id="rId112" Type="http://schemas.openxmlformats.org/officeDocument/2006/relationships/customXml" Target="../ink/ink357.xml"/><Relationship Id="rId133" Type="http://schemas.openxmlformats.org/officeDocument/2006/relationships/image" Target="../media/image380.png"/><Relationship Id="rId154" Type="http://schemas.openxmlformats.org/officeDocument/2006/relationships/customXml" Target="../ink/ink378.xml"/><Relationship Id="rId175" Type="http://schemas.openxmlformats.org/officeDocument/2006/relationships/image" Target="../media/image401.png"/><Relationship Id="rId196" Type="http://schemas.openxmlformats.org/officeDocument/2006/relationships/customXml" Target="../ink/ink399.xml"/><Relationship Id="rId200" Type="http://schemas.openxmlformats.org/officeDocument/2006/relationships/customXml" Target="../ink/ink401.xml"/><Relationship Id="rId16" Type="http://schemas.openxmlformats.org/officeDocument/2006/relationships/customXml" Target="../ink/ink309.xml"/><Relationship Id="rId221" Type="http://schemas.openxmlformats.org/officeDocument/2006/relationships/image" Target="../media/image424.png"/><Relationship Id="rId242" Type="http://schemas.openxmlformats.org/officeDocument/2006/relationships/customXml" Target="../ink/ink422.xml"/><Relationship Id="rId37" Type="http://schemas.openxmlformats.org/officeDocument/2006/relationships/image" Target="../media/image333.png"/><Relationship Id="rId58" Type="http://schemas.openxmlformats.org/officeDocument/2006/relationships/customXml" Target="../ink/ink330.xml"/><Relationship Id="rId79" Type="http://schemas.openxmlformats.org/officeDocument/2006/relationships/image" Target="../media/image354.png"/><Relationship Id="rId102" Type="http://schemas.openxmlformats.org/officeDocument/2006/relationships/customXml" Target="../ink/ink352.xml"/><Relationship Id="rId123" Type="http://schemas.openxmlformats.org/officeDocument/2006/relationships/image" Target="../media/image375.png"/><Relationship Id="rId144" Type="http://schemas.openxmlformats.org/officeDocument/2006/relationships/customXml" Target="../ink/ink373.xml"/><Relationship Id="rId90" Type="http://schemas.openxmlformats.org/officeDocument/2006/relationships/customXml" Target="../ink/ink346.xml"/><Relationship Id="rId165" Type="http://schemas.openxmlformats.org/officeDocument/2006/relationships/image" Target="../media/image396.png"/><Relationship Id="rId186" Type="http://schemas.openxmlformats.org/officeDocument/2006/relationships/customXml" Target="../ink/ink394.xml"/><Relationship Id="rId211" Type="http://schemas.openxmlformats.org/officeDocument/2006/relationships/image" Target="../media/image419.png"/><Relationship Id="rId232" Type="http://schemas.openxmlformats.org/officeDocument/2006/relationships/customXml" Target="../ink/ink417.xml"/><Relationship Id="rId253" Type="http://schemas.openxmlformats.org/officeDocument/2006/relationships/image" Target="../media/image440.png"/><Relationship Id="rId27" Type="http://schemas.openxmlformats.org/officeDocument/2006/relationships/image" Target="../media/image328.png"/><Relationship Id="rId48" Type="http://schemas.openxmlformats.org/officeDocument/2006/relationships/customXml" Target="../ink/ink325.xml"/><Relationship Id="rId69" Type="http://schemas.openxmlformats.org/officeDocument/2006/relationships/image" Target="../media/image349.png"/><Relationship Id="rId113" Type="http://schemas.openxmlformats.org/officeDocument/2006/relationships/image" Target="../media/image370.png"/><Relationship Id="rId134" Type="http://schemas.openxmlformats.org/officeDocument/2006/relationships/customXml" Target="../ink/ink368.xml"/><Relationship Id="rId80" Type="http://schemas.openxmlformats.org/officeDocument/2006/relationships/customXml" Target="../ink/ink341.xml"/><Relationship Id="rId155" Type="http://schemas.openxmlformats.org/officeDocument/2006/relationships/image" Target="../media/image391.png"/><Relationship Id="rId176" Type="http://schemas.openxmlformats.org/officeDocument/2006/relationships/customXml" Target="../ink/ink389.xml"/><Relationship Id="rId197" Type="http://schemas.openxmlformats.org/officeDocument/2006/relationships/image" Target="../media/image412.png"/><Relationship Id="rId201" Type="http://schemas.openxmlformats.org/officeDocument/2006/relationships/image" Target="../media/image414.png"/><Relationship Id="rId222" Type="http://schemas.openxmlformats.org/officeDocument/2006/relationships/customXml" Target="../ink/ink412.xml"/><Relationship Id="rId243" Type="http://schemas.openxmlformats.org/officeDocument/2006/relationships/image" Target="../media/image435.png"/><Relationship Id="rId17" Type="http://schemas.openxmlformats.org/officeDocument/2006/relationships/image" Target="../media/image323.png"/><Relationship Id="rId38" Type="http://schemas.openxmlformats.org/officeDocument/2006/relationships/customXml" Target="../ink/ink320.xml"/><Relationship Id="rId59" Type="http://schemas.openxmlformats.org/officeDocument/2006/relationships/image" Target="../media/image344.png"/><Relationship Id="rId103" Type="http://schemas.openxmlformats.org/officeDocument/2006/relationships/image" Target="../media/image366.png"/><Relationship Id="rId124" Type="http://schemas.openxmlformats.org/officeDocument/2006/relationships/customXml" Target="../ink/ink363.xml"/><Relationship Id="rId70" Type="http://schemas.openxmlformats.org/officeDocument/2006/relationships/customXml" Target="../ink/ink336.xml"/><Relationship Id="rId91" Type="http://schemas.openxmlformats.org/officeDocument/2006/relationships/image" Target="../media/image360.png"/><Relationship Id="rId145" Type="http://schemas.openxmlformats.org/officeDocument/2006/relationships/image" Target="../media/image386.png"/><Relationship Id="rId166" Type="http://schemas.openxmlformats.org/officeDocument/2006/relationships/customXml" Target="../ink/ink384.xml"/><Relationship Id="rId187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07.xml"/><Relationship Id="rId233" Type="http://schemas.openxmlformats.org/officeDocument/2006/relationships/image" Target="../media/image430.png"/><Relationship Id="rId254" Type="http://schemas.openxmlformats.org/officeDocument/2006/relationships/customXml" Target="../ink/ink428.xml"/><Relationship Id="rId28" Type="http://schemas.openxmlformats.org/officeDocument/2006/relationships/customXml" Target="../ink/ink315.xml"/><Relationship Id="rId49" Type="http://schemas.openxmlformats.org/officeDocument/2006/relationships/image" Target="../media/image339.png"/><Relationship Id="rId114" Type="http://schemas.openxmlformats.org/officeDocument/2006/relationships/customXml" Target="../ink/ink358.xml"/><Relationship Id="rId60" Type="http://schemas.openxmlformats.org/officeDocument/2006/relationships/customXml" Target="../ink/ink331.xml"/><Relationship Id="rId81" Type="http://schemas.openxmlformats.org/officeDocument/2006/relationships/image" Target="../media/image355.png"/><Relationship Id="rId135" Type="http://schemas.openxmlformats.org/officeDocument/2006/relationships/image" Target="../media/image381.png"/><Relationship Id="rId156" Type="http://schemas.openxmlformats.org/officeDocument/2006/relationships/customXml" Target="../ink/ink379.xml"/><Relationship Id="rId177" Type="http://schemas.openxmlformats.org/officeDocument/2006/relationships/image" Target="../media/image402.png"/><Relationship Id="rId198" Type="http://schemas.openxmlformats.org/officeDocument/2006/relationships/customXml" Target="../ink/ink400.xml"/><Relationship Id="rId202" Type="http://schemas.openxmlformats.org/officeDocument/2006/relationships/customXml" Target="../ink/ink402.xml"/><Relationship Id="rId223" Type="http://schemas.openxmlformats.org/officeDocument/2006/relationships/image" Target="../media/image425.png"/><Relationship Id="rId244" Type="http://schemas.openxmlformats.org/officeDocument/2006/relationships/customXml" Target="../ink/ink423.xml"/><Relationship Id="rId18" Type="http://schemas.openxmlformats.org/officeDocument/2006/relationships/customXml" Target="../ink/ink310.xml"/><Relationship Id="rId39" Type="http://schemas.openxmlformats.org/officeDocument/2006/relationships/image" Target="../media/image334.png"/><Relationship Id="rId50" Type="http://schemas.openxmlformats.org/officeDocument/2006/relationships/customXml" Target="../ink/ink326.xml"/><Relationship Id="rId104" Type="http://schemas.openxmlformats.org/officeDocument/2006/relationships/customXml" Target="../ink/ink353.xml"/><Relationship Id="rId125" Type="http://schemas.openxmlformats.org/officeDocument/2006/relationships/image" Target="../media/image376.png"/><Relationship Id="rId146" Type="http://schemas.openxmlformats.org/officeDocument/2006/relationships/customXml" Target="../ink/ink374.xml"/><Relationship Id="rId167" Type="http://schemas.openxmlformats.org/officeDocument/2006/relationships/image" Target="../media/image397.png"/><Relationship Id="rId188" Type="http://schemas.openxmlformats.org/officeDocument/2006/relationships/customXml" Target="../ink/ink395.xml"/><Relationship Id="rId71" Type="http://schemas.openxmlformats.org/officeDocument/2006/relationships/image" Target="../media/image350.png"/><Relationship Id="rId92" Type="http://schemas.openxmlformats.org/officeDocument/2006/relationships/customXml" Target="../ink/ink347.xml"/><Relationship Id="rId213" Type="http://schemas.openxmlformats.org/officeDocument/2006/relationships/image" Target="../media/image420.png"/><Relationship Id="rId234" Type="http://schemas.openxmlformats.org/officeDocument/2006/relationships/customXml" Target="../ink/ink418.xml"/><Relationship Id="rId2" Type="http://schemas.openxmlformats.org/officeDocument/2006/relationships/image" Target="../media/image17.png"/><Relationship Id="rId29" Type="http://schemas.openxmlformats.org/officeDocument/2006/relationships/image" Target="../media/image329.png"/><Relationship Id="rId255" Type="http://schemas.openxmlformats.org/officeDocument/2006/relationships/image" Target="../media/image441.png"/><Relationship Id="rId40" Type="http://schemas.openxmlformats.org/officeDocument/2006/relationships/customXml" Target="../ink/ink321.xml"/><Relationship Id="rId115" Type="http://schemas.openxmlformats.org/officeDocument/2006/relationships/image" Target="../media/image371.png"/><Relationship Id="rId136" Type="http://schemas.openxmlformats.org/officeDocument/2006/relationships/customXml" Target="../ink/ink369.xml"/><Relationship Id="rId157" Type="http://schemas.openxmlformats.org/officeDocument/2006/relationships/image" Target="../media/image392.png"/><Relationship Id="rId178" Type="http://schemas.openxmlformats.org/officeDocument/2006/relationships/customXml" Target="../ink/ink390.xml"/><Relationship Id="rId61" Type="http://schemas.openxmlformats.org/officeDocument/2006/relationships/image" Target="../media/image345.png"/><Relationship Id="rId82" Type="http://schemas.openxmlformats.org/officeDocument/2006/relationships/customXml" Target="../ink/ink342.xml"/><Relationship Id="rId199" Type="http://schemas.openxmlformats.org/officeDocument/2006/relationships/image" Target="../media/image413.png"/><Relationship Id="rId203" Type="http://schemas.openxmlformats.org/officeDocument/2006/relationships/image" Target="../media/image415.png"/><Relationship Id="rId19" Type="http://schemas.openxmlformats.org/officeDocument/2006/relationships/image" Target="../media/image324.png"/><Relationship Id="rId224" Type="http://schemas.openxmlformats.org/officeDocument/2006/relationships/customXml" Target="../ink/ink413.xml"/><Relationship Id="rId245" Type="http://schemas.openxmlformats.org/officeDocument/2006/relationships/image" Target="../media/image436.png"/><Relationship Id="rId30" Type="http://schemas.openxmlformats.org/officeDocument/2006/relationships/customXml" Target="../ink/ink316.xml"/><Relationship Id="rId105" Type="http://schemas.openxmlformats.org/officeDocument/2006/relationships/image" Target="../media/image182.png"/><Relationship Id="rId126" Type="http://schemas.openxmlformats.org/officeDocument/2006/relationships/customXml" Target="../ink/ink364.xml"/><Relationship Id="rId147" Type="http://schemas.openxmlformats.org/officeDocument/2006/relationships/image" Target="../media/image387.png"/><Relationship Id="rId168" Type="http://schemas.openxmlformats.org/officeDocument/2006/relationships/customXml" Target="../ink/ink385.xml"/><Relationship Id="rId51" Type="http://schemas.openxmlformats.org/officeDocument/2006/relationships/image" Target="../media/image340.png"/><Relationship Id="rId72" Type="http://schemas.openxmlformats.org/officeDocument/2006/relationships/customXml" Target="../ink/ink337.xml"/><Relationship Id="rId93" Type="http://schemas.openxmlformats.org/officeDocument/2006/relationships/image" Target="../media/image361.png"/><Relationship Id="rId189" Type="http://schemas.openxmlformats.org/officeDocument/2006/relationships/image" Target="../media/image408.png"/><Relationship Id="rId3" Type="http://schemas.openxmlformats.org/officeDocument/2006/relationships/image" Target="../media/image18.png"/><Relationship Id="rId214" Type="http://schemas.openxmlformats.org/officeDocument/2006/relationships/customXml" Target="../ink/ink408.xml"/><Relationship Id="rId235" Type="http://schemas.openxmlformats.org/officeDocument/2006/relationships/image" Target="../media/image431.png"/><Relationship Id="rId116" Type="http://schemas.openxmlformats.org/officeDocument/2006/relationships/customXml" Target="../ink/ink359.xml"/><Relationship Id="rId137" Type="http://schemas.openxmlformats.org/officeDocument/2006/relationships/image" Target="../media/image382.png"/><Relationship Id="rId158" Type="http://schemas.openxmlformats.org/officeDocument/2006/relationships/customXml" Target="../ink/ink380.xml"/><Relationship Id="rId20" Type="http://schemas.openxmlformats.org/officeDocument/2006/relationships/customXml" Target="../ink/ink311.xml"/><Relationship Id="rId41" Type="http://schemas.openxmlformats.org/officeDocument/2006/relationships/image" Target="../media/image335.png"/><Relationship Id="rId62" Type="http://schemas.openxmlformats.org/officeDocument/2006/relationships/customXml" Target="../ink/ink332.xml"/><Relationship Id="rId83" Type="http://schemas.openxmlformats.org/officeDocument/2006/relationships/image" Target="../media/image356.png"/><Relationship Id="rId179" Type="http://schemas.openxmlformats.org/officeDocument/2006/relationships/image" Target="../media/image403.png"/><Relationship Id="rId190" Type="http://schemas.openxmlformats.org/officeDocument/2006/relationships/customXml" Target="../ink/ink396.xml"/><Relationship Id="rId204" Type="http://schemas.openxmlformats.org/officeDocument/2006/relationships/customXml" Target="../ink/ink403.xml"/><Relationship Id="rId225" Type="http://schemas.openxmlformats.org/officeDocument/2006/relationships/image" Target="../media/image426.png"/><Relationship Id="rId246" Type="http://schemas.openxmlformats.org/officeDocument/2006/relationships/customXml" Target="../ink/ink424.xml"/><Relationship Id="rId106" Type="http://schemas.openxmlformats.org/officeDocument/2006/relationships/customXml" Target="../ink/ink354.xml"/><Relationship Id="rId127" Type="http://schemas.openxmlformats.org/officeDocument/2006/relationships/image" Target="../media/image377.png"/><Relationship Id="rId10" Type="http://schemas.openxmlformats.org/officeDocument/2006/relationships/customXml" Target="../ink/ink306.xml"/><Relationship Id="rId31" Type="http://schemas.openxmlformats.org/officeDocument/2006/relationships/image" Target="../media/image330.png"/><Relationship Id="rId52" Type="http://schemas.openxmlformats.org/officeDocument/2006/relationships/customXml" Target="../ink/ink327.xml"/><Relationship Id="rId73" Type="http://schemas.openxmlformats.org/officeDocument/2006/relationships/image" Target="../media/image351.png"/><Relationship Id="rId94" Type="http://schemas.openxmlformats.org/officeDocument/2006/relationships/customXml" Target="../ink/ink348.xml"/><Relationship Id="rId148" Type="http://schemas.openxmlformats.org/officeDocument/2006/relationships/customXml" Target="../ink/ink375.xml"/><Relationship Id="rId169" Type="http://schemas.openxmlformats.org/officeDocument/2006/relationships/image" Target="../media/image398.png"/><Relationship Id="rId4" Type="http://schemas.openxmlformats.org/officeDocument/2006/relationships/image" Target="../media/image315.png"/><Relationship Id="rId180" Type="http://schemas.openxmlformats.org/officeDocument/2006/relationships/customXml" Target="../ink/ink391.xml"/><Relationship Id="rId215" Type="http://schemas.openxmlformats.org/officeDocument/2006/relationships/image" Target="../media/image421.png"/><Relationship Id="rId236" Type="http://schemas.openxmlformats.org/officeDocument/2006/relationships/customXml" Target="../ink/ink4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8.png"/><Relationship Id="rId7" Type="http://schemas.openxmlformats.org/officeDocument/2006/relationships/image" Target="../media/image3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6.png"/><Relationship Id="rId21" Type="http://schemas.openxmlformats.org/officeDocument/2006/relationships/image" Target="../media/image449.png"/><Relationship Id="rId42" Type="http://schemas.openxmlformats.org/officeDocument/2006/relationships/customXml" Target="../ink/ink446.xml"/><Relationship Id="rId63" Type="http://schemas.openxmlformats.org/officeDocument/2006/relationships/image" Target="../media/image470.png"/><Relationship Id="rId84" Type="http://schemas.openxmlformats.org/officeDocument/2006/relationships/customXml" Target="../ink/ink467.xml"/><Relationship Id="rId138" Type="http://schemas.openxmlformats.org/officeDocument/2006/relationships/customXml" Target="../ink/ink494.xml"/><Relationship Id="rId107" Type="http://schemas.openxmlformats.org/officeDocument/2006/relationships/image" Target="../media/image491.png"/><Relationship Id="rId11" Type="http://schemas.openxmlformats.org/officeDocument/2006/relationships/image" Target="../media/image444.png"/><Relationship Id="rId32" Type="http://schemas.openxmlformats.org/officeDocument/2006/relationships/customXml" Target="../ink/ink441.xml"/><Relationship Id="rId53" Type="http://schemas.openxmlformats.org/officeDocument/2006/relationships/image" Target="../media/image465.png"/><Relationship Id="rId74" Type="http://schemas.openxmlformats.org/officeDocument/2006/relationships/customXml" Target="../ink/ink462.xml"/><Relationship Id="rId128" Type="http://schemas.openxmlformats.org/officeDocument/2006/relationships/customXml" Target="../ink/ink489.xml"/><Relationship Id="rId149" Type="http://schemas.openxmlformats.org/officeDocument/2006/relationships/image" Target="../media/image512.png"/><Relationship Id="rId5" Type="http://schemas.openxmlformats.org/officeDocument/2006/relationships/image" Target="../media/image316.png"/><Relationship Id="rId95" Type="http://schemas.openxmlformats.org/officeDocument/2006/relationships/image" Target="../media/image486.png"/><Relationship Id="rId22" Type="http://schemas.openxmlformats.org/officeDocument/2006/relationships/customXml" Target="../ink/ink436.xml"/><Relationship Id="rId27" Type="http://schemas.openxmlformats.org/officeDocument/2006/relationships/image" Target="../media/image452.png"/><Relationship Id="rId43" Type="http://schemas.openxmlformats.org/officeDocument/2006/relationships/image" Target="../media/image460.png"/><Relationship Id="rId48" Type="http://schemas.openxmlformats.org/officeDocument/2006/relationships/customXml" Target="../ink/ink449.xml"/><Relationship Id="rId64" Type="http://schemas.openxmlformats.org/officeDocument/2006/relationships/customXml" Target="../ink/ink457.xml"/><Relationship Id="rId69" Type="http://schemas.openxmlformats.org/officeDocument/2006/relationships/image" Target="../media/image473.png"/><Relationship Id="rId113" Type="http://schemas.openxmlformats.org/officeDocument/2006/relationships/image" Target="../media/image494.png"/><Relationship Id="rId118" Type="http://schemas.openxmlformats.org/officeDocument/2006/relationships/customXml" Target="../ink/ink484.xml"/><Relationship Id="rId134" Type="http://schemas.openxmlformats.org/officeDocument/2006/relationships/customXml" Target="../ink/ink492.xml"/><Relationship Id="rId139" Type="http://schemas.openxmlformats.org/officeDocument/2006/relationships/image" Target="../media/image507.png"/><Relationship Id="rId80" Type="http://schemas.openxmlformats.org/officeDocument/2006/relationships/customXml" Target="../ink/ink465.xml"/><Relationship Id="rId85" Type="http://schemas.openxmlformats.org/officeDocument/2006/relationships/image" Target="../media/image481.png"/><Relationship Id="rId150" Type="http://schemas.openxmlformats.org/officeDocument/2006/relationships/customXml" Target="../ink/ink500.xml"/><Relationship Id="rId155" Type="http://schemas.openxmlformats.org/officeDocument/2006/relationships/image" Target="../media/image515.png"/><Relationship Id="rId12" Type="http://schemas.openxmlformats.org/officeDocument/2006/relationships/customXml" Target="../ink/ink431.xml"/><Relationship Id="rId17" Type="http://schemas.openxmlformats.org/officeDocument/2006/relationships/image" Target="../media/image447.png"/><Relationship Id="rId33" Type="http://schemas.openxmlformats.org/officeDocument/2006/relationships/image" Target="../media/image455.png"/><Relationship Id="rId38" Type="http://schemas.openxmlformats.org/officeDocument/2006/relationships/customXml" Target="../ink/ink444.xml"/><Relationship Id="rId59" Type="http://schemas.openxmlformats.org/officeDocument/2006/relationships/image" Target="../media/image468.png"/><Relationship Id="rId103" Type="http://schemas.openxmlformats.org/officeDocument/2006/relationships/image" Target="../media/image490.png"/><Relationship Id="rId108" Type="http://schemas.openxmlformats.org/officeDocument/2006/relationships/customXml" Target="../ink/ink479.xml"/><Relationship Id="rId124" Type="http://schemas.openxmlformats.org/officeDocument/2006/relationships/customXml" Target="../ink/ink487.xml"/><Relationship Id="rId129" Type="http://schemas.openxmlformats.org/officeDocument/2006/relationships/image" Target="../media/image502.png"/><Relationship Id="rId54" Type="http://schemas.openxmlformats.org/officeDocument/2006/relationships/customXml" Target="../ink/ink452.xml"/><Relationship Id="rId70" Type="http://schemas.openxmlformats.org/officeDocument/2006/relationships/customXml" Target="../ink/ink460.xml"/><Relationship Id="rId75" Type="http://schemas.openxmlformats.org/officeDocument/2006/relationships/image" Target="../media/image476.png"/><Relationship Id="rId91" Type="http://schemas.openxmlformats.org/officeDocument/2006/relationships/image" Target="../media/image484.png"/><Relationship Id="rId96" Type="http://schemas.openxmlformats.org/officeDocument/2006/relationships/customXml" Target="../ink/ink473.xml"/><Relationship Id="rId140" Type="http://schemas.openxmlformats.org/officeDocument/2006/relationships/customXml" Target="../ink/ink495.xml"/><Relationship Id="rId145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Relationship Id="rId23" Type="http://schemas.openxmlformats.org/officeDocument/2006/relationships/image" Target="../media/image450.png"/><Relationship Id="rId28" Type="http://schemas.openxmlformats.org/officeDocument/2006/relationships/customXml" Target="../ink/ink439.xml"/><Relationship Id="rId49" Type="http://schemas.openxmlformats.org/officeDocument/2006/relationships/image" Target="../media/image463.png"/><Relationship Id="rId114" Type="http://schemas.openxmlformats.org/officeDocument/2006/relationships/customXml" Target="../ink/ink482.xml"/><Relationship Id="rId119" Type="http://schemas.openxmlformats.org/officeDocument/2006/relationships/image" Target="../media/image497.png"/><Relationship Id="rId44" Type="http://schemas.openxmlformats.org/officeDocument/2006/relationships/customXml" Target="../ink/ink447.xml"/><Relationship Id="rId60" Type="http://schemas.openxmlformats.org/officeDocument/2006/relationships/customXml" Target="../ink/ink455.xml"/><Relationship Id="rId65" Type="http://schemas.openxmlformats.org/officeDocument/2006/relationships/image" Target="../media/image471.png"/><Relationship Id="rId81" Type="http://schemas.openxmlformats.org/officeDocument/2006/relationships/image" Target="../media/image479.png"/><Relationship Id="rId86" Type="http://schemas.openxmlformats.org/officeDocument/2006/relationships/customXml" Target="../ink/ink468.xml"/><Relationship Id="rId130" Type="http://schemas.openxmlformats.org/officeDocument/2006/relationships/customXml" Target="../ink/ink490.xml"/><Relationship Id="rId135" Type="http://schemas.openxmlformats.org/officeDocument/2006/relationships/image" Target="../media/image505.png"/><Relationship Id="rId151" Type="http://schemas.openxmlformats.org/officeDocument/2006/relationships/image" Target="../media/image513.png"/><Relationship Id="rId13" Type="http://schemas.openxmlformats.org/officeDocument/2006/relationships/image" Target="../media/image445.png"/><Relationship Id="rId18" Type="http://schemas.openxmlformats.org/officeDocument/2006/relationships/customXml" Target="../ink/ink434.xml"/><Relationship Id="rId39" Type="http://schemas.openxmlformats.org/officeDocument/2006/relationships/image" Target="../media/image458.png"/><Relationship Id="rId109" Type="http://schemas.openxmlformats.org/officeDocument/2006/relationships/image" Target="../media/image492.png"/><Relationship Id="rId34" Type="http://schemas.openxmlformats.org/officeDocument/2006/relationships/customXml" Target="../ink/ink442.xml"/><Relationship Id="rId50" Type="http://schemas.openxmlformats.org/officeDocument/2006/relationships/customXml" Target="../ink/ink450.xml"/><Relationship Id="rId55" Type="http://schemas.openxmlformats.org/officeDocument/2006/relationships/image" Target="../media/image466.png"/><Relationship Id="rId76" Type="http://schemas.openxmlformats.org/officeDocument/2006/relationships/customXml" Target="../ink/ink463.xml"/><Relationship Id="rId97" Type="http://schemas.openxmlformats.org/officeDocument/2006/relationships/image" Target="../media/image487.png"/><Relationship Id="rId104" Type="http://schemas.openxmlformats.org/officeDocument/2006/relationships/customXml" Target="../ink/ink477.xml"/><Relationship Id="rId120" Type="http://schemas.openxmlformats.org/officeDocument/2006/relationships/customXml" Target="../ink/ink485.xml"/><Relationship Id="rId125" Type="http://schemas.openxmlformats.org/officeDocument/2006/relationships/image" Target="../media/image500.png"/><Relationship Id="rId141" Type="http://schemas.openxmlformats.org/officeDocument/2006/relationships/image" Target="../media/image508.png"/><Relationship Id="rId146" Type="http://schemas.openxmlformats.org/officeDocument/2006/relationships/customXml" Target="../ink/ink498.xml"/><Relationship Id="rId7" Type="http://schemas.openxmlformats.org/officeDocument/2006/relationships/image" Target="../media/image318.png"/><Relationship Id="rId71" Type="http://schemas.openxmlformats.org/officeDocument/2006/relationships/image" Target="../media/image474.png"/><Relationship Id="rId92" Type="http://schemas.openxmlformats.org/officeDocument/2006/relationships/customXml" Target="../ink/ink471.xml"/><Relationship Id="rId2" Type="http://schemas.openxmlformats.org/officeDocument/2006/relationships/image" Target="../media/image17.png"/><Relationship Id="rId29" Type="http://schemas.openxmlformats.org/officeDocument/2006/relationships/image" Target="../media/image453.png"/><Relationship Id="rId24" Type="http://schemas.openxmlformats.org/officeDocument/2006/relationships/customXml" Target="../ink/ink437.xml"/><Relationship Id="rId40" Type="http://schemas.openxmlformats.org/officeDocument/2006/relationships/customXml" Target="../ink/ink445.xml"/><Relationship Id="rId45" Type="http://schemas.openxmlformats.org/officeDocument/2006/relationships/image" Target="../media/image461.png"/><Relationship Id="rId66" Type="http://schemas.openxmlformats.org/officeDocument/2006/relationships/customXml" Target="../ink/ink458.xml"/><Relationship Id="rId87" Type="http://schemas.openxmlformats.org/officeDocument/2006/relationships/image" Target="../media/image482.png"/><Relationship Id="rId110" Type="http://schemas.openxmlformats.org/officeDocument/2006/relationships/customXml" Target="../ink/ink480.xml"/><Relationship Id="rId115" Type="http://schemas.openxmlformats.org/officeDocument/2006/relationships/image" Target="../media/image495.png"/><Relationship Id="rId131" Type="http://schemas.openxmlformats.org/officeDocument/2006/relationships/image" Target="../media/image503.png"/><Relationship Id="rId136" Type="http://schemas.openxmlformats.org/officeDocument/2006/relationships/customXml" Target="../ink/ink493.xml"/><Relationship Id="rId61" Type="http://schemas.openxmlformats.org/officeDocument/2006/relationships/image" Target="../media/image469.png"/><Relationship Id="rId82" Type="http://schemas.openxmlformats.org/officeDocument/2006/relationships/customXml" Target="../ink/ink466.xml"/><Relationship Id="rId152" Type="http://schemas.openxmlformats.org/officeDocument/2006/relationships/customXml" Target="../ink/ink501.xml"/><Relationship Id="rId19" Type="http://schemas.openxmlformats.org/officeDocument/2006/relationships/image" Target="../media/image448.png"/><Relationship Id="rId14" Type="http://schemas.openxmlformats.org/officeDocument/2006/relationships/customXml" Target="../ink/ink432.xml"/><Relationship Id="rId30" Type="http://schemas.openxmlformats.org/officeDocument/2006/relationships/customXml" Target="../ink/ink440.xml"/><Relationship Id="rId35" Type="http://schemas.openxmlformats.org/officeDocument/2006/relationships/image" Target="../media/image456.png"/><Relationship Id="rId56" Type="http://schemas.openxmlformats.org/officeDocument/2006/relationships/customXml" Target="../ink/ink453.xml"/><Relationship Id="rId77" Type="http://schemas.openxmlformats.org/officeDocument/2006/relationships/image" Target="../media/image477.png"/><Relationship Id="rId100" Type="http://schemas.openxmlformats.org/officeDocument/2006/relationships/customXml" Target="../ink/ink475.xml"/><Relationship Id="rId105" Type="http://schemas.openxmlformats.org/officeDocument/2006/relationships/image" Target="../media/image257.png"/><Relationship Id="rId126" Type="http://schemas.openxmlformats.org/officeDocument/2006/relationships/customXml" Target="../ink/ink488.xml"/><Relationship Id="rId147" Type="http://schemas.openxmlformats.org/officeDocument/2006/relationships/image" Target="../media/image511.png"/><Relationship Id="rId8" Type="http://schemas.openxmlformats.org/officeDocument/2006/relationships/customXml" Target="../ink/ink429.xml"/><Relationship Id="rId51" Type="http://schemas.openxmlformats.org/officeDocument/2006/relationships/image" Target="../media/image464.png"/><Relationship Id="rId72" Type="http://schemas.openxmlformats.org/officeDocument/2006/relationships/customXml" Target="../ink/ink461.xml"/><Relationship Id="rId93" Type="http://schemas.openxmlformats.org/officeDocument/2006/relationships/image" Target="../media/image485.png"/><Relationship Id="rId98" Type="http://schemas.openxmlformats.org/officeDocument/2006/relationships/customXml" Target="../ink/ink474.xml"/><Relationship Id="rId121" Type="http://schemas.openxmlformats.org/officeDocument/2006/relationships/image" Target="../media/image498.png"/><Relationship Id="rId142" Type="http://schemas.openxmlformats.org/officeDocument/2006/relationships/customXml" Target="../ink/ink496.xml"/><Relationship Id="rId3" Type="http://schemas.openxmlformats.org/officeDocument/2006/relationships/image" Target="../media/image18.png"/><Relationship Id="rId25" Type="http://schemas.openxmlformats.org/officeDocument/2006/relationships/image" Target="../media/image451.png"/><Relationship Id="rId46" Type="http://schemas.openxmlformats.org/officeDocument/2006/relationships/customXml" Target="../ink/ink448.xml"/><Relationship Id="rId67" Type="http://schemas.openxmlformats.org/officeDocument/2006/relationships/image" Target="../media/image472.png"/><Relationship Id="rId116" Type="http://schemas.openxmlformats.org/officeDocument/2006/relationships/customXml" Target="../ink/ink483.xml"/><Relationship Id="rId137" Type="http://schemas.openxmlformats.org/officeDocument/2006/relationships/image" Target="../media/image506.png"/><Relationship Id="rId20" Type="http://schemas.openxmlformats.org/officeDocument/2006/relationships/customXml" Target="../ink/ink435.xml"/><Relationship Id="rId41" Type="http://schemas.openxmlformats.org/officeDocument/2006/relationships/image" Target="../media/image459.png"/><Relationship Id="rId62" Type="http://schemas.openxmlformats.org/officeDocument/2006/relationships/customXml" Target="../ink/ink456.xml"/><Relationship Id="rId83" Type="http://schemas.openxmlformats.org/officeDocument/2006/relationships/image" Target="../media/image480.png"/><Relationship Id="rId88" Type="http://schemas.openxmlformats.org/officeDocument/2006/relationships/customXml" Target="../ink/ink469.xml"/><Relationship Id="rId111" Type="http://schemas.openxmlformats.org/officeDocument/2006/relationships/image" Target="../media/image493.png"/><Relationship Id="rId132" Type="http://schemas.openxmlformats.org/officeDocument/2006/relationships/customXml" Target="../ink/ink491.xml"/><Relationship Id="rId153" Type="http://schemas.openxmlformats.org/officeDocument/2006/relationships/image" Target="../media/image514.png"/><Relationship Id="rId15" Type="http://schemas.openxmlformats.org/officeDocument/2006/relationships/image" Target="../media/image446.png"/><Relationship Id="rId36" Type="http://schemas.openxmlformats.org/officeDocument/2006/relationships/customXml" Target="../ink/ink443.xml"/><Relationship Id="rId57" Type="http://schemas.openxmlformats.org/officeDocument/2006/relationships/image" Target="../media/image467.png"/><Relationship Id="rId106" Type="http://schemas.openxmlformats.org/officeDocument/2006/relationships/customXml" Target="../ink/ink478.xml"/><Relationship Id="rId127" Type="http://schemas.openxmlformats.org/officeDocument/2006/relationships/image" Target="../media/image501.png"/><Relationship Id="rId10" Type="http://schemas.openxmlformats.org/officeDocument/2006/relationships/customXml" Target="../ink/ink430.xml"/><Relationship Id="rId31" Type="http://schemas.openxmlformats.org/officeDocument/2006/relationships/image" Target="../media/image454.png"/><Relationship Id="rId52" Type="http://schemas.openxmlformats.org/officeDocument/2006/relationships/customXml" Target="../ink/ink451.xml"/><Relationship Id="rId73" Type="http://schemas.openxmlformats.org/officeDocument/2006/relationships/image" Target="../media/image475.png"/><Relationship Id="rId78" Type="http://schemas.openxmlformats.org/officeDocument/2006/relationships/customXml" Target="../ink/ink464.xml"/><Relationship Id="rId94" Type="http://schemas.openxmlformats.org/officeDocument/2006/relationships/customXml" Target="../ink/ink472.xml"/><Relationship Id="rId99" Type="http://schemas.openxmlformats.org/officeDocument/2006/relationships/image" Target="../media/image488.png"/><Relationship Id="rId101" Type="http://schemas.openxmlformats.org/officeDocument/2006/relationships/image" Target="../media/image489.png"/><Relationship Id="rId122" Type="http://schemas.openxmlformats.org/officeDocument/2006/relationships/customXml" Target="../ink/ink486.xml"/><Relationship Id="rId143" Type="http://schemas.openxmlformats.org/officeDocument/2006/relationships/image" Target="../media/image509.png"/><Relationship Id="rId148" Type="http://schemas.openxmlformats.org/officeDocument/2006/relationships/customXml" Target="../ink/ink499.xml"/><Relationship Id="rId4" Type="http://schemas.openxmlformats.org/officeDocument/2006/relationships/image" Target="../media/image315.png"/><Relationship Id="rId9" Type="http://schemas.openxmlformats.org/officeDocument/2006/relationships/image" Target="../media/image443.png"/><Relationship Id="rId26" Type="http://schemas.openxmlformats.org/officeDocument/2006/relationships/customXml" Target="../ink/ink438.xml"/><Relationship Id="rId47" Type="http://schemas.openxmlformats.org/officeDocument/2006/relationships/image" Target="../media/image462.png"/><Relationship Id="rId68" Type="http://schemas.openxmlformats.org/officeDocument/2006/relationships/customXml" Target="../ink/ink459.xml"/><Relationship Id="rId89" Type="http://schemas.openxmlformats.org/officeDocument/2006/relationships/image" Target="../media/image483.png"/><Relationship Id="rId112" Type="http://schemas.openxmlformats.org/officeDocument/2006/relationships/customXml" Target="../ink/ink481.xml"/><Relationship Id="rId133" Type="http://schemas.openxmlformats.org/officeDocument/2006/relationships/image" Target="../media/image504.png"/><Relationship Id="rId154" Type="http://schemas.openxmlformats.org/officeDocument/2006/relationships/customXml" Target="../ink/ink502.xml"/><Relationship Id="rId16" Type="http://schemas.openxmlformats.org/officeDocument/2006/relationships/customXml" Target="../ink/ink433.xml"/><Relationship Id="rId37" Type="http://schemas.openxmlformats.org/officeDocument/2006/relationships/image" Target="../media/image457.png"/><Relationship Id="rId58" Type="http://schemas.openxmlformats.org/officeDocument/2006/relationships/customXml" Target="../ink/ink454.xml"/><Relationship Id="rId79" Type="http://schemas.openxmlformats.org/officeDocument/2006/relationships/image" Target="../media/image478.png"/><Relationship Id="rId102" Type="http://schemas.openxmlformats.org/officeDocument/2006/relationships/customXml" Target="../ink/ink476.xml"/><Relationship Id="rId123" Type="http://schemas.openxmlformats.org/officeDocument/2006/relationships/image" Target="../media/image499.png"/><Relationship Id="rId144" Type="http://schemas.openxmlformats.org/officeDocument/2006/relationships/customXml" Target="../ink/ink497.xml"/><Relationship Id="rId90" Type="http://schemas.openxmlformats.org/officeDocument/2006/relationships/customXml" Target="../ink/ink47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17.png"/><Relationship Id="rId7" Type="http://schemas.openxmlformats.org/officeDocument/2006/relationships/image" Target="../media/image317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6.png"/><Relationship Id="rId21" Type="http://schemas.openxmlformats.org/officeDocument/2006/relationships/customXml" Target="../ink/ink509.xml"/><Relationship Id="rId42" Type="http://schemas.openxmlformats.org/officeDocument/2006/relationships/image" Target="../media/image534.png"/><Relationship Id="rId47" Type="http://schemas.openxmlformats.org/officeDocument/2006/relationships/customXml" Target="../ink/ink522.xml"/><Relationship Id="rId63" Type="http://schemas.openxmlformats.org/officeDocument/2006/relationships/customXml" Target="../ink/ink530.xml"/><Relationship Id="rId68" Type="http://schemas.openxmlformats.org/officeDocument/2006/relationships/image" Target="../media/image547.png"/><Relationship Id="rId84" Type="http://schemas.openxmlformats.org/officeDocument/2006/relationships/image" Target="../media/image555.png"/><Relationship Id="rId89" Type="http://schemas.openxmlformats.org/officeDocument/2006/relationships/customXml" Target="../ink/ink543.xml"/><Relationship Id="rId16" Type="http://schemas.openxmlformats.org/officeDocument/2006/relationships/image" Target="../media/image521.png"/><Relationship Id="rId11" Type="http://schemas.openxmlformats.org/officeDocument/2006/relationships/customXml" Target="../ink/ink504.xml"/><Relationship Id="rId32" Type="http://schemas.openxmlformats.org/officeDocument/2006/relationships/image" Target="../media/image529.png"/><Relationship Id="rId37" Type="http://schemas.openxmlformats.org/officeDocument/2006/relationships/customXml" Target="../ink/ink517.xml"/><Relationship Id="rId53" Type="http://schemas.openxmlformats.org/officeDocument/2006/relationships/customXml" Target="../ink/ink525.xml"/><Relationship Id="rId58" Type="http://schemas.openxmlformats.org/officeDocument/2006/relationships/image" Target="../media/image542.png"/><Relationship Id="rId74" Type="http://schemas.openxmlformats.org/officeDocument/2006/relationships/image" Target="../media/image550.png"/><Relationship Id="rId79" Type="http://schemas.openxmlformats.org/officeDocument/2006/relationships/customXml" Target="../ink/ink538.xml"/><Relationship Id="rId5" Type="http://schemas.openxmlformats.org/officeDocument/2006/relationships/image" Target="../media/image315.png"/><Relationship Id="rId90" Type="http://schemas.openxmlformats.org/officeDocument/2006/relationships/image" Target="../media/image558.png"/><Relationship Id="rId14" Type="http://schemas.openxmlformats.org/officeDocument/2006/relationships/image" Target="../media/image520.png"/><Relationship Id="rId22" Type="http://schemas.openxmlformats.org/officeDocument/2006/relationships/image" Target="../media/image524.png"/><Relationship Id="rId27" Type="http://schemas.openxmlformats.org/officeDocument/2006/relationships/customXml" Target="../ink/ink512.xml"/><Relationship Id="rId30" Type="http://schemas.openxmlformats.org/officeDocument/2006/relationships/image" Target="../media/image528.png"/><Relationship Id="rId35" Type="http://schemas.openxmlformats.org/officeDocument/2006/relationships/customXml" Target="../ink/ink516.xml"/><Relationship Id="rId43" Type="http://schemas.openxmlformats.org/officeDocument/2006/relationships/customXml" Target="../ink/ink520.xml"/><Relationship Id="rId48" Type="http://schemas.openxmlformats.org/officeDocument/2006/relationships/image" Target="../media/image537.png"/><Relationship Id="rId56" Type="http://schemas.openxmlformats.org/officeDocument/2006/relationships/image" Target="../media/image541.png"/><Relationship Id="rId64" Type="http://schemas.openxmlformats.org/officeDocument/2006/relationships/image" Target="../media/image545.png"/><Relationship Id="rId69" Type="http://schemas.openxmlformats.org/officeDocument/2006/relationships/customXml" Target="../ink/ink533.xml"/><Relationship Id="rId77" Type="http://schemas.openxmlformats.org/officeDocument/2006/relationships/customXml" Target="../ink/ink537.xml"/><Relationship Id="rId8" Type="http://schemas.openxmlformats.org/officeDocument/2006/relationships/image" Target="../media/image318.png"/><Relationship Id="rId51" Type="http://schemas.openxmlformats.org/officeDocument/2006/relationships/customXml" Target="../ink/ink524.xml"/><Relationship Id="rId72" Type="http://schemas.openxmlformats.org/officeDocument/2006/relationships/image" Target="../media/image549.png"/><Relationship Id="rId80" Type="http://schemas.openxmlformats.org/officeDocument/2006/relationships/image" Target="../media/image553.png"/><Relationship Id="rId85" Type="http://schemas.openxmlformats.org/officeDocument/2006/relationships/customXml" Target="../ink/ink541.xml"/><Relationship Id="rId3" Type="http://schemas.openxmlformats.org/officeDocument/2006/relationships/image" Target="../media/image17.png"/><Relationship Id="rId12" Type="http://schemas.openxmlformats.org/officeDocument/2006/relationships/image" Target="../media/image519.png"/><Relationship Id="rId17" Type="http://schemas.openxmlformats.org/officeDocument/2006/relationships/customXml" Target="../ink/ink507.xml"/><Relationship Id="rId25" Type="http://schemas.openxmlformats.org/officeDocument/2006/relationships/customXml" Target="../ink/ink511.xml"/><Relationship Id="rId33" Type="http://schemas.openxmlformats.org/officeDocument/2006/relationships/customXml" Target="../ink/ink515.xml"/><Relationship Id="rId38" Type="http://schemas.openxmlformats.org/officeDocument/2006/relationships/image" Target="../media/image532.png"/><Relationship Id="rId46" Type="http://schemas.openxmlformats.org/officeDocument/2006/relationships/image" Target="../media/image536.png"/><Relationship Id="rId59" Type="http://schemas.openxmlformats.org/officeDocument/2006/relationships/customXml" Target="../ink/ink528.xml"/><Relationship Id="rId67" Type="http://schemas.openxmlformats.org/officeDocument/2006/relationships/customXml" Target="../ink/ink532.xml"/><Relationship Id="rId20" Type="http://schemas.openxmlformats.org/officeDocument/2006/relationships/image" Target="../media/image523.png"/><Relationship Id="rId41" Type="http://schemas.openxmlformats.org/officeDocument/2006/relationships/customXml" Target="../ink/ink519.xml"/><Relationship Id="rId54" Type="http://schemas.openxmlformats.org/officeDocument/2006/relationships/image" Target="../media/image540.png"/><Relationship Id="rId62" Type="http://schemas.openxmlformats.org/officeDocument/2006/relationships/image" Target="../media/image544.png"/><Relationship Id="rId70" Type="http://schemas.openxmlformats.org/officeDocument/2006/relationships/image" Target="../media/image548.png"/><Relationship Id="rId75" Type="http://schemas.openxmlformats.org/officeDocument/2006/relationships/customXml" Target="../ink/ink536.xml"/><Relationship Id="rId83" Type="http://schemas.openxmlformats.org/officeDocument/2006/relationships/customXml" Target="../ink/ink540.xml"/><Relationship Id="rId88" Type="http://schemas.openxmlformats.org/officeDocument/2006/relationships/image" Target="../media/image5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png"/><Relationship Id="rId15" Type="http://schemas.openxmlformats.org/officeDocument/2006/relationships/customXml" Target="../ink/ink506.xml"/><Relationship Id="rId23" Type="http://schemas.openxmlformats.org/officeDocument/2006/relationships/customXml" Target="../ink/ink510.xml"/><Relationship Id="rId28" Type="http://schemas.openxmlformats.org/officeDocument/2006/relationships/image" Target="../media/image527.png"/><Relationship Id="rId36" Type="http://schemas.openxmlformats.org/officeDocument/2006/relationships/image" Target="../media/image531.png"/><Relationship Id="rId49" Type="http://schemas.openxmlformats.org/officeDocument/2006/relationships/customXml" Target="../ink/ink523.xml"/><Relationship Id="rId57" Type="http://schemas.openxmlformats.org/officeDocument/2006/relationships/customXml" Target="../ink/ink527.xml"/><Relationship Id="rId10" Type="http://schemas.openxmlformats.org/officeDocument/2006/relationships/image" Target="../media/image518.png"/><Relationship Id="rId31" Type="http://schemas.openxmlformats.org/officeDocument/2006/relationships/customXml" Target="../ink/ink514.xml"/><Relationship Id="rId44" Type="http://schemas.openxmlformats.org/officeDocument/2006/relationships/image" Target="../media/image535.png"/><Relationship Id="rId52" Type="http://schemas.openxmlformats.org/officeDocument/2006/relationships/image" Target="../media/image539.png"/><Relationship Id="rId60" Type="http://schemas.openxmlformats.org/officeDocument/2006/relationships/image" Target="../media/image543.png"/><Relationship Id="rId65" Type="http://schemas.openxmlformats.org/officeDocument/2006/relationships/customXml" Target="../ink/ink531.xml"/><Relationship Id="rId73" Type="http://schemas.openxmlformats.org/officeDocument/2006/relationships/customXml" Target="../ink/ink535.xml"/><Relationship Id="rId78" Type="http://schemas.openxmlformats.org/officeDocument/2006/relationships/image" Target="../media/image552.png"/><Relationship Id="rId81" Type="http://schemas.openxmlformats.org/officeDocument/2006/relationships/customXml" Target="../ink/ink539.xml"/><Relationship Id="rId86" Type="http://schemas.openxmlformats.org/officeDocument/2006/relationships/image" Target="../media/image556.png"/><Relationship Id="rId4" Type="http://schemas.openxmlformats.org/officeDocument/2006/relationships/image" Target="../media/image18.png"/><Relationship Id="rId9" Type="http://schemas.openxmlformats.org/officeDocument/2006/relationships/customXml" Target="../ink/ink503.xml"/><Relationship Id="rId13" Type="http://schemas.openxmlformats.org/officeDocument/2006/relationships/customXml" Target="../ink/ink505.xml"/><Relationship Id="rId18" Type="http://schemas.openxmlformats.org/officeDocument/2006/relationships/image" Target="../media/image522.png"/><Relationship Id="rId39" Type="http://schemas.openxmlformats.org/officeDocument/2006/relationships/customXml" Target="../ink/ink518.xml"/><Relationship Id="rId34" Type="http://schemas.openxmlformats.org/officeDocument/2006/relationships/image" Target="../media/image530.png"/><Relationship Id="rId50" Type="http://schemas.openxmlformats.org/officeDocument/2006/relationships/image" Target="../media/image538.png"/><Relationship Id="rId55" Type="http://schemas.openxmlformats.org/officeDocument/2006/relationships/customXml" Target="../ink/ink526.xml"/><Relationship Id="rId76" Type="http://schemas.openxmlformats.org/officeDocument/2006/relationships/image" Target="../media/image551.png"/><Relationship Id="rId7" Type="http://schemas.openxmlformats.org/officeDocument/2006/relationships/image" Target="../media/image317.png"/><Relationship Id="rId71" Type="http://schemas.openxmlformats.org/officeDocument/2006/relationships/customXml" Target="../ink/ink534.xml"/><Relationship Id="rId2" Type="http://schemas.openxmlformats.org/officeDocument/2006/relationships/image" Target="../media/image20.gif"/><Relationship Id="rId29" Type="http://schemas.openxmlformats.org/officeDocument/2006/relationships/customXml" Target="../ink/ink513.xml"/><Relationship Id="rId24" Type="http://schemas.openxmlformats.org/officeDocument/2006/relationships/image" Target="../media/image525.png"/><Relationship Id="rId40" Type="http://schemas.openxmlformats.org/officeDocument/2006/relationships/image" Target="../media/image533.png"/><Relationship Id="rId45" Type="http://schemas.openxmlformats.org/officeDocument/2006/relationships/customXml" Target="../ink/ink521.xml"/><Relationship Id="rId66" Type="http://schemas.openxmlformats.org/officeDocument/2006/relationships/image" Target="../media/image546.png"/><Relationship Id="rId87" Type="http://schemas.openxmlformats.org/officeDocument/2006/relationships/customXml" Target="../ink/ink542.xml"/><Relationship Id="rId61" Type="http://schemas.openxmlformats.org/officeDocument/2006/relationships/customXml" Target="../ink/ink529.xml"/><Relationship Id="rId82" Type="http://schemas.openxmlformats.org/officeDocument/2006/relationships/image" Target="../media/image554.png"/><Relationship Id="rId19" Type="http://schemas.openxmlformats.org/officeDocument/2006/relationships/customXml" Target="../ink/ink508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5.png"/><Relationship Id="rId299" Type="http://schemas.openxmlformats.org/officeDocument/2006/relationships/image" Target="../media/image705.png"/><Relationship Id="rId21" Type="http://schemas.openxmlformats.org/officeDocument/2006/relationships/image" Target="../media/image567.png"/><Relationship Id="rId63" Type="http://schemas.openxmlformats.org/officeDocument/2006/relationships/image" Target="../media/image588.png"/><Relationship Id="rId159" Type="http://schemas.openxmlformats.org/officeDocument/2006/relationships/image" Target="../media/image636.png"/><Relationship Id="rId324" Type="http://schemas.openxmlformats.org/officeDocument/2006/relationships/customXml" Target="../ink/ink704.xml"/><Relationship Id="rId366" Type="http://schemas.openxmlformats.org/officeDocument/2006/relationships/customXml" Target="../ink/ink725.xml"/><Relationship Id="rId170" Type="http://schemas.openxmlformats.org/officeDocument/2006/relationships/customXml" Target="../ink/ink627.xml"/><Relationship Id="rId226" Type="http://schemas.openxmlformats.org/officeDocument/2006/relationships/customXml" Target="../ink/ink655.xml"/><Relationship Id="rId268" Type="http://schemas.openxmlformats.org/officeDocument/2006/relationships/customXml" Target="../ink/ink676.xml"/><Relationship Id="rId32" Type="http://schemas.openxmlformats.org/officeDocument/2006/relationships/customXml" Target="../ink/ink558.xml"/><Relationship Id="rId74" Type="http://schemas.openxmlformats.org/officeDocument/2006/relationships/customXml" Target="../ink/ink579.xml"/><Relationship Id="rId128" Type="http://schemas.openxmlformats.org/officeDocument/2006/relationships/customXml" Target="../ink/ink606.xml"/><Relationship Id="rId335" Type="http://schemas.openxmlformats.org/officeDocument/2006/relationships/image" Target="../media/image723.png"/><Relationship Id="rId5" Type="http://schemas.openxmlformats.org/officeDocument/2006/relationships/image" Target="../media/image559.png"/><Relationship Id="rId181" Type="http://schemas.openxmlformats.org/officeDocument/2006/relationships/image" Target="../media/image647.png"/><Relationship Id="rId237" Type="http://schemas.openxmlformats.org/officeDocument/2006/relationships/image" Target="../media/image80.png"/><Relationship Id="rId279" Type="http://schemas.openxmlformats.org/officeDocument/2006/relationships/image" Target="../media/image695.png"/><Relationship Id="rId43" Type="http://schemas.openxmlformats.org/officeDocument/2006/relationships/image" Target="../media/image578.png"/><Relationship Id="rId139" Type="http://schemas.openxmlformats.org/officeDocument/2006/relationships/image" Target="../media/image626.png"/><Relationship Id="rId290" Type="http://schemas.openxmlformats.org/officeDocument/2006/relationships/customXml" Target="../ink/ink687.xml"/><Relationship Id="rId304" Type="http://schemas.openxmlformats.org/officeDocument/2006/relationships/customXml" Target="../ink/ink694.xml"/><Relationship Id="rId346" Type="http://schemas.openxmlformats.org/officeDocument/2006/relationships/customXml" Target="../ink/ink715.xml"/><Relationship Id="rId85" Type="http://schemas.openxmlformats.org/officeDocument/2006/relationships/image" Target="../media/image599.png"/><Relationship Id="rId150" Type="http://schemas.openxmlformats.org/officeDocument/2006/relationships/customXml" Target="../ink/ink617.xml"/><Relationship Id="rId192" Type="http://schemas.openxmlformats.org/officeDocument/2006/relationships/customXml" Target="../ink/ink638.xml"/><Relationship Id="rId206" Type="http://schemas.openxmlformats.org/officeDocument/2006/relationships/customXml" Target="../ink/ink645.xml"/><Relationship Id="rId248" Type="http://schemas.openxmlformats.org/officeDocument/2006/relationships/customXml" Target="../ink/ink666.xml"/><Relationship Id="rId12" Type="http://schemas.openxmlformats.org/officeDocument/2006/relationships/customXml" Target="../ink/ink548.xml"/><Relationship Id="rId108" Type="http://schemas.openxmlformats.org/officeDocument/2006/relationships/customXml" Target="../ink/ink596.xml"/><Relationship Id="rId315" Type="http://schemas.openxmlformats.org/officeDocument/2006/relationships/image" Target="../media/image713.png"/><Relationship Id="rId357" Type="http://schemas.openxmlformats.org/officeDocument/2006/relationships/image" Target="../media/image733.png"/><Relationship Id="rId54" Type="http://schemas.openxmlformats.org/officeDocument/2006/relationships/customXml" Target="../ink/ink569.xml"/><Relationship Id="rId96" Type="http://schemas.openxmlformats.org/officeDocument/2006/relationships/customXml" Target="../ink/ink590.xml"/><Relationship Id="rId161" Type="http://schemas.openxmlformats.org/officeDocument/2006/relationships/image" Target="../media/image637.png"/><Relationship Id="rId217" Type="http://schemas.openxmlformats.org/officeDocument/2006/relationships/image" Target="../media/image665.png"/><Relationship Id="rId259" Type="http://schemas.openxmlformats.org/officeDocument/2006/relationships/image" Target="../media/image685.png"/><Relationship Id="rId23" Type="http://schemas.openxmlformats.org/officeDocument/2006/relationships/image" Target="../media/image568.png"/><Relationship Id="rId119" Type="http://schemas.openxmlformats.org/officeDocument/2006/relationships/image" Target="../media/image616.png"/><Relationship Id="rId270" Type="http://schemas.openxmlformats.org/officeDocument/2006/relationships/customXml" Target="../ink/ink677.xml"/><Relationship Id="rId326" Type="http://schemas.openxmlformats.org/officeDocument/2006/relationships/customXml" Target="../ink/ink705.xml"/><Relationship Id="rId65" Type="http://schemas.openxmlformats.org/officeDocument/2006/relationships/image" Target="../media/image589.png"/><Relationship Id="rId130" Type="http://schemas.openxmlformats.org/officeDocument/2006/relationships/customXml" Target="../ink/ink607.xml"/><Relationship Id="rId172" Type="http://schemas.openxmlformats.org/officeDocument/2006/relationships/customXml" Target="../ink/ink628.xml"/><Relationship Id="rId228" Type="http://schemas.openxmlformats.org/officeDocument/2006/relationships/customXml" Target="../ink/ink656.xml"/><Relationship Id="rId281" Type="http://schemas.openxmlformats.org/officeDocument/2006/relationships/image" Target="../media/image696.png"/><Relationship Id="rId337" Type="http://schemas.openxmlformats.org/officeDocument/2006/relationships/image" Target="../media/image724.png"/><Relationship Id="rId34" Type="http://schemas.openxmlformats.org/officeDocument/2006/relationships/customXml" Target="../ink/ink559.xml"/><Relationship Id="rId76" Type="http://schemas.openxmlformats.org/officeDocument/2006/relationships/customXml" Target="../ink/ink580.xml"/><Relationship Id="rId141" Type="http://schemas.openxmlformats.org/officeDocument/2006/relationships/image" Target="../media/image627.png"/><Relationship Id="rId7" Type="http://schemas.openxmlformats.org/officeDocument/2006/relationships/image" Target="../media/image560.png"/><Relationship Id="rId183" Type="http://schemas.openxmlformats.org/officeDocument/2006/relationships/image" Target="../media/image648.png"/><Relationship Id="rId239" Type="http://schemas.openxmlformats.org/officeDocument/2006/relationships/image" Target="../media/image675.png"/><Relationship Id="rId250" Type="http://schemas.openxmlformats.org/officeDocument/2006/relationships/customXml" Target="../ink/ink667.xml"/><Relationship Id="rId292" Type="http://schemas.openxmlformats.org/officeDocument/2006/relationships/customXml" Target="../ink/ink688.xml"/><Relationship Id="rId306" Type="http://schemas.openxmlformats.org/officeDocument/2006/relationships/customXml" Target="../ink/ink695.xml"/><Relationship Id="rId45" Type="http://schemas.openxmlformats.org/officeDocument/2006/relationships/image" Target="../media/image579.png"/><Relationship Id="rId87" Type="http://schemas.openxmlformats.org/officeDocument/2006/relationships/image" Target="../media/image600.png"/><Relationship Id="rId110" Type="http://schemas.openxmlformats.org/officeDocument/2006/relationships/customXml" Target="../ink/ink597.xml"/><Relationship Id="rId348" Type="http://schemas.openxmlformats.org/officeDocument/2006/relationships/customXml" Target="../ink/ink716.xml"/><Relationship Id="rId152" Type="http://schemas.openxmlformats.org/officeDocument/2006/relationships/customXml" Target="../ink/ink618.xml"/><Relationship Id="rId194" Type="http://schemas.openxmlformats.org/officeDocument/2006/relationships/customXml" Target="../ink/ink639.xml"/><Relationship Id="rId208" Type="http://schemas.openxmlformats.org/officeDocument/2006/relationships/customXml" Target="../ink/ink646.xml"/><Relationship Id="rId261" Type="http://schemas.openxmlformats.org/officeDocument/2006/relationships/image" Target="../media/image686.png"/><Relationship Id="rId14" Type="http://schemas.openxmlformats.org/officeDocument/2006/relationships/customXml" Target="../ink/ink549.xml"/><Relationship Id="rId56" Type="http://schemas.openxmlformats.org/officeDocument/2006/relationships/customXml" Target="../ink/ink570.xml"/><Relationship Id="rId317" Type="http://schemas.openxmlformats.org/officeDocument/2006/relationships/image" Target="../media/image714.png"/><Relationship Id="rId359" Type="http://schemas.openxmlformats.org/officeDocument/2006/relationships/image" Target="../media/image734.png"/><Relationship Id="rId98" Type="http://schemas.openxmlformats.org/officeDocument/2006/relationships/customXml" Target="../ink/ink591.xml"/><Relationship Id="rId121" Type="http://schemas.openxmlformats.org/officeDocument/2006/relationships/image" Target="../media/image617.png"/><Relationship Id="rId163" Type="http://schemas.openxmlformats.org/officeDocument/2006/relationships/image" Target="../media/image638.png"/><Relationship Id="rId219" Type="http://schemas.openxmlformats.org/officeDocument/2006/relationships/image" Target="../media/image666.png"/><Relationship Id="rId230" Type="http://schemas.openxmlformats.org/officeDocument/2006/relationships/customXml" Target="../ink/ink657.xml"/><Relationship Id="rId25" Type="http://schemas.openxmlformats.org/officeDocument/2006/relationships/image" Target="../media/image569.png"/><Relationship Id="rId67" Type="http://schemas.openxmlformats.org/officeDocument/2006/relationships/image" Target="../media/image590.png"/><Relationship Id="rId272" Type="http://schemas.openxmlformats.org/officeDocument/2006/relationships/customXml" Target="../ink/ink678.xml"/><Relationship Id="rId328" Type="http://schemas.openxmlformats.org/officeDocument/2006/relationships/customXml" Target="../ink/ink706.xml"/><Relationship Id="rId132" Type="http://schemas.openxmlformats.org/officeDocument/2006/relationships/customXml" Target="../ink/ink608.xml"/><Relationship Id="rId174" Type="http://schemas.openxmlformats.org/officeDocument/2006/relationships/customXml" Target="../ink/ink629.xml"/><Relationship Id="rId220" Type="http://schemas.openxmlformats.org/officeDocument/2006/relationships/customXml" Target="../ink/ink652.xml"/><Relationship Id="rId241" Type="http://schemas.openxmlformats.org/officeDocument/2006/relationships/image" Target="../media/image676.png"/><Relationship Id="rId15" Type="http://schemas.openxmlformats.org/officeDocument/2006/relationships/image" Target="../media/image564.png"/><Relationship Id="rId36" Type="http://schemas.openxmlformats.org/officeDocument/2006/relationships/customXml" Target="../ink/ink560.xml"/><Relationship Id="rId57" Type="http://schemas.openxmlformats.org/officeDocument/2006/relationships/image" Target="../media/image585.png"/><Relationship Id="rId262" Type="http://schemas.openxmlformats.org/officeDocument/2006/relationships/customXml" Target="../ink/ink673.xml"/><Relationship Id="rId283" Type="http://schemas.openxmlformats.org/officeDocument/2006/relationships/image" Target="../media/image697.png"/><Relationship Id="rId318" Type="http://schemas.openxmlformats.org/officeDocument/2006/relationships/customXml" Target="../ink/ink701.xml"/><Relationship Id="rId339" Type="http://schemas.openxmlformats.org/officeDocument/2006/relationships/image" Target="../media/image725.png"/><Relationship Id="rId78" Type="http://schemas.openxmlformats.org/officeDocument/2006/relationships/customXml" Target="../ink/ink581.xml"/><Relationship Id="rId99" Type="http://schemas.openxmlformats.org/officeDocument/2006/relationships/image" Target="../media/image606.png"/><Relationship Id="rId101" Type="http://schemas.openxmlformats.org/officeDocument/2006/relationships/image" Target="../media/image607.png"/><Relationship Id="rId122" Type="http://schemas.openxmlformats.org/officeDocument/2006/relationships/customXml" Target="../ink/ink603.xml"/><Relationship Id="rId143" Type="http://schemas.openxmlformats.org/officeDocument/2006/relationships/image" Target="../media/image628.png"/><Relationship Id="rId164" Type="http://schemas.openxmlformats.org/officeDocument/2006/relationships/customXml" Target="../ink/ink624.xml"/><Relationship Id="rId185" Type="http://schemas.openxmlformats.org/officeDocument/2006/relationships/image" Target="../media/image649.png"/><Relationship Id="rId350" Type="http://schemas.openxmlformats.org/officeDocument/2006/relationships/customXml" Target="../ink/ink717.xml"/><Relationship Id="rId9" Type="http://schemas.openxmlformats.org/officeDocument/2006/relationships/image" Target="../media/image561.png"/><Relationship Id="rId210" Type="http://schemas.openxmlformats.org/officeDocument/2006/relationships/customXml" Target="../ink/ink647.xml"/><Relationship Id="rId26" Type="http://schemas.openxmlformats.org/officeDocument/2006/relationships/customXml" Target="../ink/ink555.xml"/><Relationship Id="rId231" Type="http://schemas.openxmlformats.org/officeDocument/2006/relationships/image" Target="../media/image672.png"/><Relationship Id="rId252" Type="http://schemas.openxmlformats.org/officeDocument/2006/relationships/customXml" Target="../ink/ink668.xml"/><Relationship Id="rId273" Type="http://schemas.openxmlformats.org/officeDocument/2006/relationships/image" Target="../media/image692.png"/><Relationship Id="rId294" Type="http://schemas.openxmlformats.org/officeDocument/2006/relationships/customXml" Target="../ink/ink689.xml"/><Relationship Id="rId308" Type="http://schemas.openxmlformats.org/officeDocument/2006/relationships/customXml" Target="../ink/ink696.xml"/><Relationship Id="rId329" Type="http://schemas.openxmlformats.org/officeDocument/2006/relationships/image" Target="../media/image720.png"/><Relationship Id="rId47" Type="http://schemas.openxmlformats.org/officeDocument/2006/relationships/image" Target="../media/image580.png"/><Relationship Id="rId68" Type="http://schemas.openxmlformats.org/officeDocument/2006/relationships/customXml" Target="../ink/ink576.xml"/><Relationship Id="rId89" Type="http://schemas.openxmlformats.org/officeDocument/2006/relationships/image" Target="../media/image601.png"/><Relationship Id="rId112" Type="http://schemas.openxmlformats.org/officeDocument/2006/relationships/customXml" Target="../ink/ink598.xml"/><Relationship Id="rId133" Type="http://schemas.openxmlformats.org/officeDocument/2006/relationships/image" Target="../media/image623.png"/><Relationship Id="rId154" Type="http://schemas.openxmlformats.org/officeDocument/2006/relationships/customXml" Target="../ink/ink619.xml"/><Relationship Id="rId175" Type="http://schemas.openxmlformats.org/officeDocument/2006/relationships/image" Target="../media/image644.png"/><Relationship Id="rId340" Type="http://schemas.openxmlformats.org/officeDocument/2006/relationships/customXml" Target="../ink/ink712.xml"/><Relationship Id="rId361" Type="http://schemas.openxmlformats.org/officeDocument/2006/relationships/image" Target="../media/image66.png"/><Relationship Id="rId196" Type="http://schemas.openxmlformats.org/officeDocument/2006/relationships/customXml" Target="../ink/ink640.xml"/><Relationship Id="rId200" Type="http://schemas.openxmlformats.org/officeDocument/2006/relationships/customXml" Target="../ink/ink642.xml"/><Relationship Id="rId16" Type="http://schemas.openxmlformats.org/officeDocument/2006/relationships/customXml" Target="../ink/ink550.xml"/><Relationship Id="rId221" Type="http://schemas.openxmlformats.org/officeDocument/2006/relationships/image" Target="../media/image667.png"/><Relationship Id="rId242" Type="http://schemas.openxmlformats.org/officeDocument/2006/relationships/customXml" Target="../ink/ink663.xml"/><Relationship Id="rId263" Type="http://schemas.openxmlformats.org/officeDocument/2006/relationships/image" Target="../media/image687.png"/><Relationship Id="rId284" Type="http://schemas.openxmlformats.org/officeDocument/2006/relationships/customXml" Target="../ink/ink684.xml"/><Relationship Id="rId319" Type="http://schemas.openxmlformats.org/officeDocument/2006/relationships/image" Target="../media/image715.png"/><Relationship Id="rId37" Type="http://schemas.openxmlformats.org/officeDocument/2006/relationships/image" Target="../media/image575.png"/><Relationship Id="rId58" Type="http://schemas.openxmlformats.org/officeDocument/2006/relationships/customXml" Target="../ink/ink571.xml"/><Relationship Id="rId79" Type="http://schemas.openxmlformats.org/officeDocument/2006/relationships/image" Target="../media/image596.png"/><Relationship Id="rId102" Type="http://schemas.openxmlformats.org/officeDocument/2006/relationships/customXml" Target="../ink/ink593.xml"/><Relationship Id="rId123" Type="http://schemas.openxmlformats.org/officeDocument/2006/relationships/image" Target="../media/image618.png"/><Relationship Id="rId144" Type="http://schemas.openxmlformats.org/officeDocument/2006/relationships/customXml" Target="../ink/ink614.xml"/><Relationship Id="rId330" Type="http://schemas.openxmlformats.org/officeDocument/2006/relationships/customXml" Target="../ink/ink707.xml"/><Relationship Id="rId90" Type="http://schemas.openxmlformats.org/officeDocument/2006/relationships/customXml" Target="../ink/ink587.xml"/><Relationship Id="rId165" Type="http://schemas.openxmlformats.org/officeDocument/2006/relationships/image" Target="../media/image639.png"/><Relationship Id="rId186" Type="http://schemas.openxmlformats.org/officeDocument/2006/relationships/customXml" Target="../ink/ink635.xml"/><Relationship Id="rId351" Type="http://schemas.openxmlformats.org/officeDocument/2006/relationships/image" Target="../media/image730.png"/><Relationship Id="rId211" Type="http://schemas.openxmlformats.org/officeDocument/2006/relationships/image" Target="../media/image662.png"/><Relationship Id="rId232" Type="http://schemas.openxmlformats.org/officeDocument/2006/relationships/customXml" Target="../ink/ink658.xml"/><Relationship Id="rId253" Type="http://schemas.openxmlformats.org/officeDocument/2006/relationships/image" Target="../media/image682.png"/><Relationship Id="rId274" Type="http://schemas.openxmlformats.org/officeDocument/2006/relationships/customXml" Target="../ink/ink679.xml"/><Relationship Id="rId295" Type="http://schemas.openxmlformats.org/officeDocument/2006/relationships/image" Target="../media/image703.png"/><Relationship Id="rId309" Type="http://schemas.openxmlformats.org/officeDocument/2006/relationships/image" Target="../media/image710.png"/><Relationship Id="rId27" Type="http://schemas.openxmlformats.org/officeDocument/2006/relationships/image" Target="../media/image570.png"/><Relationship Id="rId48" Type="http://schemas.openxmlformats.org/officeDocument/2006/relationships/customXml" Target="../ink/ink566.xml"/><Relationship Id="rId69" Type="http://schemas.openxmlformats.org/officeDocument/2006/relationships/image" Target="../media/image591.png"/><Relationship Id="rId113" Type="http://schemas.openxmlformats.org/officeDocument/2006/relationships/image" Target="../media/image613.png"/><Relationship Id="rId134" Type="http://schemas.openxmlformats.org/officeDocument/2006/relationships/customXml" Target="../ink/ink609.xml"/><Relationship Id="rId320" Type="http://schemas.openxmlformats.org/officeDocument/2006/relationships/customXml" Target="../ink/ink702.xml"/><Relationship Id="rId80" Type="http://schemas.openxmlformats.org/officeDocument/2006/relationships/customXml" Target="../ink/ink582.xml"/><Relationship Id="rId155" Type="http://schemas.openxmlformats.org/officeDocument/2006/relationships/image" Target="../media/image634.png"/><Relationship Id="rId176" Type="http://schemas.openxmlformats.org/officeDocument/2006/relationships/customXml" Target="../ink/ink630.xml"/><Relationship Id="rId197" Type="http://schemas.openxmlformats.org/officeDocument/2006/relationships/image" Target="../media/image655.png"/><Relationship Id="rId341" Type="http://schemas.openxmlformats.org/officeDocument/2006/relationships/image" Target="../media/image726.png"/><Relationship Id="rId362" Type="http://schemas.openxmlformats.org/officeDocument/2006/relationships/customXml" Target="../ink/ink723.xml"/><Relationship Id="rId201" Type="http://schemas.openxmlformats.org/officeDocument/2006/relationships/image" Target="../media/image657.png"/><Relationship Id="rId222" Type="http://schemas.openxmlformats.org/officeDocument/2006/relationships/customXml" Target="../ink/ink653.xml"/><Relationship Id="rId243" Type="http://schemas.openxmlformats.org/officeDocument/2006/relationships/image" Target="../media/image677.png"/><Relationship Id="rId264" Type="http://schemas.openxmlformats.org/officeDocument/2006/relationships/customXml" Target="../ink/ink674.xml"/><Relationship Id="rId285" Type="http://schemas.openxmlformats.org/officeDocument/2006/relationships/image" Target="../media/image698.png"/><Relationship Id="rId17" Type="http://schemas.openxmlformats.org/officeDocument/2006/relationships/image" Target="../media/image565.png"/><Relationship Id="rId38" Type="http://schemas.openxmlformats.org/officeDocument/2006/relationships/customXml" Target="../ink/ink561.xml"/><Relationship Id="rId59" Type="http://schemas.openxmlformats.org/officeDocument/2006/relationships/image" Target="../media/image586.png"/><Relationship Id="rId103" Type="http://schemas.openxmlformats.org/officeDocument/2006/relationships/image" Target="../media/image608.png"/><Relationship Id="rId124" Type="http://schemas.openxmlformats.org/officeDocument/2006/relationships/customXml" Target="../ink/ink604.xml"/><Relationship Id="rId310" Type="http://schemas.openxmlformats.org/officeDocument/2006/relationships/customXml" Target="../ink/ink697.xml"/><Relationship Id="rId70" Type="http://schemas.openxmlformats.org/officeDocument/2006/relationships/customXml" Target="../ink/ink577.xml"/><Relationship Id="rId91" Type="http://schemas.openxmlformats.org/officeDocument/2006/relationships/image" Target="../media/image602.png"/><Relationship Id="rId145" Type="http://schemas.openxmlformats.org/officeDocument/2006/relationships/image" Target="../media/image629.png"/><Relationship Id="rId166" Type="http://schemas.openxmlformats.org/officeDocument/2006/relationships/customXml" Target="../ink/ink625.xml"/><Relationship Id="rId187" Type="http://schemas.openxmlformats.org/officeDocument/2006/relationships/image" Target="../media/image650.png"/><Relationship Id="rId331" Type="http://schemas.openxmlformats.org/officeDocument/2006/relationships/image" Target="../media/image721.png"/><Relationship Id="rId352" Type="http://schemas.openxmlformats.org/officeDocument/2006/relationships/customXml" Target="../ink/ink71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48.xml"/><Relationship Id="rId233" Type="http://schemas.openxmlformats.org/officeDocument/2006/relationships/image" Target="../media/image673.png"/><Relationship Id="rId254" Type="http://schemas.openxmlformats.org/officeDocument/2006/relationships/customXml" Target="../ink/ink669.xml"/><Relationship Id="rId28" Type="http://schemas.openxmlformats.org/officeDocument/2006/relationships/customXml" Target="../ink/ink556.xml"/><Relationship Id="rId49" Type="http://schemas.openxmlformats.org/officeDocument/2006/relationships/image" Target="../media/image581.png"/><Relationship Id="rId114" Type="http://schemas.openxmlformats.org/officeDocument/2006/relationships/customXml" Target="../ink/ink599.xml"/><Relationship Id="rId275" Type="http://schemas.openxmlformats.org/officeDocument/2006/relationships/image" Target="../media/image693.png"/><Relationship Id="rId296" Type="http://schemas.openxmlformats.org/officeDocument/2006/relationships/customXml" Target="../ink/ink690.xml"/><Relationship Id="rId300" Type="http://schemas.openxmlformats.org/officeDocument/2006/relationships/customXml" Target="../ink/ink692.xml"/><Relationship Id="rId60" Type="http://schemas.openxmlformats.org/officeDocument/2006/relationships/customXml" Target="../ink/ink572.xml"/><Relationship Id="rId81" Type="http://schemas.openxmlformats.org/officeDocument/2006/relationships/image" Target="../media/image597.png"/><Relationship Id="rId135" Type="http://schemas.openxmlformats.org/officeDocument/2006/relationships/image" Target="../media/image624.png"/><Relationship Id="rId156" Type="http://schemas.openxmlformats.org/officeDocument/2006/relationships/customXml" Target="../ink/ink620.xml"/><Relationship Id="rId177" Type="http://schemas.openxmlformats.org/officeDocument/2006/relationships/image" Target="../media/image645.png"/><Relationship Id="rId198" Type="http://schemas.openxmlformats.org/officeDocument/2006/relationships/customXml" Target="../ink/ink641.xml"/><Relationship Id="rId321" Type="http://schemas.openxmlformats.org/officeDocument/2006/relationships/image" Target="../media/image716.png"/><Relationship Id="rId342" Type="http://schemas.openxmlformats.org/officeDocument/2006/relationships/customXml" Target="../ink/ink713.xml"/><Relationship Id="rId363" Type="http://schemas.openxmlformats.org/officeDocument/2006/relationships/image" Target="../media/image735.png"/><Relationship Id="rId202" Type="http://schemas.openxmlformats.org/officeDocument/2006/relationships/customXml" Target="../ink/ink643.xml"/><Relationship Id="rId223" Type="http://schemas.openxmlformats.org/officeDocument/2006/relationships/image" Target="../media/image668.png"/><Relationship Id="rId244" Type="http://schemas.openxmlformats.org/officeDocument/2006/relationships/customXml" Target="../ink/ink664.xml"/><Relationship Id="rId18" Type="http://schemas.openxmlformats.org/officeDocument/2006/relationships/customXml" Target="../ink/ink551.xml"/><Relationship Id="rId39" Type="http://schemas.openxmlformats.org/officeDocument/2006/relationships/image" Target="../media/image576.png"/><Relationship Id="rId265" Type="http://schemas.openxmlformats.org/officeDocument/2006/relationships/image" Target="../media/image688.png"/><Relationship Id="rId286" Type="http://schemas.openxmlformats.org/officeDocument/2006/relationships/customXml" Target="../ink/ink685.xml"/><Relationship Id="rId50" Type="http://schemas.openxmlformats.org/officeDocument/2006/relationships/customXml" Target="../ink/ink567.xml"/><Relationship Id="rId104" Type="http://schemas.openxmlformats.org/officeDocument/2006/relationships/customXml" Target="../ink/ink594.xml"/><Relationship Id="rId125" Type="http://schemas.openxmlformats.org/officeDocument/2006/relationships/image" Target="../media/image619.png"/><Relationship Id="rId146" Type="http://schemas.openxmlformats.org/officeDocument/2006/relationships/customXml" Target="../ink/ink615.xml"/><Relationship Id="rId167" Type="http://schemas.openxmlformats.org/officeDocument/2006/relationships/image" Target="../media/image640.png"/><Relationship Id="rId188" Type="http://schemas.openxmlformats.org/officeDocument/2006/relationships/customXml" Target="../ink/ink636.xml"/><Relationship Id="rId311" Type="http://schemas.openxmlformats.org/officeDocument/2006/relationships/image" Target="../media/image711.png"/><Relationship Id="rId332" Type="http://schemas.openxmlformats.org/officeDocument/2006/relationships/customXml" Target="../ink/ink708.xml"/><Relationship Id="rId353" Type="http://schemas.openxmlformats.org/officeDocument/2006/relationships/image" Target="../media/image731.png"/><Relationship Id="rId71" Type="http://schemas.openxmlformats.org/officeDocument/2006/relationships/image" Target="../media/image592.png"/><Relationship Id="rId92" Type="http://schemas.openxmlformats.org/officeDocument/2006/relationships/customXml" Target="../ink/ink588.xml"/><Relationship Id="rId213" Type="http://schemas.openxmlformats.org/officeDocument/2006/relationships/image" Target="../media/image663.png"/><Relationship Id="rId234" Type="http://schemas.openxmlformats.org/officeDocument/2006/relationships/customXml" Target="../ink/ink659.xml"/><Relationship Id="rId2" Type="http://schemas.openxmlformats.org/officeDocument/2006/relationships/image" Target="../media/image17.png"/><Relationship Id="rId29" Type="http://schemas.openxmlformats.org/officeDocument/2006/relationships/image" Target="../media/image571.png"/><Relationship Id="rId255" Type="http://schemas.openxmlformats.org/officeDocument/2006/relationships/image" Target="../media/image683.png"/><Relationship Id="rId276" Type="http://schemas.openxmlformats.org/officeDocument/2006/relationships/customXml" Target="../ink/ink680.xml"/><Relationship Id="rId297" Type="http://schemas.openxmlformats.org/officeDocument/2006/relationships/image" Target="../media/image704.png"/><Relationship Id="rId40" Type="http://schemas.openxmlformats.org/officeDocument/2006/relationships/customXml" Target="../ink/ink562.xml"/><Relationship Id="rId115" Type="http://schemas.openxmlformats.org/officeDocument/2006/relationships/image" Target="../media/image614.png"/><Relationship Id="rId136" Type="http://schemas.openxmlformats.org/officeDocument/2006/relationships/customXml" Target="../ink/ink610.xml"/><Relationship Id="rId157" Type="http://schemas.openxmlformats.org/officeDocument/2006/relationships/image" Target="../media/image635.png"/><Relationship Id="rId178" Type="http://schemas.openxmlformats.org/officeDocument/2006/relationships/customXml" Target="../ink/ink631.xml"/><Relationship Id="rId301" Type="http://schemas.openxmlformats.org/officeDocument/2006/relationships/image" Target="../media/image706.png"/><Relationship Id="rId322" Type="http://schemas.openxmlformats.org/officeDocument/2006/relationships/customXml" Target="../ink/ink703.xml"/><Relationship Id="rId343" Type="http://schemas.openxmlformats.org/officeDocument/2006/relationships/image" Target="../media/image727.png"/><Relationship Id="rId364" Type="http://schemas.openxmlformats.org/officeDocument/2006/relationships/customXml" Target="../ink/ink724.xml"/><Relationship Id="rId61" Type="http://schemas.openxmlformats.org/officeDocument/2006/relationships/image" Target="../media/image587.png"/><Relationship Id="rId82" Type="http://schemas.openxmlformats.org/officeDocument/2006/relationships/customXml" Target="../ink/ink583.xml"/><Relationship Id="rId199" Type="http://schemas.openxmlformats.org/officeDocument/2006/relationships/image" Target="../media/image656.png"/><Relationship Id="rId203" Type="http://schemas.openxmlformats.org/officeDocument/2006/relationships/image" Target="../media/image658.png"/><Relationship Id="rId19" Type="http://schemas.openxmlformats.org/officeDocument/2006/relationships/image" Target="../media/image566.png"/><Relationship Id="rId224" Type="http://schemas.openxmlformats.org/officeDocument/2006/relationships/customXml" Target="../ink/ink654.xml"/><Relationship Id="rId245" Type="http://schemas.openxmlformats.org/officeDocument/2006/relationships/image" Target="../media/image678.png"/><Relationship Id="rId266" Type="http://schemas.openxmlformats.org/officeDocument/2006/relationships/customXml" Target="../ink/ink675.xml"/><Relationship Id="rId287" Type="http://schemas.openxmlformats.org/officeDocument/2006/relationships/image" Target="../media/image699.png"/><Relationship Id="rId30" Type="http://schemas.openxmlformats.org/officeDocument/2006/relationships/customXml" Target="../ink/ink557.xml"/><Relationship Id="rId105" Type="http://schemas.openxmlformats.org/officeDocument/2006/relationships/image" Target="../media/image609.png"/><Relationship Id="rId126" Type="http://schemas.openxmlformats.org/officeDocument/2006/relationships/customXml" Target="../ink/ink605.xml"/><Relationship Id="rId147" Type="http://schemas.openxmlformats.org/officeDocument/2006/relationships/image" Target="../media/image630.png"/><Relationship Id="rId168" Type="http://schemas.openxmlformats.org/officeDocument/2006/relationships/customXml" Target="../ink/ink626.xml"/><Relationship Id="rId312" Type="http://schemas.openxmlformats.org/officeDocument/2006/relationships/customXml" Target="../ink/ink698.xml"/><Relationship Id="rId333" Type="http://schemas.openxmlformats.org/officeDocument/2006/relationships/image" Target="../media/image722.png"/><Relationship Id="rId354" Type="http://schemas.openxmlformats.org/officeDocument/2006/relationships/customXml" Target="../ink/ink719.xml"/><Relationship Id="rId51" Type="http://schemas.openxmlformats.org/officeDocument/2006/relationships/image" Target="../media/image582.png"/><Relationship Id="rId72" Type="http://schemas.openxmlformats.org/officeDocument/2006/relationships/customXml" Target="../ink/ink578.xml"/><Relationship Id="rId93" Type="http://schemas.openxmlformats.org/officeDocument/2006/relationships/image" Target="../media/image603.png"/><Relationship Id="rId189" Type="http://schemas.openxmlformats.org/officeDocument/2006/relationships/image" Target="../media/image651.png"/><Relationship Id="rId3" Type="http://schemas.openxmlformats.org/officeDocument/2006/relationships/image" Target="../media/image18.png"/><Relationship Id="rId214" Type="http://schemas.openxmlformats.org/officeDocument/2006/relationships/customXml" Target="../ink/ink649.xml"/><Relationship Id="rId235" Type="http://schemas.openxmlformats.org/officeDocument/2006/relationships/image" Target="../media/image674.png"/><Relationship Id="rId256" Type="http://schemas.openxmlformats.org/officeDocument/2006/relationships/customXml" Target="../ink/ink670.xml"/><Relationship Id="rId277" Type="http://schemas.openxmlformats.org/officeDocument/2006/relationships/image" Target="../media/image694.png"/><Relationship Id="rId298" Type="http://schemas.openxmlformats.org/officeDocument/2006/relationships/customXml" Target="../ink/ink691.xml"/><Relationship Id="rId116" Type="http://schemas.openxmlformats.org/officeDocument/2006/relationships/customXml" Target="../ink/ink600.xml"/><Relationship Id="rId137" Type="http://schemas.openxmlformats.org/officeDocument/2006/relationships/image" Target="../media/image625.png"/><Relationship Id="rId158" Type="http://schemas.openxmlformats.org/officeDocument/2006/relationships/customXml" Target="../ink/ink621.xml"/><Relationship Id="rId302" Type="http://schemas.openxmlformats.org/officeDocument/2006/relationships/customXml" Target="../ink/ink693.xml"/><Relationship Id="rId323" Type="http://schemas.openxmlformats.org/officeDocument/2006/relationships/image" Target="../media/image717.png"/><Relationship Id="rId344" Type="http://schemas.openxmlformats.org/officeDocument/2006/relationships/customXml" Target="../ink/ink714.xml"/><Relationship Id="rId20" Type="http://schemas.openxmlformats.org/officeDocument/2006/relationships/customXml" Target="../ink/ink552.xml"/><Relationship Id="rId41" Type="http://schemas.openxmlformats.org/officeDocument/2006/relationships/image" Target="../media/image577.png"/><Relationship Id="rId62" Type="http://schemas.openxmlformats.org/officeDocument/2006/relationships/customXml" Target="../ink/ink573.xml"/><Relationship Id="rId83" Type="http://schemas.openxmlformats.org/officeDocument/2006/relationships/image" Target="../media/image598.png"/><Relationship Id="rId179" Type="http://schemas.openxmlformats.org/officeDocument/2006/relationships/image" Target="../media/image646.png"/><Relationship Id="rId365" Type="http://schemas.openxmlformats.org/officeDocument/2006/relationships/image" Target="../media/image736.png"/><Relationship Id="rId190" Type="http://schemas.openxmlformats.org/officeDocument/2006/relationships/customXml" Target="../ink/ink637.xml"/><Relationship Id="rId204" Type="http://schemas.openxmlformats.org/officeDocument/2006/relationships/customXml" Target="../ink/ink644.xml"/><Relationship Id="rId225" Type="http://schemas.openxmlformats.org/officeDocument/2006/relationships/image" Target="../media/image669.png"/><Relationship Id="rId246" Type="http://schemas.openxmlformats.org/officeDocument/2006/relationships/customXml" Target="../ink/ink665.xml"/><Relationship Id="rId267" Type="http://schemas.openxmlformats.org/officeDocument/2006/relationships/image" Target="../media/image689.png"/><Relationship Id="rId288" Type="http://schemas.openxmlformats.org/officeDocument/2006/relationships/customXml" Target="../ink/ink686.xml"/><Relationship Id="rId106" Type="http://schemas.openxmlformats.org/officeDocument/2006/relationships/customXml" Target="../ink/ink595.xml"/><Relationship Id="rId127" Type="http://schemas.openxmlformats.org/officeDocument/2006/relationships/image" Target="../media/image620.png"/><Relationship Id="rId313" Type="http://schemas.openxmlformats.org/officeDocument/2006/relationships/image" Target="../media/image712.png"/><Relationship Id="rId10" Type="http://schemas.openxmlformats.org/officeDocument/2006/relationships/customXml" Target="../ink/ink547.xml"/><Relationship Id="rId31" Type="http://schemas.openxmlformats.org/officeDocument/2006/relationships/image" Target="../media/image572.png"/><Relationship Id="rId52" Type="http://schemas.openxmlformats.org/officeDocument/2006/relationships/customXml" Target="../ink/ink568.xml"/><Relationship Id="rId73" Type="http://schemas.openxmlformats.org/officeDocument/2006/relationships/image" Target="../media/image593.png"/><Relationship Id="rId94" Type="http://schemas.openxmlformats.org/officeDocument/2006/relationships/customXml" Target="../ink/ink589.xml"/><Relationship Id="rId148" Type="http://schemas.openxmlformats.org/officeDocument/2006/relationships/customXml" Target="../ink/ink616.xml"/><Relationship Id="rId169" Type="http://schemas.openxmlformats.org/officeDocument/2006/relationships/image" Target="../media/image641.png"/><Relationship Id="rId334" Type="http://schemas.openxmlformats.org/officeDocument/2006/relationships/customXml" Target="../ink/ink709.xml"/><Relationship Id="rId355" Type="http://schemas.openxmlformats.org/officeDocument/2006/relationships/image" Target="../media/image732.png"/><Relationship Id="rId4" Type="http://schemas.openxmlformats.org/officeDocument/2006/relationships/customXml" Target="../ink/ink544.xml"/><Relationship Id="rId180" Type="http://schemas.openxmlformats.org/officeDocument/2006/relationships/customXml" Target="../ink/ink632.xml"/><Relationship Id="rId215" Type="http://schemas.openxmlformats.org/officeDocument/2006/relationships/image" Target="../media/image664.png"/><Relationship Id="rId236" Type="http://schemas.openxmlformats.org/officeDocument/2006/relationships/customXml" Target="../ink/ink660.xml"/><Relationship Id="rId257" Type="http://schemas.openxmlformats.org/officeDocument/2006/relationships/image" Target="../media/image684.png"/><Relationship Id="rId278" Type="http://schemas.openxmlformats.org/officeDocument/2006/relationships/customXml" Target="../ink/ink681.xml"/><Relationship Id="rId303" Type="http://schemas.openxmlformats.org/officeDocument/2006/relationships/image" Target="../media/image707.png"/><Relationship Id="rId42" Type="http://schemas.openxmlformats.org/officeDocument/2006/relationships/customXml" Target="../ink/ink563.xml"/><Relationship Id="rId84" Type="http://schemas.openxmlformats.org/officeDocument/2006/relationships/customXml" Target="../ink/ink584.xml"/><Relationship Id="rId138" Type="http://schemas.openxmlformats.org/officeDocument/2006/relationships/customXml" Target="../ink/ink611.xml"/><Relationship Id="rId345" Type="http://schemas.openxmlformats.org/officeDocument/2006/relationships/image" Target="../media/image728.png"/><Relationship Id="rId191" Type="http://schemas.openxmlformats.org/officeDocument/2006/relationships/image" Target="../media/image652.png"/><Relationship Id="rId205" Type="http://schemas.openxmlformats.org/officeDocument/2006/relationships/image" Target="../media/image659.png"/><Relationship Id="rId247" Type="http://schemas.openxmlformats.org/officeDocument/2006/relationships/image" Target="../media/image679.png"/><Relationship Id="rId107" Type="http://schemas.openxmlformats.org/officeDocument/2006/relationships/image" Target="../media/image610.png"/><Relationship Id="rId289" Type="http://schemas.openxmlformats.org/officeDocument/2006/relationships/image" Target="../media/image700.png"/><Relationship Id="rId11" Type="http://schemas.openxmlformats.org/officeDocument/2006/relationships/image" Target="../media/image562.png"/><Relationship Id="rId53" Type="http://schemas.openxmlformats.org/officeDocument/2006/relationships/image" Target="../media/image583.png"/><Relationship Id="rId149" Type="http://schemas.openxmlformats.org/officeDocument/2006/relationships/image" Target="../media/image631.png"/><Relationship Id="rId314" Type="http://schemas.openxmlformats.org/officeDocument/2006/relationships/customXml" Target="../ink/ink699.xml"/><Relationship Id="rId356" Type="http://schemas.openxmlformats.org/officeDocument/2006/relationships/customXml" Target="../ink/ink720.xml"/><Relationship Id="rId95" Type="http://schemas.openxmlformats.org/officeDocument/2006/relationships/image" Target="../media/image604.png"/><Relationship Id="rId160" Type="http://schemas.openxmlformats.org/officeDocument/2006/relationships/customXml" Target="../ink/ink622.xml"/><Relationship Id="rId216" Type="http://schemas.openxmlformats.org/officeDocument/2006/relationships/customXml" Target="../ink/ink650.xml"/><Relationship Id="rId258" Type="http://schemas.openxmlformats.org/officeDocument/2006/relationships/customXml" Target="../ink/ink671.xml"/><Relationship Id="rId22" Type="http://schemas.openxmlformats.org/officeDocument/2006/relationships/customXml" Target="../ink/ink553.xml"/><Relationship Id="rId64" Type="http://schemas.openxmlformats.org/officeDocument/2006/relationships/customXml" Target="../ink/ink574.xml"/><Relationship Id="rId118" Type="http://schemas.openxmlformats.org/officeDocument/2006/relationships/customXml" Target="../ink/ink601.xml"/><Relationship Id="rId325" Type="http://schemas.openxmlformats.org/officeDocument/2006/relationships/image" Target="../media/image718.png"/><Relationship Id="rId367" Type="http://schemas.openxmlformats.org/officeDocument/2006/relationships/image" Target="../media/image737.png"/><Relationship Id="rId171" Type="http://schemas.openxmlformats.org/officeDocument/2006/relationships/image" Target="../media/image642.png"/><Relationship Id="rId227" Type="http://schemas.openxmlformats.org/officeDocument/2006/relationships/image" Target="../media/image670.png"/><Relationship Id="rId269" Type="http://schemas.openxmlformats.org/officeDocument/2006/relationships/image" Target="../media/image690.png"/><Relationship Id="rId33" Type="http://schemas.openxmlformats.org/officeDocument/2006/relationships/image" Target="../media/image573.png"/><Relationship Id="rId129" Type="http://schemas.openxmlformats.org/officeDocument/2006/relationships/image" Target="../media/image621.png"/><Relationship Id="rId280" Type="http://schemas.openxmlformats.org/officeDocument/2006/relationships/customXml" Target="../ink/ink682.xml"/><Relationship Id="rId336" Type="http://schemas.openxmlformats.org/officeDocument/2006/relationships/customXml" Target="../ink/ink710.xml"/><Relationship Id="rId75" Type="http://schemas.openxmlformats.org/officeDocument/2006/relationships/image" Target="../media/image594.png"/><Relationship Id="rId140" Type="http://schemas.openxmlformats.org/officeDocument/2006/relationships/customXml" Target="../ink/ink612.xml"/><Relationship Id="rId182" Type="http://schemas.openxmlformats.org/officeDocument/2006/relationships/customXml" Target="../ink/ink633.xml"/><Relationship Id="rId6" Type="http://schemas.openxmlformats.org/officeDocument/2006/relationships/customXml" Target="../ink/ink545.xml"/><Relationship Id="rId238" Type="http://schemas.openxmlformats.org/officeDocument/2006/relationships/customXml" Target="../ink/ink661.xml"/><Relationship Id="rId291" Type="http://schemas.openxmlformats.org/officeDocument/2006/relationships/image" Target="../media/image701.png"/><Relationship Id="rId305" Type="http://schemas.openxmlformats.org/officeDocument/2006/relationships/image" Target="../media/image708.png"/><Relationship Id="rId347" Type="http://schemas.openxmlformats.org/officeDocument/2006/relationships/image" Target="../media/image19.png"/><Relationship Id="rId44" Type="http://schemas.openxmlformats.org/officeDocument/2006/relationships/customXml" Target="../ink/ink564.xml"/><Relationship Id="rId86" Type="http://schemas.openxmlformats.org/officeDocument/2006/relationships/customXml" Target="../ink/ink585.xml"/><Relationship Id="rId151" Type="http://schemas.openxmlformats.org/officeDocument/2006/relationships/image" Target="../media/image632.png"/><Relationship Id="rId193" Type="http://schemas.openxmlformats.org/officeDocument/2006/relationships/image" Target="../media/image653.png"/><Relationship Id="rId207" Type="http://schemas.openxmlformats.org/officeDocument/2006/relationships/image" Target="../media/image660.png"/><Relationship Id="rId249" Type="http://schemas.openxmlformats.org/officeDocument/2006/relationships/image" Target="../media/image680.png"/><Relationship Id="rId13" Type="http://schemas.openxmlformats.org/officeDocument/2006/relationships/image" Target="../media/image563.png"/><Relationship Id="rId109" Type="http://schemas.openxmlformats.org/officeDocument/2006/relationships/image" Target="../media/image611.png"/><Relationship Id="rId260" Type="http://schemas.openxmlformats.org/officeDocument/2006/relationships/customXml" Target="../ink/ink672.xml"/><Relationship Id="rId316" Type="http://schemas.openxmlformats.org/officeDocument/2006/relationships/customXml" Target="../ink/ink700.xml"/><Relationship Id="rId55" Type="http://schemas.openxmlformats.org/officeDocument/2006/relationships/image" Target="../media/image584.png"/><Relationship Id="rId97" Type="http://schemas.openxmlformats.org/officeDocument/2006/relationships/image" Target="../media/image605.png"/><Relationship Id="rId120" Type="http://schemas.openxmlformats.org/officeDocument/2006/relationships/customXml" Target="../ink/ink602.xml"/><Relationship Id="rId358" Type="http://schemas.openxmlformats.org/officeDocument/2006/relationships/customXml" Target="../ink/ink721.xml"/><Relationship Id="rId162" Type="http://schemas.openxmlformats.org/officeDocument/2006/relationships/customXml" Target="../ink/ink623.xml"/><Relationship Id="rId218" Type="http://schemas.openxmlformats.org/officeDocument/2006/relationships/customXml" Target="../ink/ink651.xml"/><Relationship Id="rId271" Type="http://schemas.openxmlformats.org/officeDocument/2006/relationships/image" Target="../media/image691.png"/><Relationship Id="rId24" Type="http://schemas.openxmlformats.org/officeDocument/2006/relationships/customXml" Target="../ink/ink554.xml"/><Relationship Id="rId66" Type="http://schemas.openxmlformats.org/officeDocument/2006/relationships/customXml" Target="../ink/ink575.xml"/><Relationship Id="rId131" Type="http://schemas.openxmlformats.org/officeDocument/2006/relationships/image" Target="../media/image622.png"/><Relationship Id="rId327" Type="http://schemas.openxmlformats.org/officeDocument/2006/relationships/image" Target="../media/image719.png"/><Relationship Id="rId173" Type="http://schemas.openxmlformats.org/officeDocument/2006/relationships/image" Target="../media/image643.png"/><Relationship Id="rId229" Type="http://schemas.openxmlformats.org/officeDocument/2006/relationships/image" Target="../media/image671.png"/><Relationship Id="rId240" Type="http://schemas.openxmlformats.org/officeDocument/2006/relationships/customXml" Target="../ink/ink662.xml"/><Relationship Id="rId35" Type="http://schemas.openxmlformats.org/officeDocument/2006/relationships/image" Target="../media/image574.png"/><Relationship Id="rId77" Type="http://schemas.openxmlformats.org/officeDocument/2006/relationships/image" Target="../media/image595.png"/><Relationship Id="rId100" Type="http://schemas.openxmlformats.org/officeDocument/2006/relationships/customXml" Target="../ink/ink592.xml"/><Relationship Id="rId282" Type="http://schemas.openxmlformats.org/officeDocument/2006/relationships/customXml" Target="../ink/ink683.xml"/><Relationship Id="rId338" Type="http://schemas.openxmlformats.org/officeDocument/2006/relationships/customXml" Target="../ink/ink711.xml"/><Relationship Id="rId8" Type="http://schemas.openxmlformats.org/officeDocument/2006/relationships/customXml" Target="../ink/ink546.xml"/><Relationship Id="rId142" Type="http://schemas.openxmlformats.org/officeDocument/2006/relationships/customXml" Target="../ink/ink613.xml"/><Relationship Id="rId184" Type="http://schemas.openxmlformats.org/officeDocument/2006/relationships/customXml" Target="../ink/ink634.xml"/><Relationship Id="rId251" Type="http://schemas.openxmlformats.org/officeDocument/2006/relationships/image" Target="../media/image681.png"/><Relationship Id="rId46" Type="http://schemas.openxmlformats.org/officeDocument/2006/relationships/customXml" Target="../ink/ink565.xml"/><Relationship Id="rId293" Type="http://schemas.openxmlformats.org/officeDocument/2006/relationships/image" Target="../media/image702.png"/><Relationship Id="rId307" Type="http://schemas.openxmlformats.org/officeDocument/2006/relationships/image" Target="../media/image709.png"/><Relationship Id="rId349" Type="http://schemas.openxmlformats.org/officeDocument/2006/relationships/image" Target="../media/image729.png"/><Relationship Id="rId88" Type="http://schemas.openxmlformats.org/officeDocument/2006/relationships/customXml" Target="../ink/ink586.xml"/><Relationship Id="rId111" Type="http://schemas.openxmlformats.org/officeDocument/2006/relationships/image" Target="../media/image612.png"/><Relationship Id="rId153" Type="http://schemas.openxmlformats.org/officeDocument/2006/relationships/image" Target="../media/image633.png"/><Relationship Id="rId195" Type="http://schemas.openxmlformats.org/officeDocument/2006/relationships/image" Target="../media/image654.png"/><Relationship Id="rId209" Type="http://schemas.openxmlformats.org/officeDocument/2006/relationships/image" Target="../media/image661.png"/><Relationship Id="rId360" Type="http://schemas.openxmlformats.org/officeDocument/2006/relationships/customXml" Target="../ink/ink7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2.png"/><Relationship Id="rId13" Type="http://schemas.openxmlformats.org/officeDocument/2006/relationships/customXml" Target="../ink/ink731.xml"/><Relationship Id="rId18" Type="http://schemas.openxmlformats.org/officeDocument/2006/relationships/image" Target="../media/image747.png"/><Relationship Id="rId26" Type="http://schemas.openxmlformats.org/officeDocument/2006/relationships/image" Target="../media/image751.png"/><Relationship Id="rId3" Type="http://schemas.openxmlformats.org/officeDocument/2006/relationships/customXml" Target="../ink/ink726.xml"/><Relationship Id="rId21" Type="http://schemas.openxmlformats.org/officeDocument/2006/relationships/customXml" Target="../ink/ink735.xml"/><Relationship Id="rId7" Type="http://schemas.openxmlformats.org/officeDocument/2006/relationships/customXml" Target="../ink/ink728.xml"/><Relationship Id="rId12" Type="http://schemas.openxmlformats.org/officeDocument/2006/relationships/image" Target="../media/image744.png"/><Relationship Id="rId17" Type="http://schemas.openxmlformats.org/officeDocument/2006/relationships/customXml" Target="../ink/ink733.xml"/><Relationship Id="rId25" Type="http://schemas.openxmlformats.org/officeDocument/2006/relationships/customXml" Target="../ink/ink737.xml"/><Relationship Id="rId2" Type="http://schemas.openxmlformats.org/officeDocument/2006/relationships/image" Target="../media/image313.png"/><Relationship Id="rId16" Type="http://schemas.openxmlformats.org/officeDocument/2006/relationships/image" Target="../media/image746.png"/><Relationship Id="rId20" Type="http://schemas.openxmlformats.org/officeDocument/2006/relationships/image" Target="../media/image7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1.png"/><Relationship Id="rId11" Type="http://schemas.openxmlformats.org/officeDocument/2006/relationships/customXml" Target="../ink/ink730.xml"/><Relationship Id="rId24" Type="http://schemas.openxmlformats.org/officeDocument/2006/relationships/image" Target="../media/image750.png"/><Relationship Id="rId5" Type="http://schemas.openxmlformats.org/officeDocument/2006/relationships/customXml" Target="../ink/ink727.xml"/><Relationship Id="rId15" Type="http://schemas.openxmlformats.org/officeDocument/2006/relationships/customXml" Target="../ink/ink732.xml"/><Relationship Id="rId23" Type="http://schemas.openxmlformats.org/officeDocument/2006/relationships/customXml" Target="../ink/ink736.xml"/><Relationship Id="rId10" Type="http://schemas.openxmlformats.org/officeDocument/2006/relationships/image" Target="../media/image743.png"/><Relationship Id="rId19" Type="http://schemas.openxmlformats.org/officeDocument/2006/relationships/customXml" Target="../ink/ink734.xml"/><Relationship Id="rId4" Type="http://schemas.openxmlformats.org/officeDocument/2006/relationships/image" Target="../media/image740.png"/><Relationship Id="rId9" Type="http://schemas.openxmlformats.org/officeDocument/2006/relationships/customXml" Target="../ink/ink729.xml"/><Relationship Id="rId14" Type="http://schemas.openxmlformats.org/officeDocument/2006/relationships/image" Target="../media/image745.png"/><Relationship Id="rId22" Type="http://schemas.openxmlformats.org/officeDocument/2006/relationships/image" Target="../media/image7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96.xml"/><Relationship Id="rId21" Type="http://schemas.openxmlformats.org/officeDocument/2006/relationships/image" Target="../media/image755.png"/><Relationship Id="rId63" Type="http://schemas.openxmlformats.org/officeDocument/2006/relationships/image" Target="../media/image776.png"/><Relationship Id="rId159" Type="http://schemas.openxmlformats.org/officeDocument/2006/relationships/image" Target="../media/image822.png"/><Relationship Id="rId170" Type="http://schemas.openxmlformats.org/officeDocument/2006/relationships/customXml" Target="../ink/ink824.xml"/><Relationship Id="rId226" Type="http://schemas.openxmlformats.org/officeDocument/2006/relationships/image" Target="../media/image852.png"/><Relationship Id="rId268" Type="http://schemas.openxmlformats.org/officeDocument/2006/relationships/image" Target="../media/image873.png"/><Relationship Id="rId11" Type="http://schemas.openxmlformats.org/officeDocument/2006/relationships/image" Target="../media/image517.png"/><Relationship Id="rId32" Type="http://schemas.openxmlformats.org/officeDocument/2006/relationships/customXml" Target="../ink/ink753.xml"/><Relationship Id="rId53" Type="http://schemas.openxmlformats.org/officeDocument/2006/relationships/image" Target="../media/image771.png"/><Relationship Id="rId74" Type="http://schemas.openxmlformats.org/officeDocument/2006/relationships/customXml" Target="../ink/ink774.xml"/><Relationship Id="rId128" Type="http://schemas.openxmlformats.org/officeDocument/2006/relationships/image" Target="../media/image808.png"/><Relationship Id="rId149" Type="http://schemas.openxmlformats.org/officeDocument/2006/relationships/customXml" Target="../ink/ink813.xml"/><Relationship Id="rId5" Type="http://schemas.openxmlformats.org/officeDocument/2006/relationships/image" Target="../media/image752.png"/><Relationship Id="rId95" Type="http://schemas.openxmlformats.org/officeDocument/2006/relationships/image" Target="../media/image792.png"/><Relationship Id="rId160" Type="http://schemas.openxmlformats.org/officeDocument/2006/relationships/customXml" Target="../ink/ink819.xml"/><Relationship Id="rId181" Type="http://schemas.openxmlformats.org/officeDocument/2006/relationships/image" Target="../media/image832.png"/><Relationship Id="rId216" Type="http://schemas.openxmlformats.org/officeDocument/2006/relationships/image" Target="../media/image848.png"/><Relationship Id="rId237" Type="http://schemas.openxmlformats.org/officeDocument/2006/relationships/customXml" Target="../ink/ink861.xml"/><Relationship Id="rId258" Type="http://schemas.openxmlformats.org/officeDocument/2006/relationships/image" Target="../media/image868.png"/><Relationship Id="rId22" Type="http://schemas.openxmlformats.org/officeDocument/2006/relationships/customXml" Target="../ink/ink748.xml"/><Relationship Id="rId43" Type="http://schemas.openxmlformats.org/officeDocument/2006/relationships/image" Target="../media/image766.png"/><Relationship Id="rId64" Type="http://schemas.openxmlformats.org/officeDocument/2006/relationships/customXml" Target="../ink/ink769.xml"/><Relationship Id="rId118" Type="http://schemas.openxmlformats.org/officeDocument/2006/relationships/image" Target="../media/image803.png"/><Relationship Id="rId139" Type="http://schemas.openxmlformats.org/officeDocument/2006/relationships/image" Target="../media/image813.png"/><Relationship Id="rId85" Type="http://schemas.openxmlformats.org/officeDocument/2006/relationships/image" Target="../media/image787.png"/><Relationship Id="rId150" Type="http://schemas.openxmlformats.org/officeDocument/2006/relationships/image" Target="../media/image818.png"/><Relationship Id="rId171" Type="http://schemas.openxmlformats.org/officeDocument/2006/relationships/customXml" Target="../ink/ink825.xml"/><Relationship Id="rId192" Type="http://schemas.openxmlformats.org/officeDocument/2006/relationships/image" Target="../media/image837.png"/><Relationship Id="rId206" Type="http://schemas.openxmlformats.org/officeDocument/2006/relationships/customXml" Target="../ink/ink844.xml"/><Relationship Id="rId227" Type="http://schemas.openxmlformats.org/officeDocument/2006/relationships/customXml" Target="../ink/ink856.xml"/><Relationship Id="rId248" Type="http://schemas.openxmlformats.org/officeDocument/2006/relationships/image" Target="../media/image863.png"/><Relationship Id="rId269" Type="http://schemas.openxmlformats.org/officeDocument/2006/relationships/customXml" Target="../ink/ink877.xml"/><Relationship Id="rId12" Type="http://schemas.openxmlformats.org/officeDocument/2006/relationships/customXml" Target="../ink/ink743.xml"/><Relationship Id="rId33" Type="http://schemas.openxmlformats.org/officeDocument/2006/relationships/image" Target="../media/image761.png"/><Relationship Id="rId108" Type="http://schemas.openxmlformats.org/officeDocument/2006/relationships/customXml" Target="../ink/ink791.xml"/><Relationship Id="rId129" Type="http://schemas.openxmlformats.org/officeDocument/2006/relationships/customXml" Target="../ink/ink802.xml"/><Relationship Id="rId54" Type="http://schemas.openxmlformats.org/officeDocument/2006/relationships/customXml" Target="../ink/ink764.xml"/><Relationship Id="rId75" Type="http://schemas.openxmlformats.org/officeDocument/2006/relationships/image" Target="../media/image782.png"/><Relationship Id="rId96" Type="http://schemas.openxmlformats.org/officeDocument/2006/relationships/customXml" Target="../ink/ink785.xml"/><Relationship Id="rId140" Type="http://schemas.openxmlformats.org/officeDocument/2006/relationships/customXml" Target="../ink/ink808.xml"/><Relationship Id="rId161" Type="http://schemas.openxmlformats.org/officeDocument/2006/relationships/image" Target="../media/image823.png"/><Relationship Id="rId182" Type="http://schemas.openxmlformats.org/officeDocument/2006/relationships/customXml" Target="../ink/ink831.xml"/><Relationship Id="rId217" Type="http://schemas.openxmlformats.org/officeDocument/2006/relationships/customXml" Target="../ink/ink850.xml"/><Relationship Id="rId6" Type="http://schemas.openxmlformats.org/officeDocument/2006/relationships/customXml" Target="../ink/ink740.xml"/><Relationship Id="rId238" Type="http://schemas.openxmlformats.org/officeDocument/2006/relationships/image" Target="../media/image858.png"/><Relationship Id="rId259" Type="http://schemas.openxmlformats.org/officeDocument/2006/relationships/customXml" Target="../ink/ink872.xml"/><Relationship Id="rId23" Type="http://schemas.openxmlformats.org/officeDocument/2006/relationships/image" Target="../media/image756.png"/><Relationship Id="rId119" Type="http://schemas.openxmlformats.org/officeDocument/2006/relationships/customXml" Target="../ink/ink797.xml"/><Relationship Id="rId270" Type="http://schemas.openxmlformats.org/officeDocument/2006/relationships/image" Target="../media/image874.png"/><Relationship Id="rId44" Type="http://schemas.openxmlformats.org/officeDocument/2006/relationships/customXml" Target="../ink/ink759.xml"/><Relationship Id="rId65" Type="http://schemas.openxmlformats.org/officeDocument/2006/relationships/image" Target="../media/image777.png"/><Relationship Id="rId86" Type="http://schemas.openxmlformats.org/officeDocument/2006/relationships/customXml" Target="../ink/ink780.xml"/><Relationship Id="rId130" Type="http://schemas.openxmlformats.org/officeDocument/2006/relationships/image" Target="../media/image809.png"/><Relationship Id="rId151" Type="http://schemas.openxmlformats.org/officeDocument/2006/relationships/customXml" Target="../ink/ink814.xml"/><Relationship Id="rId172" Type="http://schemas.openxmlformats.org/officeDocument/2006/relationships/image" Target="../media/image828.png"/><Relationship Id="rId193" Type="http://schemas.openxmlformats.org/officeDocument/2006/relationships/customXml" Target="../ink/ink837.xml"/><Relationship Id="rId207" Type="http://schemas.openxmlformats.org/officeDocument/2006/relationships/image" Target="../media/image844.png"/><Relationship Id="rId228" Type="http://schemas.openxmlformats.org/officeDocument/2006/relationships/image" Target="../media/image853.png"/><Relationship Id="rId249" Type="http://schemas.openxmlformats.org/officeDocument/2006/relationships/customXml" Target="../ink/ink867.xml"/><Relationship Id="rId13" Type="http://schemas.openxmlformats.org/officeDocument/2006/relationships/image" Target="../media/image738.png"/><Relationship Id="rId109" Type="http://schemas.openxmlformats.org/officeDocument/2006/relationships/image" Target="../media/image799.png"/><Relationship Id="rId260" Type="http://schemas.openxmlformats.org/officeDocument/2006/relationships/image" Target="../media/image869.png"/><Relationship Id="rId34" Type="http://schemas.openxmlformats.org/officeDocument/2006/relationships/customXml" Target="../ink/ink754.xml"/><Relationship Id="rId55" Type="http://schemas.openxmlformats.org/officeDocument/2006/relationships/image" Target="../media/image772.png"/><Relationship Id="rId76" Type="http://schemas.openxmlformats.org/officeDocument/2006/relationships/customXml" Target="../ink/ink775.xml"/><Relationship Id="rId97" Type="http://schemas.openxmlformats.org/officeDocument/2006/relationships/image" Target="../media/image793.png"/><Relationship Id="rId120" Type="http://schemas.openxmlformats.org/officeDocument/2006/relationships/image" Target="../media/image804.png"/><Relationship Id="rId141" Type="http://schemas.openxmlformats.org/officeDocument/2006/relationships/image" Target="../media/image814.png"/><Relationship Id="rId7" Type="http://schemas.openxmlformats.org/officeDocument/2006/relationships/image" Target="../media/image442.png"/><Relationship Id="rId162" Type="http://schemas.openxmlformats.org/officeDocument/2006/relationships/customXml" Target="../ink/ink820.xml"/><Relationship Id="rId183" Type="http://schemas.openxmlformats.org/officeDocument/2006/relationships/image" Target="../media/image833.png"/><Relationship Id="rId218" Type="http://schemas.openxmlformats.org/officeDocument/2006/relationships/image" Target="../media/image849.png"/><Relationship Id="rId239" Type="http://schemas.openxmlformats.org/officeDocument/2006/relationships/customXml" Target="../ink/ink862.xml"/><Relationship Id="rId250" Type="http://schemas.openxmlformats.org/officeDocument/2006/relationships/image" Target="../media/image864.png"/><Relationship Id="rId271" Type="http://schemas.openxmlformats.org/officeDocument/2006/relationships/customXml" Target="../ink/ink878.xml"/><Relationship Id="rId24" Type="http://schemas.openxmlformats.org/officeDocument/2006/relationships/customXml" Target="../ink/ink749.xml"/><Relationship Id="rId45" Type="http://schemas.openxmlformats.org/officeDocument/2006/relationships/image" Target="../media/image767.png"/><Relationship Id="rId66" Type="http://schemas.openxmlformats.org/officeDocument/2006/relationships/customXml" Target="../ink/ink770.xml"/><Relationship Id="rId87" Type="http://schemas.openxmlformats.org/officeDocument/2006/relationships/image" Target="../media/image788.png"/><Relationship Id="rId110" Type="http://schemas.openxmlformats.org/officeDocument/2006/relationships/customXml" Target="../ink/ink792.xml"/><Relationship Id="rId131" Type="http://schemas.openxmlformats.org/officeDocument/2006/relationships/customXml" Target="../ink/ink803.xml"/><Relationship Id="rId152" Type="http://schemas.openxmlformats.org/officeDocument/2006/relationships/image" Target="../media/image819.png"/><Relationship Id="rId173" Type="http://schemas.openxmlformats.org/officeDocument/2006/relationships/customXml" Target="../ink/ink826.xml"/><Relationship Id="rId194" Type="http://schemas.openxmlformats.org/officeDocument/2006/relationships/image" Target="../media/image838.png"/><Relationship Id="rId208" Type="http://schemas.openxmlformats.org/officeDocument/2006/relationships/customXml" Target="../ink/ink845.xml"/><Relationship Id="rId229" Type="http://schemas.openxmlformats.org/officeDocument/2006/relationships/customXml" Target="../ink/ink857.xml"/><Relationship Id="rId240" Type="http://schemas.openxmlformats.org/officeDocument/2006/relationships/image" Target="../media/image859.png"/><Relationship Id="rId261" Type="http://schemas.openxmlformats.org/officeDocument/2006/relationships/customXml" Target="../ink/ink873.xml"/><Relationship Id="rId14" Type="http://schemas.openxmlformats.org/officeDocument/2006/relationships/customXml" Target="../ink/ink744.xml"/><Relationship Id="rId35" Type="http://schemas.openxmlformats.org/officeDocument/2006/relationships/image" Target="../media/image762.png"/><Relationship Id="rId56" Type="http://schemas.openxmlformats.org/officeDocument/2006/relationships/customXml" Target="../ink/ink765.xml"/><Relationship Id="rId77" Type="http://schemas.openxmlformats.org/officeDocument/2006/relationships/image" Target="../media/image783.png"/><Relationship Id="rId100" Type="http://schemas.openxmlformats.org/officeDocument/2006/relationships/customXml" Target="../ink/ink787.xml"/><Relationship Id="rId8" Type="http://schemas.openxmlformats.org/officeDocument/2006/relationships/customXml" Target="../ink/ink741.xml"/><Relationship Id="rId98" Type="http://schemas.openxmlformats.org/officeDocument/2006/relationships/customXml" Target="../ink/ink786.xml"/><Relationship Id="rId121" Type="http://schemas.openxmlformats.org/officeDocument/2006/relationships/customXml" Target="../ink/ink798.xml"/><Relationship Id="rId142" Type="http://schemas.openxmlformats.org/officeDocument/2006/relationships/customXml" Target="../ink/ink809.xml"/><Relationship Id="rId163" Type="http://schemas.openxmlformats.org/officeDocument/2006/relationships/image" Target="../media/image824.png"/><Relationship Id="rId184" Type="http://schemas.openxmlformats.org/officeDocument/2006/relationships/customXml" Target="../ink/ink832.xml"/><Relationship Id="rId219" Type="http://schemas.openxmlformats.org/officeDocument/2006/relationships/customXml" Target="../ink/ink851.xml"/><Relationship Id="rId230" Type="http://schemas.openxmlformats.org/officeDocument/2006/relationships/image" Target="../media/image854.png"/><Relationship Id="rId251" Type="http://schemas.openxmlformats.org/officeDocument/2006/relationships/customXml" Target="../ink/ink868.xml"/><Relationship Id="rId25" Type="http://schemas.openxmlformats.org/officeDocument/2006/relationships/image" Target="../media/image757.png"/><Relationship Id="rId46" Type="http://schemas.openxmlformats.org/officeDocument/2006/relationships/customXml" Target="../ink/ink760.xml"/><Relationship Id="rId67" Type="http://schemas.openxmlformats.org/officeDocument/2006/relationships/image" Target="../media/image778.png"/><Relationship Id="rId88" Type="http://schemas.openxmlformats.org/officeDocument/2006/relationships/customXml" Target="../ink/ink781.xml"/><Relationship Id="rId111" Type="http://schemas.openxmlformats.org/officeDocument/2006/relationships/image" Target="../media/image800.png"/><Relationship Id="rId132" Type="http://schemas.openxmlformats.org/officeDocument/2006/relationships/image" Target="../media/image810.png"/><Relationship Id="rId153" Type="http://schemas.openxmlformats.org/officeDocument/2006/relationships/customXml" Target="../ink/ink815.xml"/><Relationship Id="rId174" Type="http://schemas.openxmlformats.org/officeDocument/2006/relationships/customXml" Target="../ink/ink827.xml"/><Relationship Id="rId195" Type="http://schemas.openxmlformats.org/officeDocument/2006/relationships/customXml" Target="../ink/ink838.xml"/><Relationship Id="rId209" Type="http://schemas.openxmlformats.org/officeDocument/2006/relationships/image" Target="../media/image845.png"/><Relationship Id="rId220" Type="http://schemas.openxmlformats.org/officeDocument/2006/relationships/image" Target="../media/image850.png"/><Relationship Id="rId241" Type="http://schemas.openxmlformats.org/officeDocument/2006/relationships/customXml" Target="../ink/ink863.xml"/><Relationship Id="rId15" Type="http://schemas.openxmlformats.org/officeDocument/2006/relationships/image" Target="../media/image739.png"/><Relationship Id="rId36" Type="http://schemas.openxmlformats.org/officeDocument/2006/relationships/customXml" Target="../ink/ink755.xml"/><Relationship Id="rId57" Type="http://schemas.openxmlformats.org/officeDocument/2006/relationships/image" Target="../media/image773.png"/><Relationship Id="rId262" Type="http://schemas.openxmlformats.org/officeDocument/2006/relationships/image" Target="../media/image870.png"/><Relationship Id="rId78" Type="http://schemas.openxmlformats.org/officeDocument/2006/relationships/customXml" Target="../ink/ink776.xml"/><Relationship Id="rId99" Type="http://schemas.openxmlformats.org/officeDocument/2006/relationships/image" Target="../media/image794.png"/><Relationship Id="rId101" Type="http://schemas.openxmlformats.org/officeDocument/2006/relationships/image" Target="../media/image795.png"/><Relationship Id="rId122" Type="http://schemas.openxmlformats.org/officeDocument/2006/relationships/image" Target="../media/image805.png"/><Relationship Id="rId143" Type="http://schemas.openxmlformats.org/officeDocument/2006/relationships/image" Target="../media/image815.png"/><Relationship Id="rId164" Type="http://schemas.openxmlformats.org/officeDocument/2006/relationships/customXml" Target="../ink/ink821.xml"/><Relationship Id="rId185" Type="http://schemas.openxmlformats.org/officeDocument/2006/relationships/customXml" Target="../ink/ink833.xml"/><Relationship Id="rId9" Type="http://schemas.openxmlformats.org/officeDocument/2006/relationships/image" Target="../media/image516.png"/><Relationship Id="rId210" Type="http://schemas.openxmlformats.org/officeDocument/2006/relationships/customXml" Target="../ink/ink846.xml"/><Relationship Id="rId26" Type="http://schemas.openxmlformats.org/officeDocument/2006/relationships/customXml" Target="../ink/ink750.xml"/><Relationship Id="rId231" Type="http://schemas.openxmlformats.org/officeDocument/2006/relationships/customXml" Target="../ink/ink858.xml"/><Relationship Id="rId252" Type="http://schemas.openxmlformats.org/officeDocument/2006/relationships/image" Target="../media/image865.png"/><Relationship Id="rId47" Type="http://schemas.openxmlformats.org/officeDocument/2006/relationships/image" Target="../media/image768.png"/><Relationship Id="rId68" Type="http://schemas.openxmlformats.org/officeDocument/2006/relationships/customXml" Target="../ink/ink771.xml"/><Relationship Id="rId89" Type="http://schemas.openxmlformats.org/officeDocument/2006/relationships/image" Target="../media/image789.png"/><Relationship Id="rId112" Type="http://schemas.openxmlformats.org/officeDocument/2006/relationships/customXml" Target="../ink/ink793.xml"/><Relationship Id="rId133" Type="http://schemas.openxmlformats.org/officeDocument/2006/relationships/customXml" Target="../ink/ink804.xml"/><Relationship Id="rId154" Type="http://schemas.openxmlformats.org/officeDocument/2006/relationships/customXml" Target="../ink/ink816.xml"/><Relationship Id="rId175" Type="http://schemas.openxmlformats.org/officeDocument/2006/relationships/image" Target="../media/image829.png"/><Relationship Id="rId196" Type="http://schemas.openxmlformats.org/officeDocument/2006/relationships/image" Target="../media/image839.png"/><Relationship Id="rId200" Type="http://schemas.openxmlformats.org/officeDocument/2006/relationships/image" Target="../media/image841.png"/><Relationship Id="rId16" Type="http://schemas.openxmlformats.org/officeDocument/2006/relationships/customXml" Target="../ink/ink745.xml"/><Relationship Id="rId221" Type="http://schemas.openxmlformats.org/officeDocument/2006/relationships/customXml" Target="../ink/ink852.xml"/><Relationship Id="rId242" Type="http://schemas.openxmlformats.org/officeDocument/2006/relationships/image" Target="../media/image860.png"/><Relationship Id="rId263" Type="http://schemas.openxmlformats.org/officeDocument/2006/relationships/customXml" Target="../ink/ink874.xml"/><Relationship Id="rId37" Type="http://schemas.openxmlformats.org/officeDocument/2006/relationships/image" Target="../media/image763.png"/><Relationship Id="rId58" Type="http://schemas.openxmlformats.org/officeDocument/2006/relationships/customXml" Target="../ink/ink766.xml"/><Relationship Id="rId79" Type="http://schemas.openxmlformats.org/officeDocument/2006/relationships/image" Target="../media/image784.png"/><Relationship Id="rId102" Type="http://schemas.openxmlformats.org/officeDocument/2006/relationships/customXml" Target="../ink/ink788.xml"/><Relationship Id="rId123" Type="http://schemas.openxmlformats.org/officeDocument/2006/relationships/customXml" Target="../ink/ink799.xml"/><Relationship Id="rId144" Type="http://schemas.openxmlformats.org/officeDocument/2006/relationships/customXml" Target="../ink/ink810.xml"/><Relationship Id="rId90" Type="http://schemas.openxmlformats.org/officeDocument/2006/relationships/customXml" Target="../ink/ink782.xml"/><Relationship Id="rId165" Type="http://schemas.openxmlformats.org/officeDocument/2006/relationships/image" Target="../media/image825.png"/><Relationship Id="rId186" Type="http://schemas.openxmlformats.org/officeDocument/2006/relationships/image" Target="../media/image834.png"/><Relationship Id="rId211" Type="http://schemas.openxmlformats.org/officeDocument/2006/relationships/customXml" Target="../ink/ink847.xml"/><Relationship Id="rId232" Type="http://schemas.openxmlformats.org/officeDocument/2006/relationships/image" Target="../media/image855.png"/><Relationship Id="rId253" Type="http://schemas.openxmlformats.org/officeDocument/2006/relationships/customXml" Target="../ink/ink869.xml"/><Relationship Id="rId27" Type="http://schemas.openxmlformats.org/officeDocument/2006/relationships/image" Target="../media/image758.png"/><Relationship Id="rId48" Type="http://schemas.openxmlformats.org/officeDocument/2006/relationships/customXml" Target="../ink/ink761.xml"/><Relationship Id="rId69" Type="http://schemas.openxmlformats.org/officeDocument/2006/relationships/image" Target="../media/image779.png"/><Relationship Id="rId113" Type="http://schemas.openxmlformats.org/officeDocument/2006/relationships/customXml" Target="../ink/ink794.xml"/><Relationship Id="rId134" Type="http://schemas.openxmlformats.org/officeDocument/2006/relationships/image" Target="../media/image811.png"/><Relationship Id="rId80" Type="http://schemas.openxmlformats.org/officeDocument/2006/relationships/customXml" Target="../ink/ink777.xml"/><Relationship Id="rId155" Type="http://schemas.openxmlformats.org/officeDocument/2006/relationships/image" Target="../media/image820.png"/><Relationship Id="rId176" Type="http://schemas.openxmlformats.org/officeDocument/2006/relationships/customXml" Target="../ink/ink828.xml"/><Relationship Id="rId197" Type="http://schemas.openxmlformats.org/officeDocument/2006/relationships/customXml" Target="../ink/ink839.xml"/><Relationship Id="rId201" Type="http://schemas.openxmlformats.org/officeDocument/2006/relationships/customXml" Target="../ink/ink841.xml"/><Relationship Id="rId222" Type="http://schemas.openxmlformats.org/officeDocument/2006/relationships/image" Target="../media/image851.png"/><Relationship Id="rId243" Type="http://schemas.openxmlformats.org/officeDocument/2006/relationships/customXml" Target="../ink/ink864.xml"/><Relationship Id="rId264" Type="http://schemas.openxmlformats.org/officeDocument/2006/relationships/image" Target="../media/image871.png"/><Relationship Id="rId17" Type="http://schemas.openxmlformats.org/officeDocument/2006/relationships/image" Target="../media/image753.png"/><Relationship Id="rId38" Type="http://schemas.openxmlformats.org/officeDocument/2006/relationships/customXml" Target="../ink/ink756.xml"/><Relationship Id="rId59" Type="http://schemas.openxmlformats.org/officeDocument/2006/relationships/image" Target="../media/image774.png"/><Relationship Id="rId103" Type="http://schemas.openxmlformats.org/officeDocument/2006/relationships/image" Target="../media/image796.png"/><Relationship Id="rId124" Type="http://schemas.openxmlformats.org/officeDocument/2006/relationships/image" Target="../media/image806.png"/><Relationship Id="rId70" Type="http://schemas.openxmlformats.org/officeDocument/2006/relationships/customXml" Target="../ink/ink772.xml"/><Relationship Id="rId91" Type="http://schemas.openxmlformats.org/officeDocument/2006/relationships/image" Target="../media/image790.png"/><Relationship Id="rId145" Type="http://schemas.openxmlformats.org/officeDocument/2006/relationships/image" Target="../media/image816.png"/><Relationship Id="rId166" Type="http://schemas.openxmlformats.org/officeDocument/2006/relationships/customXml" Target="../ink/ink822.xml"/><Relationship Id="rId187" Type="http://schemas.openxmlformats.org/officeDocument/2006/relationships/customXml" Target="../ink/ink83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46.png"/><Relationship Id="rId233" Type="http://schemas.openxmlformats.org/officeDocument/2006/relationships/customXml" Target="../ink/ink859.xml"/><Relationship Id="rId254" Type="http://schemas.openxmlformats.org/officeDocument/2006/relationships/image" Target="../media/image866.png"/><Relationship Id="rId28" Type="http://schemas.openxmlformats.org/officeDocument/2006/relationships/customXml" Target="../ink/ink751.xml"/><Relationship Id="rId49" Type="http://schemas.openxmlformats.org/officeDocument/2006/relationships/image" Target="../media/image769.png"/><Relationship Id="rId114" Type="http://schemas.openxmlformats.org/officeDocument/2006/relationships/image" Target="../media/image801.png"/><Relationship Id="rId60" Type="http://schemas.openxmlformats.org/officeDocument/2006/relationships/customXml" Target="../ink/ink767.xml"/><Relationship Id="rId81" Type="http://schemas.openxmlformats.org/officeDocument/2006/relationships/image" Target="../media/image785.png"/><Relationship Id="rId135" Type="http://schemas.openxmlformats.org/officeDocument/2006/relationships/customXml" Target="../ink/ink805.xml"/><Relationship Id="rId156" Type="http://schemas.openxmlformats.org/officeDocument/2006/relationships/customXml" Target="../ink/ink817.xml"/><Relationship Id="rId177" Type="http://schemas.openxmlformats.org/officeDocument/2006/relationships/image" Target="../media/image830.png"/><Relationship Id="rId198" Type="http://schemas.openxmlformats.org/officeDocument/2006/relationships/image" Target="../media/image840.png"/><Relationship Id="rId202" Type="http://schemas.openxmlformats.org/officeDocument/2006/relationships/image" Target="../media/image842.png"/><Relationship Id="rId223" Type="http://schemas.openxmlformats.org/officeDocument/2006/relationships/customXml" Target="../ink/ink853.xml"/><Relationship Id="rId244" Type="http://schemas.openxmlformats.org/officeDocument/2006/relationships/image" Target="../media/image861.png"/><Relationship Id="rId18" Type="http://schemas.openxmlformats.org/officeDocument/2006/relationships/customXml" Target="../ink/ink746.xml"/><Relationship Id="rId39" Type="http://schemas.openxmlformats.org/officeDocument/2006/relationships/image" Target="../media/image764.png"/><Relationship Id="rId265" Type="http://schemas.openxmlformats.org/officeDocument/2006/relationships/customXml" Target="../ink/ink875.xml"/><Relationship Id="rId50" Type="http://schemas.openxmlformats.org/officeDocument/2006/relationships/customXml" Target="../ink/ink762.xml"/><Relationship Id="rId104" Type="http://schemas.openxmlformats.org/officeDocument/2006/relationships/customXml" Target="../ink/ink789.xml"/><Relationship Id="rId125" Type="http://schemas.openxmlformats.org/officeDocument/2006/relationships/customXml" Target="../ink/ink800.xml"/><Relationship Id="rId146" Type="http://schemas.openxmlformats.org/officeDocument/2006/relationships/customXml" Target="../ink/ink811.xml"/><Relationship Id="rId167" Type="http://schemas.openxmlformats.org/officeDocument/2006/relationships/image" Target="../media/image826.png"/><Relationship Id="rId188" Type="http://schemas.openxmlformats.org/officeDocument/2006/relationships/image" Target="../media/image835.png"/><Relationship Id="rId71" Type="http://schemas.openxmlformats.org/officeDocument/2006/relationships/image" Target="../media/image780.png"/><Relationship Id="rId92" Type="http://schemas.openxmlformats.org/officeDocument/2006/relationships/customXml" Target="../ink/ink783.xml"/><Relationship Id="rId213" Type="http://schemas.openxmlformats.org/officeDocument/2006/relationships/customXml" Target="../ink/ink848.xml"/><Relationship Id="rId234" Type="http://schemas.openxmlformats.org/officeDocument/2006/relationships/image" Target="../media/image856.png"/><Relationship Id="rId2" Type="http://schemas.openxmlformats.org/officeDocument/2006/relationships/customXml" Target="../ink/ink738.xml"/><Relationship Id="rId29" Type="http://schemas.openxmlformats.org/officeDocument/2006/relationships/image" Target="../media/image759.png"/><Relationship Id="rId255" Type="http://schemas.openxmlformats.org/officeDocument/2006/relationships/customXml" Target="../ink/ink870.xml"/><Relationship Id="rId40" Type="http://schemas.openxmlformats.org/officeDocument/2006/relationships/customXml" Target="../ink/ink757.xml"/><Relationship Id="rId115" Type="http://schemas.openxmlformats.org/officeDocument/2006/relationships/customXml" Target="../ink/ink795.xml"/><Relationship Id="rId136" Type="http://schemas.openxmlformats.org/officeDocument/2006/relationships/image" Target="../media/image812.png"/><Relationship Id="rId157" Type="http://schemas.openxmlformats.org/officeDocument/2006/relationships/image" Target="../media/image821.png"/><Relationship Id="rId178" Type="http://schemas.openxmlformats.org/officeDocument/2006/relationships/customXml" Target="../ink/ink829.xml"/><Relationship Id="rId61" Type="http://schemas.openxmlformats.org/officeDocument/2006/relationships/image" Target="../media/image775.png"/><Relationship Id="rId82" Type="http://schemas.openxmlformats.org/officeDocument/2006/relationships/customXml" Target="../ink/ink778.xml"/><Relationship Id="rId199" Type="http://schemas.openxmlformats.org/officeDocument/2006/relationships/customXml" Target="../ink/ink840.xml"/><Relationship Id="rId203" Type="http://schemas.openxmlformats.org/officeDocument/2006/relationships/customXml" Target="../ink/ink842.xml"/><Relationship Id="rId19" Type="http://schemas.openxmlformats.org/officeDocument/2006/relationships/image" Target="../media/image754.png"/><Relationship Id="rId224" Type="http://schemas.openxmlformats.org/officeDocument/2006/relationships/customXml" Target="../ink/ink854.xml"/><Relationship Id="rId245" Type="http://schemas.openxmlformats.org/officeDocument/2006/relationships/customXml" Target="../ink/ink865.xml"/><Relationship Id="rId266" Type="http://schemas.openxmlformats.org/officeDocument/2006/relationships/image" Target="../media/image872.png"/><Relationship Id="rId30" Type="http://schemas.openxmlformats.org/officeDocument/2006/relationships/customXml" Target="../ink/ink752.xml"/><Relationship Id="rId105" Type="http://schemas.openxmlformats.org/officeDocument/2006/relationships/image" Target="../media/image797.png"/><Relationship Id="rId126" Type="http://schemas.openxmlformats.org/officeDocument/2006/relationships/image" Target="../media/image807.png"/><Relationship Id="rId147" Type="http://schemas.openxmlformats.org/officeDocument/2006/relationships/image" Target="../media/image817.png"/><Relationship Id="rId168" Type="http://schemas.openxmlformats.org/officeDocument/2006/relationships/customXml" Target="../ink/ink823.xml"/><Relationship Id="rId51" Type="http://schemas.openxmlformats.org/officeDocument/2006/relationships/image" Target="../media/image770.png"/><Relationship Id="rId72" Type="http://schemas.openxmlformats.org/officeDocument/2006/relationships/customXml" Target="../ink/ink773.xml"/><Relationship Id="rId93" Type="http://schemas.openxmlformats.org/officeDocument/2006/relationships/image" Target="../media/image791.png"/><Relationship Id="rId189" Type="http://schemas.openxmlformats.org/officeDocument/2006/relationships/customXml" Target="../ink/ink835.xml"/><Relationship Id="rId3" Type="http://schemas.openxmlformats.org/officeDocument/2006/relationships/image" Target="../media/image19.png"/><Relationship Id="rId214" Type="http://schemas.openxmlformats.org/officeDocument/2006/relationships/image" Target="../media/image847.png"/><Relationship Id="rId235" Type="http://schemas.openxmlformats.org/officeDocument/2006/relationships/customXml" Target="../ink/ink860.xml"/><Relationship Id="rId256" Type="http://schemas.openxmlformats.org/officeDocument/2006/relationships/image" Target="../media/image867.png"/><Relationship Id="rId116" Type="http://schemas.openxmlformats.org/officeDocument/2006/relationships/image" Target="../media/image802.png"/><Relationship Id="rId137" Type="http://schemas.openxmlformats.org/officeDocument/2006/relationships/customXml" Target="../ink/ink806.xml"/><Relationship Id="rId158" Type="http://schemas.openxmlformats.org/officeDocument/2006/relationships/customXml" Target="../ink/ink818.xml"/><Relationship Id="rId20" Type="http://schemas.openxmlformats.org/officeDocument/2006/relationships/customXml" Target="../ink/ink747.xml"/><Relationship Id="rId41" Type="http://schemas.openxmlformats.org/officeDocument/2006/relationships/image" Target="../media/image765.png"/><Relationship Id="rId62" Type="http://schemas.openxmlformats.org/officeDocument/2006/relationships/customXml" Target="../ink/ink768.xml"/><Relationship Id="rId83" Type="http://schemas.openxmlformats.org/officeDocument/2006/relationships/image" Target="../media/image786.png"/><Relationship Id="rId179" Type="http://schemas.openxmlformats.org/officeDocument/2006/relationships/image" Target="../media/image831.png"/><Relationship Id="rId190" Type="http://schemas.openxmlformats.org/officeDocument/2006/relationships/image" Target="../media/image836.png"/><Relationship Id="rId204" Type="http://schemas.openxmlformats.org/officeDocument/2006/relationships/image" Target="../media/image843.png"/><Relationship Id="rId225" Type="http://schemas.openxmlformats.org/officeDocument/2006/relationships/customXml" Target="../ink/ink855.xml"/><Relationship Id="rId246" Type="http://schemas.openxmlformats.org/officeDocument/2006/relationships/image" Target="../media/image862.png"/><Relationship Id="rId267" Type="http://schemas.openxmlformats.org/officeDocument/2006/relationships/customXml" Target="../ink/ink876.xml"/><Relationship Id="rId106" Type="http://schemas.openxmlformats.org/officeDocument/2006/relationships/customXml" Target="../ink/ink790.xml"/><Relationship Id="rId127" Type="http://schemas.openxmlformats.org/officeDocument/2006/relationships/customXml" Target="../ink/ink801.xml"/><Relationship Id="rId10" Type="http://schemas.openxmlformats.org/officeDocument/2006/relationships/customXml" Target="../ink/ink742.xml"/><Relationship Id="rId31" Type="http://schemas.openxmlformats.org/officeDocument/2006/relationships/image" Target="../media/image760.png"/><Relationship Id="rId52" Type="http://schemas.openxmlformats.org/officeDocument/2006/relationships/customXml" Target="../ink/ink763.xml"/><Relationship Id="rId73" Type="http://schemas.openxmlformats.org/officeDocument/2006/relationships/image" Target="../media/image781.png"/><Relationship Id="rId94" Type="http://schemas.openxmlformats.org/officeDocument/2006/relationships/customXml" Target="../ink/ink784.xml"/><Relationship Id="rId148" Type="http://schemas.openxmlformats.org/officeDocument/2006/relationships/customXml" Target="../ink/ink812.xml"/><Relationship Id="rId169" Type="http://schemas.openxmlformats.org/officeDocument/2006/relationships/image" Target="../media/image827.png"/><Relationship Id="rId4" Type="http://schemas.openxmlformats.org/officeDocument/2006/relationships/customXml" Target="../ink/ink739.xml"/><Relationship Id="rId180" Type="http://schemas.openxmlformats.org/officeDocument/2006/relationships/customXml" Target="../ink/ink830.xml"/><Relationship Id="rId215" Type="http://schemas.openxmlformats.org/officeDocument/2006/relationships/customXml" Target="../ink/ink849.xml"/><Relationship Id="rId236" Type="http://schemas.openxmlformats.org/officeDocument/2006/relationships/image" Target="../media/image857.png"/><Relationship Id="rId257" Type="http://schemas.openxmlformats.org/officeDocument/2006/relationships/customXml" Target="../ink/ink871.xml"/><Relationship Id="rId42" Type="http://schemas.openxmlformats.org/officeDocument/2006/relationships/customXml" Target="../ink/ink758.xml"/><Relationship Id="rId84" Type="http://schemas.openxmlformats.org/officeDocument/2006/relationships/customXml" Target="../ink/ink779.xml"/><Relationship Id="rId138" Type="http://schemas.openxmlformats.org/officeDocument/2006/relationships/customXml" Target="../ink/ink807.xml"/><Relationship Id="rId191" Type="http://schemas.openxmlformats.org/officeDocument/2006/relationships/customXml" Target="../ink/ink836.xml"/><Relationship Id="rId205" Type="http://schemas.openxmlformats.org/officeDocument/2006/relationships/customXml" Target="../ink/ink843.xml"/><Relationship Id="rId247" Type="http://schemas.openxmlformats.org/officeDocument/2006/relationships/customXml" Target="../ink/ink866.xml"/><Relationship Id="rId107" Type="http://schemas.openxmlformats.org/officeDocument/2006/relationships/image" Target="../media/image7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8.png"/><Relationship Id="rId13" Type="http://schemas.openxmlformats.org/officeDocument/2006/relationships/customXml" Target="../ink/ink883.xml"/><Relationship Id="rId18" Type="http://schemas.openxmlformats.org/officeDocument/2006/relationships/image" Target="../media/image883.png"/><Relationship Id="rId3" Type="http://schemas.openxmlformats.org/officeDocument/2006/relationships/image" Target="../media/image875.png"/><Relationship Id="rId7" Type="http://schemas.openxmlformats.org/officeDocument/2006/relationships/customXml" Target="../ink/ink880.xml"/><Relationship Id="rId12" Type="http://schemas.openxmlformats.org/officeDocument/2006/relationships/image" Target="../media/image880.png"/><Relationship Id="rId17" Type="http://schemas.openxmlformats.org/officeDocument/2006/relationships/customXml" Target="../ink/ink88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2.png"/><Relationship Id="rId20" Type="http://schemas.openxmlformats.org/officeDocument/2006/relationships/image" Target="../media/image8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7.png"/><Relationship Id="rId11" Type="http://schemas.openxmlformats.org/officeDocument/2006/relationships/customXml" Target="../ink/ink882.xml"/><Relationship Id="rId5" Type="http://schemas.openxmlformats.org/officeDocument/2006/relationships/customXml" Target="../ink/ink879.xml"/><Relationship Id="rId15" Type="http://schemas.openxmlformats.org/officeDocument/2006/relationships/customXml" Target="../ink/ink884.xml"/><Relationship Id="rId10" Type="http://schemas.openxmlformats.org/officeDocument/2006/relationships/image" Target="../media/image879.png"/><Relationship Id="rId19" Type="http://schemas.openxmlformats.org/officeDocument/2006/relationships/customXml" Target="../ink/ink886.xml"/><Relationship Id="rId4" Type="http://schemas.openxmlformats.org/officeDocument/2006/relationships/image" Target="../media/image876.png"/><Relationship Id="rId9" Type="http://schemas.openxmlformats.org/officeDocument/2006/relationships/customXml" Target="../ink/ink881.xml"/><Relationship Id="rId14" Type="http://schemas.openxmlformats.org/officeDocument/2006/relationships/image" Target="../media/image88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9.png"/><Relationship Id="rId18" Type="http://schemas.openxmlformats.org/officeDocument/2006/relationships/customXml" Target="../ink/ink894.xml"/><Relationship Id="rId26" Type="http://schemas.openxmlformats.org/officeDocument/2006/relationships/customXml" Target="../ink/ink898.xml"/><Relationship Id="rId39" Type="http://schemas.openxmlformats.org/officeDocument/2006/relationships/image" Target="../media/image902.png"/><Relationship Id="rId21" Type="http://schemas.openxmlformats.org/officeDocument/2006/relationships/image" Target="../media/image893.png"/><Relationship Id="rId34" Type="http://schemas.openxmlformats.org/officeDocument/2006/relationships/customXml" Target="../ink/ink902.xml"/><Relationship Id="rId7" Type="http://schemas.openxmlformats.org/officeDocument/2006/relationships/image" Target="../media/image886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893.xml"/><Relationship Id="rId20" Type="http://schemas.openxmlformats.org/officeDocument/2006/relationships/customXml" Target="../ink/ink895.xml"/><Relationship Id="rId29" Type="http://schemas.openxmlformats.org/officeDocument/2006/relationships/image" Target="../media/image897.png"/><Relationship Id="rId41" Type="http://schemas.openxmlformats.org/officeDocument/2006/relationships/image" Target="../media/image9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8.xml"/><Relationship Id="rId11" Type="http://schemas.openxmlformats.org/officeDocument/2006/relationships/image" Target="../media/image888.png"/><Relationship Id="rId24" Type="http://schemas.openxmlformats.org/officeDocument/2006/relationships/customXml" Target="../ink/ink897.xml"/><Relationship Id="rId32" Type="http://schemas.openxmlformats.org/officeDocument/2006/relationships/customXml" Target="../ink/ink901.xml"/><Relationship Id="rId37" Type="http://schemas.openxmlformats.org/officeDocument/2006/relationships/image" Target="../media/image901.png"/><Relationship Id="rId40" Type="http://schemas.openxmlformats.org/officeDocument/2006/relationships/customXml" Target="../ink/ink905.xml"/><Relationship Id="rId5" Type="http://schemas.openxmlformats.org/officeDocument/2006/relationships/image" Target="../media/image885.png"/><Relationship Id="rId15" Type="http://schemas.openxmlformats.org/officeDocument/2006/relationships/image" Target="../media/image890.png"/><Relationship Id="rId23" Type="http://schemas.openxmlformats.org/officeDocument/2006/relationships/image" Target="../media/image894.png"/><Relationship Id="rId28" Type="http://schemas.openxmlformats.org/officeDocument/2006/relationships/customXml" Target="../ink/ink899.xml"/><Relationship Id="rId36" Type="http://schemas.openxmlformats.org/officeDocument/2006/relationships/customXml" Target="../ink/ink903.xml"/><Relationship Id="rId10" Type="http://schemas.openxmlformats.org/officeDocument/2006/relationships/customXml" Target="../ink/ink890.xml"/><Relationship Id="rId19" Type="http://schemas.openxmlformats.org/officeDocument/2006/relationships/image" Target="../media/image892.png"/><Relationship Id="rId31" Type="http://schemas.openxmlformats.org/officeDocument/2006/relationships/image" Target="../media/image898.png"/><Relationship Id="rId4" Type="http://schemas.openxmlformats.org/officeDocument/2006/relationships/customXml" Target="../ink/ink887.xml"/><Relationship Id="rId9" Type="http://schemas.openxmlformats.org/officeDocument/2006/relationships/image" Target="../media/image887.png"/><Relationship Id="rId14" Type="http://schemas.openxmlformats.org/officeDocument/2006/relationships/customXml" Target="../ink/ink892.xml"/><Relationship Id="rId22" Type="http://schemas.openxmlformats.org/officeDocument/2006/relationships/customXml" Target="../ink/ink896.xml"/><Relationship Id="rId27" Type="http://schemas.openxmlformats.org/officeDocument/2006/relationships/image" Target="../media/image896.png"/><Relationship Id="rId30" Type="http://schemas.openxmlformats.org/officeDocument/2006/relationships/customXml" Target="../ink/ink900.xml"/><Relationship Id="rId35" Type="http://schemas.openxmlformats.org/officeDocument/2006/relationships/image" Target="../media/image900.png"/><Relationship Id="rId8" Type="http://schemas.openxmlformats.org/officeDocument/2006/relationships/customXml" Target="../ink/ink889.xml"/><Relationship Id="rId3" Type="http://schemas.openxmlformats.org/officeDocument/2006/relationships/image" Target="../media/image875.png"/><Relationship Id="rId12" Type="http://schemas.openxmlformats.org/officeDocument/2006/relationships/customXml" Target="../ink/ink891.xml"/><Relationship Id="rId17" Type="http://schemas.openxmlformats.org/officeDocument/2006/relationships/image" Target="../media/image891.png"/><Relationship Id="rId25" Type="http://schemas.openxmlformats.org/officeDocument/2006/relationships/image" Target="../media/image895.png"/><Relationship Id="rId33" Type="http://schemas.openxmlformats.org/officeDocument/2006/relationships/image" Target="../media/image899.png"/><Relationship Id="rId38" Type="http://schemas.openxmlformats.org/officeDocument/2006/relationships/customXml" Target="../ink/ink90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8.xml"/><Relationship Id="rId13" Type="http://schemas.openxmlformats.org/officeDocument/2006/relationships/image" Target="../media/image908.png"/><Relationship Id="rId18" Type="http://schemas.openxmlformats.org/officeDocument/2006/relationships/customXml" Target="../ink/ink913.xml"/><Relationship Id="rId26" Type="http://schemas.openxmlformats.org/officeDocument/2006/relationships/customXml" Target="../ink/ink917.xml"/><Relationship Id="rId3" Type="http://schemas.openxmlformats.org/officeDocument/2006/relationships/image" Target="../media/image876.png"/><Relationship Id="rId21" Type="http://schemas.openxmlformats.org/officeDocument/2006/relationships/image" Target="../media/image912.png"/><Relationship Id="rId7" Type="http://schemas.openxmlformats.org/officeDocument/2006/relationships/image" Target="../media/image905.png"/><Relationship Id="rId12" Type="http://schemas.openxmlformats.org/officeDocument/2006/relationships/customXml" Target="../ink/ink910.xml"/><Relationship Id="rId17" Type="http://schemas.openxmlformats.org/officeDocument/2006/relationships/image" Target="../media/image910.png"/><Relationship Id="rId25" Type="http://schemas.openxmlformats.org/officeDocument/2006/relationships/image" Target="../media/image914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912.xml"/><Relationship Id="rId20" Type="http://schemas.openxmlformats.org/officeDocument/2006/relationships/customXml" Target="../ink/ink9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7.xml"/><Relationship Id="rId11" Type="http://schemas.openxmlformats.org/officeDocument/2006/relationships/image" Target="../media/image907.png"/><Relationship Id="rId24" Type="http://schemas.openxmlformats.org/officeDocument/2006/relationships/customXml" Target="../ink/ink916.xml"/><Relationship Id="rId5" Type="http://schemas.openxmlformats.org/officeDocument/2006/relationships/image" Target="../media/image904.png"/><Relationship Id="rId15" Type="http://schemas.openxmlformats.org/officeDocument/2006/relationships/image" Target="../media/image909.png"/><Relationship Id="rId23" Type="http://schemas.openxmlformats.org/officeDocument/2006/relationships/image" Target="../media/image913.png"/><Relationship Id="rId10" Type="http://schemas.openxmlformats.org/officeDocument/2006/relationships/customXml" Target="../ink/ink909.xml"/><Relationship Id="rId19" Type="http://schemas.openxmlformats.org/officeDocument/2006/relationships/image" Target="../media/image911.png"/><Relationship Id="rId4" Type="http://schemas.openxmlformats.org/officeDocument/2006/relationships/customXml" Target="../ink/ink906.xml"/><Relationship Id="rId9" Type="http://schemas.openxmlformats.org/officeDocument/2006/relationships/image" Target="../media/image906.png"/><Relationship Id="rId14" Type="http://schemas.openxmlformats.org/officeDocument/2006/relationships/customXml" Target="../ink/ink911.xml"/><Relationship Id="rId22" Type="http://schemas.openxmlformats.org/officeDocument/2006/relationships/customXml" Target="../ink/ink915.xml"/><Relationship Id="rId27" Type="http://schemas.openxmlformats.org/officeDocument/2006/relationships/image" Target="../media/image915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21" Type="http://schemas.openxmlformats.org/officeDocument/2006/relationships/customXml" Target="../ink/ink924.xml"/><Relationship Id="rId63" Type="http://schemas.openxmlformats.org/officeDocument/2006/relationships/customXml" Target="../ink/ink945.xml"/><Relationship Id="rId159" Type="http://schemas.openxmlformats.org/officeDocument/2006/relationships/image" Target="../media/image988.png"/><Relationship Id="rId170" Type="http://schemas.openxmlformats.org/officeDocument/2006/relationships/customXml" Target="../ink/ink999.xml"/><Relationship Id="rId191" Type="http://schemas.openxmlformats.org/officeDocument/2006/relationships/customXml" Target="../ink/ink1010.xml"/><Relationship Id="rId205" Type="http://schemas.openxmlformats.org/officeDocument/2006/relationships/customXml" Target="../ink/ink1017.xml"/><Relationship Id="rId226" Type="http://schemas.openxmlformats.org/officeDocument/2006/relationships/image" Target="../media/image1021.png"/><Relationship Id="rId247" Type="http://schemas.openxmlformats.org/officeDocument/2006/relationships/customXml" Target="../ink/ink1038.xml"/><Relationship Id="rId107" Type="http://schemas.openxmlformats.org/officeDocument/2006/relationships/customXml" Target="../ink/ink967.xml"/><Relationship Id="rId11" Type="http://schemas.openxmlformats.org/officeDocument/2006/relationships/customXml" Target="../ink/ink919.xml"/><Relationship Id="rId32" Type="http://schemas.openxmlformats.org/officeDocument/2006/relationships/image" Target="../media/image927.png"/><Relationship Id="rId53" Type="http://schemas.openxmlformats.org/officeDocument/2006/relationships/customXml" Target="../ink/ink940.xml"/><Relationship Id="rId74" Type="http://schemas.openxmlformats.org/officeDocument/2006/relationships/image" Target="../media/image948.png"/><Relationship Id="rId128" Type="http://schemas.openxmlformats.org/officeDocument/2006/relationships/customXml" Target="../ink/ink978.xml"/><Relationship Id="rId149" Type="http://schemas.openxmlformats.org/officeDocument/2006/relationships/image" Target="../media/image983.png"/><Relationship Id="rId5" Type="http://schemas.openxmlformats.org/officeDocument/2006/relationships/image" Target="../media/image3410.png"/><Relationship Id="rId95" Type="http://schemas.openxmlformats.org/officeDocument/2006/relationships/customXml" Target="../ink/ink961.xml"/><Relationship Id="rId160" Type="http://schemas.openxmlformats.org/officeDocument/2006/relationships/customXml" Target="../ink/ink994.xml"/><Relationship Id="rId181" Type="http://schemas.openxmlformats.org/officeDocument/2006/relationships/customXml" Target="../ink/ink1005.xml"/><Relationship Id="rId216" Type="http://schemas.openxmlformats.org/officeDocument/2006/relationships/image" Target="../media/image1016.png"/><Relationship Id="rId237" Type="http://schemas.openxmlformats.org/officeDocument/2006/relationships/customXml" Target="../ink/ink1033.xml"/><Relationship Id="rId258" Type="http://schemas.openxmlformats.org/officeDocument/2006/relationships/image" Target="../media/image1037.png"/><Relationship Id="rId22" Type="http://schemas.openxmlformats.org/officeDocument/2006/relationships/image" Target="../media/image922.png"/><Relationship Id="rId43" Type="http://schemas.openxmlformats.org/officeDocument/2006/relationships/customXml" Target="../ink/ink935.xml"/><Relationship Id="rId64" Type="http://schemas.openxmlformats.org/officeDocument/2006/relationships/image" Target="../media/image943.png"/><Relationship Id="rId118" Type="http://schemas.openxmlformats.org/officeDocument/2006/relationships/image" Target="../media/image968.png"/><Relationship Id="rId139" Type="http://schemas.openxmlformats.org/officeDocument/2006/relationships/image" Target="../media/image978.png"/><Relationship Id="rId85" Type="http://schemas.openxmlformats.org/officeDocument/2006/relationships/customXml" Target="../ink/ink956.xml"/><Relationship Id="rId150" Type="http://schemas.openxmlformats.org/officeDocument/2006/relationships/customXml" Target="../ink/ink989.xml"/><Relationship Id="rId171" Type="http://schemas.openxmlformats.org/officeDocument/2006/relationships/image" Target="../media/image994.png"/><Relationship Id="rId192" Type="http://schemas.openxmlformats.org/officeDocument/2006/relationships/image" Target="../media/image1004.png"/><Relationship Id="rId206" Type="http://schemas.openxmlformats.org/officeDocument/2006/relationships/image" Target="../media/image1011.png"/><Relationship Id="rId227" Type="http://schemas.openxmlformats.org/officeDocument/2006/relationships/customXml" Target="../ink/ink1028.xml"/><Relationship Id="rId248" Type="http://schemas.openxmlformats.org/officeDocument/2006/relationships/image" Target="../media/image1032.png"/><Relationship Id="rId12" Type="http://schemas.openxmlformats.org/officeDocument/2006/relationships/image" Target="../media/image917.png"/><Relationship Id="rId33" Type="http://schemas.openxmlformats.org/officeDocument/2006/relationships/customXml" Target="../ink/ink930.xml"/><Relationship Id="rId108" Type="http://schemas.openxmlformats.org/officeDocument/2006/relationships/image" Target="../media/image963.png"/><Relationship Id="rId129" Type="http://schemas.openxmlformats.org/officeDocument/2006/relationships/image" Target="../media/image973.png"/><Relationship Id="rId54" Type="http://schemas.openxmlformats.org/officeDocument/2006/relationships/image" Target="../media/image938.png"/><Relationship Id="rId75" Type="http://schemas.openxmlformats.org/officeDocument/2006/relationships/customXml" Target="../ink/ink951.xml"/><Relationship Id="rId96" Type="http://schemas.openxmlformats.org/officeDocument/2006/relationships/image" Target="../media/image757.png"/><Relationship Id="rId140" Type="http://schemas.openxmlformats.org/officeDocument/2006/relationships/customXml" Target="../ink/ink984.xml"/><Relationship Id="rId161" Type="http://schemas.openxmlformats.org/officeDocument/2006/relationships/image" Target="../media/image989.png"/><Relationship Id="rId182" Type="http://schemas.openxmlformats.org/officeDocument/2006/relationships/image" Target="../media/image999.png"/><Relationship Id="rId217" Type="http://schemas.openxmlformats.org/officeDocument/2006/relationships/customXml" Target="../ink/ink1023.xml"/><Relationship Id="rId6" Type="http://schemas.openxmlformats.org/officeDocument/2006/relationships/image" Target="../media/image3510.png"/><Relationship Id="rId238" Type="http://schemas.openxmlformats.org/officeDocument/2006/relationships/image" Target="../media/image1027.png"/><Relationship Id="rId259" Type="http://schemas.openxmlformats.org/officeDocument/2006/relationships/customXml" Target="../ink/ink1044.xml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44" Type="http://schemas.openxmlformats.org/officeDocument/2006/relationships/image" Target="../media/image933.png"/><Relationship Id="rId65" Type="http://schemas.openxmlformats.org/officeDocument/2006/relationships/customXml" Target="../ink/ink946.xml"/><Relationship Id="rId86" Type="http://schemas.openxmlformats.org/officeDocument/2006/relationships/image" Target="../media/image954.png"/><Relationship Id="rId130" Type="http://schemas.openxmlformats.org/officeDocument/2006/relationships/customXml" Target="../ink/ink979.xml"/><Relationship Id="rId151" Type="http://schemas.openxmlformats.org/officeDocument/2006/relationships/image" Target="../media/image984.png"/><Relationship Id="rId172" Type="http://schemas.openxmlformats.org/officeDocument/2006/relationships/customXml" Target="../ink/ink1000.xml"/><Relationship Id="rId193" Type="http://schemas.openxmlformats.org/officeDocument/2006/relationships/customXml" Target="../ink/ink1011.xml"/><Relationship Id="rId207" Type="http://schemas.openxmlformats.org/officeDocument/2006/relationships/customXml" Target="../ink/ink1018.xml"/><Relationship Id="rId228" Type="http://schemas.openxmlformats.org/officeDocument/2006/relationships/image" Target="../media/image1022.png"/><Relationship Id="rId249" Type="http://schemas.openxmlformats.org/officeDocument/2006/relationships/customXml" Target="../ink/ink1039.xml"/><Relationship Id="rId13" Type="http://schemas.openxmlformats.org/officeDocument/2006/relationships/customXml" Target="../ink/ink920.xml"/><Relationship Id="rId109" Type="http://schemas.openxmlformats.org/officeDocument/2006/relationships/customXml" Target="../ink/ink968.xml"/><Relationship Id="rId260" Type="http://schemas.openxmlformats.org/officeDocument/2006/relationships/image" Target="../media/image1038.png"/><Relationship Id="rId34" Type="http://schemas.openxmlformats.org/officeDocument/2006/relationships/image" Target="../media/image928.png"/><Relationship Id="rId55" Type="http://schemas.openxmlformats.org/officeDocument/2006/relationships/customXml" Target="../ink/ink941.xml"/><Relationship Id="rId76" Type="http://schemas.openxmlformats.org/officeDocument/2006/relationships/image" Target="../media/image949.png"/><Relationship Id="rId97" Type="http://schemas.openxmlformats.org/officeDocument/2006/relationships/customXml" Target="../ink/ink962.xml"/><Relationship Id="rId120" Type="http://schemas.openxmlformats.org/officeDocument/2006/relationships/customXml" Target="../ink/ink974.xml"/><Relationship Id="rId141" Type="http://schemas.openxmlformats.org/officeDocument/2006/relationships/image" Target="../media/image979.png"/><Relationship Id="rId7" Type="http://schemas.openxmlformats.org/officeDocument/2006/relationships/image" Target="../media/image3610.png"/><Relationship Id="rId162" Type="http://schemas.openxmlformats.org/officeDocument/2006/relationships/customXml" Target="../ink/ink995.xml"/><Relationship Id="rId183" Type="http://schemas.openxmlformats.org/officeDocument/2006/relationships/customXml" Target="../ink/ink1006.xml"/><Relationship Id="rId218" Type="http://schemas.openxmlformats.org/officeDocument/2006/relationships/image" Target="../media/image1017.png"/><Relationship Id="rId239" Type="http://schemas.openxmlformats.org/officeDocument/2006/relationships/customXml" Target="../ink/ink1034.xml"/><Relationship Id="rId250" Type="http://schemas.openxmlformats.org/officeDocument/2006/relationships/image" Target="../media/image1033.png"/><Relationship Id="rId24" Type="http://schemas.openxmlformats.org/officeDocument/2006/relationships/image" Target="../media/image923.png"/><Relationship Id="rId45" Type="http://schemas.openxmlformats.org/officeDocument/2006/relationships/customXml" Target="../ink/ink936.xml"/><Relationship Id="rId66" Type="http://schemas.openxmlformats.org/officeDocument/2006/relationships/image" Target="../media/image944.png"/><Relationship Id="rId87" Type="http://schemas.openxmlformats.org/officeDocument/2006/relationships/customXml" Target="../ink/ink957.xml"/><Relationship Id="rId110" Type="http://schemas.openxmlformats.org/officeDocument/2006/relationships/image" Target="../media/image964.png"/><Relationship Id="rId131" Type="http://schemas.openxmlformats.org/officeDocument/2006/relationships/image" Target="../media/image974.png"/><Relationship Id="rId152" Type="http://schemas.openxmlformats.org/officeDocument/2006/relationships/customXml" Target="../ink/ink990.xml"/><Relationship Id="rId173" Type="http://schemas.openxmlformats.org/officeDocument/2006/relationships/image" Target="../media/image995.png"/><Relationship Id="rId194" Type="http://schemas.openxmlformats.org/officeDocument/2006/relationships/image" Target="../media/image1005.png"/><Relationship Id="rId208" Type="http://schemas.openxmlformats.org/officeDocument/2006/relationships/image" Target="../media/image1012.png"/><Relationship Id="rId229" Type="http://schemas.openxmlformats.org/officeDocument/2006/relationships/customXml" Target="../ink/ink1029.xml"/><Relationship Id="rId240" Type="http://schemas.openxmlformats.org/officeDocument/2006/relationships/image" Target="../media/image1028.png"/><Relationship Id="rId261" Type="http://schemas.openxmlformats.org/officeDocument/2006/relationships/customXml" Target="../ink/ink1045.xml"/><Relationship Id="rId14" Type="http://schemas.openxmlformats.org/officeDocument/2006/relationships/image" Target="../media/image918.png"/><Relationship Id="rId35" Type="http://schemas.openxmlformats.org/officeDocument/2006/relationships/customXml" Target="../ink/ink931.xml"/><Relationship Id="rId56" Type="http://schemas.openxmlformats.org/officeDocument/2006/relationships/image" Target="../media/image939.png"/><Relationship Id="rId77" Type="http://schemas.openxmlformats.org/officeDocument/2006/relationships/customXml" Target="../ink/ink952.xml"/><Relationship Id="rId100" Type="http://schemas.openxmlformats.org/officeDocument/2006/relationships/image" Target="../media/image959.png"/><Relationship Id="rId8" Type="http://schemas.openxmlformats.org/officeDocument/2006/relationships/image" Target="../media/image3710.png"/><Relationship Id="rId98" Type="http://schemas.openxmlformats.org/officeDocument/2006/relationships/image" Target="../media/image958.png"/><Relationship Id="rId121" Type="http://schemas.openxmlformats.org/officeDocument/2006/relationships/image" Target="../media/image969.png"/><Relationship Id="rId142" Type="http://schemas.openxmlformats.org/officeDocument/2006/relationships/customXml" Target="../ink/ink985.xml"/><Relationship Id="rId163" Type="http://schemas.openxmlformats.org/officeDocument/2006/relationships/image" Target="../media/image990.png"/><Relationship Id="rId184" Type="http://schemas.openxmlformats.org/officeDocument/2006/relationships/image" Target="../media/image1000.png"/><Relationship Id="rId219" Type="http://schemas.openxmlformats.org/officeDocument/2006/relationships/customXml" Target="../ink/ink1024.xml"/><Relationship Id="rId230" Type="http://schemas.openxmlformats.org/officeDocument/2006/relationships/image" Target="../media/image1023.png"/><Relationship Id="rId251" Type="http://schemas.openxmlformats.org/officeDocument/2006/relationships/customXml" Target="../ink/ink1040.xml"/><Relationship Id="rId25" Type="http://schemas.openxmlformats.org/officeDocument/2006/relationships/customXml" Target="../ink/ink926.xml"/><Relationship Id="rId46" Type="http://schemas.openxmlformats.org/officeDocument/2006/relationships/image" Target="../media/image934.png"/><Relationship Id="rId67" Type="http://schemas.openxmlformats.org/officeDocument/2006/relationships/customXml" Target="../ink/ink947.xml"/><Relationship Id="rId88" Type="http://schemas.openxmlformats.org/officeDocument/2006/relationships/image" Target="../media/image792.png"/><Relationship Id="rId111" Type="http://schemas.openxmlformats.org/officeDocument/2006/relationships/customXml" Target="../ink/ink969.xml"/><Relationship Id="rId132" Type="http://schemas.openxmlformats.org/officeDocument/2006/relationships/customXml" Target="../ink/ink980.xml"/><Relationship Id="rId153" Type="http://schemas.openxmlformats.org/officeDocument/2006/relationships/image" Target="../media/image985.png"/><Relationship Id="rId174" Type="http://schemas.openxmlformats.org/officeDocument/2006/relationships/customXml" Target="../ink/ink1001.xml"/><Relationship Id="rId195" Type="http://schemas.openxmlformats.org/officeDocument/2006/relationships/customXml" Target="../ink/ink1012.xml"/><Relationship Id="rId209" Type="http://schemas.openxmlformats.org/officeDocument/2006/relationships/customXml" Target="../ink/ink1019.xml"/><Relationship Id="rId220" Type="http://schemas.openxmlformats.org/officeDocument/2006/relationships/image" Target="../media/image1018.png"/><Relationship Id="rId241" Type="http://schemas.openxmlformats.org/officeDocument/2006/relationships/customXml" Target="../ink/ink1035.xml"/><Relationship Id="rId15" Type="http://schemas.openxmlformats.org/officeDocument/2006/relationships/customXml" Target="../ink/ink921.xml"/><Relationship Id="rId36" Type="http://schemas.openxmlformats.org/officeDocument/2006/relationships/image" Target="../media/image929.png"/><Relationship Id="rId57" Type="http://schemas.openxmlformats.org/officeDocument/2006/relationships/customXml" Target="../ink/ink942.xml"/><Relationship Id="rId262" Type="http://schemas.openxmlformats.org/officeDocument/2006/relationships/image" Target="../media/image1039.png"/><Relationship Id="rId78" Type="http://schemas.openxmlformats.org/officeDocument/2006/relationships/image" Target="../media/image950.png"/><Relationship Id="rId99" Type="http://schemas.openxmlformats.org/officeDocument/2006/relationships/customXml" Target="../ink/ink963.xml"/><Relationship Id="rId101" Type="http://schemas.openxmlformats.org/officeDocument/2006/relationships/customXml" Target="../ink/ink964.xml"/><Relationship Id="rId122" Type="http://schemas.openxmlformats.org/officeDocument/2006/relationships/customXml" Target="../ink/ink975.xml"/><Relationship Id="rId143" Type="http://schemas.openxmlformats.org/officeDocument/2006/relationships/image" Target="../media/image980.png"/><Relationship Id="rId164" Type="http://schemas.openxmlformats.org/officeDocument/2006/relationships/customXml" Target="../ink/ink996.xml"/><Relationship Id="rId185" Type="http://schemas.openxmlformats.org/officeDocument/2006/relationships/customXml" Target="../ink/ink1007.xml"/><Relationship Id="rId9" Type="http://schemas.openxmlformats.org/officeDocument/2006/relationships/customXml" Target="../ink/ink918.xml"/><Relationship Id="rId210" Type="http://schemas.openxmlformats.org/officeDocument/2006/relationships/image" Target="../media/image1013.png"/><Relationship Id="rId26" Type="http://schemas.openxmlformats.org/officeDocument/2006/relationships/image" Target="../media/image924.png"/><Relationship Id="rId231" Type="http://schemas.openxmlformats.org/officeDocument/2006/relationships/customXml" Target="../ink/ink1030.xml"/><Relationship Id="rId252" Type="http://schemas.openxmlformats.org/officeDocument/2006/relationships/image" Target="../media/image1034.png"/><Relationship Id="rId47" Type="http://schemas.openxmlformats.org/officeDocument/2006/relationships/customXml" Target="../ink/ink937.xml"/><Relationship Id="rId68" Type="http://schemas.openxmlformats.org/officeDocument/2006/relationships/image" Target="../media/image945.png"/><Relationship Id="rId89" Type="http://schemas.openxmlformats.org/officeDocument/2006/relationships/customXml" Target="../ink/ink958.xml"/><Relationship Id="rId112" Type="http://schemas.openxmlformats.org/officeDocument/2006/relationships/image" Target="../media/image965.png"/><Relationship Id="rId133" Type="http://schemas.openxmlformats.org/officeDocument/2006/relationships/image" Target="../media/image975.png"/><Relationship Id="rId154" Type="http://schemas.openxmlformats.org/officeDocument/2006/relationships/customXml" Target="../ink/ink991.xml"/><Relationship Id="rId175" Type="http://schemas.openxmlformats.org/officeDocument/2006/relationships/customXml" Target="../ink/ink1002.xml"/><Relationship Id="rId196" Type="http://schemas.openxmlformats.org/officeDocument/2006/relationships/image" Target="../media/image1006.png"/><Relationship Id="rId200" Type="http://schemas.openxmlformats.org/officeDocument/2006/relationships/image" Target="../media/image1008.png"/><Relationship Id="rId16" Type="http://schemas.openxmlformats.org/officeDocument/2006/relationships/image" Target="../media/image919.png"/><Relationship Id="rId221" Type="http://schemas.openxmlformats.org/officeDocument/2006/relationships/customXml" Target="../ink/ink1025.xml"/><Relationship Id="rId242" Type="http://schemas.openxmlformats.org/officeDocument/2006/relationships/image" Target="../media/image1029.png"/><Relationship Id="rId37" Type="http://schemas.openxmlformats.org/officeDocument/2006/relationships/customXml" Target="../ink/ink932.xml"/><Relationship Id="rId58" Type="http://schemas.openxmlformats.org/officeDocument/2006/relationships/image" Target="../media/image940.png"/><Relationship Id="rId79" Type="http://schemas.openxmlformats.org/officeDocument/2006/relationships/customXml" Target="../ink/ink953.xml"/><Relationship Id="rId102" Type="http://schemas.openxmlformats.org/officeDocument/2006/relationships/image" Target="../media/image960.png"/><Relationship Id="rId123" Type="http://schemas.openxmlformats.org/officeDocument/2006/relationships/image" Target="../media/image970.png"/><Relationship Id="rId144" Type="http://schemas.openxmlformats.org/officeDocument/2006/relationships/customXml" Target="../ink/ink986.xml"/><Relationship Id="rId90" Type="http://schemas.openxmlformats.org/officeDocument/2006/relationships/image" Target="../media/image955.png"/><Relationship Id="rId165" Type="http://schemas.openxmlformats.org/officeDocument/2006/relationships/image" Target="../media/image991.png"/><Relationship Id="rId186" Type="http://schemas.openxmlformats.org/officeDocument/2006/relationships/image" Target="../media/image1001.png"/><Relationship Id="rId211" Type="http://schemas.openxmlformats.org/officeDocument/2006/relationships/customXml" Target="../ink/ink1020.xml"/><Relationship Id="rId232" Type="http://schemas.openxmlformats.org/officeDocument/2006/relationships/image" Target="../media/image1024.png"/><Relationship Id="rId253" Type="http://schemas.openxmlformats.org/officeDocument/2006/relationships/customXml" Target="../ink/ink1041.xml"/><Relationship Id="rId27" Type="http://schemas.openxmlformats.org/officeDocument/2006/relationships/customXml" Target="../ink/ink927.xml"/><Relationship Id="rId48" Type="http://schemas.openxmlformats.org/officeDocument/2006/relationships/image" Target="../media/image935.png"/><Relationship Id="rId69" Type="http://schemas.openxmlformats.org/officeDocument/2006/relationships/customXml" Target="../ink/ink948.xml"/><Relationship Id="rId113" Type="http://schemas.openxmlformats.org/officeDocument/2006/relationships/customXml" Target="../ink/ink970.xml"/><Relationship Id="rId134" Type="http://schemas.openxmlformats.org/officeDocument/2006/relationships/customXml" Target="../ink/ink981.xml"/><Relationship Id="rId80" Type="http://schemas.openxmlformats.org/officeDocument/2006/relationships/image" Target="../media/image951.png"/><Relationship Id="rId155" Type="http://schemas.openxmlformats.org/officeDocument/2006/relationships/image" Target="../media/image986.png"/><Relationship Id="rId176" Type="http://schemas.openxmlformats.org/officeDocument/2006/relationships/image" Target="../media/image996.png"/><Relationship Id="rId197" Type="http://schemas.openxmlformats.org/officeDocument/2006/relationships/customXml" Target="../ink/ink1013.xml"/><Relationship Id="rId201" Type="http://schemas.openxmlformats.org/officeDocument/2006/relationships/customXml" Target="../ink/ink1015.xml"/><Relationship Id="rId222" Type="http://schemas.openxmlformats.org/officeDocument/2006/relationships/image" Target="../media/image1019.png"/><Relationship Id="rId243" Type="http://schemas.openxmlformats.org/officeDocument/2006/relationships/customXml" Target="../ink/ink1036.xml"/><Relationship Id="rId17" Type="http://schemas.openxmlformats.org/officeDocument/2006/relationships/customXml" Target="../ink/ink922.xml"/><Relationship Id="rId38" Type="http://schemas.openxmlformats.org/officeDocument/2006/relationships/image" Target="../media/image930.png"/><Relationship Id="rId59" Type="http://schemas.openxmlformats.org/officeDocument/2006/relationships/customXml" Target="../ink/ink943.xml"/><Relationship Id="rId103" Type="http://schemas.openxmlformats.org/officeDocument/2006/relationships/customXml" Target="../ink/ink965.xml"/><Relationship Id="rId124" Type="http://schemas.openxmlformats.org/officeDocument/2006/relationships/customXml" Target="../ink/ink976.xml"/><Relationship Id="rId70" Type="http://schemas.openxmlformats.org/officeDocument/2006/relationships/image" Target="../media/image946.png"/><Relationship Id="rId91" Type="http://schemas.openxmlformats.org/officeDocument/2006/relationships/customXml" Target="../ink/ink959.xml"/><Relationship Id="rId145" Type="http://schemas.openxmlformats.org/officeDocument/2006/relationships/image" Target="../media/image981.png"/><Relationship Id="rId166" Type="http://schemas.openxmlformats.org/officeDocument/2006/relationships/customXml" Target="../ink/ink997.xml"/><Relationship Id="rId187" Type="http://schemas.openxmlformats.org/officeDocument/2006/relationships/customXml" Target="../ink/ink100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14.png"/><Relationship Id="rId233" Type="http://schemas.openxmlformats.org/officeDocument/2006/relationships/customXml" Target="../ink/ink1031.xml"/><Relationship Id="rId254" Type="http://schemas.openxmlformats.org/officeDocument/2006/relationships/image" Target="../media/image1035.png"/><Relationship Id="rId28" Type="http://schemas.openxmlformats.org/officeDocument/2006/relationships/image" Target="../media/image925.png"/><Relationship Id="rId49" Type="http://schemas.openxmlformats.org/officeDocument/2006/relationships/customXml" Target="../ink/ink938.xml"/><Relationship Id="rId114" Type="http://schemas.openxmlformats.org/officeDocument/2006/relationships/image" Target="../media/image966.png"/><Relationship Id="rId60" Type="http://schemas.openxmlformats.org/officeDocument/2006/relationships/image" Target="../media/image941.png"/><Relationship Id="rId81" Type="http://schemas.openxmlformats.org/officeDocument/2006/relationships/customXml" Target="../ink/ink954.xml"/><Relationship Id="rId135" Type="http://schemas.openxmlformats.org/officeDocument/2006/relationships/image" Target="../media/image976.png"/><Relationship Id="rId156" Type="http://schemas.openxmlformats.org/officeDocument/2006/relationships/customXml" Target="../ink/ink992.xml"/><Relationship Id="rId177" Type="http://schemas.openxmlformats.org/officeDocument/2006/relationships/customXml" Target="../ink/ink1003.xml"/><Relationship Id="rId198" Type="http://schemas.openxmlformats.org/officeDocument/2006/relationships/image" Target="../media/image1007.png"/><Relationship Id="rId202" Type="http://schemas.openxmlformats.org/officeDocument/2006/relationships/image" Target="../media/image1009.png"/><Relationship Id="rId223" Type="http://schemas.openxmlformats.org/officeDocument/2006/relationships/customXml" Target="../ink/ink1026.xml"/><Relationship Id="rId244" Type="http://schemas.openxmlformats.org/officeDocument/2006/relationships/image" Target="../media/image1030.png"/><Relationship Id="rId18" Type="http://schemas.openxmlformats.org/officeDocument/2006/relationships/image" Target="../media/image920.png"/><Relationship Id="rId39" Type="http://schemas.openxmlformats.org/officeDocument/2006/relationships/customXml" Target="../ink/ink933.xml"/><Relationship Id="rId50" Type="http://schemas.openxmlformats.org/officeDocument/2006/relationships/image" Target="../media/image936.png"/><Relationship Id="rId104" Type="http://schemas.openxmlformats.org/officeDocument/2006/relationships/image" Target="../media/image961.png"/><Relationship Id="rId125" Type="http://schemas.openxmlformats.org/officeDocument/2006/relationships/image" Target="../media/image971.png"/><Relationship Id="rId146" Type="http://schemas.openxmlformats.org/officeDocument/2006/relationships/customXml" Target="../ink/ink987.xml"/><Relationship Id="rId167" Type="http://schemas.openxmlformats.org/officeDocument/2006/relationships/image" Target="../media/image992.png"/><Relationship Id="rId188" Type="http://schemas.openxmlformats.org/officeDocument/2006/relationships/image" Target="../media/image1002.png"/><Relationship Id="rId71" Type="http://schemas.openxmlformats.org/officeDocument/2006/relationships/customXml" Target="../ink/ink949.xml"/><Relationship Id="rId92" Type="http://schemas.openxmlformats.org/officeDocument/2006/relationships/image" Target="../media/image956.png"/><Relationship Id="rId213" Type="http://schemas.openxmlformats.org/officeDocument/2006/relationships/customXml" Target="../ink/ink1021.xml"/><Relationship Id="rId234" Type="http://schemas.openxmlformats.org/officeDocument/2006/relationships/image" Target="../media/image1025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928.xml"/><Relationship Id="rId255" Type="http://schemas.openxmlformats.org/officeDocument/2006/relationships/customXml" Target="../ink/ink1042.xml"/><Relationship Id="rId40" Type="http://schemas.openxmlformats.org/officeDocument/2006/relationships/image" Target="../media/image931.png"/><Relationship Id="rId115" Type="http://schemas.openxmlformats.org/officeDocument/2006/relationships/customXml" Target="../ink/ink971.xml"/><Relationship Id="rId136" Type="http://schemas.openxmlformats.org/officeDocument/2006/relationships/customXml" Target="../ink/ink982.xml"/><Relationship Id="rId157" Type="http://schemas.openxmlformats.org/officeDocument/2006/relationships/image" Target="../media/image987.png"/><Relationship Id="rId178" Type="http://schemas.openxmlformats.org/officeDocument/2006/relationships/image" Target="../media/image997.png"/><Relationship Id="rId61" Type="http://schemas.openxmlformats.org/officeDocument/2006/relationships/customXml" Target="../ink/ink944.xml"/><Relationship Id="rId82" Type="http://schemas.openxmlformats.org/officeDocument/2006/relationships/image" Target="../media/image952.png"/><Relationship Id="rId199" Type="http://schemas.openxmlformats.org/officeDocument/2006/relationships/customXml" Target="../ink/ink1014.xml"/><Relationship Id="rId203" Type="http://schemas.openxmlformats.org/officeDocument/2006/relationships/customXml" Target="../ink/ink1016.xml"/><Relationship Id="rId19" Type="http://schemas.openxmlformats.org/officeDocument/2006/relationships/customXml" Target="../ink/ink923.xml"/><Relationship Id="rId224" Type="http://schemas.openxmlformats.org/officeDocument/2006/relationships/image" Target="../media/image1020.png"/><Relationship Id="rId245" Type="http://schemas.openxmlformats.org/officeDocument/2006/relationships/customXml" Target="../ink/ink1037.xml"/><Relationship Id="rId30" Type="http://schemas.openxmlformats.org/officeDocument/2006/relationships/image" Target="../media/image926.png"/><Relationship Id="rId105" Type="http://schemas.openxmlformats.org/officeDocument/2006/relationships/customXml" Target="../ink/ink966.xml"/><Relationship Id="rId126" Type="http://schemas.openxmlformats.org/officeDocument/2006/relationships/customXml" Target="../ink/ink977.xml"/><Relationship Id="rId147" Type="http://schemas.openxmlformats.org/officeDocument/2006/relationships/image" Target="../media/image982.png"/><Relationship Id="rId168" Type="http://schemas.openxmlformats.org/officeDocument/2006/relationships/customXml" Target="../ink/ink998.xml"/><Relationship Id="rId51" Type="http://schemas.openxmlformats.org/officeDocument/2006/relationships/customXml" Target="../ink/ink939.xml"/><Relationship Id="rId72" Type="http://schemas.openxmlformats.org/officeDocument/2006/relationships/image" Target="../media/image947.png"/><Relationship Id="rId93" Type="http://schemas.openxmlformats.org/officeDocument/2006/relationships/customXml" Target="../ink/ink960.xml"/><Relationship Id="rId189" Type="http://schemas.openxmlformats.org/officeDocument/2006/relationships/customXml" Target="../ink/ink1009.xml"/><Relationship Id="rId3" Type="http://schemas.openxmlformats.org/officeDocument/2006/relationships/image" Target="../media/image3210.png"/><Relationship Id="rId214" Type="http://schemas.openxmlformats.org/officeDocument/2006/relationships/image" Target="../media/image1015.png"/><Relationship Id="rId235" Type="http://schemas.openxmlformats.org/officeDocument/2006/relationships/customXml" Target="../ink/ink1032.xml"/><Relationship Id="rId256" Type="http://schemas.openxmlformats.org/officeDocument/2006/relationships/image" Target="../media/image1036.png"/><Relationship Id="rId116" Type="http://schemas.openxmlformats.org/officeDocument/2006/relationships/image" Target="../media/image967.png"/><Relationship Id="rId137" Type="http://schemas.openxmlformats.org/officeDocument/2006/relationships/image" Target="../media/image977.png"/><Relationship Id="rId158" Type="http://schemas.openxmlformats.org/officeDocument/2006/relationships/customXml" Target="../ink/ink993.xml"/><Relationship Id="rId20" Type="http://schemas.openxmlformats.org/officeDocument/2006/relationships/image" Target="../media/image921.png"/><Relationship Id="rId41" Type="http://schemas.openxmlformats.org/officeDocument/2006/relationships/customXml" Target="../ink/ink934.xml"/><Relationship Id="rId62" Type="http://schemas.openxmlformats.org/officeDocument/2006/relationships/image" Target="../media/image942.png"/><Relationship Id="rId83" Type="http://schemas.openxmlformats.org/officeDocument/2006/relationships/customXml" Target="../ink/ink955.xml"/><Relationship Id="rId179" Type="http://schemas.openxmlformats.org/officeDocument/2006/relationships/customXml" Target="../ink/ink1004.xml"/><Relationship Id="rId190" Type="http://schemas.openxmlformats.org/officeDocument/2006/relationships/image" Target="../media/image1003.png"/><Relationship Id="rId204" Type="http://schemas.openxmlformats.org/officeDocument/2006/relationships/image" Target="../media/image1010.png"/><Relationship Id="rId225" Type="http://schemas.openxmlformats.org/officeDocument/2006/relationships/customXml" Target="../ink/ink1027.xml"/><Relationship Id="rId246" Type="http://schemas.openxmlformats.org/officeDocument/2006/relationships/image" Target="../media/image1031.png"/><Relationship Id="rId106" Type="http://schemas.openxmlformats.org/officeDocument/2006/relationships/image" Target="../media/image962.png"/><Relationship Id="rId127" Type="http://schemas.openxmlformats.org/officeDocument/2006/relationships/image" Target="../media/image972.png"/><Relationship Id="rId10" Type="http://schemas.openxmlformats.org/officeDocument/2006/relationships/image" Target="../media/image916.png"/><Relationship Id="rId31" Type="http://schemas.openxmlformats.org/officeDocument/2006/relationships/customXml" Target="../ink/ink929.xml"/><Relationship Id="rId52" Type="http://schemas.openxmlformats.org/officeDocument/2006/relationships/image" Target="../media/image937.png"/><Relationship Id="rId73" Type="http://schemas.openxmlformats.org/officeDocument/2006/relationships/customXml" Target="../ink/ink950.xml"/><Relationship Id="rId94" Type="http://schemas.openxmlformats.org/officeDocument/2006/relationships/image" Target="../media/image957.png"/><Relationship Id="rId148" Type="http://schemas.openxmlformats.org/officeDocument/2006/relationships/customXml" Target="../ink/ink988.xml"/><Relationship Id="rId169" Type="http://schemas.openxmlformats.org/officeDocument/2006/relationships/image" Target="../media/image993.png"/><Relationship Id="rId4" Type="http://schemas.openxmlformats.org/officeDocument/2006/relationships/image" Target="../media/image3310.png"/><Relationship Id="rId180" Type="http://schemas.openxmlformats.org/officeDocument/2006/relationships/image" Target="../media/image998.png"/><Relationship Id="rId215" Type="http://schemas.openxmlformats.org/officeDocument/2006/relationships/customXml" Target="../ink/ink1022.xml"/><Relationship Id="rId236" Type="http://schemas.openxmlformats.org/officeDocument/2006/relationships/image" Target="../media/image1026.png"/><Relationship Id="rId257" Type="http://schemas.openxmlformats.org/officeDocument/2006/relationships/customXml" Target="../ink/ink1043.xml"/><Relationship Id="rId42" Type="http://schemas.openxmlformats.org/officeDocument/2006/relationships/image" Target="../media/image932.png"/><Relationship Id="rId84" Type="http://schemas.openxmlformats.org/officeDocument/2006/relationships/image" Target="../media/image953.png"/><Relationship Id="rId138" Type="http://schemas.openxmlformats.org/officeDocument/2006/relationships/customXml" Target="../ink/ink98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48.xml"/><Relationship Id="rId18" Type="http://schemas.openxmlformats.org/officeDocument/2006/relationships/image" Target="../media/image1044.png"/><Relationship Id="rId26" Type="http://schemas.openxmlformats.org/officeDocument/2006/relationships/image" Target="../media/image1048.png"/><Relationship Id="rId39" Type="http://schemas.openxmlformats.org/officeDocument/2006/relationships/customXml" Target="../ink/ink1061.xml"/><Relationship Id="rId21" Type="http://schemas.openxmlformats.org/officeDocument/2006/relationships/customXml" Target="../ink/ink1052.xml"/><Relationship Id="rId34" Type="http://schemas.openxmlformats.org/officeDocument/2006/relationships/image" Target="../media/image1052.png"/><Relationship Id="rId42" Type="http://schemas.openxmlformats.org/officeDocument/2006/relationships/image" Target="../media/image1056.png"/><Relationship Id="rId7" Type="http://schemas.openxmlformats.org/officeDocument/2006/relationships/image" Target="../media/image36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43.png"/><Relationship Id="rId20" Type="http://schemas.openxmlformats.org/officeDocument/2006/relationships/image" Target="../media/image1045.png"/><Relationship Id="rId29" Type="http://schemas.openxmlformats.org/officeDocument/2006/relationships/customXml" Target="../ink/ink1056.xml"/><Relationship Id="rId41" Type="http://schemas.openxmlformats.org/officeDocument/2006/relationships/customXml" Target="../ink/ink10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0.png"/><Relationship Id="rId11" Type="http://schemas.openxmlformats.org/officeDocument/2006/relationships/customXml" Target="../ink/ink1047.xml"/><Relationship Id="rId24" Type="http://schemas.openxmlformats.org/officeDocument/2006/relationships/image" Target="../media/image1047.png"/><Relationship Id="rId32" Type="http://schemas.openxmlformats.org/officeDocument/2006/relationships/image" Target="../media/image1051.png"/><Relationship Id="rId37" Type="http://schemas.openxmlformats.org/officeDocument/2006/relationships/customXml" Target="../ink/ink1060.xml"/><Relationship Id="rId40" Type="http://schemas.openxmlformats.org/officeDocument/2006/relationships/image" Target="../media/image1055.png"/><Relationship Id="rId5" Type="http://schemas.openxmlformats.org/officeDocument/2006/relationships/image" Target="../media/image3410.png"/><Relationship Id="rId15" Type="http://schemas.openxmlformats.org/officeDocument/2006/relationships/customXml" Target="../ink/ink1049.xml"/><Relationship Id="rId23" Type="http://schemas.openxmlformats.org/officeDocument/2006/relationships/customXml" Target="../ink/ink1053.xml"/><Relationship Id="rId28" Type="http://schemas.openxmlformats.org/officeDocument/2006/relationships/image" Target="../media/image1049.png"/><Relationship Id="rId36" Type="http://schemas.openxmlformats.org/officeDocument/2006/relationships/image" Target="../media/image1053.png"/><Relationship Id="rId10" Type="http://schemas.openxmlformats.org/officeDocument/2006/relationships/image" Target="../media/image1040.png"/><Relationship Id="rId19" Type="http://schemas.openxmlformats.org/officeDocument/2006/relationships/customXml" Target="../ink/ink1051.xml"/><Relationship Id="rId31" Type="http://schemas.openxmlformats.org/officeDocument/2006/relationships/customXml" Target="../ink/ink1057.xml"/><Relationship Id="rId44" Type="http://schemas.openxmlformats.org/officeDocument/2006/relationships/image" Target="../media/image1057.png"/><Relationship Id="rId4" Type="http://schemas.openxmlformats.org/officeDocument/2006/relationships/image" Target="../media/image3310.png"/><Relationship Id="rId9" Type="http://schemas.openxmlformats.org/officeDocument/2006/relationships/customXml" Target="../ink/ink1046.xml"/><Relationship Id="rId14" Type="http://schemas.openxmlformats.org/officeDocument/2006/relationships/image" Target="../media/image1042.png"/><Relationship Id="rId22" Type="http://schemas.openxmlformats.org/officeDocument/2006/relationships/image" Target="../media/image1046.png"/><Relationship Id="rId27" Type="http://schemas.openxmlformats.org/officeDocument/2006/relationships/customXml" Target="../ink/ink1055.xml"/><Relationship Id="rId30" Type="http://schemas.openxmlformats.org/officeDocument/2006/relationships/image" Target="../media/image1050.png"/><Relationship Id="rId35" Type="http://schemas.openxmlformats.org/officeDocument/2006/relationships/customXml" Target="../ink/ink1059.xml"/><Relationship Id="rId43" Type="http://schemas.openxmlformats.org/officeDocument/2006/relationships/customXml" Target="../ink/ink1063.xml"/><Relationship Id="rId8" Type="http://schemas.openxmlformats.org/officeDocument/2006/relationships/image" Target="../media/image3710.png"/><Relationship Id="rId3" Type="http://schemas.openxmlformats.org/officeDocument/2006/relationships/image" Target="../media/image3210.png"/><Relationship Id="rId12" Type="http://schemas.openxmlformats.org/officeDocument/2006/relationships/image" Target="../media/image1041.png"/><Relationship Id="rId17" Type="http://schemas.openxmlformats.org/officeDocument/2006/relationships/customXml" Target="../ink/ink1050.xml"/><Relationship Id="rId25" Type="http://schemas.openxmlformats.org/officeDocument/2006/relationships/customXml" Target="../ink/ink1054.xml"/><Relationship Id="rId33" Type="http://schemas.openxmlformats.org/officeDocument/2006/relationships/customXml" Target="../ink/ink1058.xml"/><Relationship Id="rId38" Type="http://schemas.openxmlformats.org/officeDocument/2006/relationships/image" Target="../media/image1054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66.xml"/><Relationship Id="rId18" Type="http://schemas.openxmlformats.org/officeDocument/2006/relationships/image" Target="../media/image1062.png"/><Relationship Id="rId26" Type="http://schemas.openxmlformats.org/officeDocument/2006/relationships/image" Target="../media/image1065.png"/><Relationship Id="rId3" Type="http://schemas.openxmlformats.org/officeDocument/2006/relationships/image" Target="../media/image3210.png"/><Relationship Id="rId21" Type="http://schemas.openxmlformats.org/officeDocument/2006/relationships/customXml" Target="../ink/ink1070.xml"/><Relationship Id="rId34" Type="http://schemas.openxmlformats.org/officeDocument/2006/relationships/image" Target="../media/image1069.png"/><Relationship Id="rId7" Type="http://schemas.openxmlformats.org/officeDocument/2006/relationships/image" Target="../media/image3610.png"/><Relationship Id="rId12" Type="http://schemas.openxmlformats.org/officeDocument/2006/relationships/image" Target="../media/image1059.png"/><Relationship Id="rId17" Type="http://schemas.openxmlformats.org/officeDocument/2006/relationships/customXml" Target="../ink/ink1068.xml"/><Relationship Id="rId25" Type="http://schemas.openxmlformats.org/officeDocument/2006/relationships/customXml" Target="../ink/ink1072.xml"/><Relationship Id="rId33" Type="http://schemas.openxmlformats.org/officeDocument/2006/relationships/customXml" Target="../ink/ink1076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61.png"/><Relationship Id="rId20" Type="http://schemas.openxmlformats.org/officeDocument/2006/relationships/image" Target="../media/image1063.png"/><Relationship Id="rId29" Type="http://schemas.openxmlformats.org/officeDocument/2006/relationships/customXml" Target="../ink/ink10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0.png"/><Relationship Id="rId11" Type="http://schemas.openxmlformats.org/officeDocument/2006/relationships/customXml" Target="../ink/ink1065.xml"/><Relationship Id="rId24" Type="http://schemas.openxmlformats.org/officeDocument/2006/relationships/image" Target="../media/image757.png"/><Relationship Id="rId32" Type="http://schemas.openxmlformats.org/officeDocument/2006/relationships/image" Target="../media/image1068.png"/><Relationship Id="rId5" Type="http://schemas.openxmlformats.org/officeDocument/2006/relationships/image" Target="../media/image3410.png"/><Relationship Id="rId15" Type="http://schemas.openxmlformats.org/officeDocument/2006/relationships/customXml" Target="../ink/ink1067.xml"/><Relationship Id="rId23" Type="http://schemas.openxmlformats.org/officeDocument/2006/relationships/customXml" Target="../ink/ink1071.xml"/><Relationship Id="rId28" Type="http://schemas.openxmlformats.org/officeDocument/2006/relationships/image" Target="../media/image1066.png"/><Relationship Id="rId10" Type="http://schemas.openxmlformats.org/officeDocument/2006/relationships/image" Target="../media/image1058.png"/><Relationship Id="rId19" Type="http://schemas.openxmlformats.org/officeDocument/2006/relationships/customXml" Target="../ink/ink1069.xml"/><Relationship Id="rId31" Type="http://schemas.openxmlformats.org/officeDocument/2006/relationships/customXml" Target="../ink/ink1075.xml"/><Relationship Id="rId4" Type="http://schemas.openxmlformats.org/officeDocument/2006/relationships/image" Target="../media/image3310.png"/><Relationship Id="rId9" Type="http://schemas.openxmlformats.org/officeDocument/2006/relationships/customXml" Target="../ink/ink1064.xml"/><Relationship Id="rId14" Type="http://schemas.openxmlformats.org/officeDocument/2006/relationships/image" Target="../media/image1060.png"/><Relationship Id="rId22" Type="http://schemas.openxmlformats.org/officeDocument/2006/relationships/image" Target="../media/image1064.png"/><Relationship Id="rId27" Type="http://schemas.openxmlformats.org/officeDocument/2006/relationships/customXml" Target="../ink/ink1073.xml"/><Relationship Id="rId30" Type="http://schemas.openxmlformats.org/officeDocument/2006/relationships/image" Target="../media/image1067.png"/><Relationship Id="rId8" Type="http://schemas.openxmlformats.org/officeDocument/2006/relationships/image" Target="../media/image37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0.png"/><Relationship Id="rId3" Type="http://schemas.openxmlformats.org/officeDocument/2006/relationships/image" Target="../media/image3210.png"/><Relationship Id="rId7" Type="http://schemas.openxmlformats.org/officeDocument/2006/relationships/image" Target="../media/image36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0.png"/><Relationship Id="rId5" Type="http://schemas.openxmlformats.org/officeDocument/2006/relationships/image" Target="../media/image3410.png"/><Relationship Id="rId10" Type="http://schemas.openxmlformats.org/officeDocument/2006/relationships/image" Target="../media/image1070.png"/><Relationship Id="rId4" Type="http://schemas.openxmlformats.org/officeDocument/2006/relationships/image" Target="../media/image3310.png"/><Relationship Id="rId9" Type="http://schemas.openxmlformats.org/officeDocument/2006/relationships/customXml" Target="../ink/ink1077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5.png"/><Relationship Id="rId21" Type="http://schemas.openxmlformats.org/officeDocument/2006/relationships/image" Target="../media/image1077.png"/><Relationship Id="rId42" Type="http://schemas.openxmlformats.org/officeDocument/2006/relationships/customXml" Target="../ink/ink1095.xml"/><Relationship Id="rId47" Type="http://schemas.openxmlformats.org/officeDocument/2006/relationships/image" Target="../media/image1090.png"/><Relationship Id="rId63" Type="http://schemas.openxmlformats.org/officeDocument/2006/relationships/image" Target="../media/image1098.png"/><Relationship Id="rId68" Type="http://schemas.openxmlformats.org/officeDocument/2006/relationships/customXml" Target="../ink/ink1108.xml"/><Relationship Id="rId84" Type="http://schemas.openxmlformats.org/officeDocument/2006/relationships/customXml" Target="../ink/ink1116.xml"/><Relationship Id="rId89" Type="http://schemas.openxmlformats.org/officeDocument/2006/relationships/image" Target="../media/image1111.png"/><Relationship Id="rId112" Type="http://schemas.openxmlformats.org/officeDocument/2006/relationships/customXml" Target="../ink/ink1130.xml"/><Relationship Id="rId16" Type="http://schemas.openxmlformats.org/officeDocument/2006/relationships/customXml" Target="../ink/ink1082.xml"/><Relationship Id="rId107" Type="http://schemas.openxmlformats.org/officeDocument/2006/relationships/image" Target="../media/image1120.png"/><Relationship Id="rId11" Type="http://schemas.openxmlformats.org/officeDocument/2006/relationships/image" Target="../media/image1072.png"/><Relationship Id="rId32" Type="http://schemas.openxmlformats.org/officeDocument/2006/relationships/customXml" Target="../ink/ink1090.xml"/><Relationship Id="rId37" Type="http://schemas.openxmlformats.org/officeDocument/2006/relationships/image" Target="../media/image1085.png"/><Relationship Id="rId53" Type="http://schemas.openxmlformats.org/officeDocument/2006/relationships/image" Target="../media/image1093.png"/><Relationship Id="rId58" Type="http://schemas.openxmlformats.org/officeDocument/2006/relationships/customXml" Target="../ink/ink1103.xml"/><Relationship Id="rId74" Type="http://schemas.openxmlformats.org/officeDocument/2006/relationships/customXml" Target="../ink/ink1111.xml"/><Relationship Id="rId79" Type="http://schemas.openxmlformats.org/officeDocument/2006/relationships/image" Target="../media/image1106.png"/><Relationship Id="rId102" Type="http://schemas.openxmlformats.org/officeDocument/2006/relationships/customXml" Target="../ink/ink1125.xml"/><Relationship Id="rId123" Type="http://schemas.openxmlformats.org/officeDocument/2006/relationships/image" Target="../media/image1128.png"/><Relationship Id="rId128" Type="http://schemas.openxmlformats.org/officeDocument/2006/relationships/customXml" Target="../ink/ink1138.xml"/><Relationship Id="rId5" Type="http://schemas.openxmlformats.org/officeDocument/2006/relationships/image" Target="../media/image3410.png"/><Relationship Id="rId90" Type="http://schemas.openxmlformats.org/officeDocument/2006/relationships/customXml" Target="../ink/ink1119.xml"/><Relationship Id="rId95" Type="http://schemas.openxmlformats.org/officeDocument/2006/relationships/image" Target="../media/image1114.png"/><Relationship Id="rId22" Type="http://schemas.openxmlformats.org/officeDocument/2006/relationships/customXml" Target="../ink/ink1085.xml"/><Relationship Id="rId27" Type="http://schemas.openxmlformats.org/officeDocument/2006/relationships/image" Target="../media/image1080.png"/><Relationship Id="rId43" Type="http://schemas.openxmlformats.org/officeDocument/2006/relationships/image" Target="../media/image1088.png"/><Relationship Id="rId48" Type="http://schemas.openxmlformats.org/officeDocument/2006/relationships/customXml" Target="../ink/ink1098.xml"/><Relationship Id="rId64" Type="http://schemas.openxmlformats.org/officeDocument/2006/relationships/customXml" Target="../ink/ink1106.xml"/><Relationship Id="rId69" Type="http://schemas.openxmlformats.org/officeDocument/2006/relationships/image" Target="../media/image1101.png"/><Relationship Id="rId113" Type="http://schemas.openxmlformats.org/officeDocument/2006/relationships/image" Target="../media/image1123.png"/><Relationship Id="rId118" Type="http://schemas.openxmlformats.org/officeDocument/2006/relationships/customXml" Target="../ink/ink1133.xml"/><Relationship Id="rId80" Type="http://schemas.openxmlformats.org/officeDocument/2006/relationships/customXml" Target="../ink/ink1114.xml"/><Relationship Id="rId85" Type="http://schemas.openxmlformats.org/officeDocument/2006/relationships/image" Target="../media/image1109.png"/><Relationship Id="rId12" Type="http://schemas.openxmlformats.org/officeDocument/2006/relationships/customXml" Target="../ink/ink1080.xml"/><Relationship Id="rId17" Type="http://schemas.openxmlformats.org/officeDocument/2006/relationships/image" Target="../media/image1075.png"/><Relationship Id="rId33" Type="http://schemas.openxmlformats.org/officeDocument/2006/relationships/image" Target="../media/image1083.png"/><Relationship Id="rId38" Type="http://schemas.openxmlformats.org/officeDocument/2006/relationships/customXml" Target="../ink/ink1093.xml"/><Relationship Id="rId59" Type="http://schemas.openxmlformats.org/officeDocument/2006/relationships/image" Target="../media/image1096.png"/><Relationship Id="rId103" Type="http://schemas.openxmlformats.org/officeDocument/2006/relationships/image" Target="../media/image1118.png"/><Relationship Id="rId108" Type="http://schemas.openxmlformats.org/officeDocument/2006/relationships/customXml" Target="../ink/ink1128.xml"/><Relationship Id="rId124" Type="http://schemas.openxmlformats.org/officeDocument/2006/relationships/customXml" Target="../ink/ink1136.xml"/><Relationship Id="rId129" Type="http://schemas.openxmlformats.org/officeDocument/2006/relationships/image" Target="../media/image1131.png"/><Relationship Id="rId54" Type="http://schemas.openxmlformats.org/officeDocument/2006/relationships/customXml" Target="../ink/ink1101.xml"/><Relationship Id="rId70" Type="http://schemas.openxmlformats.org/officeDocument/2006/relationships/customXml" Target="../ink/ink1109.xml"/><Relationship Id="rId75" Type="http://schemas.openxmlformats.org/officeDocument/2006/relationships/image" Target="../media/image1104.png"/><Relationship Id="rId91" Type="http://schemas.openxmlformats.org/officeDocument/2006/relationships/image" Target="../media/image1112.png"/><Relationship Id="rId96" Type="http://schemas.openxmlformats.org/officeDocument/2006/relationships/customXml" Target="../ink/ink11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0.png"/><Relationship Id="rId23" Type="http://schemas.openxmlformats.org/officeDocument/2006/relationships/image" Target="../media/image1078.png"/><Relationship Id="rId28" Type="http://schemas.openxmlformats.org/officeDocument/2006/relationships/customXml" Target="../ink/ink1088.xml"/><Relationship Id="rId49" Type="http://schemas.openxmlformats.org/officeDocument/2006/relationships/image" Target="../media/image1091.png"/><Relationship Id="rId114" Type="http://schemas.openxmlformats.org/officeDocument/2006/relationships/customXml" Target="../ink/ink1131.xml"/><Relationship Id="rId119" Type="http://schemas.openxmlformats.org/officeDocument/2006/relationships/image" Target="../media/image1126.png"/><Relationship Id="rId44" Type="http://schemas.openxmlformats.org/officeDocument/2006/relationships/customXml" Target="../ink/ink1096.xml"/><Relationship Id="rId60" Type="http://schemas.openxmlformats.org/officeDocument/2006/relationships/customXml" Target="../ink/ink1104.xml"/><Relationship Id="rId65" Type="http://schemas.openxmlformats.org/officeDocument/2006/relationships/image" Target="../media/image1099.png"/><Relationship Id="rId81" Type="http://schemas.openxmlformats.org/officeDocument/2006/relationships/image" Target="../media/image1107.png"/><Relationship Id="rId86" Type="http://schemas.openxmlformats.org/officeDocument/2006/relationships/customXml" Target="../ink/ink1117.xml"/><Relationship Id="rId130" Type="http://schemas.openxmlformats.org/officeDocument/2006/relationships/customXml" Target="../ink/ink1139.xml"/><Relationship Id="rId13" Type="http://schemas.openxmlformats.org/officeDocument/2006/relationships/image" Target="../media/image1073.png"/><Relationship Id="rId18" Type="http://schemas.openxmlformats.org/officeDocument/2006/relationships/customXml" Target="../ink/ink1083.xml"/><Relationship Id="rId39" Type="http://schemas.openxmlformats.org/officeDocument/2006/relationships/image" Target="../media/image1086.png"/><Relationship Id="rId109" Type="http://schemas.openxmlformats.org/officeDocument/2006/relationships/image" Target="../media/image1121.png"/><Relationship Id="rId34" Type="http://schemas.openxmlformats.org/officeDocument/2006/relationships/customXml" Target="../ink/ink1091.xml"/><Relationship Id="rId50" Type="http://schemas.openxmlformats.org/officeDocument/2006/relationships/customXml" Target="../ink/ink1099.xml"/><Relationship Id="rId55" Type="http://schemas.openxmlformats.org/officeDocument/2006/relationships/image" Target="../media/image1094.png"/><Relationship Id="rId76" Type="http://schemas.openxmlformats.org/officeDocument/2006/relationships/customXml" Target="../ink/ink1112.xml"/><Relationship Id="rId97" Type="http://schemas.openxmlformats.org/officeDocument/2006/relationships/image" Target="../media/image1115.png"/><Relationship Id="rId104" Type="http://schemas.openxmlformats.org/officeDocument/2006/relationships/customXml" Target="../ink/ink1126.xml"/><Relationship Id="rId120" Type="http://schemas.openxmlformats.org/officeDocument/2006/relationships/customXml" Target="../ink/ink1134.xml"/><Relationship Id="rId125" Type="http://schemas.openxmlformats.org/officeDocument/2006/relationships/image" Target="../media/image1129.png"/><Relationship Id="rId7" Type="http://schemas.openxmlformats.org/officeDocument/2006/relationships/image" Target="../media/image4110.png"/><Relationship Id="rId71" Type="http://schemas.openxmlformats.org/officeDocument/2006/relationships/image" Target="../media/image1102.png"/><Relationship Id="rId92" Type="http://schemas.openxmlformats.org/officeDocument/2006/relationships/customXml" Target="../ink/ink1120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1081.png"/><Relationship Id="rId24" Type="http://schemas.openxmlformats.org/officeDocument/2006/relationships/customXml" Target="../ink/ink1086.xml"/><Relationship Id="rId40" Type="http://schemas.openxmlformats.org/officeDocument/2006/relationships/customXml" Target="../ink/ink1094.xml"/><Relationship Id="rId45" Type="http://schemas.openxmlformats.org/officeDocument/2006/relationships/image" Target="../media/image1089.png"/><Relationship Id="rId66" Type="http://schemas.openxmlformats.org/officeDocument/2006/relationships/customXml" Target="../ink/ink1107.xml"/><Relationship Id="rId87" Type="http://schemas.openxmlformats.org/officeDocument/2006/relationships/image" Target="../media/image1110.png"/><Relationship Id="rId110" Type="http://schemas.openxmlformats.org/officeDocument/2006/relationships/customXml" Target="../ink/ink1129.xml"/><Relationship Id="rId115" Type="http://schemas.openxmlformats.org/officeDocument/2006/relationships/image" Target="../media/image1124.png"/><Relationship Id="rId131" Type="http://schemas.openxmlformats.org/officeDocument/2006/relationships/image" Target="../media/image1132.png"/><Relationship Id="rId61" Type="http://schemas.openxmlformats.org/officeDocument/2006/relationships/image" Target="../media/image1097.png"/><Relationship Id="rId82" Type="http://schemas.openxmlformats.org/officeDocument/2006/relationships/customXml" Target="../ink/ink1115.xml"/><Relationship Id="rId19" Type="http://schemas.openxmlformats.org/officeDocument/2006/relationships/image" Target="../media/image1076.png"/><Relationship Id="rId14" Type="http://schemas.openxmlformats.org/officeDocument/2006/relationships/customXml" Target="../ink/ink1081.xml"/><Relationship Id="rId30" Type="http://schemas.openxmlformats.org/officeDocument/2006/relationships/customXml" Target="../ink/ink1089.xml"/><Relationship Id="rId35" Type="http://schemas.openxmlformats.org/officeDocument/2006/relationships/image" Target="../media/image1084.png"/><Relationship Id="rId56" Type="http://schemas.openxmlformats.org/officeDocument/2006/relationships/customXml" Target="../ink/ink1102.xml"/><Relationship Id="rId77" Type="http://schemas.openxmlformats.org/officeDocument/2006/relationships/image" Target="../media/image1105.png"/><Relationship Id="rId100" Type="http://schemas.openxmlformats.org/officeDocument/2006/relationships/customXml" Target="../ink/ink1124.xml"/><Relationship Id="rId105" Type="http://schemas.openxmlformats.org/officeDocument/2006/relationships/image" Target="../media/image1119.png"/><Relationship Id="rId126" Type="http://schemas.openxmlformats.org/officeDocument/2006/relationships/customXml" Target="../ink/ink1137.xml"/><Relationship Id="rId8" Type="http://schemas.openxmlformats.org/officeDocument/2006/relationships/customXml" Target="../ink/ink1078.xml"/><Relationship Id="rId51" Type="http://schemas.openxmlformats.org/officeDocument/2006/relationships/image" Target="../media/image1092.png"/><Relationship Id="rId72" Type="http://schemas.openxmlformats.org/officeDocument/2006/relationships/customXml" Target="../ink/ink1110.xml"/><Relationship Id="rId93" Type="http://schemas.openxmlformats.org/officeDocument/2006/relationships/image" Target="../media/image1113.png"/><Relationship Id="rId98" Type="http://schemas.openxmlformats.org/officeDocument/2006/relationships/customXml" Target="../ink/ink1123.xml"/><Relationship Id="rId121" Type="http://schemas.openxmlformats.org/officeDocument/2006/relationships/image" Target="../media/image1127.png"/><Relationship Id="rId3" Type="http://schemas.openxmlformats.org/officeDocument/2006/relationships/image" Target="../media/image3810.png"/><Relationship Id="rId25" Type="http://schemas.openxmlformats.org/officeDocument/2006/relationships/image" Target="../media/image1079.png"/><Relationship Id="rId46" Type="http://schemas.openxmlformats.org/officeDocument/2006/relationships/customXml" Target="../ink/ink1097.xml"/><Relationship Id="rId67" Type="http://schemas.openxmlformats.org/officeDocument/2006/relationships/image" Target="../media/image1100.png"/><Relationship Id="rId116" Type="http://schemas.openxmlformats.org/officeDocument/2006/relationships/customXml" Target="../ink/ink1132.xml"/><Relationship Id="rId20" Type="http://schemas.openxmlformats.org/officeDocument/2006/relationships/customXml" Target="../ink/ink1084.xml"/><Relationship Id="rId41" Type="http://schemas.openxmlformats.org/officeDocument/2006/relationships/image" Target="../media/image1087.png"/><Relationship Id="rId62" Type="http://schemas.openxmlformats.org/officeDocument/2006/relationships/customXml" Target="../ink/ink1105.xml"/><Relationship Id="rId83" Type="http://schemas.openxmlformats.org/officeDocument/2006/relationships/image" Target="../media/image1108.png"/><Relationship Id="rId88" Type="http://schemas.openxmlformats.org/officeDocument/2006/relationships/customXml" Target="../ink/ink1118.xml"/><Relationship Id="rId111" Type="http://schemas.openxmlformats.org/officeDocument/2006/relationships/image" Target="../media/image1122.png"/><Relationship Id="rId15" Type="http://schemas.openxmlformats.org/officeDocument/2006/relationships/image" Target="../media/image1074.png"/><Relationship Id="rId36" Type="http://schemas.openxmlformats.org/officeDocument/2006/relationships/customXml" Target="../ink/ink1092.xml"/><Relationship Id="rId57" Type="http://schemas.openxmlformats.org/officeDocument/2006/relationships/image" Target="../media/image1095.png"/><Relationship Id="rId106" Type="http://schemas.openxmlformats.org/officeDocument/2006/relationships/customXml" Target="../ink/ink1127.xml"/><Relationship Id="rId127" Type="http://schemas.openxmlformats.org/officeDocument/2006/relationships/image" Target="../media/image1130.png"/><Relationship Id="rId10" Type="http://schemas.openxmlformats.org/officeDocument/2006/relationships/customXml" Target="../ink/ink1079.xml"/><Relationship Id="rId31" Type="http://schemas.openxmlformats.org/officeDocument/2006/relationships/image" Target="../media/image1082.png"/><Relationship Id="rId52" Type="http://schemas.openxmlformats.org/officeDocument/2006/relationships/customXml" Target="../ink/ink1100.xml"/><Relationship Id="rId73" Type="http://schemas.openxmlformats.org/officeDocument/2006/relationships/image" Target="../media/image1103.png"/><Relationship Id="rId78" Type="http://schemas.openxmlformats.org/officeDocument/2006/relationships/customXml" Target="../ink/ink1113.xml"/><Relationship Id="rId94" Type="http://schemas.openxmlformats.org/officeDocument/2006/relationships/customXml" Target="../ink/ink1121.xml"/><Relationship Id="rId99" Type="http://schemas.openxmlformats.org/officeDocument/2006/relationships/image" Target="../media/image1116.png"/><Relationship Id="rId101" Type="http://schemas.openxmlformats.org/officeDocument/2006/relationships/image" Target="../media/image1117.png"/><Relationship Id="rId122" Type="http://schemas.openxmlformats.org/officeDocument/2006/relationships/customXml" Target="../ink/ink1135.xml"/><Relationship Id="rId4" Type="http://schemas.openxmlformats.org/officeDocument/2006/relationships/image" Target="../media/image3910.png"/><Relationship Id="rId9" Type="http://schemas.openxmlformats.org/officeDocument/2006/relationships/image" Target="../media/image1071.png"/><Relationship Id="rId26" Type="http://schemas.openxmlformats.org/officeDocument/2006/relationships/customXml" Target="../ink/ink108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0.png"/><Relationship Id="rId3" Type="http://schemas.openxmlformats.org/officeDocument/2006/relationships/image" Target="../media/image3210.png"/><Relationship Id="rId7" Type="http://schemas.openxmlformats.org/officeDocument/2006/relationships/image" Target="../media/image36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0.png"/><Relationship Id="rId5" Type="http://schemas.openxmlformats.org/officeDocument/2006/relationships/image" Target="../media/image3410.png"/><Relationship Id="rId10" Type="http://schemas.openxmlformats.org/officeDocument/2006/relationships/image" Target="../media/image1070.png"/><Relationship Id="rId4" Type="http://schemas.openxmlformats.org/officeDocument/2006/relationships/image" Target="../media/image3310.png"/><Relationship Id="rId9" Type="http://schemas.openxmlformats.org/officeDocument/2006/relationships/customXml" Target="../ink/ink1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42" Type="http://schemas.openxmlformats.org/officeDocument/2006/relationships/customXml" Target="../ink/ink1144.xml"/><Relationship Id="rId47" Type="http://schemas.openxmlformats.org/officeDocument/2006/relationships/image" Target="../media/image1090.png"/><Relationship Id="rId63" Type="http://schemas.openxmlformats.org/officeDocument/2006/relationships/image" Target="../media/image1098.png"/><Relationship Id="rId68" Type="http://schemas.openxmlformats.org/officeDocument/2006/relationships/customXml" Target="../ink/ink1157.xml"/><Relationship Id="rId84" Type="http://schemas.openxmlformats.org/officeDocument/2006/relationships/customXml" Target="../ink/ink1165.xml"/><Relationship Id="rId89" Type="http://schemas.openxmlformats.org/officeDocument/2006/relationships/image" Target="../media/image1111.png"/><Relationship Id="rId107" Type="http://schemas.openxmlformats.org/officeDocument/2006/relationships/image" Target="../media/image1120.png"/><Relationship Id="rId37" Type="http://schemas.openxmlformats.org/officeDocument/2006/relationships/image" Target="../media/image1085.png"/><Relationship Id="rId53" Type="http://schemas.openxmlformats.org/officeDocument/2006/relationships/image" Target="../media/image1093.png"/><Relationship Id="rId58" Type="http://schemas.openxmlformats.org/officeDocument/2006/relationships/customXml" Target="../ink/ink1152.xml"/><Relationship Id="rId74" Type="http://schemas.openxmlformats.org/officeDocument/2006/relationships/customXml" Target="../ink/ink1160.xml"/><Relationship Id="rId79" Type="http://schemas.openxmlformats.org/officeDocument/2006/relationships/image" Target="../media/image1106.png"/><Relationship Id="rId102" Type="http://schemas.openxmlformats.org/officeDocument/2006/relationships/customXml" Target="../ink/ink1174.xml"/><Relationship Id="rId5" Type="http://schemas.openxmlformats.org/officeDocument/2006/relationships/image" Target="../media/image3410.png"/><Relationship Id="rId61" Type="http://schemas.openxmlformats.org/officeDocument/2006/relationships/image" Target="../media/image1097.png"/><Relationship Id="rId82" Type="http://schemas.openxmlformats.org/officeDocument/2006/relationships/customXml" Target="../ink/ink1164.xml"/><Relationship Id="rId90" Type="http://schemas.openxmlformats.org/officeDocument/2006/relationships/customXml" Target="../ink/ink1168.xml"/><Relationship Id="rId95" Type="http://schemas.openxmlformats.org/officeDocument/2006/relationships/image" Target="../media/image1114.png"/><Relationship Id="rId43" Type="http://schemas.openxmlformats.org/officeDocument/2006/relationships/image" Target="../media/image1088.png"/><Relationship Id="rId48" Type="http://schemas.openxmlformats.org/officeDocument/2006/relationships/customXml" Target="../ink/ink1147.xml"/><Relationship Id="rId56" Type="http://schemas.openxmlformats.org/officeDocument/2006/relationships/customXml" Target="../ink/ink1151.xml"/><Relationship Id="rId64" Type="http://schemas.openxmlformats.org/officeDocument/2006/relationships/customXml" Target="../ink/ink1155.xml"/><Relationship Id="rId69" Type="http://schemas.openxmlformats.org/officeDocument/2006/relationships/image" Target="../media/image1101.png"/><Relationship Id="rId77" Type="http://schemas.openxmlformats.org/officeDocument/2006/relationships/image" Target="../media/image1105.png"/><Relationship Id="rId100" Type="http://schemas.openxmlformats.org/officeDocument/2006/relationships/customXml" Target="../ink/ink1173.xml"/><Relationship Id="rId105" Type="http://schemas.openxmlformats.org/officeDocument/2006/relationships/image" Target="../media/image1119.png"/><Relationship Id="rId8" Type="http://schemas.openxmlformats.org/officeDocument/2006/relationships/customXml" Target="../ink/ink1141.xml"/><Relationship Id="rId51" Type="http://schemas.openxmlformats.org/officeDocument/2006/relationships/image" Target="../media/image1092.png"/><Relationship Id="rId72" Type="http://schemas.openxmlformats.org/officeDocument/2006/relationships/customXml" Target="../ink/ink1159.xml"/><Relationship Id="rId80" Type="http://schemas.openxmlformats.org/officeDocument/2006/relationships/customXml" Target="../ink/ink1163.xml"/><Relationship Id="rId85" Type="http://schemas.openxmlformats.org/officeDocument/2006/relationships/image" Target="../media/image1109.png"/><Relationship Id="rId93" Type="http://schemas.openxmlformats.org/officeDocument/2006/relationships/image" Target="../media/image1113.png"/><Relationship Id="rId98" Type="http://schemas.openxmlformats.org/officeDocument/2006/relationships/customXml" Target="../ink/ink1172.xml"/><Relationship Id="rId3" Type="http://schemas.openxmlformats.org/officeDocument/2006/relationships/image" Target="../media/image3810.png"/><Relationship Id="rId38" Type="http://schemas.openxmlformats.org/officeDocument/2006/relationships/customXml" Target="../ink/ink1142.xml"/><Relationship Id="rId46" Type="http://schemas.openxmlformats.org/officeDocument/2006/relationships/customXml" Target="../ink/ink1146.xml"/><Relationship Id="rId59" Type="http://schemas.openxmlformats.org/officeDocument/2006/relationships/image" Target="../media/image1096.png"/><Relationship Id="rId67" Type="http://schemas.openxmlformats.org/officeDocument/2006/relationships/image" Target="../media/image1100.png"/><Relationship Id="rId103" Type="http://schemas.openxmlformats.org/officeDocument/2006/relationships/image" Target="../media/image1118.png"/><Relationship Id="rId108" Type="http://schemas.openxmlformats.org/officeDocument/2006/relationships/customXml" Target="../ink/ink1177.xml"/><Relationship Id="rId41" Type="http://schemas.openxmlformats.org/officeDocument/2006/relationships/image" Target="../media/image1087.png"/><Relationship Id="rId54" Type="http://schemas.openxmlformats.org/officeDocument/2006/relationships/customXml" Target="../ink/ink1150.xml"/><Relationship Id="rId62" Type="http://schemas.openxmlformats.org/officeDocument/2006/relationships/customXml" Target="../ink/ink1154.xml"/><Relationship Id="rId70" Type="http://schemas.openxmlformats.org/officeDocument/2006/relationships/customXml" Target="../ink/ink1158.xml"/><Relationship Id="rId75" Type="http://schemas.openxmlformats.org/officeDocument/2006/relationships/image" Target="../media/image1104.png"/><Relationship Id="rId83" Type="http://schemas.openxmlformats.org/officeDocument/2006/relationships/image" Target="../media/image1108.png"/><Relationship Id="rId88" Type="http://schemas.openxmlformats.org/officeDocument/2006/relationships/customXml" Target="../ink/ink1167.xml"/><Relationship Id="rId91" Type="http://schemas.openxmlformats.org/officeDocument/2006/relationships/image" Target="../media/image1112.png"/><Relationship Id="rId96" Type="http://schemas.openxmlformats.org/officeDocument/2006/relationships/customXml" Target="../ink/ink11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0.png"/><Relationship Id="rId49" Type="http://schemas.openxmlformats.org/officeDocument/2006/relationships/image" Target="../media/image1091.png"/><Relationship Id="rId57" Type="http://schemas.openxmlformats.org/officeDocument/2006/relationships/image" Target="../media/image1095.png"/><Relationship Id="rId106" Type="http://schemas.openxmlformats.org/officeDocument/2006/relationships/customXml" Target="../ink/ink1176.xml"/><Relationship Id="rId44" Type="http://schemas.openxmlformats.org/officeDocument/2006/relationships/customXml" Target="../ink/ink1145.xml"/><Relationship Id="rId52" Type="http://schemas.openxmlformats.org/officeDocument/2006/relationships/customXml" Target="../ink/ink1149.xml"/><Relationship Id="rId60" Type="http://schemas.openxmlformats.org/officeDocument/2006/relationships/customXml" Target="../ink/ink1153.xml"/><Relationship Id="rId65" Type="http://schemas.openxmlformats.org/officeDocument/2006/relationships/image" Target="../media/image1099.png"/><Relationship Id="rId73" Type="http://schemas.openxmlformats.org/officeDocument/2006/relationships/image" Target="../media/image1103.png"/><Relationship Id="rId78" Type="http://schemas.openxmlformats.org/officeDocument/2006/relationships/customXml" Target="../ink/ink1162.xml"/><Relationship Id="rId81" Type="http://schemas.openxmlformats.org/officeDocument/2006/relationships/image" Target="../media/image1107.png"/><Relationship Id="rId86" Type="http://schemas.openxmlformats.org/officeDocument/2006/relationships/customXml" Target="../ink/ink1166.xml"/><Relationship Id="rId94" Type="http://schemas.openxmlformats.org/officeDocument/2006/relationships/customXml" Target="../ink/ink1170.xml"/><Relationship Id="rId99" Type="http://schemas.openxmlformats.org/officeDocument/2006/relationships/image" Target="../media/image1116.png"/><Relationship Id="rId101" Type="http://schemas.openxmlformats.org/officeDocument/2006/relationships/image" Target="../media/image1117.png"/><Relationship Id="rId4" Type="http://schemas.openxmlformats.org/officeDocument/2006/relationships/image" Target="../media/image3910.png"/><Relationship Id="rId39" Type="http://schemas.openxmlformats.org/officeDocument/2006/relationships/image" Target="../media/image1086.png"/><Relationship Id="rId50" Type="http://schemas.openxmlformats.org/officeDocument/2006/relationships/customXml" Target="../ink/ink1148.xml"/><Relationship Id="rId55" Type="http://schemas.openxmlformats.org/officeDocument/2006/relationships/image" Target="../media/image1094.png"/><Relationship Id="rId76" Type="http://schemas.openxmlformats.org/officeDocument/2006/relationships/customXml" Target="../ink/ink1161.xml"/><Relationship Id="rId97" Type="http://schemas.openxmlformats.org/officeDocument/2006/relationships/image" Target="../media/image1115.png"/><Relationship Id="rId104" Type="http://schemas.openxmlformats.org/officeDocument/2006/relationships/customXml" Target="../ink/ink1175.xml"/><Relationship Id="rId7" Type="http://schemas.openxmlformats.org/officeDocument/2006/relationships/image" Target="../media/image4110.png"/><Relationship Id="rId71" Type="http://schemas.openxmlformats.org/officeDocument/2006/relationships/image" Target="../media/image1102.png"/><Relationship Id="rId92" Type="http://schemas.openxmlformats.org/officeDocument/2006/relationships/customXml" Target="../ink/ink1169.xml"/><Relationship Id="rId2" Type="http://schemas.openxmlformats.org/officeDocument/2006/relationships/notesSlide" Target="../notesSlides/notesSlide16.xml"/><Relationship Id="rId40" Type="http://schemas.openxmlformats.org/officeDocument/2006/relationships/customXml" Target="../ink/ink1143.xml"/><Relationship Id="rId45" Type="http://schemas.openxmlformats.org/officeDocument/2006/relationships/image" Target="../media/image1089.png"/><Relationship Id="rId66" Type="http://schemas.openxmlformats.org/officeDocument/2006/relationships/customXml" Target="../ink/ink1156.xml"/><Relationship Id="rId87" Type="http://schemas.openxmlformats.org/officeDocument/2006/relationships/image" Target="../media/image1110.png"/><Relationship Id="rId131" Type="http://schemas.openxmlformats.org/officeDocument/2006/relationships/image" Target="../media/image11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9.png"/><Relationship Id="rId3" Type="http://schemas.openxmlformats.org/officeDocument/2006/relationships/image" Target="../media/image1134.png"/><Relationship Id="rId7" Type="http://schemas.openxmlformats.org/officeDocument/2006/relationships/image" Target="../media/image1138.png"/><Relationship Id="rId2" Type="http://schemas.openxmlformats.org/officeDocument/2006/relationships/image" Target="../media/image1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7.png"/><Relationship Id="rId11" Type="http://schemas.openxmlformats.org/officeDocument/2006/relationships/image" Target="../media/image1142.png"/><Relationship Id="rId10" Type="http://schemas.openxmlformats.org/officeDocument/2006/relationships/image" Target="../media/image1141.png"/><Relationship Id="rId4" Type="http://schemas.openxmlformats.org/officeDocument/2006/relationships/image" Target="../media/image11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80.xml"/><Relationship Id="rId170" Type="http://schemas.openxmlformats.org/officeDocument/2006/relationships/image" Target="../media/image99.png"/><Relationship Id="rId226" Type="http://schemas.openxmlformats.org/officeDocument/2006/relationships/image" Target="../media/image127.png"/><Relationship Id="rId107" Type="http://schemas.openxmlformats.org/officeDocument/2006/relationships/image" Target="../media/image68.png"/><Relationship Id="rId268" Type="http://schemas.openxmlformats.org/officeDocument/2006/relationships/image" Target="../media/image148.png"/><Relationship Id="rId11" Type="http://schemas.openxmlformats.org/officeDocument/2006/relationships/customXml" Target="../ink/ink4.xml"/><Relationship Id="rId32" Type="http://schemas.openxmlformats.org/officeDocument/2006/relationships/image" Target="../media/image32.png"/><Relationship Id="rId53" Type="http://schemas.openxmlformats.org/officeDocument/2006/relationships/customXml" Target="../ink/ink25.xml"/><Relationship Id="rId74" Type="http://schemas.openxmlformats.org/officeDocument/2006/relationships/customXml" Target="../ink/ink36.xml"/><Relationship Id="rId128" Type="http://schemas.openxmlformats.org/officeDocument/2006/relationships/image" Target="../media/image78.png"/><Relationship Id="rId149" Type="http://schemas.openxmlformats.org/officeDocument/2006/relationships/customXml" Target="../ink/ink75.xml"/><Relationship Id="rId5" Type="http://schemas.openxmlformats.org/officeDocument/2006/relationships/customXml" Target="../ink/ink1.xml"/><Relationship Id="rId95" Type="http://schemas.openxmlformats.org/officeDocument/2006/relationships/image" Target="../media/image63.png"/><Relationship Id="rId160" Type="http://schemas.openxmlformats.org/officeDocument/2006/relationships/image" Target="../media/image94.png"/><Relationship Id="rId181" Type="http://schemas.openxmlformats.org/officeDocument/2006/relationships/customXml" Target="../ink/ink91.xml"/><Relationship Id="rId216" Type="http://schemas.openxmlformats.org/officeDocument/2006/relationships/image" Target="../media/image122.png"/><Relationship Id="rId237" Type="http://schemas.openxmlformats.org/officeDocument/2006/relationships/customXml" Target="../ink/ink119.xml"/><Relationship Id="rId258" Type="http://schemas.openxmlformats.org/officeDocument/2006/relationships/image" Target="../media/image143.png"/><Relationship Id="rId22" Type="http://schemas.openxmlformats.org/officeDocument/2006/relationships/image" Target="../media/image27.png"/><Relationship Id="rId43" Type="http://schemas.openxmlformats.org/officeDocument/2006/relationships/customXml" Target="../ink/ink20.xml"/><Relationship Id="rId64" Type="http://schemas.openxmlformats.org/officeDocument/2006/relationships/image" Target="../media/image48.png"/><Relationship Id="rId118" Type="http://schemas.openxmlformats.org/officeDocument/2006/relationships/image" Target="../media/image73.png"/><Relationship Id="rId139" Type="http://schemas.openxmlformats.org/officeDocument/2006/relationships/customXml" Target="../ink/ink70.xml"/><Relationship Id="rId85" Type="http://schemas.openxmlformats.org/officeDocument/2006/relationships/image" Target="../media/image58.png"/><Relationship Id="rId150" Type="http://schemas.openxmlformats.org/officeDocument/2006/relationships/image" Target="../media/image89.png"/><Relationship Id="rId171" Type="http://schemas.openxmlformats.org/officeDocument/2006/relationships/customXml" Target="../ink/ink86.xml"/><Relationship Id="rId192" Type="http://schemas.openxmlformats.org/officeDocument/2006/relationships/image" Target="../media/image110.png"/><Relationship Id="rId206" Type="http://schemas.openxmlformats.org/officeDocument/2006/relationships/image" Target="../media/image117.png"/><Relationship Id="rId227" Type="http://schemas.openxmlformats.org/officeDocument/2006/relationships/customXml" Target="../ink/ink114.xml"/><Relationship Id="rId248" Type="http://schemas.openxmlformats.org/officeDocument/2006/relationships/image" Target="../media/image138.png"/><Relationship Id="rId12" Type="http://schemas.openxmlformats.org/officeDocument/2006/relationships/image" Target="../media/image22.png"/><Relationship Id="rId33" Type="http://schemas.openxmlformats.org/officeDocument/2006/relationships/customXml" Target="../ink/ink15.xml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54" Type="http://schemas.openxmlformats.org/officeDocument/2006/relationships/image" Target="../media/image43.png"/><Relationship Id="rId75" Type="http://schemas.openxmlformats.org/officeDocument/2006/relationships/image" Target="../media/image53.png"/><Relationship Id="rId96" Type="http://schemas.openxmlformats.org/officeDocument/2006/relationships/customXml" Target="../ink/ink47.xml"/><Relationship Id="rId140" Type="http://schemas.openxmlformats.org/officeDocument/2006/relationships/image" Target="../media/image84.png"/><Relationship Id="rId161" Type="http://schemas.openxmlformats.org/officeDocument/2006/relationships/customXml" Target="../ink/ink81.xml"/><Relationship Id="rId182" Type="http://schemas.openxmlformats.org/officeDocument/2006/relationships/image" Target="../media/image105.png"/><Relationship Id="rId217" Type="http://schemas.openxmlformats.org/officeDocument/2006/relationships/customXml" Target="../ink/ink109.xml"/><Relationship Id="rId6" Type="http://schemas.openxmlformats.org/officeDocument/2006/relationships/image" Target="../media/image19.png"/><Relationship Id="rId238" Type="http://schemas.openxmlformats.org/officeDocument/2006/relationships/image" Target="../media/image133.png"/><Relationship Id="rId259" Type="http://schemas.openxmlformats.org/officeDocument/2006/relationships/customXml" Target="../ink/ink130.xml"/><Relationship Id="rId23" Type="http://schemas.openxmlformats.org/officeDocument/2006/relationships/customXml" Target="../ink/ink10.xml"/><Relationship Id="rId119" Type="http://schemas.openxmlformats.org/officeDocument/2006/relationships/customXml" Target="../ink/ink60.xml"/><Relationship Id="rId44" Type="http://schemas.openxmlformats.org/officeDocument/2006/relationships/image" Target="../media/image38.png"/><Relationship Id="rId65" Type="http://schemas.openxmlformats.org/officeDocument/2006/relationships/customXml" Target="../ink/ink31.xml"/><Relationship Id="rId86" Type="http://schemas.openxmlformats.org/officeDocument/2006/relationships/customXml" Target="../ink/ink42.xml"/><Relationship Id="rId130" Type="http://schemas.openxmlformats.org/officeDocument/2006/relationships/image" Target="../media/image79.png"/><Relationship Id="rId151" Type="http://schemas.openxmlformats.org/officeDocument/2006/relationships/customXml" Target="../ink/ink76.xml"/><Relationship Id="rId172" Type="http://schemas.openxmlformats.org/officeDocument/2006/relationships/image" Target="../media/image100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28.png"/><Relationship Id="rId249" Type="http://schemas.openxmlformats.org/officeDocument/2006/relationships/customXml" Target="../ink/ink125.xml"/><Relationship Id="rId13" Type="http://schemas.openxmlformats.org/officeDocument/2006/relationships/customXml" Target="../ink/ink5.xml"/><Relationship Id="rId109" Type="http://schemas.openxmlformats.org/officeDocument/2006/relationships/image" Target="../media/image69.png"/><Relationship Id="rId260" Type="http://schemas.openxmlformats.org/officeDocument/2006/relationships/image" Target="../media/image144.png"/><Relationship Id="rId34" Type="http://schemas.openxmlformats.org/officeDocument/2006/relationships/image" Target="../media/image33.png"/><Relationship Id="rId55" Type="http://schemas.openxmlformats.org/officeDocument/2006/relationships/customXml" Target="../ink/ink26.xml"/><Relationship Id="rId76" Type="http://schemas.openxmlformats.org/officeDocument/2006/relationships/customXml" Target="../ink/ink37.xml"/><Relationship Id="rId97" Type="http://schemas.openxmlformats.org/officeDocument/2006/relationships/image" Target="../media/image64.png"/><Relationship Id="rId120" Type="http://schemas.openxmlformats.org/officeDocument/2006/relationships/image" Target="../media/image74.png"/><Relationship Id="rId141" Type="http://schemas.openxmlformats.org/officeDocument/2006/relationships/customXml" Target="../ink/ink71.xml"/><Relationship Id="rId7" Type="http://schemas.openxmlformats.org/officeDocument/2006/relationships/customXml" Target="../ink/ink2.xml"/><Relationship Id="rId162" Type="http://schemas.openxmlformats.org/officeDocument/2006/relationships/image" Target="../media/image95.png"/><Relationship Id="rId183" Type="http://schemas.openxmlformats.org/officeDocument/2006/relationships/customXml" Target="../ink/ink92.xml"/><Relationship Id="rId218" Type="http://schemas.openxmlformats.org/officeDocument/2006/relationships/image" Target="../media/image123.png"/><Relationship Id="rId239" Type="http://schemas.openxmlformats.org/officeDocument/2006/relationships/customXml" Target="../ink/ink120.xml"/><Relationship Id="rId250" Type="http://schemas.openxmlformats.org/officeDocument/2006/relationships/image" Target="../media/image139.png"/><Relationship Id="rId24" Type="http://schemas.openxmlformats.org/officeDocument/2006/relationships/image" Target="../media/image28.png"/><Relationship Id="rId45" Type="http://schemas.openxmlformats.org/officeDocument/2006/relationships/customXml" Target="../ink/ink21.xml"/><Relationship Id="rId66" Type="http://schemas.openxmlformats.org/officeDocument/2006/relationships/image" Target="../media/image49.png"/><Relationship Id="rId87" Type="http://schemas.openxmlformats.org/officeDocument/2006/relationships/image" Target="../media/image59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90.png"/><Relationship Id="rId173" Type="http://schemas.openxmlformats.org/officeDocument/2006/relationships/customXml" Target="../ink/ink87.xml"/><Relationship Id="rId194" Type="http://schemas.openxmlformats.org/officeDocument/2006/relationships/image" Target="../media/image111.png"/><Relationship Id="rId208" Type="http://schemas.openxmlformats.org/officeDocument/2006/relationships/image" Target="../media/image118.png"/><Relationship Id="rId229" Type="http://schemas.openxmlformats.org/officeDocument/2006/relationships/customXml" Target="../ink/ink115.xml"/><Relationship Id="rId240" Type="http://schemas.openxmlformats.org/officeDocument/2006/relationships/image" Target="../media/image134.png"/><Relationship Id="rId261" Type="http://schemas.openxmlformats.org/officeDocument/2006/relationships/customXml" Target="../ink/ink131.xml"/><Relationship Id="rId14" Type="http://schemas.openxmlformats.org/officeDocument/2006/relationships/image" Target="../media/image23.png"/><Relationship Id="rId35" Type="http://schemas.openxmlformats.org/officeDocument/2006/relationships/customXml" Target="../ink/ink16.xml"/><Relationship Id="rId56" Type="http://schemas.openxmlformats.org/officeDocument/2006/relationships/image" Target="../media/image44.png"/><Relationship Id="rId77" Type="http://schemas.openxmlformats.org/officeDocument/2006/relationships/image" Target="../media/image54.png"/><Relationship Id="rId100" Type="http://schemas.openxmlformats.org/officeDocument/2006/relationships/customXml" Target="../ink/ink49.xml"/><Relationship Id="rId8" Type="http://schemas.openxmlformats.org/officeDocument/2006/relationships/image" Target="../media/image20.png"/><Relationship Id="rId98" Type="http://schemas.openxmlformats.org/officeDocument/2006/relationships/customXml" Target="../ink/ink48.xml"/><Relationship Id="rId121" Type="http://schemas.openxmlformats.org/officeDocument/2006/relationships/customXml" Target="../ink/ink61.xml"/><Relationship Id="rId142" Type="http://schemas.openxmlformats.org/officeDocument/2006/relationships/image" Target="../media/image85.png"/><Relationship Id="rId163" Type="http://schemas.openxmlformats.org/officeDocument/2006/relationships/customXml" Target="../ink/ink82.xml"/><Relationship Id="rId184" Type="http://schemas.openxmlformats.org/officeDocument/2006/relationships/image" Target="../media/image106.png"/><Relationship Id="rId219" Type="http://schemas.openxmlformats.org/officeDocument/2006/relationships/customXml" Target="../ink/ink110.xml"/><Relationship Id="rId230" Type="http://schemas.openxmlformats.org/officeDocument/2006/relationships/image" Target="../media/image129.png"/><Relationship Id="rId251" Type="http://schemas.openxmlformats.org/officeDocument/2006/relationships/customXml" Target="../ink/ink126.xml"/><Relationship Id="rId25" Type="http://schemas.openxmlformats.org/officeDocument/2006/relationships/customXml" Target="../ink/ink11.xml"/><Relationship Id="rId46" Type="http://schemas.openxmlformats.org/officeDocument/2006/relationships/image" Target="../media/image39.png"/><Relationship Id="rId67" Type="http://schemas.openxmlformats.org/officeDocument/2006/relationships/customXml" Target="../ink/ink32.xml"/><Relationship Id="rId88" Type="http://schemas.openxmlformats.org/officeDocument/2006/relationships/customXml" Target="../ink/ink43.xml"/><Relationship Id="rId111" Type="http://schemas.openxmlformats.org/officeDocument/2006/relationships/image" Target="../media/image70.png"/><Relationship Id="rId132" Type="http://schemas.openxmlformats.org/officeDocument/2006/relationships/image" Target="../media/image80.png"/><Relationship Id="rId153" Type="http://schemas.openxmlformats.org/officeDocument/2006/relationships/customXml" Target="../ink/ink77.xml"/><Relationship Id="rId174" Type="http://schemas.openxmlformats.org/officeDocument/2006/relationships/image" Target="../media/image101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24.png"/><Relationship Id="rId241" Type="http://schemas.openxmlformats.org/officeDocument/2006/relationships/customXml" Target="../ink/ink121.xml"/><Relationship Id="rId15" Type="http://schemas.openxmlformats.org/officeDocument/2006/relationships/customXml" Target="../ink/ink6.xml"/><Relationship Id="rId36" Type="http://schemas.openxmlformats.org/officeDocument/2006/relationships/image" Target="../media/image34.png"/><Relationship Id="rId57" Type="http://schemas.openxmlformats.org/officeDocument/2006/relationships/customXml" Target="../ink/ink27.xml"/><Relationship Id="rId262" Type="http://schemas.openxmlformats.org/officeDocument/2006/relationships/image" Target="../media/image145.png"/><Relationship Id="rId78" Type="http://schemas.openxmlformats.org/officeDocument/2006/relationships/customXml" Target="../ink/ink38.xml"/><Relationship Id="rId99" Type="http://schemas.openxmlformats.org/officeDocument/2006/relationships/image" Target="../media/image65.png"/><Relationship Id="rId101" Type="http://schemas.openxmlformats.org/officeDocument/2006/relationships/customXml" Target="../ink/ink50.xml"/><Relationship Id="rId122" Type="http://schemas.openxmlformats.org/officeDocument/2006/relationships/image" Target="../media/image75.png"/><Relationship Id="rId143" Type="http://schemas.openxmlformats.org/officeDocument/2006/relationships/customXml" Target="../ink/ink72.xml"/><Relationship Id="rId164" Type="http://schemas.openxmlformats.org/officeDocument/2006/relationships/image" Target="../media/image96.png"/><Relationship Id="rId185" Type="http://schemas.openxmlformats.org/officeDocument/2006/relationships/customXml" Target="../ink/ink93.xml"/><Relationship Id="rId9" Type="http://schemas.openxmlformats.org/officeDocument/2006/relationships/customXml" Target="../ink/ink3.xml"/><Relationship Id="rId210" Type="http://schemas.openxmlformats.org/officeDocument/2006/relationships/image" Target="../media/image119.png"/><Relationship Id="rId26" Type="http://schemas.openxmlformats.org/officeDocument/2006/relationships/image" Target="../media/image29.png"/><Relationship Id="rId231" Type="http://schemas.openxmlformats.org/officeDocument/2006/relationships/customXml" Target="../ink/ink116.xml"/><Relationship Id="rId252" Type="http://schemas.openxmlformats.org/officeDocument/2006/relationships/image" Target="../media/image140.png"/><Relationship Id="rId47" Type="http://schemas.openxmlformats.org/officeDocument/2006/relationships/customXml" Target="../ink/ink22.xml"/><Relationship Id="rId68" Type="http://schemas.openxmlformats.org/officeDocument/2006/relationships/image" Target="../media/image50.png"/><Relationship Id="rId89" Type="http://schemas.openxmlformats.org/officeDocument/2006/relationships/image" Target="../media/image60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91.png"/><Relationship Id="rId175" Type="http://schemas.openxmlformats.org/officeDocument/2006/relationships/customXml" Target="../ink/ink88.xml"/><Relationship Id="rId196" Type="http://schemas.openxmlformats.org/officeDocument/2006/relationships/image" Target="../media/image112.png"/><Relationship Id="rId200" Type="http://schemas.openxmlformats.org/officeDocument/2006/relationships/image" Target="../media/image114.png"/><Relationship Id="rId16" Type="http://schemas.openxmlformats.org/officeDocument/2006/relationships/image" Target="../media/image24.png"/><Relationship Id="rId221" Type="http://schemas.openxmlformats.org/officeDocument/2006/relationships/customXml" Target="../ink/ink111.xml"/><Relationship Id="rId242" Type="http://schemas.openxmlformats.org/officeDocument/2006/relationships/image" Target="../media/image135.png"/><Relationship Id="rId263" Type="http://schemas.openxmlformats.org/officeDocument/2006/relationships/customXml" Target="../ink/ink132.xml"/><Relationship Id="rId37" Type="http://schemas.openxmlformats.org/officeDocument/2006/relationships/customXml" Target="../ink/ink17.xml"/><Relationship Id="rId58" Type="http://schemas.openxmlformats.org/officeDocument/2006/relationships/image" Target="../media/image45.png"/><Relationship Id="rId79" Type="http://schemas.openxmlformats.org/officeDocument/2006/relationships/image" Target="../media/image55.png"/><Relationship Id="rId102" Type="http://schemas.openxmlformats.org/officeDocument/2006/relationships/image" Target="../media/image66.png"/><Relationship Id="rId123" Type="http://schemas.openxmlformats.org/officeDocument/2006/relationships/customXml" Target="../ink/ink62.xml"/><Relationship Id="rId144" Type="http://schemas.openxmlformats.org/officeDocument/2006/relationships/image" Target="../media/image86.png"/><Relationship Id="rId90" Type="http://schemas.openxmlformats.org/officeDocument/2006/relationships/customXml" Target="../ink/ink44.xml"/><Relationship Id="rId165" Type="http://schemas.openxmlformats.org/officeDocument/2006/relationships/customXml" Target="../ink/ink83.xml"/><Relationship Id="rId186" Type="http://schemas.openxmlformats.org/officeDocument/2006/relationships/image" Target="../media/image107.png"/><Relationship Id="rId211" Type="http://schemas.openxmlformats.org/officeDocument/2006/relationships/customXml" Target="../ink/ink106.xml"/><Relationship Id="rId232" Type="http://schemas.openxmlformats.org/officeDocument/2006/relationships/image" Target="../media/image130.png"/><Relationship Id="rId253" Type="http://schemas.openxmlformats.org/officeDocument/2006/relationships/customXml" Target="../ink/ink127.xml"/><Relationship Id="rId27" Type="http://schemas.openxmlformats.org/officeDocument/2006/relationships/customXml" Target="../ink/ink12.xml"/><Relationship Id="rId48" Type="http://schemas.openxmlformats.org/officeDocument/2006/relationships/image" Target="../media/image40.png"/><Relationship Id="rId69" Type="http://schemas.openxmlformats.org/officeDocument/2006/relationships/customXml" Target="../ink/ink33.xml"/><Relationship Id="rId113" Type="http://schemas.openxmlformats.org/officeDocument/2006/relationships/image" Target="../media/image71.png"/><Relationship Id="rId134" Type="http://schemas.openxmlformats.org/officeDocument/2006/relationships/image" Target="../media/image81.png"/><Relationship Id="rId80" Type="http://schemas.openxmlformats.org/officeDocument/2006/relationships/customXml" Target="../ink/ink39.xml"/><Relationship Id="rId155" Type="http://schemas.openxmlformats.org/officeDocument/2006/relationships/customXml" Target="../ink/ink78.xml"/><Relationship Id="rId176" Type="http://schemas.openxmlformats.org/officeDocument/2006/relationships/image" Target="../media/image102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25.png"/><Relationship Id="rId243" Type="http://schemas.openxmlformats.org/officeDocument/2006/relationships/customXml" Target="../ink/ink122.xml"/><Relationship Id="rId264" Type="http://schemas.openxmlformats.org/officeDocument/2006/relationships/image" Target="../media/image146.png"/><Relationship Id="rId17" Type="http://schemas.openxmlformats.org/officeDocument/2006/relationships/customXml" Target="../ink/ink7.xml"/><Relationship Id="rId38" Type="http://schemas.openxmlformats.org/officeDocument/2006/relationships/image" Target="../media/image35.png"/><Relationship Id="rId59" Type="http://schemas.openxmlformats.org/officeDocument/2006/relationships/customXml" Target="../ink/ink28.xml"/><Relationship Id="rId103" Type="http://schemas.openxmlformats.org/officeDocument/2006/relationships/customXml" Target="../ink/ink51.xml"/><Relationship Id="rId124" Type="http://schemas.openxmlformats.org/officeDocument/2006/relationships/image" Target="../media/image76.png"/><Relationship Id="rId70" Type="http://schemas.openxmlformats.org/officeDocument/2006/relationships/customXml" Target="../ink/ink34.xml"/><Relationship Id="rId91" Type="http://schemas.openxmlformats.org/officeDocument/2006/relationships/image" Target="../media/image61.png"/><Relationship Id="rId145" Type="http://schemas.openxmlformats.org/officeDocument/2006/relationships/customXml" Target="../ink/ink73.xml"/><Relationship Id="rId166" Type="http://schemas.openxmlformats.org/officeDocument/2006/relationships/image" Target="../media/image97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0.png"/><Relationship Id="rId233" Type="http://schemas.openxmlformats.org/officeDocument/2006/relationships/customXml" Target="../ink/ink117.xml"/><Relationship Id="rId254" Type="http://schemas.openxmlformats.org/officeDocument/2006/relationships/image" Target="../media/image141.png"/><Relationship Id="rId28" Type="http://schemas.openxmlformats.org/officeDocument/2006/relationships/image" Target="../media/image30.png"/><Relationship Id="rId49" Type="http://schemas.openxmlformats.org/officeDocument/2006/relationships/customXml" Target="../ink/ink23.xml"/><Relationship Id="rId114" Type="http://schemas.openxmlformats.org/officeDocument/2006/relationships/customXml" Target="../ink/ink57.xml"/><Relationship Id="rId60" Type="http://schemas.openxmlformats.org/officeDocument/2006/relationships/image" Target="../media/image46.png"/><Relationship Id="rId81" Type="http://schemas.openxmlformats.org/officeDocument/2006/relationships/image" Target="../media/image56.png"/><Relationship Id="rId135" Type="http://schemas.openxmlformats.org/officeDocument/2006/relationships/customXml" Target="../ink/ink68.xml"/><Relationship Id="rId156" Type="http://schemas.openxmlformats.org/officeDocument/2006/relationships/image" Target="../media/image92.png"/><Relationship Id="rId177" Type="http://schemas.openxmlformats.org/officeDocument/2006/relationships/customXml" Target="../ink/ink89.xml"/><Relationship Id="rId198" Type="http://schemas.openxmlformats.org/officeDocument/2006/relationships/image" Target="../media/image113.png"/><Relationship Id="rId202" Type="http://schemas.openxmlformats.org/officeDocument/2006/relationships/image" Target="../media/image115.png"/><Relationship Id="rId223" Type="http://schemas.openxmlformats.org/officeDocument/2006/relationships/customXml" Target="../ink/ink112.xml"/><Relationship Id="rId244" Type="http://schemas.openxmlformats.org/officeDocument/2006/relationships/image" Target="../media/image136.png"/><Relationship Id="rId18" Type="http://schemas.openxmlformats.org/officeDocument/2006/relationships/image" Target="../media/image25.png"/><Relationship Id="rId39" Type="http://schemas.openxmlformats.org/officeDocument/2006/relationships/customXml" Target="../ink/ink18.xml"/><Relationship Id="rId265" Type="http://schemas.openxmlformats.org/officeDocument/2006/relationships/customXml" Target="../ink/ink133.xml"/><Relationship Id="rId50" Type="http://schemas.openxmlformats.org/officeDocument/2006/relationships/image" Target="../media/image41.png"/><Relationship Id="rId104" Type="http://schemas.openxmlformats.org/officeDocument/2006/relationships/image" Target="../media/image67.png"/><Relationship Id="rId125" Type="http://schemas.openxmlformats.org/officeDocument/2006/relationships/customXml" Target="../ink/ink63.xml"/><Relationship Id="rId146" Type="http://schemas.openxmlformats.org/officeDocument/2006/relationships/image" Target="../media/image87.png"/><Relationship Id="rId167" Type="http://schemas.openxmlformats.org/officeDocument/2006/relationships/customXml" Target="../ink/ink84.xml"/><Relationship Id="rId188" Type="http://schemas.openxmlformats.org/officeDocument/2006/relationships/image" Target="../media/image108.png"/><Relationship Id="rId71" Type="http://schemas.openxmlformats.org/officeDocument/2006/relationships/image" Target="../media/image51.png"/><Relationship Id="rId92" Type="http://schemas.openxmlformats.org/officeDocument/2006/relationships/customXml" Target="../ink/ink45.xml"/><Relationship Id="rId213" Type="http://schemas.openxmlformats.org/officeDocument/2006/relationships/customXml" Target="../ink/ink107.xml"/><Relationship Id="rId234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3.xml"/><Relationship Id="rId255" Type="http://schemas.openxmlformats.org/officeDocument/2006/relationships/customXml" Target="../ink/ink128.xml"/><Relationship Id="rId40" Type="http://schemas.openxmlformats.org/officeDocument/2006/relationships/image" Target="../media/image36.png"/><Relationship Id="rId115" Type="http://schemas.openxmlformats.org/officeDocument/2006/relationships/customXml" Target="../ink/ink58.xml"/><Relationship Id="rId136" Type="http://schemas.openxmlformats.org/officeDocument/2006/relationships/image" Target="../media/image82.png"/><Relationship Id="rId157" Type="http://schemas.openxmlformats.org/officeDocument/2006/relationships/customXml" Target="../ink/ink79.xml"/><Relationship Id="rId178" Type="http://schemas.openxmlformats.org/officeDocument/2006/relationships/image" Target="../media/image103.png"/><Relationship Id="rId61" Type="http://schemas.openxmlformats.org/officeDocument/2006/relationships/customXml" Target="../ink/ink29.xml"/><Relationship Id="rId82" Type="http://schemas.openxmlformats.org/officeDocument/2006/relationships/customXml" Target="../ink/ink40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customXml" Target="../ink/ink8.xml"/><Relationship Id="rId224" Type="http://schemas.openxmlformats.org/officeDocument/2006/relationships/image" Target="../media/image126.png"/><Relationship Id="rId245" Type="http://schemas.openxmlformats.org/officeDocument/2006/relationships/customXml" Target="../ink/ink123.xml"/><Relationship Id="rId266" Type="http://schemas.openxmlformats.org/officeDocument/2006/relationships/image" Target="../media/image147.png"/><Relationship Id="rId30" Type="http://schemas.openxmlformats.org/officeDocument/2006/relationships/image" Target="../media/image31.png"/><Relationship Id="rId105" Type="http://schemas.openxmlformats.org/officeDocument/2006/relationships/customXml" Target="../ink/ink52.xml"/><Relationship Id="rId126" Type="http://schemas.openxmlformats.org/officeDocument/2006/relationships/image" Target="../media/image77.png"/><Relationship Id="rId147" Type="http://schemas.openxmlformats.org/officeDocument/2006/relationships/customXml" Target="../ink/ink74.xml"/><Relationship Id="rId168" Type="http://schemas.openxmlformats.org/officeDocument/2006/relationships/image" Target="../media/image98.png"/><Relationship Id="rId51" Type="http://schemas.openxmlformats.org/officeDocument/2006/relationships/customXml" Target="../ink/ink24.xml"/><Relationship Id="rId72" Type="http://schemas.openxmlformats.org/officeDocument/2006/relationships/customXml" Target="../ink/ink35.xml"/><Relationship Id="rId93" Type="http://schemas.openxmlformats.org/officeDocument/2006/relationships/image" Target="../media/image62.png"/><Relationship Id="rId189" Type="http://schemas.openxmlformats.org/officeDocument/2006/relationships/customXml" Target="../ink/ink95.xml"/><Relationship Id="rId3" Type="http://schemas.openxmlformats.org/officeDocument/2006/relationships/image" Target="../media/image17.png"/><Relationship Id="rId214" Type="http://schemas.openxmlformats.org/officeDocument/2006/relationships/image" Target="../media/image121.png"/><Relationship Id="rId235" Type="http://schemas.openxmlformats.org/officeDocument/2006/relationships/customXml" Target="../ink/ink118.xml"/><Relationship Id="rId256" Type="http://schemas.openxmlformats.org/officeDocument/2006/relationships/image" Target="../media/image142.png"/><Relationship Id="rId116" Type="http://schemas.openxmlformats.org/officeDocument/2006/relationships/image" Target="../media/image72.png"/><Relationship Id="rId137" Type="http://schemas.openxmlformats.org/officeDocument/2006/relationships/customXml" Target="../ink/ink69.xml"/><Relationship Id="rId158" Type="http://schemas.openxmlformats.org/officeDocument/2006/relationships/image" Target="../media/image93.png"/><Relationship Id="rId20" Type="http://schemas.openxmlformats.org/officeDocument/2006/relationships/image" Target="../media/image26.png"/><Relationship Id="rId41" Type="http://schemas.openxmlformats.org/officeDocument/2006/relationships/customXml" Target="../ink/ink19.xml"/><Relationship Id="rId62" Type="http://schemas.openxmlformats.org/officeDocument/2006/relationships/image" Target="../media/image47.png"/><Relationship Id="rId83" Type="http://schemas.openxmlformats.org/officeDocument/2006/relationships/image" Target="../media/image57.png"/><Relationship Id="rId179" Type="http://schemas.openxmlformats.org/officeDocument/2006/relationships/customXml" Target="../ink/ink90.xml"/><Relationship Id="rId190" Type="http://schemas.openxmlformats.org/officeDocument/2006/relationships/image" Target="../media/image109.png"/><Relationship Id="rId204" Type="http://schemas.openxmlformats.org/officeDocument/2006/relationships/image" Target="../media/image116.png"/><Relationship Id="rId225" Type="http://schemas.openxmlformats.org/officeDocument/2006/relationships/customXml" Target="../ink/ink113.xml"/><Relationship Id="rId246" Type="http://schemas.openxmlformats.org/officeDocument/2006/relationships/image" Target="../media/image137.png"/><Relationship Id="rId267" Type="http://schemas.openxmlformats.org/officeDocument/2006/relationships/customXml" Target="../ink/ink134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image" Target="../media/image21.png"/><Relationship Id="rId31" Type="http://schemas.openxmlformats.org/officeDocument/2006/relationships/customXml" Target="../ink/ink14.xml"/><Relationship Id="rId52" Type="http://schemas.openxmlformats.org/officeDocument/2006/relationships/image" Target="../media/image42.png"/><Relationship Id="rId73" Type="http://schemas.openxmlformats.org/officeDocument/2006/relationships/image" Target="../media/image52.png"/><Relationship Id="rId94" Type="http://schemas.openxmlformats.org/officeDocument/2006/relationships/customXml" Target="../ink/ink46.xml"/><Relationship Id="rId148" Type="http://schemas.openxmlformats.org/officeDocument/2006/relationships/image" Target="../media/image88.png"/><Relationship Id="rId169" Type="http://schemas.openxmlformats.org/officeDocument/2006/relationships/customXml" Target="../ink/ink85.xml"/><Relationship Id="rId4" Type="http://schemas.openxmlformats.org/officeDocument/2006/relationships/image" Target="../media/image18.png"/><Relationship Id="rId180" Type="http://schemas.openxmlformats.org/officeDocument/2006/relationships/image" Target="../media/image104.png"/><Relationship Id="rId215" Type="http://schemas.openxmlformats.org/officeDocument/2006/relationships/customXml" Target="../ink/ink108.xml"/><Relationship Id="rId236" Type="http://schemas.openxmlformats.org/officeDocument/2006/relationships/image" Target="../media/image132.png"/><Relationship Id="rId257" Type="http://schemas.openxmlformats.org/officeDocument/2006/relationships/customXml" Target="../ink/ink129.xml"/><Relationship Id="rId42" Type="http://schemas.openxmlformats.org/officeDocument/2006/relationships/image" Target="../media/image37.png"/><Relationship Id="rId84" Type="http://schemas.openxmlformats.org/officeDocument/2006/relationships/customXml" Target="../ink/ink41.xml"/><Relationship Id="rId138" Type="http://schemas.openxmlformats.org/officeDocument/2006/relationships/image" Target="../media/image83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8EE-8ACA-F5CA-C646-15DA01CC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213"/>
            <a:ext cx="9144000" cy="2387600"/>
          </a:xfrm>
        </p:spPr>
        <p:txBody>
          <a:bodyPr/>
          <a:lstStyle/>
          <a:p>
            <a:r>
              <a:rPr lang="en-US" dirty="0"/>
              <a:t>Attendance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78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14:cNvPr>
              <p14:cNvContentPartPr/>
              <p14:nvPr/>
            </p14:nvContentPartPr>
            <p14:xfrm>
              <a:off x="-281852" y="408793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0492" y="407929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CB27A-65F2-62F3-3087-AA4023DE5583}"/>
              </a:ext>
            </a:extLst>
          </p:cNvPr>
          <p:cNvCxnSpPr>
            <a:cxnSpLocks/>
          </p:cNvCxnSpPr>
          <p:nvPr/>
        </p:nvCxnSpPr>
        <p:spPr>
          <a:xfrm flipV="1">
            <a:off x="781430" y="3572308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8A6172-9C42-07AC-BF96-750ABCF1234F}"/>
              </a:ext>
            </a:extLst>
          </p:cNvPr>
          <p:cNvCxnSpPr>
            <a:cxnSpLocks/>
          </p:cNvCxnSpPr>
          <p:nvPr/>
        </p:nvCxnSpPr>
        <p:spPr>
          <a:xfrm flipH="1">
            <a:off x="748284" y="1841869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F101B9-AE58-A6C8-FD0F-C7B2324FBC89}"/>
              </a:ext>
            </a:extLst>
          </p:cNvPr>
          <p:cNvCxnSpPr>
            <a:cxnSpLocks/>
          </p:cNvCxnSpPr>
          <p:nvPr/>
        </p:nvCxnSpPr>
        <p:spPr>
          <a:xfrm>
            <a:off x="781430" y="6330373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4290A-383F-309D-5190-32C2CB089641}"/>
              </a:ext>
            </a:extLst>
          </p:cNvPr>
          <p:cNvCxnSpPr>
            <a:cxnSpLocks/>
          </p:cNvCxnSpPr>
          <p:nvPr/>
        </p:nvCxnSpPr>
        <p:spPr>
          <a:xfrm flipH="1">
            <a:off x="4070235" y="4568304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5C8AA2-5CBD-81ED-C12B-C35D98FC64FB}"/>
              </a:ext>
            </a:extLst>
          </p:cNvPr>
          <p:cNvCxnSpPr>
            <a:cxnSpLocks/>
          </p:cNvCxnSpPr>
          <p:nvPr/>
        </p:nvCxnSpPr>
        <p:spPr>
          <a:xfrm flipV="1">
            <a:off x="5572188" y="1813662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901B69-108E-39E5-0A28-3BD2A0248B12}"/>
              </a:ext>
            </a:extLst>
          </p:cNvPr>
          <p:cNvCxnSpPr>
            <a:cxnSpLocks/>
          </p:cNvCxnSpPr>
          <p:nvPr/>
        </p:nvCxnSpPr>
        <p:spPr>
          <a:xfrm>
            <a:off x="2204218" y="1855788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CFD955-4CC0-9C6E-C9B3-9C259C1A4ECC}"/>
              </a:ext>
            </a:extLst>
          </p:cNvPr>
          <p:cNvCxnSpPr>
            <a:cxnSpLocks/>
          </p:cNvCxnSpPr>
          <p:nvPr/>
        </p:nvCxnSpPr>
        <p:spPr>
          <a:xfrm flipV="1">
            <a:off x="4070235" y="3510037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6AE70-BCD9-6308-203A-41325ED77512}"/>
              </a:ext>
            </a:extLst>
          </p:cNvPr>
          <p:cNvCxnSpPr>
            <a:cxnSpLocks/>
          </p:cNvCxnSpPr>
          <p:nvPr/>
        </p:nvCxnSpPr>
        <p:spPr>
          <a:xfrm>
            <a:off x="707328" y="3572308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59BACE-41B2-7ADE-2A0F-6272FD011A4E}"/>
              </a:ext>
            </a:extLst>
          </p:cNvPr>
          <p:cNvCxnSpPr>
            <a:cxnSpLocks/>
          </p:cNvCxnSpPr>
          <p:nvPr/>
        </p:nvCxnSpPr>
        <p:spPr>
          <a:xfrm flipH="1">
            <a:off x="4058837" y="1848861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76E9B-8DE9-E0B8-84FE-86DE5374A451}"/>
              </a:ext>
            </a:extLst>
          </p:cNvPr>
          <p:cNvCxnSpPr>
            <a:cxnSpLocks/>
          </p:cNvCxnSpPr>
          <p:nvPr/>
        </p:nvCxnSpPr>
        <p:spPr>
          <a:xfrm flipV="1">
            <a:off x="2278268" y="1799807"/>
            <a:ext cx="0" cy="27739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6A5F94-9EE7-21C1-FD74-33F669B4EFC1}"/>
              </a:ext>
            </a:extLst>
          </p:cNvPr>
          <p:cNvCxnSpPr>
            <a:cxnSpLocks/>
          </p:cNvCxnSpPr>
          <p:nvPr/>
        </p:nvCxnSpPr>
        <p:spPr>
          <a:xfrm flipH="1">
            <a:off x="781430" y="4573728"/>
            <a:ext cx="1496838" cy="17566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25A3A6-A09B-0898-8D2F-E905EA7FC0AF}"/>
              </a:ext>
            </a:extLst>
          </p:cNvPr>
          <p:cNvCxnSpPr>
            <a:cxnSpLocks/>
          </p:cNvCxnSpPr>
          <p:nvPr/>
        </p:nvCxnSpPr>
        <p:spPr>
          <a:xfrm>
            <a:off x="2245122" y="4587583"/>
            <a:ext cx="3368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1BF1F-6DD0-7B19-9752-F1BEBE257B7F}"/>
                  </a:ext>
                </a:extLst>
              </p:cNvPr>
              <p:cNvSpPr txBox="1"/>
              <p:nvPr/>
            </p:nvSpPr>
            <p:spPr>
              <a:xfrm>
                <a:off x="2371821" y="4279287"/>
                <a:ext cx="1275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1BF1F-6DD0-7B19-9752-F1BEBE25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21" y="4279287"/>
                <a:ext cx="1275286" cy="369332"/>
              </a:xfrm>
              <a:prstGeom prst="rect">
                <a:avLst/>
              </a:prstGeom>
              <a:blipFill>
                <a:blip r:embed="rId5"/>
                <a:stretch>
                  <a:fillRect l="-3828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D1FD2-8BC9-CE7B-BA43-E4635B4CA4CE}"/>
                  </a:ext>
                </a:extLst>
              </p:cNvPr>
              <p:cNvSpPr txBox="1"/>
              <p:nvPr/>
            </p:nvSpPr>
            <p:spPr>
              <a:xfrm>
                <a:off x="3583530" y="2317262"/>
                <a:ext cx="1280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D1FD2-8BC9-CE7B-BA43-E4635B4C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30" y="2317262"/>
                <a:ext cx="1280287" cy="369332"/>
              </a:xfrm>
              <a:prstGeom prst="rect">
                <a:avLst/>
              </a:prstGeom>
              <a:blipFill>
                <a:blip r:embed="rId6"/>
                <a:stretch>
                  <a:fillRect l="-42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0F4E5C6-9176-97D2-7BFB-A9C018686BBC}"/>
              </a:ext>
            </a:extLst>
          </p:cNvPr>
          <p:cNvGrpSpPr/>
          <p:nvPr/>
        </p:nvGrpSpPr>
        <p:grpSpPr>
          <a:xfrm>
            <a:off x="1663702" y="2738086"/>
            <a:ext cx="2474129" cy="2505584"/>
            <a:chOff x="1663702" y="2738086"/>
            <a:chExt cx="2474129" cy="250558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E228552-7B13-95BC-2E39-586A7D13B913}"/>
                </a:ext>
              </a:extLst>
            </p:cNvPr>
            <p:cNvGrpSpPr/>
            <p:nvPr/>
          </p:nvGrpSpPr>
          <p:grpSpPr>
            <a:xfrm>
              <a:off x="1663991" y="2738086"/>
              <a:ext cx="2473840" cy="2505584"/>
              <a:chOff x="1663991" y="2738086"/>
              <a:chExt cx="2473840" cy="250558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EA47E4B-3CF8-6157-D3C9-63D102764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89" y="2748865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482035-51E9-94CD-422B-FBE261E14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289" y="2768977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3955C7A-BAB7-C4C4-44DE-C1610A79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556" y="2798896"/>
                <a:ext cx="12706" cy="1763983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08D25DF-FFFB-7AEF-BD48-D952BE8EF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527" y="3440508"/>
                <a:ext cx="12706" cy="1763983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9618AB-8C74-4760-1749-FD9AC8EFC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1009" y="4568303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008ADB2-78C7-B17A-0D41-0A2E7767C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3440508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6AAD89F-65D6-2B00-1ABE-E7D11950F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2738086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B0EDAC-F359-F955-7750-9C2B01374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5243670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C04F0F-CD2E-60BA-7FFB-A59C04D09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702" y="3440508"/>
              <a:ext cx="12706" cy="1763983"/>
            </a:xfrm>
            <a:prstGeom prst="line">
              <a:avLst/>
            </a:prstGeom>
            <a:ln w="19050">
              <a:solidFill>
                <a:srgbClr val="FF99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47234697-A7A7-A1B7-8AA5-1E3A59E401AB}"/>
              </a:ext>
            </a:extLst>
          </p:cNvPr>
          <p:cNvSpPr/>
          <p:nvPr/>
        </p:nvSpPr>
        <p:spPr>
          <a:xfrm>
            <a:off x="3353409" y="331834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3986BA-FE86-44A8-1964-617628CD2A70}"/>
              </a:ext>
            </a:extLst>
          </p:cNvPr>
          <p:cNvGrpSpPr/>
          <p:nvPr/>
        </p:nvGrpSpPr>
        <p:grpSpPr>
          <a:xfrm>
            <a:off x="1984171" y="3887191"/>
            <a:ext cx="1042113" cy="1055362"/>
            <a:chOff x="1663702" y="2738086"/>
            <a:chExt cx="2474129" cy="250558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CE6D91-7E27-D8B1-59B3-24413525552E}"/>
                </a:ext>
              </a:extLst>
            </p:cNvPr>
            <p:cNvGrpSpPr/>
            <p:nvPr/>
          </p:nvGrpSpPr>
          <p:grpSpPr>
            <a:xfrm>
              <a:off x="1663991" y="2738086"/>
              <a:ext cx="2473840" cy="2505584"/>
              <a:chOff x="1663991" y="2738086"/>
              <a:chExt cx="2473840" cy="250558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0BFAA5C-2916-ABF6-53C8-6CE5DBA76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89" y="2748865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096FD55-857C-2F3C-D24E-3AB7881BB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289" y="2768977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C47825C-BA13-63D4-524E-933F87743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556" y="2798896"/>
                <a:ext cx="12706" cy="1763983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A485EFC-A4DA-E9E0-4BF7-99106BCE5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527" y="3440508"/>
                <a:ext cx="12706" cy="1763983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94E71C-1D10-A899-5544-D30AF2FA6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1009" y="4568303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49AAE6-3C38-AEFA-3F9F-0BCA2777C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3440508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573FEB9-337E-8C93-9BFE-A4708A5BB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2738086"/>
                <a:ext cx="640542" cy="675367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D26AF4C-66D7-861F-8382-A9FAB52CD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5243670"/>
                <a:ext cx="1833242" cy="0"/>
              </a:xfrm>
              <a:prstGeom prst="line">
                <a:avLst/>
              </a:prstGeom>
              <a:ln w="19050">
                <a:solidFill>
                  <a:srgbClr val="FF99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4349D32-3560-23EC-FDCF-4F2079EAD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702" y="3440508"/>
              <a:ext cx="12706" cy="1763983"/>
            </a:xfrm>
            <a:prstGeom prst="line">
              <a:avLst/>
            </a:prstGeom>
            <a:ln w="19050">
              <a:solidFill>
                <a:srgbClr val="FF99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50F53A1B-6B47-01AC-BDB8-11306671AA45}"/>
              </a:ext>
            </a:extLst>
          </p:cNvPr>
          <p:cNvSpPr/>
          <p:nvPr/>
        </p:nvSpPr>
        <p:spPr>
          <a:xfrm>
            <a:off x="2623174" y="4082407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4F93CE9-C303-016E-3D24-8C29724254A2}"/>
                  </a:ext>
                </a:extLst>
              </p14:cNvPr>
              <p14:cNvContentPartPr/>
              <p14:nvPr/>
            </p14:nvContentPartPr>
            <p14:xfrm>
              <a:off x="26493" y="1508680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4F93CE9-C303-016E-3D24-8C2972425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3" y="15000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0" name="Group 2149">
            <a:extLst>
              <a:ext uri="{FF2B5EF4-FFF2-40B4-BE49-F238E27FC236}">
                <a16:creationId xmlns:a16="http://schemas.microsoft.com/office/drawing/2014/main" id="{2977E22C-44E0-09B6-FCC8-4C666532AB7B}"/>
              </a:ext>
            </a:extLst>
          </p:cNvPr>
          <p:cNvGrpSpPr/>
          <p:nvPr/>
        </p:nvGrpSpPr>
        <p:grpSpPr>
          <a:xfrm>
            <a:off x="5971088" y="4554616"/>
            <a:ext cx="225000" cy="327600"/>
            <a:chOff x="5971088" y="4554616"/>
            <a:chExt cx="2250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DCB8708D-8C96-983B-2589-0B093B369310}"/>
                    </a:ext>
                  </a:extLst>
                </p14:cNvPr>
                <p14:cNvContentPartPr/>
                <p14:nvPr/>
              </p14:nvContentPartPr>
              <p14:xfrm>
                <a:off x="5971088" y="4554616"/>
                <a:ext cx="216000" cy="327600"/>
              </p14:xfrm>
            </p:contentPart>
          </mc:Choice>
          <mc:Fallback xmlns=""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DCB8708D-8C96-983B-2589-0B093B3693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2088" y="4545976"/>
                  <a:ext cx="233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49" name="Ink 2148">
                  <a:extLst>
                    <a:ext uri="{FF2B5EF4-FFF2-40B4-BE49-F238E27FC236}">
                      <a16:creationId xmlns:a16="http://schemas.microsoft.com/office/drawing/2014/main" id="{01775BF1-7D65-B195-3B18-B7F8BD1B1224}"/>
                    </a:ext>
                  </a:extLst>
                </p14:cNvPr>
                <p14:cNvContentPartPr/>
                <p14:nvPr/>
              </p14:nvContentPartPr>
              <p14:xfrm>
                <a:off x="6007448" y="4588816"/>
                <a:ext cx="188640" cy="214920"/>
              </p14:xfrm>
            </p:contentPart>
          </mc:Choice>
          <mc:Fallback xmlns="">
            <p:pic>
              <p:nvPicPr>
                <p:cNvPr id="2149" name="Ink 2148">
                  <a:extLst>
                    <a:ext uri="{FF2B5EF4-FFF2-40B4-BE49-F238E27FC236}">
                      <a16:creationId xmlns:a16="http://schemas.microsoft.com/office/drawing/2014/main" id="{01775BF1-7D65-B195-3B18-B7F8BD1B12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98448" y="4580176"/>
                  <a:ext cx="2062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3" name="Group 2152">
            <a:extLst>
              <a:ext uri="{FF2B5EF4-FFF2-40B4-BE49-F238E27FC236}">
                <a16:creationId xmlns:a16="http://schemas.microsoft.com/office/drawing/2014/main" id="{75546651-A744-ABA0-C7A3-847292CC851C}"/>
              </a:ext>
            </a:extLst>
          </p:cNvPr>
          <p:cNvGrpSpPr/>
          <p:nvPr/>
        </p:nvGrpSpPr>
        <p:grpSpPr>
          <a:xfrm>
            <a:off x="1794368" y="1445296"/>
            <a:ext cx="239760" cy="430560"/>
            <a:chOff x="1794368" y="1445296"/>
            <a:chExt cx="23976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51" name="Ink 2150">
                  <a:extLst>
                    <a:ext uri="{FF2B5EF4-FFF2-40B4-BE49-F238E27FC236}">
                      <a16:creationId xmlns:a16="http://schemas.microsoft.com/office/drawing/2014/main" id="{CA3E6795-48D4-DC6F-AEA2-C3CF8DDE5DC4}"/>
                    </a:ext>
                  </a:extLst>
                </p14:cNvPr>
                <p14:cNvContentPartPr/>
                <p14:nvPr/>
              </p14:nvContentPartPr>
              <p14:xfrm>
                <a:off x="1794368" y="1445296"/>
                <a:ext cx="134280" cy="217440"/>
              </p14:xfrm>
            </p:contentPart>
          </mc:Choice>
          <mc:Fallback xmlns="">
            <p:pic>
              <p:nvPicPr>
                <p:cNvPr id="2151" name="Ink 2150">
                  <a:extLst>
                    <a:ext uri="{FF2B5EF4-FFF2-40B4-BE49-F238E27FC236}">
                      <a16:creationId xmlns:a16="http://schemas.microsoft.com/office/drawing/2014/main" id="{CA3E6795-48D4-DC6F-AEA2-C3CF8DDE5D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5368" y="1436656"/>
                  <a:ext cx="15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52" name="Ink 2151">
                  <a:extLst>
                    <a:ext uri="{FF2B5EF4-FFF2-40B4-BE49-F238E27FC236}">
                      <a16:creationId xmlns:a16="http://schemas.microsoft.com/office/drawing/2014/main" id="{D2CD7B14-C2D3-3AD9-966D-8FD9F2FE7732}"/>
                    </a:ext>
                  </a:extLst>
                </p14:cNvPr>
                <p14:cNvContentPartPr/>
                <p14:nvPr/>
              </p14:nvContentPartPr>
              <p14:xfrm>
                <a:off x="1908128" y="1478056"/>
                <a:ext cx="126000" cy="397800"/>
              </p14:xfrm>
            </p:contentPart>
          </mc:Choice>
          <mc:Fallback xmlns="">
            <p:pic>
              <p:nvPicPr>
                <p:cNvPr id="2152" name="Ink 2151">
                  <a:extLst>
                    <a:ext uri="{FF2B5EF4-FFF2-40B4-BE49-F238E27FC236}">
                      <a16:creationId xmlns:a16="http://schemas.microsoft.com/office/drawing/2014/main" id="{D2CD7B14-C2D3-3AD9-966D-8FD9F2FE77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9128" y="1469416"/>
                  <a:ext cx="14364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54" name="Ink 2153">
                <a:extLst>
                  <a:ext uri="{FF2B5EF4-FFF2-40B4-BE49-F238E27FC236}">
                    <a16:creationId xmlns:a16="http://schemas.microsoft.com/office/drawing/2014/main" id="{E20E4FD2-4181-DEEE-EE39-1821D19F20F0}"/>
                  </a:ext>
                </a:extLst>
              </p14:cNvPr>
              <p14:cNvContentPartPr/>
              <p14:nvPr/>
            </p14:nvContentPartPr>
            <p14:xfrm>
              <a:off x="276248" y="6154816"/>
              <a:ext cx="231480" cy="363240"/>
            </p14:xfrm>
          </p:contentPart>
        </mc:Choice>
        <mc:Fallback xmlns="">
          <p:pic>
            <p:nvPicPr>
              <p:cNvPr id="2154" name="Ink 2153">
                <a:extLst>
                  <a:ext uri="{FF2B5EF4-FFF2-40B4-BE49-F238E27FC236}">
                    <a16:creationId xmlns:a16="http://schemas.microsoft.com/office/drawing/2014/main" id="{E20E4FD2-4181-DEEE-EE39-1821D19F20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248" y="6145816"/>
                <a:ext cx="2491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92668486-F518-C5C0-32AE-EEB4818D20E7}"/>
                  </a:ext>
                </a:extLst>
              </p14:cNvPr>
              <p14:cNvContentPartPr/>
              <p14:nvPr/>
            </p14:nvContentPartPr>
            <p14:xfrm>
              <a:off x="2742968" y="4141696"/>
              <a:ext cx="39240" cy="6480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92668486-F518-C5C0-32AE-EEB4818D20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968" y="4133056"/>
                <a:ext cx="56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56" name="Ink 2155">
                <a:extLst>
                  <a:ext uri="{FF2B5EF4-FFF2-40B4-BE49-F238E27FC236}">
                    <a16:creationId xmlns:a16="http://schemas.microsoft.com/office/drawing/2014/main" id="{B29FEF24-7241-43BD-103E-F3B714339B48}"/>
                  </a:ext>
                </a:extLst>
              </p14:cNvPr>
              <p14:cNvContentPartPr/>
              <p14:nvPr/>
            </p14:nvContentPartPr>
            <p14:xfrm>
              <a:off x="3474848" y="3411616"/>
              <a:ext cx="53280" cy="56520"/>
            </p14:xfrm>
          </p:contentPart>
        </mc:Choice>
        <mc:Fallback xmlns="">
          <p:pic>
            <p:nvPicPr>
              <p:cNvPr id="2156" name="Ink 2155">
                <a:extLst>
                  <a:ext uri="{FF2B5EF4-FFF2-40B4-BE49-F238E27FC236}">
                    <a16:creationId xmlns:a16="http://schemas.microsoft.com/office/drawing/2014/main" id="{B29FEF24-7241-43BD-103E-F3B714339B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6208" y="3402616"/>
                <a:ext cx="709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64" name="Ink 2163">
                <a:extLst>
                  <a:ext uri="{FF2B5EF4-FFF2-40B4-BE49-F238E27FC236}">
                    <a16:creationId xmlns:a16="http://schemas.microsoft.com/office/drawing/2014/main" id="{DD207B68-094B-6AD8-EF3F-E8C150B7E965}"/>
                  </a:ext>
                </a:extLst>
              </p14:cNvPr>
              <p14:cNvContentPartPr/>
              <p14:nvPr/>
            </p14:nvContentPartPr>
            <p14:xfrm>
              <a:off x="2500688" y="4295416"/>
              <a:ext cx="244080" cy="372960"/>
            </p14:xfrm>
          </p:contentPart>
        </mc:Choice>
        <mc:Fallback xmlns="">
          <p:pic>
            <p:nvPicPr>
              <p:cNvPr id="2164" name="Ink 2163">
                <a:extLst>
                  <a:ext uri="{FF2B5EF4-FFF2-40B4-BE49-F238E27FC236}">
                    <a16:creationId xmlns:a16="http://schemas.microsoft.com/office/drawing/2014/main" id="{DD207B68-094B-6AD8-EF3F-E8C150B7E9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2048" y="4286416"/>
                <a:ext cx="2617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65" name="Ink 2164">
                <a:extLst>
                  <a:ext uri="{FF2B5EF4-FFF2-40B4-BE49-F238E27FC236}">
                    <a16:creationId xmlns:a16="http://schemas.microsoft.com/office/drawing/2014/main" id="{F163E569-7B0F-29CC-12C6-A9113272E46D}"/>
                  </a:ext>
                </a:extLst>
              </p14:cNvPr>
              <p14:cNvContentPartPr/>
              <p14:nvPr/>
            </p14:nvContentPartPr>
            <p14:xfrm>
              <a:off x="3714608" y="2324416"/>
              <a:ext cx="262080" cy="396720"/>
            </p14:xfrm>
          </p:contentPart>
        </mc:Choice>
        <mc:Fallback xmlns="">
          <p:pic>
            <p:nvPicPr>
              <p:cNvPr id="2165" name="Ink 2164">
                <a:extLst>
                  <a:ext uri="{FF2B5EF4-FFF2-40B4-BE49-F238E27FC236}">
                    <a16:creationId xmlns:a16="http://schemas.microsoft.com/office/drawing/2014/main" id="{F163E569-7B0F-29CC-12C6-A9113272E4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5968" y="2315416"/>
                <a:ext cx="2797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66" name="Ink 2165">
                <a:extLst>
                  <a:ext uri="{FF2B5EF4-FFF2-40B4-BE49-F238E27FC236}">
                    <a16:creationId xmlns:a16="http://schemas.microsoft.com/office/drawing/2014/main" id="{2F3D98B0-E8DF-F823-148D-C5DF62B7FFC9}"/>
                  </a:ext>
                </a:extLst>
              </p14:cNvPr>
              <p14:cNvContentPartPr/>
              <p14:nvPr/>
            </p14:nvContentPartPr>
            <p14:xfrm>
              <a:off x="2834768" y="4347976"/>
              <a:ext cx="253080" cy="337680"/>
            </p14:xfrm>
          </p:contentPart>
        </mc:Choice>
        <mc:Fallback xmlns="">
          <p:pic>
            <p:nvPicPr>
              <p:cNvPr id="2166" name="Ink 2165">
                <a:extLst>
                  <a:ext uri="{FF2B5EF4-FFF2-40B4-BE49-F238E27FC236}">
                    <a16:creationId xmlns:a16="http://schemas.microsoft.com/office/drawing/2014/main" id="{2F3D98B0-E8DF-F823-148D-C5DF62B7FF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5768" y="4338976"/>
                <a:ext cx="2707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67" name="Ink 2166">
                <a:extLst>
                  <a:ext uri="{FF2B5EF4-FFF2-40B4-BE49-F238E27FC236}">
                    <a16:creationId xmlns:a16="http://schemas.microsoft.com/office/drawing/2014/main" id="{1A0C7A14-47C4-4E68-4EB1-B777321D17F6}"/>
                  </a:ext>
                </a:extLst>
              </p14:cNvPr>
              <p14:cNvContentPartPr/>
              <p14:nvPr/>
            </p14:nvContentPartPr>
            <p14:xfrm>
              <a:off x="4064168" y="2301016"/>
              <a:ext cx="263880" cy="372240"/>
            </p14:xfrm>
          </p:contentPart>
        </mc:Choice>
        <mc:Fallback xmlns="">
          <p:pic>
            <p:nvPicPr>
              <p:cNvPr id="2167" name="Ink 2166">
                <a:extLst>
                  <a:ext uri="{FF2B5EF4-FFF2-40B4-BE49-F238E27FC236}">
                    <a16:creationId xmlns:a16="http://schemas.microsoft.com/office/drawing/2014/main" id="{1A0C7A14-47C4-4E68-4EB1-B777321D17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55168" y="2292016"/>
                <a:ext cx="2815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89D9DD49-9AE5-5C2E-F985-4A98E8C38174}"/>
                  </a:ext>
                </a:extLst>
              </p14:cNvPr>
              <p14:cNvContentPartPr/>
              <p14:nvPr/>
            </p14:nvContentPartPr>
            <p14:xfrm>
              <a:off x="3141488" y="4330336"/>
              <a:ext cx="279000" cy="30888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89D9DD49-9AE5-5C2E-F985-4A98E8C381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32848" y="4321336"/>
                <a:ext cx="2966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2D948C69-FC3E-23CF-69B2-9CC52208FDE3}"/>
                  </a:ext>
                </a:extLst>
              </p14:cNvPr>
              <p14:cNvContentPartPr/>
              <p14:nvPr/>
            </p14:nvContentPartPr>
            <p14:xfrm>
              <a:off x="4400408" y="2335576"/>
              <a:ext cx="250920" cy="35748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2D948C69-FC3E-23CF-69B2-9CC52208FD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91768" y="2326576"/>
                <a:ext cx="26856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1" name="Group 2170">
            <a:extLst>
              <a:ext uri="{FF2B5EF4-FFF2-40B4-BE49-F238E27FC236}">
                <a16:creationId xmlns:a16="http://schemas.microsoft.com/office/drawing/2014/main" id="{0E08CE51-78FF-EB3A-B34D-BFB2EC511799}"/>
              </a:ext>
            </a:extLst>
          </p:cNvPr>
          <p:cNvGrpSpPr/>
          <p:nvPr/>
        </p:nvGrpSpPr>
        <p:grpSpPr>
          <a:xfrm>
            <a:off x="2588528" y="3159976"/>
            <a:ext cx="910800" cy="1002240"/>
            <a:chOff x="2588528" y="3159976"/>
            <a:chExt cx="910800" cy="10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EE89A47C-3662-3668-6873-8E14122FE391}"/>
                    </a:ext>
                  </a:extLst>
                </p14:cNvPr>
                <p14:cNvContentPartPr/>
                <p14:nvPr/>
              </p14:nvContentPartPr>
              <p14:xfrm>
                <a:off x="2777168" y="3483976"/>
                <a:ext cx="695880" cy="678240"/>
              </p14:xfrm>
            </p:contentPart>
          </mc:Choice>
          <mc:Fallback xmlns=""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EE89A47C-3662-3668-6873-8E14122FE3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8168" y="3474976"/>
                  <a:ext cx="7135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FBB8CC5E-8A41-B784-E6A0-DFCF46F02F78}"/>
                    </a:ext>
                  </a:extLst>
                </p14:cNvPr>
                <p14:cNvContentPartPr/>
                <p14:nvPr/>
              </p14:nvContentPartPr>
              <p14:xfrm>
                <a:off x="2588528" y="3818416"/>
                <a:ext cx="106200" cy="250200"/>
              </p14:xfrm>
            </p:contentPart>
          </mc:Choice>
          <mc:Fallback xmlns=""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FBB8CC5E-8A41-B784-E6A0-DFCF46F02F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9528" y="3809776"/>
                  <a:ext cx="123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5D692313-4CDF-DCC3-EC86-ED18C8CBC914}"/>
                    </a:ext>
                  </a:extLst>
                </p14:cNvPr>
                <p14:cNvContentPartPr/>
                <p14:nvPr/>
              </p14:nvContentPartPr>
              <p14:xfrm>
                <a:off x="2614448" y="3863416"/>
                <a:ext cx="202680" cy="84960"/>
              </p14:xfrm>
            </p:contentPart>
          </mc:Choice>
          <mc:Fallback xmlns=""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5D692313-4CDF-DCC3-EC86-ED18C8CBC9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5808" y="3854776"/>
                  <a:ext cx="220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08F805A1-A9D6-48ED-2670-A725E8AAE487}"/>
                    </a:ext>
                  </a:extLst>
                </p14:cNvPr>
                <p14:cNvContentPartPr/>
                <p14:nvPr/>
              </p14:nvContentPartPr>
              <p14:xfrm>
                <a:off x="3383408" y="3159976"/>
                <a:ext cx="9360" cy="162720"/>
              </p14:xfrm>
            </p:contentPart>
          </mc:Choice>
          <mc:Fallback xmlns=""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08F805A1-A9D6-48ED-2670-A725E8AAE4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4408" y="3151336"/>
                  <a:ext cx="2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17606DFB-6DEB-DDA8-22E7-3AA84B066FEE}"/>
                    </a:ext>
                  </a:extLst>
                </p14:cNvPr>
                <p14:cNvContentPartPr/>
                <p14:nvPr/>
              </p14:nvContentPartPr>
              <p14:xfrm>
                <a:off x="3366848" y="3183376"/>
                <a:ext cx="132480" cy="158760"/>
              </p14:xfrm>
            </p:contentPart>
          </mc:Choice>
          <mc:Fallback xmlns=""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17606DFB-6DEB-DDA8-22E7-3AA84B066F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58208" y="3174376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EFE4E1CC-B454-527F-75CD-799D36EE9F7F}"/>
                    </a:ext>
                  </a:extLst>
                </p14:cNvPr>
                <p14:cNvContentPartPr/>
                <p14:nvPr/>
              </p14:nvContentPartPr>
              <p14:xfrm>
                <a:off x="2999288" y="3373456"/>
                <a:ext cx="210600" cy="311040"/>
              </p14:xfrm>
            </p:contentPart>
          </mc:Choice>
          <mc:Fallback xmlns=""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EFE4E1CC-B454-527F-75CD-799D36EE9F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90648" y="3364456"/>
                  <a:ext cx="22824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4" name="Group 2173">
            <a:extLst>
              <a:ext uri="{FF2B5EF4-FFF2-40B4-BE49-F238E27FC236}">
                <a16:creationId xmlns:a16="http://schemas.microsoft.com/office/drawing/2014/main" id="{7B7886C9-EF91-6C2F-117D-526ED2DBAB92}"/>
              </a:ext>
            </a:extLst>
          </p:cNvPr>
          <p:cNvGrpSpPr/>
          <p:nvPr/>
        </p:nvGrpSpPr>
        <p:grpSpPr>
          <a:xfrm>
            <a:off x="6612968" y="1825456"/>
            <a:ext cx="156960" cy="331200"/>
            <a:chOff x="6612968" y="1825456"/>
            <a:chExt cx="1569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C3F65263-EEC7-BE20-D686-8865AB6390FB}"/>
                    </a:ext>
                  </a:extLst>
                </p14:cNvPr>
                <p14:cNvContentPartPr/>
                <p14:nvPr/>
              </p14:nvContentPartPr>
              <p14:xfrm>
                <a:off x="6733568" y="1825456"/>
                <a:ext cx="9360" cy="311040"/>
              </p14:xfrm>
            </p:contentPart>
          </mc:Choice>
          <mc:Fallback xmlns=""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C3F65263-EEC7-BE20-D686-8865AB6390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4928" y="1816456"/>
                  <a:ext cx="27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B40F1241-BC9E-059F-653C-F29B578E785C}"/>
                    </a:ext>
                  </a:extLst>
                </p14:cNvPr>
                <p14:cNvContentPartPr/>
                <p14:nvPr/>
              </p14:nvContentPartPr>
              <p14:xfrm>
                <a:off x="6612968" y="2016976"/>
                <a:ext cx="156960" cy="139680"/>
              </p14:xfrm>
            </p:contentPart>
          </mc:Choice>
          <mc:Fallback xmlns=""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B40F1241-BC9E-059F-653C-F29B578E78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4328" y="2008336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5" name="Ink 2174">
                <a:extLst>
                  <a:ext uri="{FF2B5EF4-FFF2-40B4-BE49-F238E27FC236}">
                    <a16:creationId xmlns:a16="http://schemas.microsoft.com/office/drawing/2014/main" id="{C5FD8CBF-D9AD-458B-F027-C930789BFAD0}"/>
                  </a:ext>
                </a:extLst>
              </p14:cNvPr>
              <p14:cNvContentPartPr/>
              <p14:nvPr/>
            </p14:nvContentPartPr>
            <p14:xfrm>
              <a:off x="6819248" y="1528456"/>
              <a:ext cx="161640" cy="149400"/>
            </p14:xfrm>
          </p:contentPart>
        </mc:Choice>
        <mc:Fallback xmlns="">
          <p:pic>
            <p:nvPicPr>
              <p:cNvPr id="2175" name="Ink 2174">
                <a:extLst>
                  <a:ext uri="{FF2B5EF4-FFF2-40B4-BE49-F238E27FC236}">
                    <a16:creationId xmlns:a16="http://schemas.microsoft.com/office/drawing/2014/main" id="{C5FD8CBF-D9AD-458B-F027-C930789BFA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10608" y="1519816"/>
                <a:ext cx="1792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8" name="Group 2177">
            <a:extLst>
              <a:ext uri="{FF2B5EF4-FFF2-40B4-BE49-F238E27FC236}">
                <a16:creationId xmlns:a16="http://schemas.microsoft.com/office/drawing/2014/main" id="{7D669874-DDD1-A5B8-4FFE-F5248EE44D2F}"/>
              </a:ext>
            </a:extLst>
          </p:cNvPr>
          <p:cNvGrpSpPr/>
          <p:nvPr/>
        </p:nvGrpSpPr>
        <p:grpSpPr>
          <a:xfrm>
            <a:off x="7024448" y="1973776"/>
            <a:ext cx="148680" cy="94320"/>
            <a:chOff x="7024448" y="1973776"/>
            <a:chExt cx="148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3E7F8524-C182-09F5-10C7-3CAA489F77B9}"/>
                    </a:ext>
                  </a:extLst>
                </p14:cNvPr>
                <p14:cNvContentPartPr/>
                <p14:nvPr/>
              </p14:nvContentPartPr>
              <p14:xfrm>
                <a:off x="7047848" y="1973776"/>
                <a:ext cx="97560" cy="360"/>
              </p14:xfrm>
            </p:contentPart>
          </mc:Choice>
          <mc:Fallback xmlns=""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3E7F8524-C182-09F5-10C7-3CAA489F77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9208" y="1965136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77" name="Ink 2176">
                  <a:extLst>
                    <a:ext uri="{FF2B5EF4-FFF2-40B4-BE49-F238E27FC236}">
                      <a16:creationId xmlns:a16="http://schemas.microsoft.com/office/drawing/2014/main" id="{513576A7-EDB0-4570-1C34-A2AE96BA0987}"/>
                    </a:ext>
                  </a:extLst>
                </p14:cNvPr>
                <p14:cNvContentPartPr/>
                <p14:nvPr/>
              </p14:nvContentPartPr>
              <p14:xfrm>
                <a:off x="7024448" y="2045776"/>
                <a:ext cx="148680" cy="22320"/>
              </p14:xfrm>
            </p:contentPart>
          </mc:Choice>
          <mc:Fallback xmlns="">
            <p:pic>
              <p:nvPicPr>
                <p:cNvPr id="2177" name="Ink 2176">
                  <a:extLst>
                    <a:ext uri="{FF2B5EF4-FFF2-40B4-BE49-F238E27FC236}">
                      <a16:creationId xmlns:a16="http://schemas.microsoft.com/office/drawing/2014/main" id="{513576A7-EDB0-4570-1C34-A2AE96BA09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5448" y="2037136"/>
                  <a:ext cx="1663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1" name="Group 2220">
            <a:extLst>
              <a:ext uri="{FF2B5EF4-FFF2-40B4-BE49-F238E27FC236}">
                <a16:creationId xmlns:a16="http://schemas.microsoft.com/office/drawing/2014/main" id="{2209752F-A8F5-2082-FD81-4353103E1A2F}"/>
              </a:ext>
            </a:extLst>
          </p:cNvPr>
          <p:cNvGrpSpPr/>
          <p:nvPr/>
        </p:nvGrpSpPr>
        <p:grpSpPr>
          <a:xfrm>
            <a:off x="6714848" y="2611696"/>
            <a:ext cx="518400" cy="313920"/>
            <a:chOff x="6714848" y="2611696"/>
            <a:chExt cx="5184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15" name="Ink 2214">
                  <a:extLst>
                    <a:ext uri="{FF2B5EF4-FFF2-40B4-BE49-F238E27FC236}">
                      <a16:creationId xmlns:a16="http://schemas.microsoft.com/office/drawing/2014/main" id="{F65BDA70-C527-899C-A05E-D545F1ACA809}"/>
                    </a:ext>
                  </a:extLst>
                </p14:cNvPr>
                <p14:cNvContentPartPr/>
                <p14:nvPr/>
              </p14:nvContentPartPr>
              <p14:xfrm>
                <a:off x="6714848" y="2611696"/>
                <a:ext cx="212040" cy="313920"/>
              </p14:xfrm>
            </p:contentPart>
          </mc:Choice>
          <mc:Fallback xmlns="">
            <p:pic>
              <p:nvPicPr>
                <p:cNvPr id="2215" name="Ink 2214">
                  <a:extLst>
                    <a:ext uri="{FF2B5EF4-FFF2-40B4-BE49-F238E27FC236}">
                      <a16:creationId xmlns:a16="http://schemas.microsoft.com/office/drawing/2014/main" id="{F65BDA70-C527-899C-A05E-D545F1ACA8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6208" y="2602696"/>
                  <a:ext cx="22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16" name="Ink 2215">
                  <a:extLst>
                    <a:ext uri="{FF2B5EF4-FFF2-40B4-BE49-F238E27FC236}">
                      <a16:creationId xmlns:a16="http://schemas.microsoft.com/office/drawing/2014/main" id="{037D12B8-8F39-7F80-B543-45A8839DCB30}"/>
                    </a:ext>
                  </a:extLst>
                </p14:cNvPr>
                <p14:cNvContentPartPr/>
                <p14:nvPr/>
              </p14:nvContentPartPr>
              <p14:xfrm>
                <a:off x="7024448" y="2761096"/>
                <a:ext cx="136440" cy="33480"/>
              </p14:xfrm>
            </p:contentPart>
          </mc:Choice>
          <mc:Fallback xmlns="">
            <p:pic>
              <p:nvPicPr>
                <p:cNvPr id="2216" name="Ink 2215">
                  <a:extLst>
                    <a:ext uri="{FF2B5EF4-FFF2-40B4-BE49-F238E27FC236}">
                      <a16:creationId xmlns:a16="http://schemas.microsoft.com/office/drawing/2014/main" id="{037D12B8-8F39-7F80-B543-45A8839DCB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15448" y="2752096"/>
                  <a:ext cx="154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17" name="Ink 2216">
                  <a:extLst>
                    <a:ext uri="{FF2B5EF4-FFF2-40B4-BE49-F238E27FC236}">
                      <a16:creationId xmlns:a16="http://schemas.microsoft.com/office/drawing/2014/main" id="{D8FEAF46-5699-4F1F-A49A-DF5FDBF0F958}"/>
                    </a:ext>
                  </a:extLst>
                </p14:cNvPr>
                <p14:cNvContentPartPr/>
                <p14:nvPr/>
              </p14:nvContentPartPr>
              <p14:xfrm>
                <a:off x="7078808" y="2810776"/>
                <a:ext cx="154440" cy="26280"/>
              </p14:xfrm>
            </p:contentPart>
          </mc:Choice>
          <mc:Fallback xmlns="">
            <p:pic>
              <p:nvPicPr>
                <p:cNvPr id="2217" name="Ink 2216">
                  <a:extLst>
                    <a:ext uri="{FF2B5EF4-FFF2-40B4-BE49-F238E27FC236}">
                      <a16:creationId xmlns:a16="http://schemas.microsoft.com/office/drawing/2014/main" id="{D8FEAF46-5699-4F1F-A49A-DF5FDBF0F9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9808" y="2802136"/>
                  <a:ext cx="172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2" name="Group 2251">
            <a:extLst>
              <a:ext uri="{FF2B5EF4-FFF2-40B4-BE49-F238E27FC236}">
                <a16:creationId xmlns:a16="http://schemas.microsoft.com/office/drawing/2014/main" id="{7AB80837-7B36-3AF1-E980-38DB3DFE1F41}"/>
              </a:ext>
            </a:extLst>
          </p:cNvPr>
          <p:cNvGrpSpPr/>
          <p:nvPr/>
        </p:nvGrpSpPr>
        <p:grpSpPr>
          <a:xfrm>
            <a:off x="7507568" y="1382656"/>
            <a:ext cx="4432680" cy="1655640"/>
            <a:chOff x="7507568" y="1382656"/>
            <a:chExt cx="443268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FC8E8E08-1C4C-BBF4-DE66-E55A13182DE7}"/>
                    </a:ext>
                  </a:extLst>
                </p14:cNvPr>
                <p14:cNvContentPartPr/>
                <p14:nvPr/>
              </p14:nvContentPartPr>
              <p14:xfrm>
                <a:off x="7579928" y="1853536"/>
                <a:ext cx="167760" cy="138960"/>
              </p14:xfrm>
            </p:contentPart>
          </mc:Choice>
          <mc:Fallback xmlns=""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FC8E8E08-1C4C-BBF4-DE66-E55A13182D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71288" y="1844536"/>
                  <a:ext cx="185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80" name="Ink 2179">
                  <a:extLst>
                    <a:ext uri="{FF2B5EF4-FFF2-40B4-BE49-F238E27FC236}">
                      <a16:creationId xmlns:a16="http://schemas.microsoft.com/office/drawing/2014/main" id="{B87D1101-8F1A-74BD-818D-247F10403900}"/>
                    </a:ext>
                  </a:extLst>
                </p14:cNvPr>
                <p14:cNvContentPartPr/>
                <p14:nvPr/>
              </p14:nvContentPartPr>
              <p14:xfrm>
                <a:off x="7818968" y="1948216"/>
                <a:ext cx="5760" cy="105120"/>
              </p14:xfrm>
            </p:contentPart>
          </mc:Choice>
          <mc:Fallback xmlns="">
            <p:pic>
              <p:nvPicPr>
                <p:cNvPr id="2180" name="Ink 2179">
                  <a:extLst>
                    <a:ext uri="{FF2B5EF4-FFF2-40B4-BE49-F238E27FC236}">
                      <a16:creationId xmlns:a16="http://schemas.microsoft.com/office/drawing/2014/main" id="{B87D1101-8F1A-74BD-818D-247F104039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09968" y="1939216"/>
                  <a:ext cx="23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81" name="Ink 2180">
                  <a:extLst>
                    <a:ext uri="{FF2B5EF4-FFF2-40B4-BE49-F238E27FC236}">
                      <a16:creationId xmlns:a16="http://schemas.microsoft.com/office/drawing/2014/main" id="{C9798122-0099-3C61-2A69-FF06C00E50DE}"/>
                    </a:ext>
                  </a:extLst>
                </p14:cNvPr>
                <p14:cNvContentPartPr/>
                <p14:nvPr/>
              </p14:nvContentPartPr>
              <p14:xfrm>
                <a:off x="7930208" y="1860376"/>
                <a:ext cx="121320" cy="19800"/>
              </p14:xfrm>
            </p:contentPart>
          </mc:Choice>
          <mc:Fallback xmlns="">
            <p:pic>
              <p:nvPicPr>
                <p:cNvPr id="2181" name="Ink 2180">
                  <a:extLst>
                    <a:ext uri="{FF2B5EF4-FFF2-40B4-BE49-F238E27FC236}">
                      <a16:creationId xmlns:a16="http://schemas.microsoft.com/office/drawing/2014/main" id="{C9798122-0099-3C61-2A69-FF06C00E50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1208" y="1851736"/>
                  <a:ext cx="138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8D6BEE3B-2507-CAC6-AB99-C8E24E529FC9}"/>
                    </a:ext>
                  </a:extLst>
                </p14:cNvPr>
                <p14:cNvContentPartPr/>
                <p14:nvPr/>
              </p14:nvContentPartPr>
              <p14:xfrm>
                <a:off x="8124608" y="1777216"/>
                <a:ext cx="129240" cy="285120"/>
              </p14:xfrm>
            </p:contentPart>
          </mc:Choice>
          <mc:Fallback xmlns=""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8D6BEE3B-2507-CAC6-AB99-C8E24E529F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15968" y="1768216"/>
                  <a:ext cx="146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83" name="Ink 2182">
                  <a:extLst>
                    <a:ext uri="{FF2B5EF4-FFF2-40B4-BE49-F238E27FC236}">
                      <a16:creationId xmlns:a16="http://schemas.microsoft.com/office/drawing/2014/main" id="{8949BCC8-FB5B-4D6B-8175-3C9E0F411421}"/>
                    </a:ext>
                  </a:extLst>
                </p14:cNvPr>
                <p14:cNvContentPartPr/>
                <p14:nvPr/>
              </p14:nvContentPartPr>
              <p14:xfrm>
                <a:off x="8306048" y="1930936"/>
                <a:ext cx="360" cy="118440"/>
              </p14:xfrm>
            </p:contentPart>
          </mc:Choice>
          <mc:Fallback xmlns="">
            <p:pic>
              <p:nvPicPr>
                <p:cNvPr id="2183" name="Ink 2182">
                  <a:extLst>
                    <a:ext uri="{FF2B5EF4-FFF2-40B4-BE49-F238E27FC236}">
                      <a16:creationId xmlns:a16="http://schemas.microsoft.com/office/drawing/2014/main" id="{8949BCC8-FB5B-4D6B-8175-3C9E0F4114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97048" y="1922296"/>
                  <a:ext cx="18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84" name="Ink 2183">
                  <a:extLst>
                    <a:ext uri="{FF2B5EF4-FFF2-40B4-BE49-F238E27FC236}">
                      <a16:creationId xmlns:a16="http://schemas.microsoft.com/office/drawing/2014/main" id="{1A2439C0-898A-9701-9458-963F6450C74E}"/>
                    </a:ext>
                  </a:extLst>
                </p14:cNvPr>
                <p14:cNvContentPartPr/>
                <p14:nvPr/>
              </p14:nvContentPartPr>
              <p14:xfrm>
                <a:off x="7519088" y="1665976"/>
                <a:ext cx="120240" cy="376560"/>
              </p14:xfrm>
            </p:contentPart>
          </mc:Choice>
          <mc:Fallback xmlns="">
            <p:pic>
              <p:nvPicPr>
                <p:cNvPr id="2184" name="Ink 2183">
                  <a:extLst>
                    <a:ext uri="{FF2B5EF4-FFF2-40B4-BE49-F238E27FC236}">
                      <a16:creationId xmlns:a16="http://schemas.microsoft.com/office/drawing/2014/main" id="{1A2439C0-898A-9701-9458-963F6450C7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10088" y="1657336"/>
                  <a:ext cx="137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86" name="Ink 2185">
                  <a:extLst>
                    <a:ext uri="{FF2B5EF4-FFF2-40B4-BE49-F238E27FC236}">
                      <a16:creationId xmlns:a16="http://schemas.microsoft.com/office/drawing/2014/main" id="{04F23CB7-1658-3141-B5F9-79B5D1B01D5C}"/>
                    </a:ext>
                  </a:extLst>
                </p14:cNvPr>
                <p14:cNvContentPartPr/>
                <p14:nvPr/>
              </p14:nvContentPartPr>
              <p14:xfrm>
                <a:off x="8391728" y="1657336"/>
                <a:ext cx="122040" cy="325440"/>
              </p14:xfrm>
            </p:contentPart>
          </mc:Choice>
          <mc:Fallback xmlns="">
            <p:pic>
              <p:nvPicPr>
                <p:cNvPr id="2186" name="Ink 2185">
                  <a:extLst>
                    <a:ext uri="{FF2B5EF4-FFF2-40B4-BE49-F238E27FC236}">
                      <a16:creationId xmlns:a16="http://schemas.microsoft.com/office/drawing/2014/main" id="{04F23CB7-1658-3141-B5F9-79B5D1B01D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82728" y="1648696"/>
                  <a:ext cx="139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173A1DC1-6113-083F-3984-FDEAB1525917}"/>
                    </a:ext>
                  </a:extLst>
                </p14:cNvPr>
                <p14:cNvContentPartPr/>
                <p14:nvPr/>
              </p14:nvContentPartPr>
              <p14:xfrm>
                <a:off x="8494328" y="1553656"/>
                <a:ext cx="169920" cy="117360"/>
              </p14:xfrm>
            </p:contentPart>
          </mc:Choice>
          <mc:Fallback xmlns=""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173A1DC1-6113-083F-3984-FDEAB1525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85688" y="1545016"/>
                  <a:ext cx="187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8B0EA3A3-66E9-75CB-B4C9-49EF846FD41D}"/>
                    </a:ext>
                  </a:extLst>
                </p14:cNvPr>
                <p14:cNvContentPartPr/>
                <p14:nvPr/>
              </p14:nvContentPartPr>
              <p14:xfrm>
                <a:off x="8579648" y="1818976"/>
                <a:ext cx="217440" cy="16920"/>
              </p14:xfrm>
            </p:contentPart>
          </mc:Choice>
          <mc:Fallback xmlns=""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8B0EA3A3-66E9-75CB-B4C9-49EF846FD4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0648" y="1809976"/>
                  <a:ext cx="23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89" name="Ink 2188">
                  <a:extLst>
                    <a:ext uri="{FF2B5EF4-FFF2-40B4-BE49-F238E27FC236}">
                      <a16:creationId xmlns:a16="http://schemas.microsoft.com/office/drawing/2014/main" id="{6BC806DC-A0FA-3205-C054-F63ABFF715F7}"/>
                    </a:ext>
                  </a:extLst>
                </p14:cNvPr>
                <p14:cNvContentPartPr/>
                <p14:nvPr/>
              </p14:nvContentPartPr>
              <p14:xfrm>
                <a:off x="8707808" y="1758136"/>
                <a:ext cx="7920" cy="168120"/>
              </p14:xfrm>
            </p:contentPart>
          </mc:Choice>
          <mc:Fallback xmlns="">
            <p:pic>
              <p:nvPicPr>
                <p:cNvPr id="2189" name="Ink 2188">
                  <a:extLst>
                    <a:ext uri="{FF2B5EF4-FFF2-40B4-BE49-F238E27FC236}">
                      <a16:creationId xmlns:a16="http://schemas.microsoft.com/office/drawing/2014/main" id="{6BC806DC-A0FA-3205-C054-F63ABFF715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9168" y="1749496"/>
                  <a:ext cx="25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428FF784-3B3D-35BC-8791-69138D78F117}"/>
                    </a:ext>
                  </a:extLst>
                </p14:cNvPr>
                <p14:cNvContentPartPr/>
                <p14:nvPr/>
              </p14:nvContentPartPr>
              <p14:xfrm>
                <a:off x="8989688" y="1745176"/>
                <a:ext cx="112680" cy="208440"/>
              </p14:xfrm>
            </p:contentPart>
          </mc:Choice>
          <mc:Fallback xmlns=""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428FF784-3B3D-35BC-8791-69138D78F1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1048" y="1736176"/>
                  <a:ext cx="130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9051070A-6841-0801-1354-EFACC03EF454}"/>
                    </a:ext>
                  </a:extLst>
                </p14:cNvPr>
                <p14:cNvContentPartPr/>
                <p14:nvPr/>
              </p14:nvContentPartPr>
              <p14:xfrm>
                <a:off x="9186608" y="1889176"/>
                <a:ext cx="103680" cy="120240"/>
              </p14:xfrm>
            </p:contentPart>
          </mc:Choice>
          <mc:Fallback xmlns=""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9051070A-6841-0801-1354-EFACC03EF4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77608" y="1880176"/>
                  <a:ext cx="12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900789C9-FDD2-221D-E056-FF256101893C}"/>
                    </a:ext>
                  </a:extLst>
                </p14:cNvPr>
                <p14:cNvContentPartPr/>
                <p14:nvPr/>
              </p14:nvContentPartPr>
              <p14:xfrm>
                <a:off x="9348608" y="1785856"/>
                <a:ext cx="124560" cy="25920"/>
              </p14:xfrm>
            </p:contentPart>
          </mc:Choice>
          <mc:Fallback xmlns=""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900789C9-FDD2-221D-E056-FF25610189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9968" y="1776856"/>
                  <a:ext cx="14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96" name="Ink 2195">
                  <a:extLst>
                    <a:ext uri="{FF2B5EF4-FFF2-40B4-BE49-F238E27FC236}">
                      <a16:creationId xmlns:a16="http://schemas.microsoft.com/office/drawing/2014/main" id="{6F9367E2-DCD7-F2E5-08F8-2EAEB8817F6C}"/>
                    </a:ext>
                  </a:extLst>
                </p14:cNvPr>
                <p14:cNvContentPartPr/>
                <p14:nvPr/>
              </p14:nvContentPartPr>
              <p14:xfrm>
                <a:off x="8951528" y="1640416"/>
                <a:ext cx="98280" cy="327600"/>
              </p14:xfrm>
            </p:contentPart>
          </mc:Choice>
          <mc:Fallback xmlns="">
            <p:pic>
              <p:nvPicPr>
                <p:cNvPr id="2196" name="Ink 2195">
                  <a:extLst>
                    <a:ext uri="{FF2B5EF4-FFF2-40B4-BE49-F238E27FC236}">
                      <a16:creationId xmlns:a16="http://schemas.microsoft.com/office/drawing/2014/main" id="{6F9367E2-DCD7-F2E5-08F8-2EAEB8817F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42888" y="1631776"/>
                  <a:ext cx="115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E06D2D4D-6492-79EB-A532-1CE2AF2326EA}"/>
                    </a:ext>
                  </a:extLst>
                </p14:cNvPr>
                <p14:cNvContentPartPr/>
                <p14:nvPr/>
              </p14:nvContentPartPr>
              <p14:xfrm>
                <a:off x="9642368" y="1691896"/>
                <a:ext cx="125280" cy="200880"/>
              </p14:xfrm>
            </p:contentPart>
          </mc:Choice>
          <mc:Fallback xmlns=""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E06D2D4D-6492-79EB-A532-1CE2AF2326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33368" y="1683256"/>
                  <a:ext cx="142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95" name="Ink 2194">
                  <a:extLst>
                    <a:ext uri="{FF2B5EF4-FFF2-40B4-BE49-F238E27FC236}">
                      <a16:creationId xmlns:a16="http://schemas.microsoft.com/office/drawing/2014/main" id="{48086E78-19A7-B056-5A44-C42CD42025F6}"/>
                    </a:ext>
                  </a:extLst>
                </p14:cNvPr>
                <p14:cNvContentPartPr/>
                <p14:nvPr/>
              </p14:nvContentPartPr>
              <p14:xfrm>
                <a:off x="9801488" y="1790176"/>
                <a:ext cx="98640" cy="132120"/>
              </p14:xfrm>
            </p:contentPart>
          </mc:Choice>
          <mc:Fallback xmlns="">
            <p:pic>
              <p:nvPicPr>
                <p:cNvPr id="2195" name="Ink 2194">
                  <a:extLst>
                    <a:ext uri="{FF2B5EF4-FFF2-40B4-BE49-F238E27FC236}">
                      <a16:creationId xmlns:a16="http://schemas.microsoft.com/office/drawing/2014/main" id="{48086E78-19A7-B056-5A44-C42CD42025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92848" y="1781176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8CB89035-5127-019E-3432-E4A2ADE64D95}"/>
                    </a:ext>
                  </a:extLst>
                </p14:cNvPr>
                <p14:cNvContentPartPr/>
                <p14:nvPr/>
              </p14:nvContentPartPr>
              <p14:xfrm>
                <a:off x="9869888" y="1640416"/>
                <a:ext cx="120240" cy="257040"/>
              </p14:xfrm>
            </p:contentPart>
          </mc:Choice>
          <mc:Fallback xmlns=""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8CB89035-5127-019E-3432-E4A2ADE64D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61248" y="1631776"/>
                  <a:ext cx="137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EF0155C2-3B3A-818B-4740-E1B6586DA973}"/>
                    </a:ext>
                  </a:extLst>
                </p14:cNvPr>
                <p14:cNvContentPartPr/>
                <p14:nvPr/>
              </p14:nvContentPartPr>
              <p14:xfrm>
                <a:off x="9989768" y="1547176"/>
                <a:ext cx="176400" cy="114120"/>
              </p14:xfrm>
            </p:contentPart>
          </mc:Choice>
          <mc:Fallback xmlns=""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EF0155C2-3B3A-818B-4740-E1B6586DA9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81128" y="1538176"/>
                  <a:ext cx="194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9207D81D-08B5-022F-5610-7B14F80ADA5F}"/>
                    </a:ext>
                  </a:extLst>
                </p14:cNvPr>
                <p14:cNvContentPartPr/>
                <p14:nvPr/>
              </p14:nvContentPartPr>
              <p14:xfrm>
                <a:off x="10169048" y="1797736"/>
                <a:ext cx="174960" cy="14040"/>
              </p14:xfrm>
            </p:contentPart>
          </mc:Choice>
          <mc:Fallback xmlns=""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9207D81D-08B5-022F-5610-7B14F80ADA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0048" y="1788736"/>
                  <a:ext cx="19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91534BFC-9F32-FC2C-CB33-36EE31825781}"/>
                    </a:ext>
                  </a:extLst>
                </p14:cNvPr>
                <p14:cNvContentPartPr/>
                <p14:nvPr/>
              </p14:nvContentPartPr>
              <p14:xfrm>
                <a:off x="10254728" y="1709176"/>
                <a:ext cx="17280" cy="169560"/>
              </p14:xfrm>
            </p:contentPart>
          </mc:Choice>
          <mc:Fallback xmlns=""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91534BFC-9F32-FC2C-CB33-36EE318257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46088" y="1700176"/>
                  <a:ext cx="34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03" name="Ink 2202">
                  <a:extLst>
                    <a:ext uri="{FF2B5EF4-FFF2-40B4-BE49-F238E27FC236}">
                      <a16:creationId xmlns:a16="http://schemas.microsoft.com/office/drawing/2014/main" id="{B7224BCA-47D4-BCFD-956B-FDBCF21A3746}"/>
                    </a:ext>
                  </a:extLst>
                </p14:cNvPr>
                <p14:cNvContentPartPr/>
                <p14:nvPr/>
              </p14:nvContentPartPr>
              <p14:xfrm>
                <a:off x="10528328" y="1690456"/>
                <a:ext cx="110520" cy="156600"/>
              </p14:xfrm>
            </p:contentPart>
          </mc:Choice>
          <mc:Fallback xmlns="">
            <p:pic>
              <p:nvPicPr>
                <p:cNvPr id="2203" name="Ink 2202">
                  <a:extLst>
                    <a:ext uri="{FF2B5EF4-FFF2-40B4-BE49-F238E27FC236}">
                      <a16:creationId xmlns:a16="http://schemas.microsoft.com/office/drawing/2014/main" id="{B7224BCA-47D4-BCFD-956B-FDBCF21A37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19328" y="1681456"/>
                  <a:ext cx="128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4" name="Ink 2203">
                  <a:extLst>
                    <a:ext uri="{FF2B5EF4-FFF2-40B4-BE49-F238E27FC236}">
                      <a16:creationId xmlns:a16="http://schemas.microsoft.com/office/drawing/2014/main" id="{5066982C-2EF2-BA5E-D984-9C6D7C98ADAE}"/>
                    </a:ext>
                  </a:extLst>
                </p14:cNvPr>
                <p14:cNvContentPartPr/>
                <p14:nvPr/>
              </p14:nvContentPartPr>
              <p14:xfrm>
                <a:off x="10690328" y="1809256"/>
                <a:ext cx="124920" cy="149760"/>
              </p14:xfrm>
            </p:contentPart>
          </mc:Choice>
          <mc:Fallback xmlns="">
            <p:pic>
              <p:nvPicPr>
                <p:cNvPr id="2204" name="Ink 2203">
                  <a:extLst>
                    <a:ext uri="{FF2B5EF4-FFF2-40B4-BE49-F238E27FC236}">
                      <a16:creationId xmlns:a16="http://schemas.microsoft.com/office/drawing/2014/main" id="{5066982C-2EF2-BA5E-D984-9C6D7C98AD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81688" y="1800616"/>
                  <a:ext cx="142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05" name="Ink 2204">
                  <a:extLst>
                    <a:ext uri="{FF2B5EF4-FFF2-40B4-BE49-F238E27FC236}">
                      <a16:creationId xmlns:a16="http://schemas.microsoft.com/office/drawing/2014/main" id="{929F80BE-53D7-123F-36AA-A54960D1F9FB}"/>
                    </a:ext>
                  </a:extLst>
                </p14:cNvPr>
                <p14:cNvContentPartPr/>
                <p14:nvPr/>
              </p14:nvContentPartPr>
              <p14:xfrm>
                <a:off x="10776008" y="1802776"/>
                <a:ext cx="191160" cy="9000"/>
              </p14:xfrm>
            </p:contentPart>
          </mc:Choice>
          <mc:Fallback xmlns="">
            <p:pic>
              <p:nvPicPr>
                <p:cNvPr id="2205" name="Ink 2204">
                  <a:extLst>
                    <a:ext uri="{FF2B5EF4-FFF2-40B4-BE49-F238E27FC236}">
                      <a16:creationId xmlns:a16="http://schemas.microsoft.com/office/drawing/2014/main" id="{929F80BE-53D7-123F-36AA-A54960D1F9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67008" y="1794136"/>
                  <a:ext cx="20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10" name="Ink 2209">
                  <a:extLst>
                    <a:ext uri="{FF2B5EF4-FFF2-40B4-BE49-F238E27FC236}">
                      <a16:creationId xmlns:a16="http://schemas.microsoft.com/office/drawing/2014/main" id="{C4DAB9AE-7963-723C-E1F0-BC4D617D2291}"/>
                    </a:ext>
                  </a:extLst>
                </p14:cNvPr>
                <p14:cNvContentPartPr/>
                <p14:nvPr/>
              </p14:nvContentPartPr>
              <p14:xfrm>
                <a:off x="10492328" y="1537816"/>
                <a:ext cx="123480" cy="423720"/>
              </p14:xfrm>
            </p:contentPart>
          </mc:Choice>
          <mc:Fallback xmlns="">
            <p:pic>
              <p:nvPicPr>
                <p:cNvPr id="2210" name="Ink 2209">
                  <a:extLst>
                    <a:ext uri="{FF2B5EF4-FFF2-40B4-BE49-F238E27FC236}">
                      <a16:creationId xmlns:a16="http://schemas.microsoft.com/office/drawing/2014/main" id="{C4DAB9AE-7963-723C-E1F0-BC4D617D22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3688" y="1529176"/>
                  <a:ext cx="141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07" name="Ink 2206">
                  <a:extLst>
                    <a:ext uri="{FF2B5EF4-FFF2-40B4-BE49-F238E27FC236}">
                      <a16:creationId xmlns:a16="http://schemas.microsoft.com/office/drawing/2014/main" id="{CC5763E2-6FF3-B44F-265C-9E05B48C0629}"/>
                    </a:ext>
                  </a:extLst>
                </p14:cNvPr>
                <p14:cNvContentPartPr/>
                <p14:nvPr/>
              </p14:nvContentPartPr>
              <p14:xfrm>
                <a:off x="11136008" y="1682176"/>
                <a:ext cx="160200" cy="252000"/>
              </p14:xfrm>
            </p:contentPart>
          </mc:Choice>
          <mc:Fallback xmlns="">
            <p:pic>
              <p:nvPicPr>
                <p:cNvPr id="2207" name="Ink 2206">
                  <a:extLst>
                    <a:ext uri="{FF2B5EF4-FFF2-40B4-BE49-F238E27FC236}">
                      <a16:creationId xmlns:a16="http://schemas.microsoft.com/office/drawing/2014/main" id="{CC5763E2-6FF3-B44F-265C-9E05B48C06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27008" y="1673536"/>
                  <a:ext cx="177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08" name="Ink 2207">
                  <a:extLst>
                    <a:ext uri="{FF2B5EF4-FFF2-40B4-BE49-F238E27FC236}">
                      <a16:creationId xmlns:a16="http://schemas.microsoft.com/office/drawing/2014/main" id="{62D33F67-78CA-3BA1-8C6D-9441A28E4D0C}"/>
                    </a:ext>
                  </a:extLst>
                </p14:cNvPr>
                <p14:cNvContentPartPr/>
                <p14:nvPr/>
              </p14:nvContentPartPr>
              <p14:xfrm>
                <a:off x="11348768" y="1811056"/>
                <a:ext cx="63720" cy="131040"/>
              </p14:xfrm>
            </p:contentPart>
          </mc:Choice>
          <mc:Fallback xmlns="">
            <p:pic>
              <p:nvPicPr>
                <p:cNvPr id="2208" name="Ink 2207">
                  <a:extLst>
                    <a:ext uri="{FF2B5EF4-FFF2-40B4-BE49-F238E27FC236}">
                      <a16:creationId xmlns:a16="http://schemas.microsoft.com/office/drawing/2014/main" id="{62D33F67-78CA-3BA1-8C6D-9441A28E4D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39768" y="1802416"/>
                  <a:ext cx="81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12" name="Ink 2211">
                  <a:extLst>
                    <a:ext uri="{FF2B5EF4-FFF2-40B4-BE49-F238E27FC236}">
                      <a16:creationId xmlns:a16="http://schemas.microsoft.com/office/drawing/2014/main" id="{174A7C68-719E-42EF-DAED-BC5C7D86BBC8}"/>
                    </a:ext>
                  </a:extLst>
                </p14:cNvPr>
                <p14:cNvContentPartPr/>
                <p14:nvPr/>
              </p14:nvContentPartPr>
              <p14:xfrm>
                <a:off x="11322848" y="1529176"/>
                <a:ext cx="191160" cy="277920"/>
              </p14:xfrm>
            </p:contentPart>
          </mc:Choice>
          <mc:Fallback xmlns="">
            <p:pic>
              <p:nvPicPr>
                <p:cNvPr id="2212" name="Ink 2211">
                  <a:extLst>
                    <a:ext uri="{FF2B5EF4-FFF2-40B4-BE49-F238E27FC236}">
                      <a16:creationId xmlns:a16="http://schemas.microsoft.com/office/drawing/2014/main" id="{174A7C68-719E-42EF-DAED-BC5C7D86BB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13848" y="1520536"/>
                  <a:ext cx="208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13" name="Ink 2212">
                  <a:extLst>
                    <a:ext uri="{FF2B5EF4-FFF2-40B4-BE49-F238E27FC236}">
                      <a16:creationId xmlns:a16="http://schemas.microsoft.com/office/drawing/2014/main" id="{F657D768-F538-BA26-4F70-5769FBCFBA76}"/>
                    </a:ext>
                  </a:extLst>
                </p14:cNvPr>
                <p14:cNvContentPartPr/>
                <p14:nvPr/>
              </p14:nvContentPartPr>
              <p14:xfrm>
                <a:off x="11528048" y="1382656"/>
                <a:ext cx="135360" cy="154800"/>
              </p14:xfrm>
            </p:contentPart>
          </mc:Choice>
          <mc:Fallback xmlns="">
            <p:pic>
              <p:nvPicPr>
                <p:cNvPr id="2213" name="Ink 2212">
                  <a:extLst>
                    <a:ext uri="{FF2B5EF4-FFF2-40B4-BE49-F238E27FC236}">
                      <a16:creationId xmlns:a16="http://schemas.microsoft.com/office/drawing/2014/main" id="{F657D768-F538-BA26-4F70-5769FBCFBA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19048" y="1374016"/>
                  <a:ext cx="153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18" name="Ink 2217">
                  <a:extLst>
                    <a:ext uri="{FF2B5EF4-FFF2-40B4-BE49-F238E27FC236}">
                      <a16:creationId xmlns:a16="http://schemas.microsoft.com/office/drawing/2014/main" id="{375BAC9B-B4D9-7A04-B143-AEDAAED33DF9}"/>
                    </a:ext>
                  </a:extLst>
                </p14:cNvPr>
                <p14:cNvContentPartPr/>
                <p14:nvPr/>
              </p14:nvContentPartPr>
              <p14:xfrm>
                <a:off x="7507568" y="2262856"/>
                <a:ext cx="239760" cy="775440"/>
              </p14:xfrm>
            </p:contentPart>
          </mc:Choice>
          <mc:Fallback xmlns="">
            <p:pic>
              <p:nvPicPr>
                <p:cNvPr id="2218" name="Ink 2217">
                  <a:extLst>
                    <a:ext uri="{FF2B5EF4-FFF2-40B4-BE49-F238E27FC236}">
                      <a16:creationId xmlns:a16="http://schemas.microsoft.com/office/drawing/2014/main" id="{375BAC9B-B4D9-7A04-B143-AEDAAED33D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8928" y="2253856"/>
                  <a:ext cx="2574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19" name="Ink 2218">
                  <a:extLst>
                    <a:ext uri="{FF2B5EF4-FFF2-40B4-BE49-F238E27FC236}">
                      <a16:creationId xmlns:a16="http://schemas.microsoft.com/office/drawing/2014/main" id="{DD037B64-B596-7B58-9A9B-3C78355C5568}"/>
                    </a:ext>
                  </a:extLst>
                </p14:cNvPr>
                <p14:cNvContentPartPr/>
                <p14:nvPr/>
              </p14:nvContentPartPr>
              <p14:xfrm>
                <a:off x="7733648" y="2110216"/>
                <a:ext cx="3587040" cy="188640"/>
              </p14:xfrm>
            </p:contentPart>
          </mc:Choice>
          <mc:Fallback xmlns="">
            <p:pic>
              <p:nvPicPr>
                <p:cNvPr id="2219" name="Ink 2218">
                  <a:extLst>
                    <a:ext uri="{FF2B5EF4-FFF2-40B4-BE49-F238E27FC236}">
                      <a16:creationId xmlns:a16="http://schemas.microsoft.com/office/drawing/2014/main" id="{DD037B64-B596-7B58-9A9B-3C78355C55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25008" y="2101576"/>
                  <a:ext cx="3604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22" name="Ink 2221">
                  <a:extLst>
                    <a:ext uri="{FF2B5EF4-FFF2-40B4-BE49-F238E27FC236}">
                      <a16:creationId xmlns:a16="http://schemas.microsoft.com/office/drawing/2014/main" id="{5B741654-7766-723E-6E16-8781AB7EF047}"/>
                    </a:ext>
                  </a:extLst>
                </p14:cNvPr>
                <p14:cNvContentPartPr/>
                <p14:nvPr/>
              </p14:nvContentPartPr>
              <p14:xfrm>
                <a:off x="7879088" y="2581456"/>
                <a:ext cx="150840" cy="156240"/>
              </p14:xfrm>
            </p:contentPart>
          </mc:Choice>
          <mc:Fallback xmlns="">
            <p:pic>
              <p:nvPicPr>
                <p:cNvPr id="2222" name="Ink 2221">
                  <a:extLst>
                    <a:ext uri="{FF2B5EF4-FFF2-40B4-BE49-F238E27FC236}">
                      <a16:creationId xmlns:a16="http://schemas.microsoft.com/office/drawing/2014/main" id="{5B741654-7766-723E-6E16-8781AB7EF0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70088" y="2572456"/>
                  <a:ext cx="16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23" name="Ink 2222">
                  <a:extLst>
                    <a:ext uri="{FF2B5EF4-FFF2-40B4-BE49-F238E27FC236}">
                      <a16:creationId xmlns:a16="http://schemas.microsoft.com/office/drawing/2014/main" id="{B8218D56-F094-E3C8-D36F-6FF515BA624D}"/>
                    </a:ext>
                  </a:extLst>
                </p14:cNvPr>
                <p14:cNvContentPartPr/>
                <p14:nvPr/>
              </p14:nvContentPartPr>
              <p14:xfrm>
                <a:off x="8118128" y="2666056"/>
                <a:ext cx="10080" cy="91440"/>
              </p14:xfrm>
            </p:contentPart>
          </mc:Choice>
          <mc:Fallback xmlns="">
            <p:pic>
              <p:nvPicPr>
                <p:cNvPr id="2223" name="Ink 2222">
                  <a:extLst>
                    <a:ext uri="{FF2B5EF4-FFF2-40B4-BE49-F238E27FC236}">
                      <a16:creationId xmlns:a16="http://schemas.microsoft.com/office/drawing/2014/main" id="{B8218D56-F094-E3C8-D36F-6FF515BA62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9128" y="2657416"/>
                  <a:ext cx="27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4" name="Ink 2223">
                  <a:extLst>
                    <a:ext uri="{FF2B5EF4-FFF2-40B4-BE49-F238E27FC236}">
                      <a16:creationId xmlns:a16="http://schemas.microsoft.com/office/drawing/2014/main" id="{8B3F46DA-EC58-8C4F-E3BE-8C1EBD36FDE5}"/>
                    </a:ext>
                  </a:extLst>
                </p14:cNvPr>
                <p14:cNvContentPartPr/>
                <p14:nvPr/>
              </p14:nvContentPartPr>
              <p14:xfrm>
                <a:off x="8254928" y="2577856"/>
                <a:ext cx="159840" cy="37080"/>
              </p14:xfrm>
            </p:contentPart>
          </mc:Choice>
          <mc:Fallback xmlns="">
            <p:pic>
              <p:nvPicPr>
                <p:cNvPr id="2224" name="Ink 2223">
                  <a:extLst>
                    <a:ext uri="{FF2B5EF4-FFF2-40B4-BE49-F238E27FC236}">
                      <a16:creationId xmlns:a16="http://schemas.microsoft.com/office/drawing/2014/main" id="{8B3F46DA-EC58-8C4F-E3BE-8C1EBD36FD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46288" y="2569216"/>
                  <a:ext cx="177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25" name="Ink 2224">
                  <a:extLst>
                    <a:ext uri="{FF2B5EF4-FFF2-40B4-BE49-F238E27FC236}">
                      <a16:creationId xmlns:a16="http://schemas.microsoft.com/office/drawing/2014/main" id="{F51DB4DE-75A7-F51E-6A38-D91F1DCBE6BC}"/>
                    </a:ext>
                  </a:extLst>
                </p14:cNvPr>
                <p14:cNvContentPartPr/>
                <p14:nvPr/>
              </p14:nvContentPartPr>
              <p14:xfrm>
                <a:off x="8414768" y="2563456"/>
                <a:ext cx="147960" cy="209160"/>
              </p14:xfrm>
            </p:contentPart>
          </mc:Choice>
          <mc:Fallback xmlns="">
            <p:pic>
              <p:nvPicPr>
                <p:cNvPr id="2225" name="Ink 2224">
                  <a:extLst>
                    <a:ext uri="{FF2B5EF4-FFF2-40B4-BE49-F238E27FC236}">
                      <a16:creationId xmlns:a16="http://schemas.microsoft.com/office/drawing/2014/main" id="{F51DB4DE-75A7-F51E-6A38-D91F1DCBE6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128" y="2554456"/>
                  <a:ext cx="165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26" name="Ink 2225">
                  <a:extLst>
                    <a:ext uri="{FF2B5EF4-FFF2-40B4-BE49-F238E27FC236}">
                      <a16:creationId xmlns:a16="http://schemas.microsoft.com/office/drawing/2014/main" id="{D3F1C31B-E6C2-9F3C-14D9-A7157E722365}"/>
                    </a:ext>
                  </a:extLst>
                </p14:cNvPr>
                <p14:cNvContentPartPr/>
                <p14:nvPr/>
              </p14:nvContentPartPr>
              <p14:xfrm>
                <a:off x="7833368" y="2478136"/>
                <a:ext cx="105840" cy="328320"/>
              </p14:xfrm>
            </p:contentPart>
          </mc:Choice>
          <mc:Fallback xmlns="">
            <p:pic>
              <p:nvPicPr>
                <p:cNvPr id="2226" name="Ink 2225">
                  <a:extLst>
                    <a:ext uri="{FF2B5EF4-FFF2-40B4-BE49-F238E27FC236}">
                      <a16:creationId xmlns:a16="http://schemas.microsoft.com/office/drawing/2014/main" id="{D3F1C31B-E6C2-9F3C-14D9-A7157E7223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24728" y="2469136"/>
                  <a:ext cx="123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27" name="Ink 2226">
                  <a:extLst>
                    <a:ext uri="{FF2B5EF4-FFF2-40B4-BE49-F238E27FC236}">
                      <a16:creationId xmlns:a16="http://schemas.microsoft.com/office/drawing/2014/main" id="{99EA0598-F4CC-A34C-00AD-D343A6339980}"/>
                    </a:ext>
                  </a:extLst>
                </p14:cNvPr>
                <p14:cNvContentPartPr/>
                <p14:nvPr/>
              </p14:nvContentPartPr>
              <p14:xfrm>
                <a:off x="8622128" y="2470576"/>
                <a:ext cx="86040" cy="282240"/>
              </p14:xfrm>
            </p:contentPart>
          </mc:Choice>
          <mc:Fallback xmlns="">
            <p:pic>
              <p:nvPicPr>
                <p:cNvPr id="2227" name="Ink 2226">
                  <a:extLst>
                    <a:ext uri="{FF2B5EF4-FFF2-40B4-BE49-F238E27FC236}">
                      <a16:creationId xmlns:a16="http://schemas.microsoft.com/office/drawing/2014/main" id="{99EA0598-F4CC-A34C-00AD-D343A63399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3488" y="2461936"/>
                  <a:ext cx="103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28" name="Ink 2227">
                  <a:extLst>
                    <a:ext uri="{FF2B5EF4-FFF2-40B4-BE49-F238E27FC236}">
                      <a16:creationId xmlns:a16="http://schemas.microsoft.com/office/drawing/2014/main" id="{A166D8B4-8E85-13DD-F38F-2DE07472B0DA}"/>
                    </a:ext>
                  </a:extLst>
                </p14:cNvPr>
                <p14:cNvContentPartPr/>
                <p14:nvPr/>
              </p14:nvContentPartPr>
              <p14:xfrm>
                <a:off x="8716088" y="2394616"/>
                <a:ext cx="158040" cy="85680"/>
              </p14:xfrm>
            </p:contentPart>
          </mc:Choice>
          <mc:Fallback xmlns="">
            <p:pic>
              <p:nvPicPr>
                <p:cNvPr id="2228" name="Ink 2227">
                  <a:extLst>
                    <a:ext uri="{FF2B5EF4-FFF2-40B4-BE49-F238E27FC236}">
                      <a16:creationId xmlns:a16="http://schemas.microsoft.com/office/drawing/2014/main" id="{A166D8B4-8E85-13DD-F38F-2DE07472B0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7448" y="2385976"/>
                  <a:ext cx="175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29" name="Ink 2228">
                  <a:extLst>
                    <a:ext uri="{FF2B5EF4-FFF2-40B4-BE49-F238E27FC236}">
                      <a16:creationId xmlns:a16="http://schemas.microsoft.com/office/drawing/2014/main" id="{952A149D-3365-9EEF-0675-CA8B274FFF2C}"/>
                    </a:ext>
                  </a:extLst>
                </p14:cNvPr>
                <p14:cNvContentPartPr/>
                <p14:nvPr/>
              </p14:nvContentPartPr>
              <p14:xfrm>
                <a:off x="8853248" y="2616736"/>
                <a:ext cx="160560" cy="15480"/>
              </p14:xfrm>
            </p:contentPart>
          </mc:Choice>
          <mc:Fallback xmlns="">
            <p:pic>
              <p:nvPicPr>
                <p:cNvPr id="2229" name="Ink 2228">
                  <a:extLst>
                    <a:ext uri="{FF2B5EF4-FFF2-40B4-BE49-F238E27FC236}">
                      <a16:creationId xmlns:a16="http://schemas.microsoft.com/office/drawing/2014/main" id="{952A149D-3365-9EEF-0675-CA8B274FFF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44248" y="2607736"/>
                  <a:ext cx="178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30" name="Ink 2229">
                  <a:extLst>
                    <a:ext uri="{FF2B5EF4-FFF2-40B4-BE49-F238E27FC236}">
                      <a16:creationId xmlns:a16="http://schemas.microsoft.com/office/drawing/2014/main" id="{06C86085-D64A-BB59-2F26-B6895C4D503D}"/>
                    </a:ext>
                  </a:extLst>
                </p14:cNvPr>
                <p14:cNvContentPartPr/>
                <p14:nvPr/>
              </p14:nvContentPartPr>
              <p14:xfrm>
                <a:off x="8928128" y="2537896"/>
                <a:ext cx="11160" cy="204480"/>
              </p14:xfrm>
            </p:contentPart>
          </mc:Choice>
          <mc:Fallback xmlns="">
            <p:pic>
              <p:nvPicPr>
                <p:cNvPr id="2230" name="Ink 2229">
                  <a:extLst>
                    <a:ext uri="{FF2B5EF4-FFF2-40B4-BE49-F238E27FC236}">
                      <a16:creationId xmlns:a16="http://schemas.microsoft.com/office/drawing/2014/main" id="{06C86085-D64A-BB59-2F26-B6895C4D50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9488" y="2528896"/>
                  <a:ext cx="28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AE963881-2959-EACD-EB86-849F8FDBAB57}"/>
                    </a:ext>
                  </a:extLst>
                </p14:cNvPr>
                <p14:cNvContentPartPr/>
                <p14:nvPr/>
              </p14:nvContentPartPr>
              <p14:xfrm>
                <a:off x="9194888" y="2514496"/>
                <a:ext cx="102600" cy="160200"/>
              </p14:xfrm>
            </p:contentPart>
          </mc:Choice>
          <mc:Fallback xmlns=""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AE963881-2959-EACD-EB86-849F8FDBAB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86248" y="2505496"/>
                  <a:ext cx="120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373821E1-0AED-5D94-C5AE-72F5EC2CDE96}"/>
                    </a:ext>
                  </a:extLst>
                </p14:cNvPr>
                <p14:cNvContentPartPr/>
                <p14:nvPr/>
              </p14:nvContentPartPr>
              <p14:xfrm>
                <a:off x="9331688" y="2625736"/>
                <a:ext cx="137520" cy="83160"/>
              </p14:xfrm>
            </p:contentPart>
          </mc:Choice>
          <mc:Fallback xmlns=""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373821E1-0AED-5D94-C5AE-72F5EC2CD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22688" y="2617096"/>
                  <a:ext cx="155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91D52123-BE70-E502-B28D-C133A1BF4AF8}"/>
                    </a:ext>
                  </a:extLst>
                </p14:cNvPr>
                <p14:cNvContentPartPr/>
                <p14:nvPr/>
              </p14:nvContentPartPr>
              <p14:xfrm>
                <a:off x="9510968" y="2558056"/>
                <a:ext cx="110880" cy="5400"/>
              </p14:xfrm>
            </p:contentPart>
          </mc:Choice>
          <mc:Fallback xmlns=""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91D52123-BE70-E502-B28D-C133A1BF4A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02328" y="2549416"/>
                  <a:ext cx="128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AB5D4374-8F30-DAF3-9900-65C48766FC1D}"/>
                    </a:ext>
                  </a:extLst>
                </p14:cNvPr>
                <p14:cNvContentPartPr/>
                <p14:nvPr/>
              </p14:nvContentPartPr>
              <p14:xfrm>
                <a:off x="9622208" y="2503696"/>
                <a:ext cx="189720" cy="172440"/>
              </p14:xfrm>
            </p:contentPart>
          </mc:Choice>
          <mc:Fallback xmlns=""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AB5D4374-8F30-DAF3-9900-65C48766FC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13568" y="2494696"/>
                  <a:ext cx="20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25C15025-7A61-1783-841E-A29103046856}"/>
                    </a:ext>
                  </a:extLst>
                </p14:cNvPr>
                <p14:cNvContentPartPr/>
                <p14:nvPr/>
              </p14:nvContentPartPr>
              <p14:xfrm>
                <a:off x="9827408" y="2589016"/>
                <a:ext cx="126720" cy="97920"/>
              </p14:xfrm>
            </p:contentPart>
          </mc:Choice>
          <mc:Fallback xmlns=""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25C15025-7A61-1783-841E-A291030468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18408" y="2580376"/>
                  <a:ext cx="14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E07F518E-3360-8745-9294-2F25ECB6899C}"/>
                    </a:ext>
                  </a:extLst>
                </p14:cNvPr>
                <p14:cNvContentPartPr/>
                <p14:nvPr/>
              </p14:nvContentPartPr>
              <p14:xfrm>
                <a:off x="9123968" y="2401096"/>
                <a:ext cx="105480" cy="360720"/>
              </p14:xfrm>
            </p:contentPart>
          </mc:Choice>
          <mc:Fallback xmlns=""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E07F518E-3360-8745-9294-2F25ECB689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4968" y="2392096"/>
                  <a:ext cx="123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2C4884C3-6E16-81CC-15D4-0BE1776966C4}"/>
                    </a:ext>
                  </a:extLst>
                </p14:cNvPr>
                <p14:cNvContentPartPr/>
                <p14:nvPr/>
              </p14:nvContentPartPr>
              <p14:xfrm>
                <a:off x="9913088" y="2426656"/>
                <a:ext cx="111960" cy="253440"/>
              </p14:xfrm>
            </p:contentPart>
          </mc:Choice>
          <mc:Fallback xmlns="">
            <p:pic>
              <p:nvPicPr>
                <p:cNvPr id="2237" name="Ink 2236">
                  <a:extLst>
                    <a:ext uri="{FF2B5EF4-FFF2-40B4-BE49-F238E27FC236}">
                      <a16:creationId xmlns:a16="http://schemas.microsoft.com/office/drawing/2014/main" id="{2C4884C3-6E16-81CC-15D4-0BE177696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04088" y="2418016"/>
                  <a:ext cx="129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38" name="Ink 2237">
                  <a:extLst>
                    <a:ext uri="{FF2B5EF4-FFF2-40B4-BE49-F238E27FC236}">
                      <a16:creationId xmlns:a16="http://schemas.microsoft.com/office/drawing/2014/main" id="{11B2F723-252D-348B-9D97-1C4A63F6D6E8}"/>
                    </a:ext>
                  </a:extLst>
                </p14:cNvPr>
                <p14:cNvContentPartPr/>
                <p14:nvPr/>
              </p14:nvContentPartPr>
              <p14:xfrm>
                <a:off x="10041248" y="2284456"/>
                <a:ext cx="182160" cy="113040"/>
              </p14:xfrm>
            </p:contentPart>
          </mc:Choice>
          <mc:Fallback xmlns="">
            <p:pic>
              <p:nvPicPr>
                <p:cNvPr id="2238" name="Ink 2237">
                  <a:extLst>
                    <a:ext uri="{FF2B5EF4-FFF2-40B4-BE49-F238E27FC236}">
                      <a16:creationId xmlns:a16="http://schemas.microsoft.com/office/drawing/2014/main" id="{11B2F723-252D-348B-9D97-1C4A63F6D6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32248" y="2275456"/>
                  <a:ext cx="19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9" name="Ink 2238">
                  <a:extLst>
                    <a:ext uri="{FF2B5EF4-FFF2-40B4-BE49-F238E27FC236}">
                      <a16:creationId xmlns:a16="http://schemas.microsoft.com/office/drawing/2014/main" id="{63B1D586-C4DB-2B7D-97C3-CC7530ACB9A3}"/>
                    </a:ext>
                  </a:extLst>
                </p14:cNvPr>
                <p14:cNvContentPartPr/>
                <p14:nvPr/>
              </p14:nvContentPartPr>
              <p14:xfrm>
                <a:off x="10254728" y="2501536"/>
                <a:ext cx="166320" cy="36720"/>
              </p14:xfrm>
            </p:contentPart>
          </mc:Choice>
          <mc:Fallback xmlns="">
            <p:pic>
              <p:nvPicPr>
                <p:cNvPr id="2239" name="Ink 2238">
                  <a:extLst>
                    <a:ext uri="{FF2B5EF4-FFF2-40B4-BE49-F238E27FC236}">
                      <a16:creationId xmlns:a16="http://schemas.microsoft.com/office/drawing/2014/main" id="{63B1D586-C4DB-2B7D-97C3-CC7530ACB9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45728" y="2492896"/>
                  <a:ext cx="183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0" name="Ink 2239">
                  <a:extLst>
                    <a:ext uri="{FF2B5EF4-FFF2-40B4-BE49-F238E27FC236}">
                      <a16:creationId xmlns:a16="http://schemas.microsoft.com/office/drawing/2014/main" id="{E67F3CC6-F99C-D7DF-2886-4E1CE66ABF27}"/>
                    </a:ext>
                  </a:extLst>
                </p14:cNvPr>
                <p14:cNvContentPartPr/>
                <p14:nvPr/>
              </p14:nvContentPartPr>
              <p14:xfrm>
                <a:off x="10350488" y="2435296"/>
                <a:ext cx="6840" cy="206640"/>
              </p14:xfrm>
            </p:contentPart>
          </mc:Choice>
          <mc:Fallback xmlns="">
            <p:pic>
              <p:nvPicPr>
                <p:cNvPr id="2240" name="Ink 2239">
                  <a:extLst>
                    <a:ext uri="{FF2B5EF4-FFF2-40B4-BE49-F238E27FC236}">
                      <a16:creationId xmlns:a16="http://schemas.microsoft.com/office/drawing/2014/main" id="{E67F3CC6-F99C-D7DF-2886-4E1CE66ABF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41488" y="2426296"/>
                  <a:ext cx="24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42" name="Ink 2241">
                  <a:extLst>
                    <a:ext uri="{FF2B5EF4-FFF2-40B4-BE49-F238E27FC236}">
                      <a16:creationId xmlns:a16="http://schemas.microsoft.com/office/drawing/2014/main" id="{C1E19EA7-4DD6-060E-5FD9-E388A7298FF2}"/>
                    </a:ext>
                  </a:extLst>
                </p14:cNvPr>
                <p14:cNvContentPartPr/>
                <p14:nvPr/>
              </p14:nvContentPartPr>
              <p14:xfrm>
                <a:off x="10554248" y="2392456"/>
                <a:ext cx="128520" cy="275760"/>
              </p14:xfrm>
            </p:contentPart>
          </mc:Choice>
          <mc:Fallback xmlns="">
            <p:pic>
              <p:nvPicPr>
                <p:cNvPr id="2242" name="Ink 2241">
                  <a:extLst>
                    <a:ext uri="{FF2B5EF4-FFF2-40B4-BE49-F238E27FC236}">
                      <a16:creationId xmlns:a16="http://schemas.microsoft.com/office/drawing/2014/main" id="{C1E19EA7-4DD6-060E-5FD9-E388A7298F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45608" y="2383816"/>
                  <a:ext cx="146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3" name="Ink 2242">
                  <a:extLst>
                    <a:ext uri="{FF2B5EF4-FFF2-40B4-BE49-F238E27FC236}">
                      <a16:creationId xmlns:a16="http://schemas.microsoft.com/office/drawing/2014/main" id="{111FD90F-DEB1-43B5-B697-D459799AEB4B}"/>
                    </a:ext>
                  </a:extLst>
                </p14:cNvPr>
                <p14:cNvContentPartPr/>
                <p14:nvPr/>
              </p14:nvContentPartPr>
              <p14:xfrm>
                <a:off x="10750448" y="2464456"/>
                <a:ext cx="57600" cy="102960"/>
              </p14:xfrm>
            </p:contentPart>
          </mc:Choice>
          <mc:Fallback xmlns="">
            <p:pic>
              <p:nvPicPr>
                <p:cNvPr id="2243" name="Ink 2242">
                  <a:extLst>
                    <a:ext uri="{FF2B5EF4-FFF2-40B4-BE49-F238E27FC236}">
                      <a16:creationId xmlns:a16="http://schemas.microsoft.com/office/drawing/2014/main" id="{111FD90F-DEB1-43B5-B697-D459799AEB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41448" y="2455816"/>
                  <a:ext cx="75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4" name="Ink 2243">
                  <a:extLst>
                    <a:ext uri="{FF2B5EF4-FFF2-40B4-BE49-F238E27FC236}">
                      <a16:creationId xmlns:a16="http://schemas.microsoft.com/office/drawing/2014/main" id="{42D0B9ED-6D5E-90C8-B5E8-03C4D2B61EE6}"/>
                    </a:ext>
                  </a:extLst>
                </p14:cNvPr>
                <p14:cNvContentPartPr/>
                <p14:nvPr/>
              </p14:nvContentPartPr>
              <p14:xfrm>
                <a:off x="10835768" y="2460856"/>
                <a:ext cx="53640" cy="146520"/>
              </p14:xfrm>
            </p:contentPart>
          </mc:Choice>
          <mc:Fallback xmlns="">
            <p:pic>
              <p:nvPicPr>
                <p:cNvPr id="2244" name="Ink 2243">
                  <a:extLst>
                    <a:ext uri="{FF2B5EF4-FFF2-40B4-BE49-F238E27FC236}">
                      <a16:creationId xmlns:a16="http://schemas.microsoft.com/office/drawing/2014/main" id="{42D0B9ED-6D5E-90C8-B5E8-03C4D2B61E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27128" y="2452216"/>
                  <a:ext cx="71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45" name="Ink 2244">
                  <a:extLst>
                    <a:ext uri="{FF2B5EF4-FFF2-40B4-BE49-F238E27FC236}">
                      <a16:creationId xmlns:a16="http://schemas.microsoft.com/office/drawing/2014/main" id="{17E9E91F-21CE-8512-277C-DC85D97E4AEE}"/>
                    </a:ext>
                  </a:extLst>
                </p14:cNvPr>
                <p14:cNvContentPartPr/>
                <p14:nvPr/>
              </p14:nvContentPartPr>
              <p14:xfrm>
                <a:off x="10921448" y="2545096"/>
                <a:ext cx="77760" cy="147240"/>
              </p14:xfrm>
            </p:contentPart>
          </mc:Choice>
          <mc:Fallback xmlns="">
            <p:pic>
              <p:nvPicPr>
                <p:cNvPr id="2245" name="Ink 2244">
                  <a:extLst>
                    <a:ext uri="{FF2B5EF4-FFF2-40B4-BE49-F238E27FC236}">
                      <a16:creationId xmlns:a16="http://schemas.microsoft.com/office/drawing/2014/main" id="{17E9E91F-21CE-8512-277C-DC85D97E4A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12448" y="2536096"/>
                  <a:ext cx="95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46" name="Ink 2245">
                  <a:extLst>
                    <a:ext uri="{FF2B5EF4-FFF2-40B4-BE49-F238E27FC236}">
                      <a16:creationId xmlns:a16="http://schemas.microsoft.com/office/drawing/2014/main" id="{95D6806E-F56A-E1BD-4C09-06852977D507}"/>
                    </a:ext>
                  </a:extLst>
                </p14:cNvPr>
                <p14:cNvContentPartPr/>
                <p14:nvPr/>
              </p14:nvContentPartPr>
              <p14:xfrm>
                <a:off x="11143568" y="2481376"/>
                <a:ext cx="137160" cy="5400"/>
              </p14:xfrm>
            </p:contentPart>
          </mc:Choice>
          <mc:Fallback xmlns="">
            <p:pic>
              <p:nvPicPr>
                <p:cNvPr id="2246" name="Ink 2245">
                  <a:extLst>
                    <a:ext uri="{FF2B5EF4-FFF2-40B4-BE49-F238E27FC236}">
                      <a16:creationId xmlns:a16="http://schemas.microsoft.com/office/drawing/2014/main" id="{95D6806E-F56A-E1BD-4C09-06852977D5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34568" y="2472376"/>
                  <a:ext cx="154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47" name="Ink 2246">
                  <a:extLst>
                    <a:ext uri="{FF2B5EF4-FFF2-40B4-BE49-F238E27FC236}">
                      <a16:creationId xmlns:a16="http://schemas.microsoft.com/office/drawing/2014/main" id="{B458AFDF-4B62-9EEA-AAE2-2342AD036743}"/>
                    </a:ext>
                  </a:extLst>
                </p14:cNvPr>
                <p14:cNvContentPartPr/>
                <p14:nvPr/>
              </p14:nvContentPartPr>
              <p14:xfrm>
                <a:off x="11450288" y="2384176"/>
                <a:ext cx="111960" cy="263520"/>
              </p14:xfrm>
            </p:contentPart>
          </mc:Choice>
          <mc:Fallback xmlns="">
            <p:pic>
              <p:nvPicPr>
                <p:cNvPr id="2247" name="Ink 2246">
                  <a:extLst>
                    <a:ext uri="{FF2B5EF4-FFF2-40B4-BE49-F238E27FC236}">
                      <a16:creationId xmlns:a16="http://schemas.microsoft.com/office/drawing/2014/main" id="{B458AFDF-4B62-9EEA-AAE2-2342AD0367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41288" y="2375176"/>
                  <a:ext cx="129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48" name="Ink 2247">
                  <a:extLst>
                    <a:ext uri="{FF2B5EF4-FFF2-40B4-BE49-F238E27FC236}">
                      <a16:creationId xmlns:a16="http://schemas.microsoft.com/office/drawing/2014/main" id="{893CAC01-57A4-237B-7A7E-77FEB6F85AE1}"/>
                    </a:ext>
                  </a:extLst>
                </p14:cNvPr>
                <p14:cNvContentPartPr/>
                <p14:nvPr/>
              </p14:nvContentPartPr>
              <p14:xfrm>
                <a:off x="11587448" y="2515936"/>
                <a:ext cx="82440" cy="124920"/>
              </p14:xfrm>
            </p:contentPart>
          </mc:Choice>
          <mc:Fallback xmlns="">
            <p:pic>
              <p:nvPicPr>
                <p:cNvPr id="2248" name="Ink 2247">
                  <a:extLst>
                    <a:ext uri="{FF2B5EF4-FFF2-40B4-BE49-F238E27FC236}">
                      <a16:creationId xmlns:a16="http://schemas.microsoft.com/office/drawing/2014/main" id="{893CAC01-57A4-237B-7A7E-77FEB6F85A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578808" y="2507296"/>
                  <a:ext cx="100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49" name="Ink 2248">
                  <a:extLst>
                    <a:ext uri="{FF2B5EF4-FFF2-40B4-BE49-F238E27FC236}">
                      <a16:creationId xmlns:a16="http://schemas.microsoft.com/office/drawing/2014/main" id="{EF42F3A4-5C17-FF04-3FDA-FA9EC03F7BF9}"/>
                    </a:ext>
                  </a:extLst>
                </p14:cNvPr>
                <p14:cNvContentPartPr/>
                <p14:nvPr/>
              </p14:nvContentPartPr>
              <p14:xfrm>
                <a:off x="11673128" y="2272936"/>
                <a:ext cx="96480" cy="309960"/>
              </p14:xfrm>
            </p:contentPart>
          </mc:Choice>
          <mc:Fallback xmlns="">
            <p:pic>
              <p:nvPicPr>
                <p:cNvPr id="2249" name="Ink 2248">
                  <a:extLst>
                    <a:ext uri="{FF2B5EF4-FFF2-40B4-BE49-F238E27FC236}">
                      <a16:creationId xmlns:a16="http://schemas.microsoft.com/office/drawing/2014/main" id="{EF42F3A4-5C17-FF04-3FDA-FA9EC03F7BF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64488" y="2264296"/>
                  <a:ext cx="114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50" name="Ink 2249">
                  <a:extLst>
                    <a:ext uri="{FF2B5EF4-FFF2-40B4-BE49-F238E27FC236}">
                      <a16:creationId xmlns:a16="http://schemas.microsoft.com/office/drawing/2014/main" id="{26537B79-86E1-A4F4-5323-CD693691BACA}"/>
                    </a:ext>
                  </a:extLst>
                </p14:cNvPr>
                <p14:cNvContentPartPr/>
                <p14:nvPr/>
              </p14:nvContentPartPr>
              <p14:xfrm>
                <a:off x="11818568" y="2214616"/>
                <a:ext cx="121680" cy="133560"/>
              </p14:xfrm>
            </p:contentPart>
          </mc:Choice>
          <mc:Fallback xmlns="">
            <p:pic>
              <p:nvPicPr>
                <p:cNvPr id="2250" name="Ink 2249">
                  <a:extLst>
                    <a:ext uri="{FF2B5EF4-FFF2-40B4-BE49-F238E27FC236}">
                      <a16:creationId xmlns:a16="http://schemas.microsoft.com/office/drawing/2014/main" id="{26537B79-86E1-A4F4-5323-CD693691BA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09568" y="2205616"/>
                  <a:ext cx="1393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7" name="Group 2256">
            <a:extLst>
              <a:ext uri="{FF2B5EF4-FFF2-40B4-BE49-F238E27FC236}">
                <a16:creationId xmlns:a16="http://schemas.microsoft.com/office/drawing/2014/main" id="{B80AF6A1-D4A1-6604-F33A-EFD1669B4A72}"/>
              </a:ext>
            </a:extLst>
          </p:cNvPr>
          <p:cNvGrpSpPr/>
          <p:nvPr/>
        </p:nvGrpSpPr>
        <p:grpSpPr>
          <a:xfrm>
            <a:off x="6213008" y="589216"/>
            <a:ext cx="897840" cy="585000"/>
            <a:chOff x="6213008" y="589216"/>
            <a:chExt cx="89784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53" name="Ink 2252">
                  <a:extLst>
                    <a:ext uri="{FF2B5EF4-FFF2-40B4-BE49-F238E27FC236}">
                      <a16:creationId xmlns:a16="http://schemas.microsoft.com/office/drawing/2014/main" id="{0F3A2B97-B1A9-B6F6-694F-43CA99FA192C}"/>
                    </a:ext>
                  </a:extLst>
                </p14:cNvPr>
                <p14:cNvContentPartPr/>
                <p14:nvPr/>
              </p14:nvContentPartPr>
              <p14:xfrm>
                <a:off x="6409928" y="819256"/>
                <a:ext cx="181800" cy="225720"/>
              </p14:xfrm>
            </p:contentPart>
          </mc:Choice>
          <mc:Fallback xmlns="">
            <p:pic>
              <p:nvPicPr>
                <p:cNvPr id="2253" name="Ink 2252">
                  <a:extLst>
                    <a:ext uri="{FF2B5EF4-FFF2-40B4-BE49-F238E27FC236}">
                      <a16:creationId xmlns:a16="http://schemas.microsoft.com/office/drawing/2014/main" id="{0F3A2B97-B1A9-B6F6-694F-43CA99FA19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01288" y="810616"/>
                  <a:ext cx="199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54" name="Ink 2253">
                  <a:extLst>
                    <a:ext uri="{FF2B5EF4-FFF2-40B4-BE49-F238E27FC236}">
                      <a16:creationId xmlns:a16="http://schemas.microsoft.com/office/drawing/2014/main" id="{E68D3492-AEBA-52E4-4028-133CAEE233EF}"/>
                    </a:ext>
                  </a:extLst>
                </p14:cNvPr>
                <p14:cNvContentPartPr/>
                <p14:nvPr/>
              </p14:nvContentPartPr>
              <p14:xfrm>
                <a:off x="6682448" y="785776"/>
                <a:ext cx="47880" cy="177120"/>
              </p14:xfrm>
            </p:contentPart>
          </mc:Choice>
          <mc:Fallback xmlns="">
            <p:pic>
              <p:nvPicPr>
                <p:cNvPr id="2254" name="Ink 2253">
                  <a:extLst>
                    <a:ext uri="{FF2B5EF4-FFF2-40B4-BE49-F238E27FC236}">
                      <a16:creationId xmlns:a16="http://schemas.microsoft.com/office/drawing/2014/main" id="{E68D3492-AEBA-52E4-4028-133CAEE233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73448" y="777136"/>
                  <a:ext cx="6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5" name="Ink 2254">
                  <a:extLst>
                    <a:ext uri="{FF2B5EF4-FFF2-40B4-BE49-F238E27FC236}">
                      <a16:creationId xmlns:a16="http://schemas.microsoft.com/office/drawing/2014/main" id="{3382484F-EB49-2371-F928-329F6509CA99}"/>
                    </a:ext>
                  </a:extLst>
                </p14:cNvPr>
                <p14:cNvContentPartPr/>
                <p14:nvPr/>
              </p14:nvContentPartPr>
              <p14:xfrm>
                <a:off x="6213008" y="657616"/>
                <a:ext cx="606240" cy="516600"/>
              </p14:xfrm>
            </p:contentPart>
          </mc:Choice>
          <mc:Fallback xmlns="">
            <p:pic>
              <p:nvPicPr>
                <p:cNvPr id="2255" name="Ink 2254">
                  <a:extLst>
                    <a:ext uri="{FF2B5EF4-FFF2-40B4-BE49-F238E27FC236}">
                      <a16:creationId xmlns:a16="http://schemas.microsoft.com/office/drawing/2014/main" id="{3382484F-EB49-2371-F928-329F6509CA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04008" y="648976"/>
                  <a:ext cx="6238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56" name="Ink 2255">
                  <a:extLst>
                    <a:ext uri="{FF2B5EF4-FFF2-40B4-BE49-F238E27FC236}">
                      <a16:creationId xmlns:a16="http://schemas.microsoft.com/office/drawing/2014/main" id="{C0FBC8D6-A9E9-9289-3CED-F21828FC29F3}"/>
                    </a:ext>
                  </a:extLst>
                </p14:cNvPr>
                <p14:cNvContentPartPr/>
                <p14:nvPr/>
              </p14:nvContentPartPr>
              <p14:xfrm>
                <a:off x="6836528" y="589216"/>
                <a:ext cx="274320" cy="530640"/>
              </p14:xfrm>
            </p:contentPart>
          </mc:Choice>
          <mc:Fallback xmlns="">
            <p:pic>
              <p:nvPicPr>
                <p:cNvPr id="2256" name="Ink 2255">
                  <a:extLst>
                    <a:ext uri="{FF2B5EF4-FFF2-40B4-BE49-F238E27FC236}">
                      <a16:creationId xmlns:a16="http://schemas.microsoft.com/office/drawing/2014/main" id="{C0FBC8D6-A9E9-9289-3CED-F21828FC29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27528" y="580216"/>
                  <a:ext cx="291960" cy="5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8" name="Group 2317">
            <a:extLst>
              <a:ext uri="{FF2B5EF4-FFF2-40B4-BE49-F238E27FC236}">
                <a16:creationId xmlns:a16="http://schemas.microsoft.com/office/drawing/2014/main" id="{2FADABAA-7B23-F01C-5D6A-03F26C33F4A0}"/>
              </a:ext>
            </a:extLst>
          </p:cNvPr>
          <p:cNvGrpSpPr/>
          <p:nvPr/>
        </p:nvGrpSpPr>
        <p:grpSpPr>
          <a:xfrm>
            <a:off x="6622328" y="3631936"/>
            <a:ext cx="4798800" cy="1728360"/>
            <a:chOff x="6622328" y="3631936"/>
            <a:chExt cx="4798800" cy="172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58" name="Ink 2257">
                  <a:extLst>
                    <a:ext uri="{FF2B5EF4-FFF2-40B4-BE49-F238E27FC236}">
                      <a16:creationId xmlns:a16="http://schemas.microsoft.com/office/drawing/2014/main" id="{41E8F9E5-21A8-620F-E117-EDCB4F5D4911}"/>
                    </a:ext>
                  </a:extLst>
                </p14:cNvPr>
                <p14:cNvContentPartPr/>
                <p14:nvPr/>
              </p14:nvContentPartPr>
              <p14:xfrm>
                <a:off x="6853448" y="3717256"/>
                <a:ext cx="173160" cy="192240"/>
              </p14:xfrm>
            </p:contentPart>
          </mc:Choice>
          <mc:Fallback xmlns="">
            <p:pic>
              <p:nvPicPr>
                <p:cNvPr id="2258" name="Ink 2257">
                  <a:extLst>
                    <a:ext uri="{FF2B5EF4-FFF2-40B4-BE49-F238E27FC236}">
                      <a16:creationId xmlns:a16="http://schemas.microsoft.com/office/drawing/2014/main" id="{41E8F9E5-21A8-620F-E117-EDCB4F5D49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44808" y="3708256"/>
                  <a:ext cx="19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59" name="Ink 2258">
                  <a:extLst>
                    <a:ext uri="{FF2B5EF4-FFF2-40B4-BE49-F238E27FC236}">
                      <a16:creationId xmlns:a16="http://schemas.microsoft.com/office/drawing/2014/main" id="{ECE115D2-CC31-9D90-56F3-49282BE60BEE}"/>
                    </a:ext>
                  </a:extLst>
                </p14:cNvPr>
                <p14:cNvContentPartPr/>
                <p14:nvPr/>
              </p14:nvContentPartPr>
              <p14:xfrm>
                <a:off x="7126688" y="3715816"/>
                <a:ext cx="16200" cy="117000"/>
              </p14:xfrm>
            </p:contentPart>
          </mc:Choice>
          <mc:Fallback xmlns="">
            <p:pic>
              <p:nvPicPr>
                <p:cNvPr id="2259" name="Ink 2258">
                  <a:extLst>
                    <a:ext uri="{FF2B5EF4-FFF2-40B4-BE49-F238E27FC236}">
                      <a16:creationId xmlns:a16="http://schemas.microsoft.com/office/drawing/2014/main" id="{ECE115D2-CC31-9D90-56F3-49282BE60B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18048" y="3706816"/>
                  <a:ext cx="33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60" name="Ink 2259">
                  <a:extLst>
                    <a:ext uri="{FF2B5EF4-FFF2-40B4-BE49-F238E27FC236}">
                      <a16:creationId xmlns:a16="http://schemas.microsoft.com/office/drawing/2014/main" id="{5AC62360-28AB-0695-BAA2-EA7A910DD261}"/>
                    </a:ext>
                  </a:extLst>
                </p14:cNvPr>
                <p14:cNvContentPartPr/>
                <p14:nvPr/>
              </p14:nvContentPartPr>
              <p14:xfrm>
                <a:off x="7143608" y="3698896"/>
                <a:ext cx="100800" cy="215280"/>
              </p14:xfrm>
            </p:contentPart>
          </mc:Choice>
          <mc:Fallback xmlns="">
            <p:pic>
              <p:nvPicPr>
                <p:cNvPr id="2260" name="Ink 2259">
                  <a:extLst>
                    <a:ext uri="{FF2B5EF4-FFF2-40B4-BE49-F238E27FC236}">
                      <a16:creationId xmlns:a16="http://schemas.microsoft.com/office/drawing/2014/main" id="{5AC62360-28AB-0695-BAA2-EA7A910DD2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34968" y="3689896"/>
                  <a:ext cx="118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61" name="Ink 2260">
                  <a:extLst>
                    <a:ext uri="{FF2B5EF4-FFF2-40B4-BE49-F238E27FC236}">
                      <a16:creationId xmlns:a16="http://schemas.microsoft.com/office/drawing/2014/main" id="{211666AB-353F-3E83-C715-16C32F75CA77}"/>
                    </a:ext>
                  </a:extLst>
                </p14:cNvPr>
                <p14:cNvContentPartPr/>
                <p14:nvPr/>
              </p14:nvContentPartPr>
              <p14:xfrm>
                <a:off x="6674528" y="3631936"/>
                <a:ext cx="328680" cy="568440"/>
              </p14:xfrm>
            </p:contentPart>
          </mc:Choice>
          <mc:Fallback xmlns="">
            <p:pic>
              <p:nvPicPr>
                <p:cNvPr id="2261" name="Ink 2260">
                  <a:extLst>
                    <a:ext uri="{FF2B5EF4-FFF2-40B4-BE49-F238E27FC236}">
                      <a16:creationId xmlns:a16="http://schemas.microsoft.com/office/drawing/2014/main" id="{211666AB-353F-3E83-C715-16C32F75CA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65528" y="3622936"/>
                  <a:ext cx="3463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62" name="Ink 2261">
                  <a:extLst>
                    <a:ext uri="{FF2B5EF4-FFF2-40B4-BE49-F238E27FC236}">
                      <a16:creationId xmlns:a16="http://schemas.microsoft.com/office/drawing/2014/main" id="{95451867-64B6-84E0-5394-5E47700115C4}"/>
                    </a:ext>
                  </a:extLst>
                </p14:cNvPr>
                <p14:cNvContentPartPr/>
                <p14:nvPr/>
              </p14:nvContentPartPr>
              <p14:xfrm>
                <a:off x="7323248" y="3669016"/>
                <a:ext cx="216720" cy="509760"/>
              </p14:xfrm>
            </p:contentPart>
          </mc:Choice>
          <mc:Fallback xmlns="">
            <p:pic>
              <p:nvPicPr>
                <p:cNvPr id="2262" name="Ink 2261">
                  <a:extLst>
                    <a:ext uri="{FF2B5EF4-FFF2-40B4-BE49-F238E27FC236}">
                      <a16:creationId xmlns:a16="http://schemas.microsoft.com/office/drawing/2014/main" id="{95451867-64B6-84E0-5394-5E47700115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14608" y="3660376"/>
                  <a:ext cx="234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63" name="Ink 2262">
                  <a:extLst>
                    <a:ext uri="{FF2B5EF4-FFF2-40B4-BE49-F238E27FC236}">
                      <a16:creationId xmlns:a16="http://schemas.microsoft.com/office/drawing/2014/main" id="{1E13C009-0CF0-9AA4-8697-612AFB20D15C}"/>
                    </a:ext>
                  </a:extLst>
                </p14:cNvPr>
                <p14:cNvContentPartPr/>
                <p14:nvPr/>
              </p14:nvContentPartPr>
              <p14:xfrm>
                <a:off x="7139288" y="3760456"/>
                <a:ext cx="30960" cy="198000"/>
              </p14:xfrm>
            </p:contentPart>
          </mc:Choice>
          <mc:Fallback xmlns="">
            <p:pic>
              <p:nvPicPr>
                <p:cNvPr id="2263" name="Ink 2262">
                  <a:extLst>
                    <a:ext uri="{FF2B5EF4-FFF2-40B4-BE49-F238E27FC236}">
                      <a16:creationId xmlns:a16="http://schemas.microsoft.com/office/drawing/2014/main" id="{1E13C009-0CF0-9AA4-8697-612AFB20D15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30288" y="3751816"/>
                  <a:ext cx="4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64" name="Ink 2263">
                  <a:extLst>
                    <a:ext uri="{FF2B5EF4-FFF2-40B4-BE49-F238E27FC236}">
                      <a16:creationId xmlns:a16="http://schemas.microsoft.com/office/drawing/2014/main" id="{DD81EBCF-4FCA-37B0-31BE-3B98A6EE5A42}"/>
                    </a:ext>
                  </a:extLst>
                </p14:cNvPr>
                <p14:cNvContentPartPr/>
                <p14:nvPr/>
              </p14:nvContentPartPr>
              <p14:xfrm>
                <a:off x="6673808" y="4048816"/>
                <a:ext cx="1136880" cy="147240"/>
              </p14:xfrm>
            </p:contentPart>
          </mc:Choice>
          <mc:Fallback xmlns="">
            <p:pic>
              <p:nvPicPr>
                <p:cNvPr id="2264" name="Ink 2263">
                  <a:extLst>
                    <a:ext uri="{FF2B5EF4-FFF2-40B4-BE49-F238E27FC236}">
                      <a16:creationId xmlns:a16="http://schemas.microsoft.com/office/drawing/2014/main" id="{DD81EBCF-4FCA-37B0-31BE-3B98A6EE5A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65168" y="4040176"/>
                  <a:ext cx="1154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65" name="Ink 2264">
                  <a:extLst>
                    <a:ext uri="{FF2B5EF4-FFF2-40B4-BE49-F238E27FC236}">
                      <a16:creationId xmlns:a16="http://schemas.microsoft.com/office/drawing/2014/main" id="{1C99EF2C-9545-3B2E-5147-0CC598644157}"/>
                    </a:ext>
                  </a:extLst>
                </p14:cNvPr>
                <p14:cNvContentPartPr/>
                <p14:nvPr/>
              </p14:nvContentPartPr>
              <p14:xfrm>
                <a:off x="6949208" y="4023976"/>
                <a:ext cx="1069560" cy="210960"/>
              </p14:xfrm>
            </p:contentPart>
          </mc:Choice>
          <mc:Fallback xmlns="">
            <p:pic>
              <p:nvPicPr>
                <p:cNvPr id="2265" name="Ink 2264">
                  <a:extLst>
                    <a:ext uri="{FF2B5EF4-FFF2-40B4-BE49-F238E27FC236}">
                      <a16:creationId xmlns:a16="http://schemas.microsoft.com/office/drawing/2014/main" id="{1C99EF2C-9545-3B2E-5147-0CC5986441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40568" y="4015336"/>
                  <a:ext cx="1087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67" name="Ink 2266">
                  <a:extLst>
                    <a:ext uri="{FF2B5EF4-FFF2-40B4-BE49-F238E27FC236}">
                      <a16:creationId xmlns:a16="http://schemas.microsoft.com/office/drawing/2014/main" id="{AC8941BD-C8E8-7782-B7FE-D8AEA4983664}"/>
                    </a:ext>
                  </a:extLst>
                </p14:cNvPr>
                <p14:cNvContentPartPr/>
                <p14:nvPr/>
              </p14:nvContentPartPr>
              <p14:xfrm>
                <a:off x="6785048" y="4585216"/>
                <a:ext cx="26280" cy="293400"/>
              </p14:xfrm>
            </p:contentPart>
          </mc:Choice>
          <mc:Fallback xmlns="">
            <p:pic>
              <p:nvPicPr>
                <p:cNvPr id="2267" name="Ink 2266">
                  <a:extLst>
                    <a:ext uri="{FF2B5EF4-FFF2-40B4-BE49-F238E27FC236}">
                      <a16:creationId xmlns:a16="http://schemas.microsoft.com/office/drawing/2014/main" id="{AC8941BD-C8E8-7782-B7FE-D8AEA49836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76408" y="4576216"/>
                  <a:ext cx="43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68" name="Ink 2267">
                  <a:extLst>
                    <a:ext uri="{FF2B5EF4-FFF2-40B4-BE49-F238E27FC236}">
                      <a16:creationId xmlns:a16="http://schemas.microsoft.com/office/drawing/2014/main" id="{7AB7EEAA-C190-3D24-118E-2280DC7E82CA}"/>
                    </a:ext>
                  </a:extLst>
                </p14:cNvPr>
                <p14:cNvContentPartPr/>
                <p14:nvPr/>
              </p14:nvContentPartPr>
              <p14:xfrm>
                <a:off x="6622328" y="4728496"/>
                <a:ext cx="188280" cy="160920"/>
              </p14:xfrm>
            </p:contentPart>
          </mc:Choice>
          <mc:Fallback xmlns="">
            <p:pic>
              <p:nvPicPr>
                <p:cNvPr id="2268" name="Ink 2267">
                  <a:extLst>
                    <a:ext uri="{FF2B5EF4-FFF2-40B4-BE49-F238E27FC236}">
                      <a16:creationId xmlns:a16="http://schemas.microsoft.com/office/drawing/2014/main" id="{7AB7EEAA-C190-3D24-118E-2280DC7E82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13328" y="4719496"/>
                  <a:ext cx="20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70" name="Ink 2269">
                  <a:extLst>
                    <a:ext uri="{FF2B5EF4-FFF2-40B4-BE49-F238E27FC236}">
                      <a16:creationId xmlns:a16="http://schemas.microsoft.com/office/drawing/2014/main" id="{BD520F88-647E-0C40-C871-7FCAC92C93F8}"/>
                    </a:ext>
                  </a:extLst>
                </p14:cNvPr>
                <p14:cNvContentPartPr/>
                <p14:nvPr/>
              </p14:nvContentPartPr>
              <p14:xfrm>
                <a:off x="6879008" y="4860616"/>
                <a:ext cx="173880" cy="101160"/>
              </p14:xfrm>
            </p:contentPart>
          </mc:Choice>
          <mc:Fallback xmlns="">
            <p:pic>
              <p:nvPicPr>
                <p:cNvPr id="2270" name="Ink 2269">
                  <a:extLst>
                    <a:ext uri="{FF2B5EF4-FFF2-40B4-BE49-F238E27FC236}">
                      <a16:creationId xmlns:a16="http://schemas.microsoft.com/office/drawing/2014/main" id="{BD520F88-647E-0C40-C871-7FCAC92C93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70368" y="4851616"/>
                  <a:ext cx="191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72" name="Ink 2271">
                  <a:extLst>
                    <a:ext uri="{FF2B5EF4-FFF2-40B4-BE49-F238E27FC236}">
                      <a16:creationId xmlns:a16="http://schemas.microsoft.com/office/drawing/2014/main" id="{3DA2852C-3E04-1A1F-CEB4-B26FE95A873F}"/>
                    </a:ext>
                  </a:extLst>
                </p14:cNvPr>
                <p14:cNvContentPartPr/>
                <p14:nvPr/>
              </p14:nvContentPartPr>
              <p14:xfrm>
                <a:off x="7220648" y="4656136"/>
                <a:ext cx="130680" cy="27000"/>
              </p14:xfrm>
            </p:contentPart>
          </mc:Choice>
          <mc:Fallback xmlns="">
            <p:pic>
              <p:nvPicPr>
                <p:cNvPr id="2272" name="Ink 2271">
                  <a:extLst>
                    <a:ext uri="{FF2B5EF4-FFF2-40B4-BE49-F238E27FC236}">
                      <a16:creationId xmlns:a16="http://schemas.microsoft.com/office/drawing/2014/main" id="{3DA2852C-3E04-1A1F-CEB4-B26FE95A87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12008" y="4647496"/>
                  <a:ext cx="148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73" name="Ink 2272">
                  <a:extLst>
                    <a:ext uri="{FF2B5EF4-FFF2-40B4-BE49-F238E27FC236}">
                      <a16:creationId xmlns:a16="http://schemas.microsoft.com/office/drawing/2014/main" id="{AFB25423-A415-2CCB-4F50-4436352B5229}"/>
                    </a:ext>
                  </a:extLst>
                </p14:cNvPr>
                <p14:cNvContentPartPr/>
                <p14:nvPr/>
              </p14:nvContentPartPr>
              <p14:xfrm>
                <a:off x="7260248" y="4721296"/>
                <a:ext cx="207000" cy="28440"/>
              </p14:xfrm>
            </p:contentPart>
          </mc:Choice>
          <mc:Fallback xmlns="">
            <p:pic>
              <p:nvPicPr>
                <p:cNvPr id="2273" name="Ink 2272">
                  <a:extLst>
                    <a:ext uri="{FF2B5EF4-FFF2-40B4-BE49-F238E27FC236}">
                      <a16:creationId xmlns:a16="http://schemas.microsoft.com/office/drawing/2014/main" id="{AFB25423-A415-2CCB-4F50-4436352B52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51608" y="4712656"/>
                  <a:ext cx="224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75" name="Ink 2274">
                  <a:extLst>
                    <a:ext uri="{FF2B5EF4-FFF2-40B4-BE49-F238E27FC236}">
                      <a16:creationId xmlns:a16="http://schemas.microsoft.com/office/drawing/2014/main" id="{E7BB6B9A-A93F-A8E5-526B-B2D24F001588}"/>
                    </a:ext>
                  </a:extLst>
                </p14:cNvPr>
                <p14:cNvContentPartPr/>
                <p14:nvPr/>
              </p14:nvContentPartPr>
              <p14:xfrm>
                <a:off x="7861808" y="4552816"/>
                <a:ext cx="166680" cy="212040"/>
              </p14:xfrm>
            </p:contentPart>
          </mc:Choice>
          <mc:Fallback xmlns="">
            <p:pic>
              <p:nvPicPr>
                <p:cNvPr id="2275" name="Ink 2274">
                  <a:extLst>
                    <a:ext uri="{FF2B5EF4-FFF2-40B4-BE49-F238E27FC236}">
                      <a16:creationId xmlns:a16="http://schemas.microsoft.com/office/drawing/2014/main" id="{E7BB6B9A-A93F-A8E5-526B-B2D24F0015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53168" y="4543816"/>
                  <a:ext cx="18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6" name="Ink 2275">
                  <a:extLst>
                    <a:ext uri="{FF2B5EF4-FFF2-40B4-BE49-F238E27FC236}">
                      <a16:creationId xmlns:a16="http://schemas.microsoft.com/office/drawing/2014/main" id="{E1E5FDE1-FB91-0B2B-1A1A-B4CE5B151326}"/>
                    </a:ext>
                  </a:extLst>
                </p14:cNvPr>
                <p14:cNvContentPartPr/>
                <p14:nvPr/>
              </p14:nvContentPartPr>
              <p14:xfrm>
                <a:off x="8160968" y="4691416"/>
                <a:ext cx="26640" cy="159480"/>
              </p14:xfrm>
            </p:contentPart>
          </mc:Choice>
          <mc:Fallback xmlns="">
            <p:pic>
              <p:nvPicPr>
                <p:cNvPr id="2276" name="Ink 2275">
                  <a:extLst>
                    <a:ext uri="{FF2B5EF4-FFF2-40B4-BE49-F238E27FC236}">
                      <a16:creationId xmlns:a16="http://schemas.microsoft.com/office/drawing/2014/main" id="{E1E5FDE1-FB91-0B2B-1A1A-B4CE5B15132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52328" y="4682416"/>
                  <a:ext cx="4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78" name="Ink 2277">
                  <a:extLst>
                    <a:ext uri="{FF2B5EF4-FFF2-40B4-BE49-F238E27FC236}">
                      <a16:creationId xmlns:a16="http://schemas.microsoft.com/office/drawing/2014/main" id="{60A4E8AB-3BFA-2AE9-7990-8B9A92105E81}"/>
                    </a:ext>
                  </a:extLst>
                </p14:cNvPr>
                <p14:cNvContentPartPr/>
                <p14:nvPr/>
              </p14:nvContentPartPr>
              <p14:xfrm>
                <a:off x="8314688" y="4667656"/>
                <a:ext cx="103680" cy="15480"/>
              </p14:xfrm>
            </p:contentPart>
          </mc:Choice>
          <mc:Fallback xmlns="">
            <p:pic>
              <p:nvPicPr>
                <p:cNvPr id="2278" name="Ink 2277">
                  <a:extLst>
                    <a:ext uri="{FF2B5EF4-FFF2-40B4-BE49-F238E27FC236}">
                      <a16:creationId xmlns:a16="http://schemas.microsoft.com/office/drawing/2014/main" id="{60A4E8AB-3BFA-2AE9-7990-8B9A92105E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06048" y="4659016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79" name="Ink 2278">
                  <a:extLst>
                    <a:ext uri="{FF2B5EF4-FFF2-40B4-BE49-F238E27FC236}">
                      <a16:creationId xmlns:a16="http://schemas.microsoft.com/office/drawing/2014/main" id="{87B2E001-CB2E-5DDF-C5D6-1FCDA24EAD8F}"/>
                    </a:ext>
                  </a:extLst>
                </p14:cNvPr>
                <p14:cNvContentPartPr/>
                <p14:nvPr/>
              </p14:nvContentPartPr>
              <p14:xfrm>
                <a:off x="8493248" y="4597096"/>
                <a:ext cx="117360" cy="248400"/>
              </p14:xfrm>
            </p:contentPart>
          </mc:Choice>
          <mc:Fallback xmlns="">
            <p:pic>
              <p:nvPicPr>
                <p:cNvPr id="2279" name="Ink 2278">
                  <a:extLst>
                    <a:ext uri="{FF2B5EF4-FFF2-40B4-BE49-F238E27FC236}">
                      <a16:creationId xmlns:a16="http://schemas.microsoft.com/office/drawing/2014/main" id="{87B2E001-CB2E-5DDF-C5D6-1FCDA24EAD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84248" y="4588456"/>
                  <a:ext cx="135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80" name="Ink 2279">
                  <a:extLst>
                    <a:ext uri="{FF2B5EF4-FFF2-40B4-BE49-F238E27FC236}">
                      <a16:creationId xmlns:a16="http://schemas.microsoft.com/office/drawing/2014/main" id="{E1FC219F-A3E8-CF45-71A0-CAE700AF6826}"/>
                    </a:ext>
                  </a:extLst>
                </p14:cNvPr>
                <p14:cNvContentPartPr/>
                <p14:nvPr/>
              </p14:nvContentPartPr>
              <p14:xfrm>
                <a:off x="8639408" y="4700056"/>
                <a:ext cx="360" cy="160560"/>
              </p14:xfrm>
            </p:contentPart>
          </mc:Choice>
          <mc:Fallback xmlns="">
            <p:pic>
              <p:nvPicPr>
                <p:cNvPr id="2280" name="Ink 2279">
                  <a:extLst>
                    <a:ext uri="{FF2B5EF4-FFF2-40B4-BE49-F238E27FC236}">
                      <a16:creationId xmlns:a16="http://schemas.microsoft.com/office/drawing/2014/main" id="{E1FC219F-A3E8-CF45-71A0-CAE700AF682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30408" y="4691056"/>
                  <a:ext cx="18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81" name="Ink 2280">
                  <a:extLst>
                    <a:ext uri="{FF2B5EF4-FFF2-40B4-BE49-F238E27FC236}">
                      <a16:creationId xmlns:a16="http://schemas.microsoft.com/office/drawing/2014/main" id="{1C0A8F68-6836-43A4-7AC4-0D4CBCCFB3AC}"/>
                    </a:ext>
                  </a:extLst>
                </p14:cNvPr>
                <p14:cNvContentPartPr/>
                <p14:nvPr/>
              </p14:nvContentPartPr>
              <p14:xfrm>
                <a:off x="7787288" y="4366696"/>
                <a:ext cx="137520" cy="596160"/>
              </p14:xfrm>
            </p:contentPart>
          </mc:Choice>
          <mc:Fallback xmlns="">
            <p:pic>
              <p:nvPicPr>
                <p:cNvPr id="2281" name="Ink 2280">
                  <a:extLst>
                    <a:ext uri="{FF2B5EF4-FFF2-40B4-BE49-F238E27FC236}">
                      <a16:creationId xmlns:a16="http://schemas.microsoft.com/office/drawing/2014/main" id="{1C0A8F68-6836-43A4-7AC4-0D4CBCCFB3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78288" y="4357696"/>
                  <a:ext cx="1551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82" name="Ink 2281">
                  <a:extLst>
                    <a:ext uri="{FF2B5EF4-FFF2-40B4-BE49-F238E27FC236}">
                      <a16:creationId xmlns:a16="http://schemas.microsoft.com/office/drawing/2014/main" id="{3C2AC9AA-BEA4-54F7-3A9B-CB65610989AB}"/>
                    </a:ext>
                  </a:extLst>
                </p14:cNvPr>
                <p14:cNvContentPartPr/>
                <p14:nvPr/>
              </p14:nvContentPartPr>
              <p14:xfrm>
                <a:off x="8656328" y="4446976"/>
                <a:ext cx="105840" cy="294480"/>
              </p14:xfrm>
            </p:contentPart>
          </mc:Choice>
          <mc:Fallback xmlns="">
            <p:pic>
              <p:nvPicPr>
                <p:cNvPr id="2282" name="Ink 2281">
                  <a:extLst>
                    <a:ext uri="{FF2B5EF4-FFF2-40B4-BE49-F238E27FC236}">
                      <a16:creationId xmlns:a16="http://schemas.microsoft.com/office/drawing/2014/main" id="{3C2AC9AA-BEA4-54F7-3A9B-CB65610989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7688" y="4437976"/>
                  <a:ext cx="123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1CECFCF3-6F53-6244-92F6-E2F59CFEFE09}"/>
                    </a:ext>
                  </a:extLst>
                </p14:cNvPr>
                <p14:cNvContentPartPr/>
                <p14:nvPr/>
              </p14:nvContentPartPr>
              <p14:xfrm>
                <a:off x="8742008" y="4298296"/>
                <a:ext cx="142200" cy="11628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1CECFCF3-6F53-6244-92F6-E2F59CFEFE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33368" y="4289656"/>
                  <a:ext cx="159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84" name="Ink 2283">
                  <a:extLst>
                    <a:ext uri="{FF2B5EF4-FFF2-40B4-BE49-F238E27FC236}">
                      <a16:creationId xmlns:a16="http://schemas.microsoft.com/office/drawing/2014/main" id="{A3F3A572-937E-B4B0-DA0C-FD83667C1268}"/>
                    </a:ext>
                  </a:extLst>
                </p14:cNvPr>
                <p14:cNvContentPartPr/>
                <p14:nvPr/>
              </p14:nvContentPartPr>
              <p14:xfrm>
                <a:off x="8929928" y="4606816"/>
                <a:ext cx="171720" cy="33480"/>
              </p14:xfrm>
            </p:contentPart>
          </mc:Choice>
          <mc:Fallback xmlns="">
            <p:pic>
              <p:nvPicPr>
                <p:cNvPr id="2284" name="Ink 2283">
                  <a:extLst>
                    <a:ext uri="{FF2B5EF4-FFF2-40B4-BE49-F238E27FC236}">
                      <a16:creationId xmlns:a16="http://schemas.microsoft.com/office/drawing/2014/main" id="{A3F3A572-937E-B4B0-DA0C-FD83667C12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21288" y="4598176"/>
                  <a:ext cx="189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85" name="Ink 2284">
                  <a:extLst>
                    <a:ext uri="{FF2B5EF4-FFF2-40B4-BE49-F238E27FC236}">
                      <a16:creationId xmlns:a16="http://schemas.microsoft.com/office/drawing/2014/main" id="{AFE89329-7C93-EA8F-1340-4974D8AAA06A}"/>
                    </a:ext>
                  </a:extLst>
                </p14:cNvPr>
                <p14:cNvContentPartPr/>
                <p14:nvPr/>
              </p14:nvContentPartPr>
              <p14:xfrm>
                <a:off x="8981408" y="4512136"/>
                <a:ext cx="18000" cy="212400"/>
              </p14:xfrm>
            </p:contentPart>
          </mc:Choice>
          <mc:Fallback xmlns="">
            <p:pic>
              <p:nvPicPr>
                <p:cNvPr id="2285" name="Ink 2284">
                  <a:extLst>
                    <a:ext uri="{FF2B5EF4-FFF2-40B4-BE49-F238E27FC236}">
                      <a16:creationId xmlns:a16="http://schemas.microsoft.com/office/drawing/2014/main" id="{AFE89329-7C93-EA8F-1340-4974D8AAA0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72408" y="4503136"/>
                  <a:ext cx="35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87" name="Ink 2286">
                  <a:extLst>
                    <a:ext uri="{FF2B5EF4-FFF2-40B4-BE49-F238E27FC236}">
                      <a16:creationId xmlns:a16="http://schemas.microsoft.com/office/drawing/2014/main" id="{9AAE852D-701E-702A-E6A9-1B0223F535BE}"/>
                    </a:ext>
                  </a:extLst>
                </p14:cNvPr>
                <p14:cNvContentPartPr/>
                <p14:nvPr/>
              </p14:nvContentPartPr>
              <p14:xfrm>
                <a:off x="9246368" y="4500976"/>
                <a:ext cx="156600" cy="197640"/>
              </p14:xfrm>
            </p:contentPart>
          </mc:Choice>
          <mc:Fallback xmlns="">
            <p:pic>
              <p:nvPicPr>
                <p:cNvPr id="2287" name="Ink 2286">
                  <a:extLst>
                    <a:ext uri="{FF2B5EF4-FFF2-40B4-BE49-F238E27FC236}">
                      <a16:creationId xmlns:a16="http://schemas.microsoft.com/office/drawing/2014/main" id="{9AAE852D-701E-702A-E6A9-1B0223F535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37368" y="4492336"/>
                  <a:ext cx="174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88" name="Ink 2287">
                  <a:extLst>
                    <a:ext uri="{FF2B5EF4-FFF2-40B4-BE49-F238E27FC236}">
                      <a16:creationId xmlns:a16="http://schemas.microsoft.com/office/drawing/2014/main" id="{DF3A8C0C-272B-8F7B-1CC4-087140341223}"/>
                    </a:ext>
                  </a:extLst>
                </p14:cNvPr>
                <p14:cNvContentPartPr/>
                <p14:nvPr/>
              </p14:nvContentPartPr>
              <p14:xfrm>
                <a:off x="9417008" y="4624816"/>
                <a:ext cx="163080" cy="139680"/>
              </p14:xfrm>
            </p:contentPart>
          </mc:Choice>
          <mc:Fallback xmlns="">
            <p:pic>
              <p:nvPicPr>
                <p:cNvPr id="2288" name="Ink 2287">
                  <a:extLst>
                    <a:ext uri="{FF2B5EF4-FFF2-40B4-BE49-F238E27FC236}">
                      <a16:creationId xmlns:a16="http://schemas.microsoft.com/office/drawing/2014/main" id="{DF3A8C0C-272B-8F7B-1CC4-0871403412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08368" y="4615816"/>
                  <a:ext cx="180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89" name="Ink 2288">
                  <a:extLst>
                    <a:ext uri="{FF2B5EF4-FFF2-40B4-BE49-F238E27FC236}">
                      <a16:creationId xmlns:a16="http://schemas.microsoft.com/office/drawing/2014/main" id="{3F103B9F-0A81-AB46-9AF2-0C7476AE131A}"/>
                    </a:ext>
                  </a:extLst>
                </p14:cNvPr>
                <p14:cNvContentPartPr/>
                <p14:nvPr/>
              </p14:nvContentPartPr>
              <p14:xfrm>
                <a:off x="9604928" y="4563616"/>
                <a:ext cx="149040" cy="17280"/>
              </p14:xfrm>
            </p:contentPart>
          </mc:Choice>
          <mc:Fallback xmlns="">
            <p:pic>
              <p:nvPicPr>
                <p:cNvPr id="2289" name="Ink 2288">
                  <a:extLst>
                    <a:ext uri="{FF2B5EF4-FFF2-40B4-BE49-F238E27FC236}">
                      <a16:creationId xmlns:a16="http://schemas.microsoft.com/office/drawing/2014/main" id="{3F103B9F-0A81-AB46-9AF2-0C7476AE131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96288" y="4554616"/>
                  <a:ext cx="166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0" name="Ink 2289">
                  <a:extLst>
                    <a:ext uri="{FF2B5EF4-FFF2-40B4-BE49-F238E27FC236}">
                      <a16:creationId xmlns:a16="http://schemas.microsoft.com/office/drawing/2014/main" id="{4CE13166-65F0-D786-97FF-017E7EB5149E}"/>
                    </a:ext>
                  </a:extLst>
                </p14:cNvPr>
                <p14:cNvContentPartPr/>
                <p14:nvPr/>
              </p14:nvContentPartPr>
              <p14:xfrm>
                <a:off x="9851528" y="4469296"/>
                <a:ext cx="154800" cy="257040"/>
              </p14:xfrm>
            </p:contentPart>
          </mc:Choice>
          <mc:Fallback xmlns="">
            <p:pic>
              <p:nvPicPr>
                <p:cNvPr id="2290" name="Ink 2289">
                  <a:extLst>
                    <a:ext uri="{FF2B5EF4-FFF2-40B4-BE49-F238E27FC236}">
                      <a16:creationId xmlns:a16="http://schemas.microsoft.com/office/drawing/2014/main" id="{4CE13166-65F0-D786-97FF-017E7EB514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42888" y="4460656"/>
                  <a:ext cx="172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1" name="Ink 2290">
                  <a:extLst>
                    <a:ext uri="{FF2B5EF4-FFF2-40B4-BE49-F238E27FC236}">
                      <a16:creationId xmlns:a16="http://schemas.microsoft.com/office/drawing/2014/main" id="{89EC44BA-B714-16DF-0BF8-687A08E82075}"/>
                    </a:ext>
                  </a:extLst>
                </p14:cNvPr>
                <p14:cNvContentPartPr/>
                <p14:nvPr/>
              </p14:nvContentPartPr>
              <p14:xfrm>
                <a:off x="10032248" y="4574056"/>
                <a:ext cx="121320" cy="125640"/>
              </p14:xfrm>
            </p:contentPart>
          </mc:Choice>
          <mc:Fallback xmlns="">
            <p:pic>
              <p:nvPicPr>
                <p:cNvPr id="2291" name="Ink 2290">
                  <a:extLst>
                    <a:ext uri="{FF2B5EF4-FFF2-40B4-BE49-F238E27FC236}">
                      <a16:creationId xmlns:a16="http://schemas.microsoft.com/office/drawing/2014/main" id="{89EC44BA-B714-16DF-0BF8-687A08E8207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3608" y="4565056"/>
                  <a:ext cx="138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92" name="Ink 2291">
                  <a:extLst>
                    <a:ext uri="{FF2B5EF4-FFF2-40B4-BE49-F238E27FC236}">
                      <a16:creationId xmlns:a16="http://schemas.microsoft.com/office/drawing/2014/main" id="{F956AF02-AA7B-E1BC-A7C1-6A668710DDF2}"/>
                    </a:ext>
                  </a:extLst>
                </p14:cNvPr>
                <p14:cNvContentPartPr/>
                <p14:nvPr/>
              </p14:nvContentPartPr>
              <p14:xfrm>
                <a:off x="9252848" y="4391896"/>
                <a:ext cx="96120" cy="337320"/>
              </p14:xfrm>
            </p:contentPart>
          </mc:Choice>
          <mc:Fallback xmlns="">
            <p:pic>
              <p:nvPicPr>
                <p:cNvPr id="2292" name="Ink 2291">
                  <a:extLst>
                    <a:ext uri="{FF2B5EF4-FFF2-40B4-BE49-F238E27FC236}">
                      <a16:creationId xmlns:a16="http://schemas.microsoft.com/office/drawing/2014/main" id="{F956AF02-AA7B-E1BC-A7C1-6A668710DDF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44208" y="4382896"/>
                  <a:ext cx="113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3" name="Ink 2292">
                  <a:extLst>
                    <a:ext uri="{FF2B5EF4-FFF2-40B4-BE49-F238E27FC236}">
                      <a16:creationId xmlns:a16="http://schemas.microsoft.com/office/drawing/2014/main" id="{19A28AC1-C38C-B8DE-1184-14C50CB23831}"/>
                    </a:ext>
                  </a:extLst>
                </p14:cNvPr>
                <p14:cNvContentPartPr/>
                <p14:nvPr/>
              </p14:nvContentPartPr>
              <p14:xfrm>
                <a:off x="10109288" y="4360576"/>
                <a:ext cx="115200" cy="339840"/>
              </p14:xfrm>
            </p:contentPart>
          </mc:Choice>
          <mc:Fallback xmlns="">
            <p:pic>
              <p:nvPicPr>
                <p:cNvPr id="2293" name="Ink 2292">
                  <a:extLst>
                    <a:ext uri="{FF2B5EF4-FFF2-40B4-BE49-F238E27FC236}">
                      <a16:creationId xmlns:a16="http://schemas.microsoft.com/office/drawing/2014/main" id="{19A28AC1-C38C-B8DE-1184-14C50CB238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00648" y="4351936"/>
                  <a:ext cx="1328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94" name="Ink 2293">
                  <a:extLst>
                    <a:ext uri="{FF2B5EF4-FFF2-40B4-BE49-F238E27FC236}">
                      <a16:creationId xmlns:a16="http://schemas.microsoft.com/office/drawing/2014/main" id="{209B26D2-7428-5BF8-D2BA-F4F371DA01D4}"/>
                    </a:ext>
                  </a:extLst>
                </p14:cNvPr>
                <p14:cNvContentPartPr/>
                <p14:nvPr/>
              </p14:nvContentPartPr>
              <p14:xfrm>
                <a:off x="10211888" y="4257616"/>
                <a:ext cx="161280" cy="122400"/>
              </p14:xfrm>
            </p:contentPart>
          </mc:Choice>
          <mc:Fallback xmlns="">
            <p:pic>
              <p:nvPicPr>
                <p:cNvPr id="2294" name="Ink 2293">
                  <a:extLst>
                    <a:ext uri="{FF2B5EF4-FFF2-40B4-BE49-F238E27FC236}">
                      <a16:creationId xmlns:a16="http://schemas.microsoft.com/office/drawing/2014/main" id="{209B26D2-7428-5BF8-D2BA-F4F371DA01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03248" y="4248976"/>
                  <a:ext cx="178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5" name="Ink 2294">
                  <a:extLst>
                    <a:ext uri="{FF2B5EF4-FFF2-40B4-BE49-F238E27FC236}">
                      <a16:creationId xmlns:a16="http://schemas.microsoft.com/office/drawing/2014/main" id="{D87680D2-D8D4-DDA6-E677-74C84E244771}"/>
                    </a:ext>
                  </a:extLst>
                </p14:cNvPr>
                <p14:cNvContentPartPr/>
                <p14:nvPr/>
              </p14:nvContentPartPr>
              <p14:xfrm>
                <a:off x="10356968" y="4488016"/>
                <a:ext cx="135000" cy="7200"/>
              </p14:xfrm>
            </p:contentPart>
          </mc:Choice>
          <mc:Fallback xmlns="">
            <p:pic>
              <p:nvPicPr>
                <p:cNvPr id="2295" name="Ink 2294">
                  <a:extLst>
                    <a:ext uri="{FF2B5EF4-FFF2-40B4-BE49-F238E27FC236}">
                      <a16:creationId xmlns:a16="http://schemas.microsoft.com/office/drawing/2014/main" id="{D87680D2-D8D4-DDA6-E677-74C84E24477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48328" y="4479376"/>
                  <a:ext cx="152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96" name="Ink 2295">
                  <a:extLst>
                    <a:ext uri="{FF2B5EF4-FFF2-40B4-BE49-F238E27FC236}">
                      <a16:creationId xmlns:a16="http://schemas.microsoft.com/office/drawing/2014/main" id="{DD9C1E05-0666-945F-6017-8FD8D036C282}"/>
                    </a:ext>
                  </a:extLst>
                </p14:cNvPr>
                <p14:cNvContentPartPr/>
                <p14:nvPr/>
              </p14:nvContentPartPr>
              <p14:xfrm>
                <a:off x="10417088" y="4418176"/>
                <a:ext cx="18360" cy="183600"/>
              </p14:xfrm>
            </p:contentPart>
          </mc:Choice>
          <mc:Fallback xmlns="">
            <p:pic>
              <p:nvPicPr>
                <p:cNvPr id="2296" name="Ink 2295">
                  <a:extLst>
                    <a:ext uri="{FF2B5EF4-FFF2-40B4-BE49-F238E27FC236}">
                      <a16:creationId xmlns:a16="http://schemas.microsoft.com/office/drawing/2014/main" id="{DD9C1E05-0666-945F-6017-8FD8D036C2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8448" y="4409176"/>
                  <a:ext cx="36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97" name="Ink 2296">
                  <a:extLst>
                    <a:ext uri="{FF2B5EF4-FFF2-40B4-BE49-F238E27FC236}">
                      <a16:creationId xmlns:a16="http://schemas.microsoft.com/office/drawing/2014/main" id="{85907320-6298-B631-D37B-06AD1B714485}"/>
                    </a:ext>
                  </a:extLst>
                </p14:cNvPr>
                <p14:cNvContentPartPr/>
                <p14:nvPr/>
              </p14:nvContentPartPr>
              <p14:xfrm>
                <a:off x="10647848" y="4512136"/>
                <a:ext cx="28800" cy="360"/>
              </p14:xfrm>
            </p:contentPart>
          </mc:Choice>
          <mc:Fallback xmlns="">
            <p:pic>
              <p:nvPicPr>
                <p:cNvPr id="2297" name="Ink 2296">
                  <a:extLst>
                    <a:ext uri="{FF2B5EF4-FFF2-40B4-BE49-F238E27FC236}">
                      <a16:creationId xmlns:a16="http://schemas.microsoft.com/office/drawing/2014/main" id="{85907320-6298-B631-D37B-06AD1B7144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38848" y="4503136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98" name="Ink 2297">
                  <a:extLst>
                    <a:ext uri="{FF2B5EF4-FFF2-40B4-BE49-F238E27FC236}">
                      <a16:creationId xmlns:a16="http://schemas.microsoft.com/office/drawing/2014/main" id="{85A08FED-11CB-3685-5286-44BBCAC56595}"/>
                    </a:ext>
                  </a:extLst>
                </p14:cNvPr>
                <p14:cNvContentPartPr/>
                <p14:nvPr/>
              </p14:nvContentPartPr>
              <p14:xfrm>
                <a:off x="10810208" y="4436896"/>
                <a:ext cx="176400" cy="32760"/>
              </p14:xfrm>
            </p:contentPart>
          </mc:Choice>
          <mc:Fallback xmlns="">
            <p:pic>
              <p:nvPicPr>
                <p:cNvPr id="2298" name="Ink 2297">
                  <a:extLst>
                    <a:ext uri="{FF2B5EF4-FFF2-40B4-BE49-F238E27FC236}">
                      <a16:creationId xmlns:a16="http://schemas.microsoft.com/office/drawing/2014/main" id="{85A08FED-11CB-3685-5286-44BBCAC565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01208" y="4428256"/>
                  <a:ext cx="194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99" name="Ink 2298">
                  <a:extLst>
                    <a:ext uri="{FF2B5EF4-FFF2-40B4-BE49-F238E27FC236}">
                      <a16:creationId xmlns:a16="http://schemas.microsoft.com/office/drawing/2014/main" id="{6E8DF088-E813-AD8D-3390-B02AAFB3C791}"/>
                    </a:ext>
                  </a:extLst>
                </p14:cNvPr>
                <p14:cNvContentPartPr/>
                <p14:nvPr/>
              </p14:nvContentPartPr>
              <p14:xfrm>
                <a:off x="11083448" y="4429696"/>
                <a:ext cx="14400" cy="5760"/>
              </p14:xfrm>
            </p:contentPart>
          </mc:Choice>
          <mc:Fallback xmlns="">
            <p:pic>
              <p:nvPicPr>
                <p:cNvPr id="2299" name="Ink 2298">
                  <a:extLst>
                    <a:ext uri="{FF2B5EF4-FFF2-40B4-BE49-F238E27FC236}">
                      <a16:creationId xmlns:a16="http://schemas.microsoft.com/office/drawing/2014/main" id="{6E8DF088-E813-AD8D-3390-B02AAFB3C79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74448" y="4421056"/>
                  <a:ext cx="32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01" name="Ink 2300">
                  <a:extLst>
                    <a:ext uri="{FF2B5EF4-FFF2-40B4-BE49-F238E27FC236}">
                      <a16:creationId xmlns:a16="http://schemas.microsoft.com/office/drawing/2014/main" id="{E6D8118B-DAA2-62E4-38DE-230CC266E988}"/>
                    </a:ext>
                  </a:extLst>
                </p14:cNvPr>
                <p14:cNvContentPartPr/>
                <p14:nvPr/>
              </p14:nvContentPartPr>
              <p14:xfrm>
                <a:off x="9408728" y="5155096"/>
                <a:ext cx="262800" cy="49320"/>
              </p14:xfrm>
            </p:contentPart>
          </mc:Choice>
          <mc:Fallback xmlns="">
            <p:pic>
              <p:nvPicPr>
                <p:cNvPr id="2301" name="Ink 2300">
                  <a:extLst>
                    <a:ext uri="{FF2B5EF4-FFF2-40B4-BE49-F238E27FC236}">
                      <a16:creationId xmlns:a16="http://schemas.microsoft.com/office/drawing/2014/main" id="{E6D8118B-DAA2-62E4-38DE-230CC266E98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99728" y="5146096"/>
                  <a:ext cx="280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02" name="Ink 2301">
                  <a:extLst>
                    <a:ext uri="{FF2B5EF4-FFF2-40B4-BE49-F238E27FC236}">
                      <a16:creationId xmlns:a16="http://schemas.microsoft.com/office/drawing/2014/main" id="{B5A1C919-8EC8-B583-FDB9-3D36B456DEB1}"/>
                    </a:ext>
                  </a:extLst>
                </p14:cNvPr>
                <p14:cNvContentPartPr/>
                <p14:nvPr/>
              </p14:nvContentPartPr>
              <p14:xfrm>
                <a:off x="9570008" y="5101456"/>
                <a:ext cx="18360" cy="185040"/>
              </p14:xfrm>
            </p:contentPart>
          </mc:Choice>
          <mc:Fallback xmlns="">
            <p:pic>
              <p:nvPicPr>
                <p:cNvPr id="2302" name="Ink 2301">
                  <a:extLst>
                    <a:ext uri="{FF2B5EF4-FFF2-40B4-BE49-F238E27FC236}">
                      <a16:creationId xmlns:a16="http://schemas.microsoft.com/office/drawing/2014/main" id="{B5A1C919-8EC8-B583-FDB9-3D36B456DEB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61368" y="5092816"/>
                  <a:ext cx="3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03" name="Ink 2302">
                  <a:extLst>
                    <a:ext uri="{FF2B5EF4-FFF2-40B4-BE49-F238E27FC236}">
                      <a16:creationId xmlns:a16="http://schemas.microsoft.com/office/drawing/2014/main" id="{C6D2E73D-8222-A262-9BB9-3BED837A4DC0}"/>
                    </a:ext>
                  </a:extLst>
                </p14:cNvPr>
                <p14:cNvContentPartPr/>
                <p14:nvPr/>
              </p14:nvContentPartPr>
              <p14:xfrm>
                <a:off x="10023968" y="5111176"/>
                <a:ext cx="145080" cy="173160"/>
              </p14:xfrm>
            </p:contentPart>
          </mc:Choice>
          <mc:Fallback xmlns="">
            <p:pic>
              <p:nvPicPr>
                <p:cNvPr id="2303" name="Ink 2302">
                  <a:extLst>
                    <a:ext uri="{FF2B5EF4-FFF2-40B4-BE49-F238E27FC236}">
                      <a16:creationId xmlns:a16="http://schemas.microsoft.com/office/drawing/2014/main" id="{C6D2E73D-8222-A262-9BB9-3BED837A4DC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15328" y="5102176"/>
                  <a:ext cx="162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04" name="Ink 2303">
                  <a:extLst>
                    <a:ext uri="{FF2B5EF4-FFF2-40B4-BE49-F238E27FC236}">
                      <a16:creationId xmlns:a16="http://schemas.microsoft.com/office/drawing/2014/main" id="{473E26FD-52F0-7957-68CE-4B8A9F7E358D}"/>
                    </a:ext>
                  </a:extLst>
                </p14:cNvPr>
                <p14:cNvContentPartPr/>
                <p14:nvPr/>
              </p14:nvContentPartPr>
              <p14:xfrm>
                <a:off x="10246088" y="5186056"/>
                <a:ext cx="123840" cy="131760"/>
              </p14:xfrm>
            </p:contentPart>
          </mc:Choice>
          <mc:Fallback xmlns="">
            <p:pic>
              <p:nvPicPr>
                <p:cNvPr id="2304" name="Ink 2303">
                  <a:extLst>
                    <a:ext uri="{FF2B5EF4-FFF2-40B4-BE49-F238E27FC236}">
                      <a16:creationId xmlns:a16="http://schemas.microsoft.com/office/drawing/2014/main" id="{473E26FD-52F0-7957-68CE-4B8A9F7E358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37448" y="5177416"/>
                  <a:ext cx="141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05" name="Ink 2304">
                  <a:extLst>
                    <a:ext uri="{FF2B5EF4-FFF2-40B4-BE49-F238E27FC236}">
                      <a16:creationId xmlns:a16="http://schemas.microsoft.com/office/drawing/2014/main" id="{EA6DAAB4-9147-0BA2-7A2B-D000F067149B}"/>
                    </a:ext>
                  </a:extLst>
                </p14:cNvPr>
                <p14:cNvContentPartPr/>
                <p14:nvPr/>
              </p14:nvContentPartPr>
              <p14:xfrm>
                <a:off x="10494128" y="5152576"/>
                <a:ext cx="104040" cy="9360"/>
              </p14:xfrm>
            </p:contentPart>
          </mc:Choice>
          <mc:Fallback xmlns="">
            <p:pic>
              <p:nvPicPr>
                <p:cNvPr id="2305" name="Ink 2304">
                  <a:extLst>
                    <a:ext uri="{FF2B5EF4-FFF2-40B4-BE49-F238E27FC236}">
                      <a16:creationId xmlns:a16="http://schemas.microsoft.com/office/drawing/2014/main" id="{EA6DAAB4-9147-0BA2-7A2B-D000F06714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85128" y="5143576"/>
                  <a:ext cx="121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06" name="Ink 2305">
                  <a:extLst>
                    <a:ext uri="{FF2B5EF4-FFF2-40B4-BE49-F238E27FC236}">
                      <a16:creationId xmlns:a16="http://schemas.microsoft.com/office/drawing/2014/main" id="{4CE0822C-C2D2-9D50-FB51-C965D60C55CE}"/>
                    </a:ext>
                  </a:extLst>
                </p14:cNvPr>
                <p14:cNvContentPartPr/>
                <p14:nvPr/>
              </p14:nvContentPartPr>
              <p14:xfrm>
                <a:off x="10707248" y="5033416"/>
                <a:ext cx="187560" cy="270720"/>
              </p14:xfrm>
            </p:contentPart>
          </mc:Choice>
          <mc:Fallback xmlns="">
            <p:pic>
              <p:nvPicPr>
                <p:cNvPr id="2306" name="Ink 2305">
                  <a:extLst>
                    <a:ext uri="{FF2B5EF4-FFF2-40B4-BE49-F238E27FC236}">
                      <a16:creationId xmlns:a16="http://schemas.microsoft.com/office/drawing/2014/main" id="{4CE0822C-C2D2-9D50-FB51-C965D60C55C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98608" y="5024416"/>
                  <a:ext cx="205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07" name="Ink 2306">
                  <a:extLst>
                    <a:ext uri="{FF2B5EF4-FFF2-40B4-BE49-F238E27FC236}">
                      <a16:creationId xmlns:a16="http://schemas.microsoft.com/office/drawing/2014/main" id="{1B23B025-39FA-5EA2-C48B-51451E973528}"/>
                    </a:ext>
                  </a:extLst>
                </p14:cNvPr>
                <p14:cNvContentPartPr/>
                <p14:nvPr/>
              </p14:nvContentPartPr>
              <p14:xfrm>
                <a:off x="10929728" y="5195776"/>
                <a:ext cx="122040" cy="126720"/>
              </p14:xfrm>
            </p:contentPart>
          </mc:Choice>
          <mc:Fallback xmlns="">
            <p:pic>
              <p:nvPicPr>
                <p:cNvPr id="2307" name="Ink 2306">
                  <a:extLst>
                    <a:ext uri="{FF2B5EF4-FFF2-40B4-BE49-F238E27FC236}">
                      <a16:creationId xmlns:a16="http://schemas.microsoft.com/office/drawing/2014/main" id="{1B23B025-39FA-5EA2-C48B-51451E9735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20728" y="5187136"/>
                  <a:ext cx="139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10" name="Ink 2309">
                  <a:extLst>
                    <a:ext uri="{FF2B5EF4-FFF2-40B4-BE49-F238E27FC236}">
                      <a16:creationId xmlns:a16="http://schemas.microsoft.com/office/drawing/2014/main" id="{EF1B0AD7-4757-5CD7-804F-6557A56EEE36}"/>
                    </a:ext>
                  </a:extLst>
                </p14:cNvPr>
                <p14:cNvContentPartPr/>
                <p14:nvPr/>
              </p14:nvContentPartPr>
              <p14:xfrm>
                <a:off x="9938288" y="4964656"/>
                <a:ext cx="128520" cy="395640"/>
              </p14:xfrm>
            </p:contentPart>
          </mc:Choice>
          <mc:Fallback xmlns="">
            <p:pic>
              <p:nvPicPr>
                <p:cNvPr id="2310" name="Ink 2309">
                  <a:extLst>
                    <a:ext uri="{FF2B5EF4-FFF2-40B4-BE49-F238E27FC236}">
                      <a16:creationId xmlns:a16="http://schemas.microsoft.com/office/drawing/2014/main" id="{EF1B0AD7-4757-5CD7-804F-6557A56EEE3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29648" y="4955656"/>
                  <a:ext cx="1461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11" name="Ink 2310">
                  <a:extLst>
                    <a:ext uri="{FF2B5EF4-FFF2-40B4-BE49-F238E27FC236}">
                      <a16:creationId xmlns:a16="http://schemas.microsoft.com/office/drawing/2014/main" id="{9176ACD0-AE3D-BA40-932D-1820602CCF4A}"/>
                    </a:ext>
                  </a:extLst>
                </p14:cNvPr>
                <p14:cNvContentPartPr/>
                <p14:nvPr/>
              </p14:nvContentPartPr>
              <p14:xfrm>
                <a:off x="10981208" y="4887976"/>
                <a:ext cx="196560" cy="462960"/>
              </p14:xfrm>
            </p:contentPart>
          </mc:Choice>
          <mc:Fallback xmlns="">
            <p:pic>
              <p:nvPicPr>
                <p:cNvPr id="2311" name="Ink 2310">
                  <a:extLst>
                    <a:ext uri="{FF2B5EF4-FFF2-40B4-BE49-F238E27FC236}">
                      <a16:creationId xmlns:a16="http://schemas.microsoft.com/office/drawing/2014/main" id="{9176ACD0-AE3D-BA40-932D-1820602CCF4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972208" y="4878976"/>
                  <a:ext cx="214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13" name="Ink 2312">
                  <a:extLst>
                    <a:ext uri="{FF2B5EF4-FFF2-40B4-BE49-F238E27FC236}">
                      <a16:creationId xmlns:a16="http://schemas.microsoft.com/office/drawing/2014/main" id="{85D506A7-D380-16C8-7BA5-BB7657097B32}"/>
                    </a:ext>
                  </a:extLst>
                </p14:cNvPr>
                <p14:cNvContentPartPr/>
                <p14:nvPr/>
              </p14:nvContentPartPr>
              <p14:xfrm>
                <a:off x="11151848" y="4765576"/>
                <a:ext cx="269280" cy="144360"/>
              </p14:xfrm>
            </p:contentPart>
          </mc:Choice>
          <mc:Fallback xmlns="">
            <p:pic>
              <p:nvPicPr>
                <p:cNvPr id="2313" name="Ink 2312">
                  <a:extLst>
                    <a:ext uri="{FF2B5EF4-FFF2-40B4-BE49-F238E27FC236}">
                      <a16:creationId xmlns:a16="http://schemas.microsoft.com/office/drawing/2014/main" id="{85D506A7-D380-16C8-7BA5-BB7657097B3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43208" y="4756936"/>
                  <a:ext cx="286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15" name="Ink 2314">
                  <a:extLst>
                    <a:ext uri="{FF2B5EF4-FFF2-40B4-BE49-F238E27FC236}">
                      <a16:creationId xmlns:a16="http://schemas.microsoft.com/office/drawing/2014/main" id="{FA2A9D67-1A81-36EA-910E-4A17C0CDCDA2}"/>
                    </a:ext>
                  </a:extLst>
                </p14:cNvPr>
                <p14:cNvContentPartPr/>
                <p14:nvPr/>
              </p14:nvContentPartPr>
              <p14:xfrm>
                <a:off x="7537088" y="4032976"/>
                <a:ext cx="3819600" cy="231840"/>
              </p14:xfrm>
            </p:contentPart>
          </mc:Choice>
          <mc:Fallback xmlns="">
            <p:pic>
              <p:nvPicPr>
                <p:cNvPr id="2315" name="Ink 2314">
                  <a:extLst>
                    <a:ext uri="{FF2B5EF4-FFF2-40B4-BE49-F238E27FC236}">
                      <a16:creationId xmlns:a16="http://schemas.microsoft.com/office/drawing/2014/main" id="{FA2A9D67-1A81-36EA-910E-4A17C0CDCD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28088" y="4023976"/>
                  <a:ext cx="3837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17" name="Ink 2316">
                  <a:extLst>
                    <a:ext uri="{FF2B5EF4-FFF2-40B4-BE49-F238E27FC236}">
                      <a16:creationId xmlns:a16="http://schemas.microsoft.com/office/drawing/2014/main" id="{3F0584B2-9985-408A-2876-F0870BF5849D}"/>
                    </a:ext>
                  </a:extLst>
                </p14:cNvPr>
                <p14:cNvContentPartPr/>
                <p14:nvPr/>
              </p14:nvContentPartPr>
              <p14:xfrm>
                <a:off x="7460768" y="4264096"/>
                <a:ext cx="119520" cy="986040"/>
              </p14:xfrm>
            </p:contentPart>
          </mc:Choice>
          <mc:Fallback xmlns="">
            <p:pic>
              <p:nvPicPr>
                <p:cNvPr id="2317" name="Ink 2316">
                  <a:extLst>
                    <a:ext uri="{FF2B5EF4-FFF2-40B4-BE49-F238E27FC236}">
                      <a16:creationId xmlns:a16="http://schemas.microsoft.com/office/drawing/2014/main" id="{3F0584B2-9985-408A-2876-F0870BF5849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52128" y="4255096"/>
                  <a:ext cx="137160" cy="10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2" name="Group 2321">
            <a:extLst>
              <a:ext uri="{FF2B5EF4-FFF2-40B4-BE49-F238E27FC236}">
                <a16:creationId xmlns:a16="http://schemas.microsoft.com/office/drawing/2014/main" id="{DCD92767-4646-1C18-0D2C-D23406659BFF}"/>
              </a:ext>
            </a:extLst>
          </p:cNvPr>
          <p:cNvGrpSpPr/>
          <p:nvPr/>
        </p:nvGrpSpPr>
        <p:grpSpPr>
          <a:xfrm>
            <a:off x="6689288" y="6159856"/>
            <a:ext cx="372600" cy="326520"/>
            <a:chOff x="6689288" y="6159856"/>
            <a:chExt cx="3726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19" name="Ink 2318">
                  <a:extLst>
                    <a:ext uri="{FF2B5EF4-FFF2-40B4-BE49-F238E27FC236}">
                      <a16:creationId xmlns:a16="http://schemas.microsoft.com/office/drawing/2014/main" id="{796923F5-7B24-8F6E-BD0C-0D9C5DFF1E7A}"/>
                    </a:ext>
                  </a:extLst>
                </p14:cNvPr>
                <p14:cNvContentPartPr/>
                <p14:nvPr/>
              </p14:nvContentPartPr>
              <p14:xfrm>
                <a:off x="6836528" y="6159856"/>
                <a:ext cx="360" cy="270000"/>
              </p14:xfrm>
            </p:contentPart>
          </mc:Choice>
          <mc:Fallback xmlns="">
            <p:pic>
              <p:nvPicPr>
                <p:cNvPr id="2319" name="Ink 2318">
                  <a:extLst>
                    <a:ext uri="{FF2B5EF4-FFF2-40B4-BE49-F238E27FC236}">
                      <a16:creationId xmlns:a16="http://schemas.microsoft.com/office/drawing/2014/main" id="{796923F5-7B24-8F6E-BD0C-0D9C5DFF1E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7528" y="6150856"/>
                  <a:ext cx="18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20" name="Ink 2319">
                  <a:extLst>
                    <a:ext uri="{FF2B5EF4-FFF2-40B4-BE49-F238E27FC236}">
                      <a16:creationId xmlns:a16="http://schemas.microsoft.com/office/drawing/2014/main" id="{CBB39CD2-167B-E13A-544C-05C13D4267D1}"/>
                    </a:ext>
                  </a:extLst>
                </p14:cNvPr>
                <p14:cNvContentPartPr/>
                <p14:nvPr/>
              </p14:nvContentPartPr>
              <p14:xfrm>
                <a:off x="6689288" y="6309976"/>
                <a:ext cx="147240" cy="176400"/>
              </p14:xfrm>
            </p:contentPart>
          </mc:Choice>
          <mc:Fallback xmlns="">
            <p:pic>
              <p:nvPicPr>
                <p:cNvPr id="2320" name="Ink 2319">
                  <a:extLst>
                    <a:ext uri="{FF2B5EF4-FFF2-40B4-BE49-F238E27FC236}">
                      <a16:creationId xmlns:a16="http://schemas.microsoft.com/office/drawing/2014/main" id="{CBB39CD2-167B-E13A-544C-05C13D4267D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80648" y="6301336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21" name="Ink 2320">
                  <a:extLst>
                    <a:ext uri="{FF2B5EF4-FFF2-40B4-BE49-F238E27FC236}">
                      <a16:creationId xmlns:a16="http://schemas.microsoft.com/office/drawing/2014/main" id="{36AF901C-7201-A412-1279-5DDAA7071743}"/>
                    </a:ext>
                  </a:extLst>
                </p14:cNvPr>
                <p14:cNvContentPartPr/>
                <p14:nvPr/>
              </p14:nvContentPartPr>
              <p14:xfrm>
                <a:off x="6938768" y="6354976"/>
                <a:ext cx="123120" cy="122760"/>
              </p14:xfrm>
            </p:contentPart>
          </mc:Choice>
          <mc:Fallback xmlns="">
            <p:pic>
              <p:nvPicPr>
                <p:cNvPr id="2321" name="Ink 2320">
                  <a:extLst>
                    <a:ext uri="{FF2B5EF4-FFF2-40B4-BE49-F238E27FC236}">
                      <a16:creationId xmlns:a16="http://schemas.microsoft.com/office/drawing/2014/main" id="{36AF901C-7201-A412-1279-5DDAA707174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30128" y="6345976"/>
                  <a:ext cx="1407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5" name="Group 2324">
            <a:extLst>
              <a:ext uri="{FF2B5EF4-FFF2-40B4-BE49-F238E27FC236}">
                <a16:creationId xmlns:a16="http://schemas.microsoft.com/office/drawing/2014/main" id="{08257CFD-4552-77D5-71C2-35CD87A8182F}"/>
              </a:ext>
            </a:extLst>
          </p:cNvPr>
          <p:cNvGrpSpPr/>
          <p:nvPr/>
        </p:nvGrpSpPr>
        <p:grpSpPr>
          <a:xfrm>
            <a:off x="7268528" y="6301336"/>
            <a:ext cx="199440" cy="90720"/>
            <a:chOff x="7268528" y="6301336"/>
            <a:chExt cx="199440" cy="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23" name="Ink 2322">
                  <a:extLst>
                    <a:ext uri="{FF2B5EF4-FFF2-40B4-BE49-F238E27FC236}">
                      <a16:creationId xmlns:a16="http://schemas.microsoft.com/office/drawing/2014/main" id="{E0933AD6-7A7F-4189-7034-3E0D8766BC3A}"/>
                    </a:ext>
                  </a:extLst>
                </p14:cNvPr>
                <p14:cNvContentPartPr/>
                <p14:nvPr/>
              </p14:nvContentPartPr>
              <p14:xfrm>
                <a:off x="7320008" y="6301336"/>
                <a:ext cx="147960" cy="21960"/>
              </p14:xfrm>
            </p:contentPart>
          </mc:Choice>
          <mc:Fallback xmlns="">
            <p:pic>
              <p:nvPicPr>
                <p:cNvPr id="2323" name="Ink 2322">
                  <a:extLst>
                    <a:ext uri="{FF2B5EF4-FFF2-40B4-BE49-F238E27FC236}">
                      <a16:creationId xmlns:a16="http://schemas.microsoft.com/office/drawing/2014/main" id="{E0933AD6-7A7F-4189-7034-3E0D8766BC3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11368" y="6292336"/>
                  <a:ext cx="165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24" name="Ink 2323">
                  <a:extLst>
                    <a:ext uri="{FF2B5EF4-FFF2-40B4-BE49-F238E27FC236}">
                      <a16:creationId xmlns:a16="http://schemas.microsoft.com/office/drawing/2014/main" id="{43D5941C-CEAF-0570-B1BE-55D81DEEA581}"/>
                    </a:ext>
                  </a:extLst>
                </p14:cNvPr>
                <p14:cNvContentPartPr/>
                <p14:nvPr/>
              </p14:nvContentPartPr>
              <p14:xfrm>
                <a:off x="7268528" y="6365416"/>
                <a:ext cx="185040" cy="26640"/>
              </p14:xfrm>
            </p:contentPart>
          </mc:Choice>
          <mc:Fallback xmlns="">
            <p:pic>
              <p:nvPicPr>
                <p:cNvPr id="2324" name="Ink 2323">
                  <a:extLst>
                    <a:ext uri="{FF2B5EF4-FFF2-40B4-BE49-F238E27FC236}">
                      <a16:creationId xmlns:a16="http://schemas.microsoft.com/office/drawing/2014/main" id="{43D5941C-CEAF-0570-B1BE-55D81DEEA5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59528" y="6356416"/>
                  <a:ext cx="202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F533C270-BA86-60AE-3D47-0F36A0DD3DAC}"/>
              </a:ext>
            </a:extLst>
          </p:cNvPr>
          <p:cNvGrpSpPr/>
          <p:nvPr/>
        </p:nvGrpSpPr>
        <p:grpSpPr>
          <a:xfrm>
            <a:off x="8050808" y="5521936"/>
            <a:ext cx="3228480" cy="1323000"/>
            <a:chOff x="8050808" y="5521936"/>
            <a:chExt cx="3228480" cy="13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6" name="Ink 2325">
                  <a:extLst>
                    <a:ext uri="{FF2B5EF4-FFF2-40B4-BE49-F238E27FC236}">
                      <a16:creationId xmlns:a16="http://schemas.microsoft.com/office/drawing/2014/main" id="{FD564FD5-4566-5345-041E-F4D9185272E8}"/>
                    </a:ext>
                  </a:extLst>
                </p14:cNvPr>
                <p14:cNvContentPartPr/>
                <p14:nvPr/>
              </p14:nvContentPartPr>
              <p14:xfrm>
                <a:off x="8545448" y="6092896"/>
                <a:ext cx="291960" cy="360"/>
              </p14:xfrm>
            </p:contentPart>
          </mc:Choice>
          <mc:Fallback xmlns="">
            <p:pic>
              <p:nvPicPr>
                <p:cNvPr id="2326" name="Ink 2325">
                  <a:extLst>
                    <a:ext uri="{FF2B5EF4-FFF2-40B4-BE49-F238E27FC236}">
                      <a16:creationId xmlns:a16="http://schemas.microsoft.com/office/drawing/2014/main" id="{FD564FD5-4566-5345-041E-F4D9185272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36448" y="6084256"/>
                  <a:ext cx="30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27" name="Ink 2326">
                  <a:extLst>
                    <a:ext uri="{FF2B5EF4-FFF2-40B4-BE49-F238E27FC236}">
                      <a16:creationId xmlns:a16="http://schemas.microsoft.com/office/drawing/2014/main" id="{054CC05B-338B-D3B3-DCFB-CD01E84885BB}"/>
                    </a:ext>
                  </a:extLst>
                </p14:cNvPr>
                <p14:cNvContentPartPr/>
                <p14:nvPr/>
              </p14:nvContentPartPr>
              <p14:xfrm>
                <a:off x="8515568" y="6092896"/>
                <a:ext cx="498960" cy="429840"/>
              </p14:xfrm>
            </p:contentPart>
          </mc:Choice>
          <mc:Fallback xmlns="">
            <p:pic>
              <p:nvPicPr>
                <p:cNvPr id="2327" name="Ink 2326">
                  <a:extLst>
                    <a:ext uri="{FF2B5EF4-FFF2-40B4-BE49-F238E27FC236}">
                      <a16:creationId xmlns:a16="http://schemas.microsoft.com/office/drawing/2014/main" id="{054CC05B-338B-D3B3-DCFB-CD01E84885B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06928" y="6084256"/>
                  <a:ext cx="516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29" name="Ink 2328">
                  <a:extLst>
                    <a:ext uri="{FF2B5EF4-FFF2-40B4-BE49-F238E27FC236}">
                      <a16:creationId xmlns:a16="http://schemas.microsoft.com/office/drawing/2014/main" id="{67CEB50B-CEE8-1756-47BB-8EF5F64D2864}"/>
                    </a:ext>
                  </a:extLst>
                </p14:cNvPr>
                <p14:cNvContentPartPr/>
                <p14:nvPr/>
              </p14:nvContentPartPr>
              <p14:xfrm>
                <a:off x="8690888" y="6700936"/>
                <a:ext cx="32040" cy="144000"/>
              </p14:xfrm>
            </p:contentPart>
          </mc:Choice>
          <mc:Fallback xmlns="">
            <p:pic>
              <p:nvPicPr>
                <p:cNvPr id="2329" name="Ink 2328">
                  <a:extLst>
                    <a:ext uri="{FF2B5EF4-FFF2-40B4-BE49-F238E27FC236}">
                      <a16:creationId xmlns:a16="http://schemas.microsoft.com/office/drawing/2014/main" id="{67CEB50B-CEE8-1756-47BB-8EF5F64D286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81888" y="6691936"/>
                  <a:ext cx="49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30" name="Ink 2329">
                  <a:extLst>
                    <a:ext uri="{FF2B5EF4-FFF2-40B4-BE49-F238E27FC236}">
                      <a16:creationId xmlns:a16="http://schemas.microsoft.com/office/drawing/2014/main" id="{02EE83C8-A759-664C-EFF6-2BC6729FA0C0}"/>
                    </a:ext>
                  </a:extLst>
                </p14:cNvPr>
                <p14:cNvContentPartPr/>
                <p14:nvPr/>
              </p14:nvContentPartPr>
              <p14:xfrm>
                <a:off x="8694128" y="6655936"/>
                <a:ext cx="30960" cy="12240"/>
              </p14:xfrm>
            </p:contentPart>
          </mc:Choice>
          <mc:Fallback xmlns="">
            <p:pic>
              <p:nvPicPr>
                <p:cNvPr id="2330" name="Ink 2329">
                  <a:extLst>
                    <a:ext uri="{FF2B5EF4-FFF2-40B4-BE49-F238E27FC236}">
                      <a16:creationId xmlns:a16="http://schemas.microsoft.com/office/drawing/2014/main" id="{02EE83C8-A759-664C-EFF6-2BC6729FA0C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85488" y="6647296"/>
                  <a:ext cx="48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31" name="Ink 2330">
                  <a:extLst>
                    <a:ext uri="{FF2B5EF4-FFF2-40B4-BE49-F238E27FC236}">
                      <a16:creationId xmlns:a16="http://schemas.microsoft.com/office/drawing/2014/main" id="{3EAD72F9-A665-53C4-8AFD-9141885CBA40}"/>
                    </a:ext>
                  </a:extLst>
                </p14:cNvPr>
                <p14:cNvContentPartPr/>
                <p14:nvPr/>
              </p14:nvContentPartPr>
              <p14:xfrm>
                <a:off x="8853248" y="6720016"/>
                <a:ext cx="79560" cy="22680"/>
              </p14:xfrm>
            </p:contentPart>
          </mc:Choice>
          <mc:Fallback xmlns="">
            <p:pic>
              <p:nvPicPr>
                <p:cNvPr id="2331" name="Ink 2330">
                  <a:extLst>
                    <a:ext uri="{FF2B5EF4-FFF2-40B4-BE49-F238E27FC236}">
                      <a16:creationId xmlns:a16="http://schemas.microsoft.com/office/drawing/2014/main" id="{3EAD72F9-A665-53C4-8AFD-9141885CBA4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44248" y="6711016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2" name="Ink 2331">
                  <a:extLst>
                    <a:ext uri="{FF2B5EF4-FFF2-40B4-BE49-F238E27FC236}">
                      <a16:creationId xmlns:a16="http://schemas.microsoft.com/office/drawing/2014/main" id="{6E8FCCBA-1894-F124-01E4-FCA28E76FA47}"/>
                    </a:ext>
                  </a:extLst>
                </p14:cNvPr>
                <p14:cNvContentPartPr/>
                <p14:nvPr/>
              </p14:nvContentPartPr>
              <p14:xfrm>
                <a:off x="8870168" y="6753496"/>
                <a:ext cx="62640" cy="15120"/>
              </p14:xfrm>
            </p:contentPart>
          </mc:Choice>
          <mc:Fallback xmlns="">
            <p:pic>
              <p:nvPicPr>
                <p:cNvPr id="2332" name="Ink 2331">
                  <a:extLst>
                    <a:ext uri="{FF2B5EF4-FFF2-40B4-BE49-F238E27FC236}">
                      <a16:creationId xmlns:a16="http://schemas.microsoft.com/office/drawing/2014/main" id="{6E8FCCBA-1894-F124-01E4-FCA28E76FA4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1528" y="6744496"/>
                  <a:ext cx="80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33" name="Ink 2332">
                  <a:extLst>
                    <a:ext uri="{FF2B5EF4-FFF2-40B4-BE49-F238E27FC236}">
                      <a16:creationId xmlns:a16="http://schemas.microsoft.com/office/drawing/2014/main" id="{D258ADBA-F020-EA00-FC65-73A9AD3E0CC1}"/>
                    </a:ext>
                  </a:extLst>
                </p14:cNvPr>
                <p14:cNvContentPartPr/>
                <p14:nvPr/>
              </p14:nvContentPartPr>
              <p14:xfrm>
                <a:off x="9058448" y="6657016"/>
                <a:ext cx="22680" cy="131400"/>
              </p14:xfrm>
            </p:contentPart>
          </mc:Choice>
          <mc:Fallback xmlns="">
            <p:pic>
              <p:nvPicPr>
                <p:cNvPr id="2333" name="Ink 2332">
                  <a:extLst>
                    <a:ext uri="{FF2B5EF4-FFF2-40B4-BE49-F238E27FC236}">
                      <a16:creationId xmlns:a16="http://schemas.microsoft.com/office/drawing/2014/main" id="{D258ADBA-F020-EA00-FC65-73A9AD3E0CC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49448" y="6648016"/>
                  <a:ext cx="40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34" name="Ink 2333">
                  <a:extLst>
                    <a:ext uri="{FF2B5EF4-FFF2-40B4-BE49-F238E27FC236}">
                      <a16:creationId xmlns:a16="http://schemas.microsoft.com/office/drawing/2014/main" id="{4FBEF69E-600B-54BF-3AAA-7E7077A7E6B1}"/>
                    </a:ext>
                  </a:extLst>
                </p14:cNvPr>
                <p14:cNvContentPartPr/>
                <p14:nvPr/>
              </p14:nvContentPartPr>
              <p14:xfrm>
                <a:off x="8562368" y="5800936"/>
                <a:ext cx="147960" cy="114480"/>
              </p14:xfrm>
            </p:contentPart>
          </mc:Choice>
          <mc:Fallback xmlns="">
            <p:pic>
              <p:nvPicPr>
                <p:cNvPr id="2334" name="Ink 2333">
                  <a:extLst>
                    <a:ext uri="{FF2B5EF4-FFF2-40B4-BE49-F238E27FC236}">
                      <a16:creationId xmlns:a16="http://schemas.microsoft.com/office/drawing/2014/main" id="{4FBEF69E-600B-54BF-3AAA-7E7077A7E6B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3728" y="5791936"/>
                  <a:ext cx="165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36" name="Ink 2335">
                  <a:extLst>
                    <a:ext uri="{FF2B5EF4-FFF2-40B4-BE49-F238E27FC236}">
                      <a16:creationId xmlns:a16="http://schemas.microsoft.com/office/drawing/2014/main" id="{F2193665-0B58-DE40-F3BC-E4332815E926}"/>
                    </a:ext>
                  </a:extLst>
                </p14:cNvPr>
                <p14:cNvContentPartPr/>
                <p14:nvPr/>
              </p14:nvContentPartPr>
              <p14:xfrm>
                <a:off x="9400088" y="6091456"/>
                <a:ext cx="205560" cy="201960"/>
              </p14:xfrm>
            </p:contentPart>
          </mc:Choice>
          <mc:Fallback xmlns="">
            <p:pic>
              <p:nvPicPr>
                <p:cNvPr id="2336" name="Ink 2335">
                  <a:extLst>
                    <a:ext uri="{FF2B5EF4-FFF2-40B4-BE49-F238E27FC236}">
                      <a16:creationId xmlns:a16="http://schemas.microsoft.com/office/drawing/2014/main" id="{F2193665-0B58-DE40-F3BC-E4332815E92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91088" y="6082816"/>
                  <a:ext cx="223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37" name="Ink 2336">
                  <a:extLst>
                    <a:ext uri="{FF2B5EF4-FFF2-40B4-BE49-F238E27FC236}">
                      <a16:creationId xmlns:a16="http://schemas.microsoft.com/office/drawing/2014/main" id="{88AB4727-6789-877E-CA2C-973A4C50C16E}"/>
                    </a:ext>
                  </a:extLst>
                </p14:cNvPr>
                <p14:cNvContentPartPr/>
                <p14:nvPr/>
              </p14:nvContentPartPr>
              <p14:xfrm>
                <a:off x="9699248" y="6195496"/>
                <a:ext cx="30240" cy="192600"/>
              </p14:xfrm>
            </p:contentPart>
          </mc:Choice>
          <mc:Fallback xmlns="">
            <p:pic>
              <p:nvPicPr>
                <p:cNvPr id="2337" name="Ink 2336">
                  <a:extLst>
                    <a:ext uri="{FF2B5EF4-FFF2-40B4-BE49-F238E27FC236}">
                      <a16:creationId xmlns:a16="http://schemas.microsoft.com/office/drawing/2014/main" id="{88AB4727-6789-877E-CA2C-973A4C50C16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90248" y="6186496"/>
                  <a:ext cx="47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38" name="Ink 2337">
                  <a:extLst>
                    <a:ext uri="{FF2B5EF4-FFF2-40B4-BE49-F238E27FC236}">
                      <a16:creationId xmlns:a16="http://schemas.microsoft.com/office/drawing/2014/main" id="{8280A19B-1078-EA98-BB1A-C43A2625BA7E}"/>
                    </a:ext>
                  </a:extLst>
                </p14:cNvPr>
                <p14:cNvContentPartPr/>
                <p14:nvPr/>
              </p14:nvContentPartPr>
              <p14:xfrm>
                <a:off x="9701048" y="6075976"/>
                <a:ext cx="18360" cy="32040"/>
              </p14:xfrm>
            </p:contentPart>
          </mc:Choice>
          <mc:Fallback xmlns="">
            <p:pic>
              <p:nvPicPr>
                <p:cNvPr id="2338" name="Ink 2337">
                  <a:extLst>
                    <a:ext uri="{FF2B5EF4-FFF2-40B4-BE49-F238E27FC236}">
                      <a16:creationId xmlns:a16="http://schemas.microsoft.com/office/drawing/2014/main" id="{8280A19B-1078-EA98-BB1A-C43A2625BA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92048" y="6066976"/>
                  <a:ext cx="36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44" name="Ink 2343">
                  <a:extLst>
                    <a:ext uri="{FF2B5EF4-FFF2-40B4-BE49-F238E27FC236}">
                      <a16:creationId xmlns:a16="http://schemas.microsoft.com/office/drawing/2014/main" id="{06659869-1B40-0884-489C-9AF249BD0066}"/>
                    </a:ext>
                  </a:extLst>
                </p14:cNvPr>
                <p14:cNvContentPartPr/>
                <p14:nvPr/>
              </p14:nvContentPartPr>
              <p14:xfrm>
                <a:off x="9292088" y="5884096"/>
                <a:ext cx="229680" cy="641520"/>
              </p14:xfrm>
            </p:contentPart>
          </mc:Choice>
          <mc:Fallback xmlns="">
            <p:pic>
              <p:nvPicPr>
                <p:cNvPr id="2344" name="Ink 2343">
                  <a:extLst>
                    <a:ext uri="{FF2B5EF4-FFF2-40B4-BE49-F238E27FC236}">
                      <a16:creationId xmlns:a16="http://schemas.microsoft.com/office/drawing/2014/main" id="{06659869-1B40-0884-489C-9AF249BD006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83448" y="5875456"/>
                  <a:ext cx="2473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0" name="Ink 2339">
                  <a:extLst>
                    <a:ext uri="{FF2B5EF4-FFF2-40B4-BE49-F238E27FC236}">
                      <a16:creationId xmlns:a16="http://schemas.microsoft.com/office/drawing/2014/main" id="{E929114C-D467-98AB-C820-ADF0E0B71909}"/>
                    </a:ext>
                  </a:extLst>
                </p14:cNvPr>
                <p14:cNvContentPartPr/>
                <p14:nvPr/>
              </p14:nvContentPartPr>
              <p14:xfrm>
                <a:off x="10030448" y="6121336"/>
                <a:ext cx="268200" cy="48960"/>
              </p14:xfrm>
            </p:contentPart>
          </mc:Choice>
          <mc:Fallback xmlns="">
            <p:pic>
              <p:nvPicPr>
                <p:cNvPr id="2340" name="Ink 2339">
                  <a:extLst>
                    <a:ext uri="{FF2B5EF4-FFF2-40B4-BE49-F238E27FC236}">
                      <a16:creationId xmlns:a16="http://schemas.microsoft.com/office/drawing/2014/main" id="{E929114C-D467-98AB-C820-ADF0E0B719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21808" y="6112696"/>
                  <a:ext cx="285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1" name="Ink 2340">
                  <a:extLst>
                    <a:ext uri="{FF2B5EF4-FFF2-40B4-BE49-F238E27FC236}">
                      <a16:creationId xmlns:a16="http://schemas.microsoft.com/office/drawing/2014/main" id="{A678B5BF-4C34-07F2-67CD-94B8C17CC106}"/>
                    </a:ext>
                  </a:extLst>
                </p14:cNvPr>
                <p14:cNvContentPartPr/>
                <p14:nvPr/>
              </p14:nvContentPartPr>
              <p14:xfrm>
                <a:off x="10435088" y="6024496"/>
                <a:ext cx="176400" cy="345600"/>
              </p14:xfrm>
            </p:contentPart>
          </mc:Choice>
          <mc:Fallback xmlns="">
            <p:pic>
              <p:nvPicPr>
                <p:cNvPr id="2341" name="Ink 2340">
                  <a:extLst>
                    <a:ext uri="{FF2B5EF4-FFF2-40B4-BE49-F238E27FC236}">
                      <a16:creationId xmlns:a16="http://schemas.microsoft.com/office/drawing/2014/main" id="{A678B5BF-4C34-07F2-67CD-94B8C17CC10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426088" y="6015856"/>
                  <a:ext cx="194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42" name="Ink 2341">
                  <a:extLst>
                    <a:ext uri="{FF2B5EF4-FFF2-40B4-BE49-F238E27FC236}">
                      <a16:creationId xmlns:a16="http://schemas.microsoft.com/office/drawing/2014/main" id="{84CE5DBB-32C2-FDE5-7B51-C26ABCE8738E}"/>
                    </a:ext>
                  </a:extLst>
                </p14:cNvPr>
                <p14:cNvContentPartPr/>
                <p14:nvPr/>
              </p14:nvContentPartPr>
              <p14:xfrm>
                <a:off x="10698968" y="6212416"/>
                <a:ext cx="56520" cy="154080"/>
              </p14:xfrm>
            </p:contentPart>
          </mc:Choice>
          <mc:Fallback xmlns="">
            <p:pic>
              <p:nvPicPr>
                <p:cNvPr id="2342" name="Ink 2341">
                  <a:extLst>
                    <a:ext uri="{FF2B5EF4-FFF2-40B4-BE49-F238E27FC236}">
                      <a16:creationId xmlns:a16="http://schemas.microsoft.com/office/drawing/2014/main" id="{84CE5DBB-32C2-FDE5-7B51-C26ABCE8738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90328" y="6203776"/>
                  <a:ext cx="74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43" name="Ink 2342">
                  <a:extLst>
                    <a:ext uri="{FF2B5EF4-FFF2-40B4-BE49-F238E27FC236}">
                      <a16:creationId xmlns:a16="http://schemas.microsoft.com/office/drawing/2014/main" id="{99D3A597-5BE9-65FC-CEED-DA7040253DD4}"/>
                    </a:ext>
                  </a:extLst>
                </p14:cNvPr>
                <p14:cNvContentPartPr/>
                <p14:nvPr/>
              </p14:nvContentPartPr>
              <p14:xfrm>
                <a:off x="10712288" y="6092896"/>
                <a:ext cx="29520" cy="18000"/>
              </p14:xfrm>
            </p:contentPart>
          </mc:Choice>
          <mc:Fallback xmlns="">
            <p:pic>
              <p:nvPicPr>
                <p:cNvPr id="2343" name="Ink 2342">
                  <a:extLst>
                    <a:ext uri="{FF2B5EF4-FFF2-40B4-BE49-F238E27FC236}">
                      <a16:creationId xmlns:a16="http://schemas.microsoft.com/office/drawing/2014/main" id="{99D3A597-5BE9-65FC-CEED-DA7040253D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03648" y="6084256"/>
                  <a:ext cx="4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22521F50-8A5C-6312-0BFC-E3D36DA08F6D}"/>
                    </a:ext>
                  </a:extLst>
                </p14:cNvPr>
                <p14:cNvContentPartPr/>
                <p14:nvPr/>
              </p14:nvContentPartPr>
              <p14:xfrm>
                <a:off x="10886888" y="5787976"/>
                <a:ext cx="110880" cy="510480"/>
              </p14:xfrm>
            </p:contentPart>
          </mc:Choice>
          <mc:Fallback xmlns=""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22521F50-8A5C-6312-0BFC-E3D36DA08F6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878248" y="5778976"/>
                  <a:ext cx="1285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C4E037A5-A6F7-1D46-E5BF-627E1DBE4FE0}"/>
                    </a:ext>
                  </a:extLst>
                </p14:cNvPr>
                <p14:cNvContentPartPr/>
                <p14:nvPr/>
              </p14:nvContentPartPr>
              <p14:xfrm>
                <a:off x="11075168" y="5778976"/>
                <a:ext cx="204120" cy="169560"/>
              </p14:xfrm>
            </p:contentPart>
          </mc:Choice>
          <mc:Fallback xmlns=""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C4E037A5-A6F7-1D46-E5BF-627E1DBE4FE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66168" y="5770336"/>
                  <a:ext cx="221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5C22649F-BA99-A3F9-874F-12DE259EA1E4}"/>
                    </a:ext>
                  </a:extLst>
                </p14:cNvPr>
                <p14:cNvContentPartPr/>
                <p14:nvPr/>
              </p14:nvContentPartPr>
              <p14:xfrm>
                <a:off x="8289128" y="5521936"/>
                <a:ext cx="2809080" cy="144000"/>
              </p14:xfrm>
            </p:contentPart>
          </mc:Choice>
          <mc:Fallback xmlns=""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5C22649F-BA99-A3F9-874F-12DE259EA1E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80488" y="5513296"/>
                  <a:ext cx="282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FAA81227-BF06-A1A7-239B-5D9A9F97BB6E}"/>
                    </a:ext>
                  </a:extLst>
                </p14:cNvPr>
                <p14:cNvContentPartPr/>
                <p14:nvPr/>
              </p14:nvContentPartPr>
              <p14:xfrm>
                <a:off x="8050808" y="5697976"/>
                <a:ext cx="237240" cy="1015200"/>
              </p14:xfrm>
            </p:contentPart>
          </mc:Choice>
          <mc:Fallback xmlns=""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FAA81227-BF06-A1A7-239B-5D9A9F97BB6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41808" y="5688976"/>
                  <a:ext cx="254880" cy="10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605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14:cNvPr>
              <p14:cNvContentPartPr/>
              <p14:nvPr/>
            </p14:nvContentPartPr>
            <p14:xfrm>
              <a:off x="-281852" y="408793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0492" y="407929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CB27A-65F2-62F3-3087-AA4023DE5583}"/>
              </a:ext>
            </a:extLst>
          </p:cNvPr>
          <p:cNvCxnSpPr>
            <a:cxnSpLocks/>
          </p:cNvCxnSpPr>
          <p:nvPr/>
        </p:nvCxnSpPr>
        <p:spPr>
          <a:xfrm flipV="1">
            <a:off x="781430" y="3572308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8A6172-9C42-07AC-BF96-750ABCF1234F}"/>
              </a:ext>
            </a:extLst>
          </p:cNvPr>
          <p:cNvCxnSpPr>
            <a:cxnSpLocks/>
          </p:cNvCxnSpPr>
          <p:nvPr/>
        </p:nvCxnSpPr>
        <p:spPr>
          <a:xfrm flipH="1">
            <a:off x="748284" y="1841869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F101B9-AE58-A6C8-FD0F-C7B2324FBC89}"/>
              </a:ext>
            </a:extLst>
          </p:cNvPr>
          <p:cNvCxnSpPr>
            <a:cxnSpLocks/>
          </p:cNvCxnSpPr>
          <p:nvPr/>
        </p:nvCxnSpPr>
        <p:spPr>
          <a:xfrm>
            <a:off x="781430" y="6330373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4290A-383F-309D-5190-32C2CB089641}"/>
              </a:ext>
            </a:extLst>
          </p:cNvPr>
          <p:cNvCxnSpPr>
            <a:cxnSpLocks/>
          </p:cNvCxnSpPr>
          <p:nvPr/>
        </p:nvCxnSpPr>
        <p:spPr>
          <a:xfrm flipH="1">
            <a:off x="4070235" y="4568304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5C8AA2-5CBD-81ED-C12B-C35D98FC64FB}"/>
              </a:ext>
            </a:extLst>
          </p:cNvPr>
          <p:cNvCxnSpPr>
            <a:cxnSpLocks/>
          </p:cNvCxnSpPr>
          <p:nvPr/>
        </p:nvCxnSpPr>
        <p:spPr>
          <a:xfrm flipV="1">
            <a:off x="5572188" y="1813662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901B69-108E-39E5-0A28-3BD2A0248B12}"/>
              </a:ext>
            </a:extLst>
          </p:cNvPr>
          <p:cNvCxnSpPr>
            <a:cxnSpLocks/>
          </p:cNvCxnSpPr>
          <p:nvPr/>
        </p:nvCxnSpPr>
        <p:spPr>
          <a:xfrm>
            <a:off x="2204218" y="1855788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CFD955-4CC0-9C6E-C9B3-9C259C1A4ECC}"/>
              </a:ext>
            </a:extLst>
          </p:cNvPr>
          <p:cNvCxnSpPr>
            <a:cxnSpLocks/>
          </p:cNvCxnSpPr>
          <p:nvPr/>
        </p:nvCxnSpPr>
        <p:spPr>
          <a:xfrm flipV="1">
            <a:off x="4070235" y="3510037"/>
            <a:ext cx="0" cy="27739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6AE70-BCD9-6308-203A-41325ED77512}"/>
              </a:ext>
            </a:extLst>
          </p:cNvPr>
          <p:cNvCxnSpPr>
            <a:cxnSpLocks/>
          </p:cNvCxnSpPr>
          <p:nvPr/>
        </p:nvCxnSpPr>
        <p:spPr>
          <a:xfrm>
            <a:off x="707328" y="3572308"/>
            <a:ext cx="33680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59BACE-41B2-7ADE-2A0F-6272FD011A4E}"/>
              </a:ext>
            </a:extLst>
          </p:cNvPr>
          <p:cNvCxnSpPr>
            <a:cxnSpLocks/>
          </p:cNvCxnSpPr>
          <p:nvPr/>
        </p:nvCxnSpPr>
        <p:spPr>
          <a:xfrm flipH="1">
            <a:off x="4058837" y="1848861"/>
            <a:ext cx="1496838" cy="1756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76E9B-8DE9-E0B8-84FE-86DE5374A451}"/>
              </a:ext>
            </a:extLst>
          </p:cNvPr>
          <p:cNvCxnSpPr>
            <a:cxnSpLocks/>
          </p:cNvCxnSpPr>
          <p:nvPr/>
        </p:nvCxnSpPr>
        <p:spPr>
          <a:xfrm flipV="1">
            <a:off x="2278268" y="1799807"/>
            <a:ext cx="0" cy="27739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6A5F94-9EE7-21C1-FD74-33F669B4EFC1}"/>
              </a:ext>
            </a:extLst>
          </p:cNvPr>
          <p:cNvCxnSpPr>
            <a:cxnSpLocks/>
          </p:cNvCxnSpPr>
          <p:nvPr/>
        </p:nvCxnSpPr>
        <p:spPr>
          <a:xfrm flipH="1">
            <a:off x="781430" y="4573728"/>
            <a:ext cx="1496838" cy="17566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25A3A6-A09B-0898-8D2F-E905EA7FC0AF}"/>
              </a:ext>
            </a:extLst>
          </p:cNvPr>
          <p:cNvCxnSpPr>
            <a:cxnSpLocks/>
          </p:cNvCxnSpPr>
          <p:nvPr/>
        </p:nvCxnSpPr>
        <p:spPr>
          <a:xfrm>
            <a:off x="2245122" y="4587583"/>
            <a:ext cx="3368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1BF1F-6DD0-7B19-9752-F1BEBE257B7F}"/>
                  </a:ext>
                </a:extLst>
              </p:cNvPr>
              <p:cNvSpPr txBox="1"/>
              <p:nvPr/>
            </p:nvSpPr>
            <p:spPr>
              <a:xfrm>
                <a:off x="2371821" y="4279287"/>
                <a:ext cx="1275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1BF1F-6DD0-7B19-9752-F1BEBE25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21" y="4279287"/>
                <a:ext cx="1275286" cy="369332"/>
              </a:xfrm>
              <a:prstGeom prst="rect">
                <a:avLst/>
              </a:prstGeom>
              <a:blipFill>
                <a:blip r:embed="rId5"/>
                <a:stretch>
                  <a:fillRect l="-3828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D1FD2-8BC9-CE7B-BA43-E4635B4CA4CE}"/>
                  </a:ext>
                </a:extLst>
              </p:cNvPr>
              <p:cNvSpPr txBox="1"/>
              <p:nvPr/>
            </p:nvSpPr>
            <p:spPr>
              <a:xfrm>
                <a:off x="3583530" y="2317262"/>
                <a:ext cx="1280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D1FD2-8BC9-CE7B-BA43-E4635B4C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30" y="2317262"/>
                <a:ext cx="1280287" cy="369332"/>
              </a:xfrm>
              <a:prstGeom prst="rect">
                <a:avLst/>
              </a:prstGeom>
              <a:blipFill>
                <a:blip r:embed="rId6"/>
                <a:stretch>
                  <a:fillRect l="-42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0F4E5C6-9176-97D2-7BFB-A9C018686BBC}"/>
              </a:ext>
            </a:extLst>
          </p:cNvPr>
          <p:cNvGrpSpPr/>
          <p:nvPr/>
        </p:nvGrpSpPr>
        <p:grpSpPr>
          <a:xfrm>
            <a:off x="1663702" y="2738086"/>
            <a:ext cx="2474129" cy="2505584"/>
            <a:chOff x="1663702" y="2738086"/>
            <a:chExt cx="2474129" cy="250558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E228552-7B13-95BC-2E39-586A7D13B913}"/>
                </a:ext>
              </a:extLst>
            </p:cNvPr>
            <p:cNvGrpSpPr/>
            <p:nvPr/>
          </p:nvGrpSpPr>
          <p:grpSpPr>
            <a:xfrm>
              <a:off x="1663991" y="2738086"/>
              <a:ext cx="2473840" cy="2505584"/>
              <a:chOff x="1663991" y="2738086"/>
              <a:chExt cx="2473840" cy="250558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EA47E4B-3CF8-6157-D3C9-63D102764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89" y="2748865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482035-51E9-94CD-422B-FBE261E14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289" y="2768977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3955C7A-BAB7-C4C4-44DE-C1610A79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556" y="2798896"/>
                <a:ext cx="12706" cy="1763983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08D25DF-FFFB-7AEF-BD48-D952BE8EF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527" y="3440508"/>
                <a:ext cx="12706" cy="1763983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9618AB-8C74-4760-1749-FD9AC8EFC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1009" y="4568303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008ADB2-78C7-B17A-0D41-0A2E7767C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3440508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6AAD89F-65D6-2B00-1ABE-E7D11950F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2738086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B0EDAC-F359-F955-7750-9C2B01374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5243670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C04F0F-CD2E-60BA-7FFB-A59C04D09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702" y="3440508"/>
              <a:ext cx="12706" cy="1763983"/>
            </a:xfrm>
            <a:prstGeom prst="line">
              <a:avLst/>
            </a:prstGeom>
            <a:ln w="19050">
              <a:solidFill>
                <a:srgbClr val="CC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47234697-A7A7-A1B7-8AA5-1E3A59E401AB}"/>
              </a:ext>
            </a:extLst>
          </p:cNvPr>
          <p:cNvSpPr/>
          <p:nvPr/>
        </p:nvSpPr>
        <p:spPr>
          <a:xfrm>
            <a:off x="3353409" y="331834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3986BA-FE86-44A8-1964-617628CD2A70}"/>
              </a:ext>
            </a:extLst>
          </p:cNvPr>
          <p:cNvGrpSpPr/>
          <p:nvPr/>
        </p:nvGrpSpPr>
        <p:grpSpPr>
          <a:xfrm>
            <a:off x="1984171" y="3887191"/>
            <a:ext cx="1042113" cy="1055362"/>
            <a:chOff x="1663702" y="2738086"/>
            <a:chExt cx="2474129" cy="250558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CE6D91-7E27-D8B1-59B3-24413525552E}"/>
                </a:ext>
              </a:extLst>
            </p:cNvPr>
            <p:cNvGrpSpPr/>
            <p:nvPr/>
          </p:nvGrpSpPr>
          <p:grpSpPr>
            <a:xfrm>
              <a:off x="1663991" y="2738086"/>
              <a:ext cx="2473840" cy="2505584"/>
              <a:chOff x="1663991" y="2738086"/>
              <a:chExt cx="2473840" cy="250558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0BFAA5C-2916-ABF6-53C8-6CE5DBA76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89" y="2748865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096FD55-857C-2F3C-D24E-3AB7881BB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289" y="2768977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C47825C-BA13-63D4-524E-933F87743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556" y="2798896"/>
                <a:ext cx="12706" cy="1763983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A485EFC-A4DA-E9E0-4BF7-99106BCE5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527" y="3440508"/>
                <a:ext cx="12706" cy="1763983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94E71C-1D10-A899-5544-D30AF2FA6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1009" y="4568303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49AAE6-3C38-AEFA-3F9F-0BCA2777C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3440508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573FEB9-337E-8C93-9BFE-A4708A5BB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2738086"/>
                <a:ext cx="640542" cy="675367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D26AF4C-66D7-861F-8382-A9FAB52CD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91" y="5243670"/>
                <a:ext cx="1833242" cy="0"/>
              </a:xfrm>
              <a:prstGeom prst="line">
                <a:avLst/>
              </a:prstGeom>
              <a:ln w="19050">
                <a:solidFill>
                  <a:srgbClr val="CC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4349D32-3560-23EC-FDCF-4F2079EAD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702" y="3440508"/>
              <a:ext cx="12706" cy="1763983"/>
            </a:xfrm>
            <a:prstGeom prst="line">
              <a:avLst/>
            </a:prstGeom>
            <a:ln w="19050">
              <a:solidFill>
                <a:srgbClr val="CC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50F53A1B-6B47-01AC-BDB8-11306671AA45}"/>
              </a:ext>
            </a:extLst>
          </p:cNvPr>
          <p:cNvSpPr/>
          <p:nvPr/>
        </p:nvSpPr>
        <p:spPr>
          <a:xfrm>
            <a:off x="2623174" y="4082407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4F93CE9-C303-016E-3D24-8C29724254A2}"/>
                  </a:ext>
                </a:extLst>
              </p14:cNvPr>
              <p14:cNvContentPartPr/>
              <p14:nvPr/>
            </p14:nvContentPartPr>
            <p14:xfrm>
              <a:off x="26493" y="1508680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4F93CE9-C303-016E-3D24-8C2972425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3" y="15000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78E764D-2226-B805-5C7D-6FE52011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45" y="4130020"/>
            <a:ext cx="40195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727F4D-2630-241F-6F0C-DC90DFCB563B}"/>
                  </a:ext>
                </a:extLst>
              </p14:cNvPr>
              <p14:cNvContentPartPr/>
              <p14:nvPr/>
            </p14:nvContentPartPr>
            <p14:xfrm>
              <a:off x="8410365" y="42004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727F4D-2630-241F-6F0C-DC90DFCB5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1365" y="4191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0AC606-DCAD-7F0E-B0BC-2DDC3EBE5FC3}"/>
                  </a:ext>
                </a:extLst>
              </p14:cNvPr>
              <p14:cNvContentPartPr/>
              <p14:nvPr/>
            </p14:nvContentPartPr>
            <p14:xfrm>
              <a:off x="8981685" y="46479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0AC606-DCAD-7F0E-B0BC-2DDC3EBE5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2685" y="4638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D04487-2FC7-24E7-0DC9-1B03DA821D3E}"/>
                  </a:ext>
                </a:extLst>
              </p14:cNvPr>
              <p14:cNvContentPartPr/>
              <p14:nvPr/>
            </p14:nvContentPartPr>
            <p14:xfrm>
              <a:off x="8991405" y="49337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D04487-2FC7-24E7-0DC9-1B03DA8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405" y="4924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8E16DC-FB54-A9A8-2449-87CF71F54E14}"/>
                  </a:ext>
                </a:extLst>
              </p14:cNvPr>
              <p14:cNvContentPartPr/>
              <p14:nvPr/>
            </p14:nvContentPartPr>
            <p14:xfrm>
              <a:off x="7024448" y="5707336"/>
              <a:ext cx="4250880" cy="1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8E16DC-FB54-A9A8-2449-87CF71F54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5448" y="5698696"/>
                <a:ext cx="426852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01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Manhattan Distance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FC436F-7F2E-78BA-4061-E08CA7E324A2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E3B28-EEB8-F6D5-A939-6E39815620E5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FC1A5C6-DAFB-71F6-AAC1-EE9A04C70F17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758C30-8399-5A8F-0A9C-6ABF6A54E893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D7C43-A218-8B2E-EA2F-A708287C12FA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D7C43-A218-8B2E-EA2F-A708287C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2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AD39E1-349A-5B12-F495-CE299703E4B4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AD39E1-349A-5B12-F495-CE299703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3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FF69-FDC1-2301-DAB4-E9CE53E4F9EC}"/>
              </a:ext>
            </a:extLst>
          </p:cNvPr>
          <p:cNvCxnSpPr>
            <a:cxnSpLocks/>
          </p:cNvCxnSpPr>
          <p:nvPr/>
        </p:nvCxnSpPr>
        <p:spPr>
          <a:xfrm flipH="1">
            <a:off x="4067973" y="2462582"/>
            <a:ext cx="14447" cy="2863562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1EE79-2162-8B82-3C17-5BC2D16AA599}"/>
              </a:ext>
            </a:extLst>
          </p:cNvPr>
          <p:cNvCxnSpPr>
            <a:cxnSpLocks/>
          </p:cNvCxnSpPr>
          <p:nvPr/>
        </p:nvCxnSpPr>
        <p:spPr>
          <a:xfrm>
            <a:off x="2383394" y="4893769"/>
            <a:ext cx="0" cy="432375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2DE326-EAD5-35A0-5243-17DA5FE5690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57373" y="4767769"/>
            <a:ext cx="1226438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AEB59B-8C77-15BE-AA84-2A71061D8A4D}"/>
              </a:ext>
            </a:extLst>
          </p:cNvPr>
          <p:cNvCxnSpPr>
            <a:cxnSpLocks/>
          </p:cNvCxnSpPr>
          <p:nvPr/>
        </p:nvCxnSpPr>
        <p:spPr>
          <a:xfrm flipH="1">
            <a:off x="1057373" y="2336582"/>
            <a:ext cx="2884600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192C99-94AA-AB05-8A8E-7AE4A5D9D82C}"/>
                  </a:ext>
                </a:extLst>
              </p:cNvPr>
              <p:cNvSpPr txBox="1"/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192C99-94AA-AB05-8A8E-7AE4A5D9D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C36EF-7909-F625-1D91-03FD416029FD}"/>
                  </a:ext>
                </a:extLst>
              </p:cNvPr>
              <p:cNvSpPr txBox="1"/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C36EF-7909-F625-1D91-03FD4160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3CAD07-D09D-87E0-470A-DBE495482DD8}"/>
                  </a:ext>
                </a:extLst>
              </p:cNvPr>
              <p:cNvSpPr txBox="1"/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3CAD07-D09D-87E0-470A-DBE49548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721B5-D07B-33CE-D948-7FE4A654CEC0}"/>
                  </a:ext>
                </a:extLst>
              </p:cNvPr>
              <p:cNvSpPr txBox="1"/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721B5-D07B-33CE-D948-7FE4A654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15" name="Ink 4214">
                <a:extLst>
                  <a:ext uri="{FF2B5EF4-FFF2-40B4-BE49-F238E27FC236}">
                    <a16:creationId xmlns:a16="http://schemas.microsoft.com/office/drawing/2014/main" id="{1C3FFD9B-67B4-12C1-8C62-073BD0540E86}"/>
                  </a:ext>
                </a:extLst>
              </p14:cNvPr>
              <p14:cNvContentPartPr/>
              <p14:nvPr/>
            </p14:nvContentPartPr>
            <p14:xfrm>
              <a:off x="2469368" y="5835856"/>
              <a:ext cx="1517400" cy="77760"/>
            </p14:xfrm>
          </p:contentPart>
        </mc:Choice>
        <mc:Fallback xmlns="">
          <p:pic>
            <p:nvPicPr>
              <p:cNvPr id="4215" name="Ink 4214">
                <a:extLst>
                  <a:ext uri="{FF2B5EF4-FFF2-40B4-BE49-F238E27FC236}">
                    <a16:creationId xmlns:a16="http://schemas.microsoft.com/office/drawing/2014/main" id="{1C3FFD9B-67B4-12C1-8C62-073BD0540E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0368" y="5827216"/>
                <a:ext cx="15350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16" name="Ink 4215">
                <a:extLst>
                  <a:ext uri="{FF2B5EF4-FFF2-40B4-BE49-F238E27FC236}">
                    <a16:creationId xmlns:a16="http://schemas.microsoft.com/office/drawing/2014/main" id="{641FC37E-2F45-B0CA-5926-27F638ADFD32}"/>
                  </a:ext>
                </a:extLst>
              </p14:cNvPr>
              <p14:cNvContentPartPr/>
              <p14:nvPr/>
            </p14:nvContentPartPr>
            <p14:xfrm>
              <a:off x="3853568" y="5788336"/>
              <a:ext cx="97920" cy="66600"/>
            </p14:xfrm>
          </p:contentPart>
        </mc:Choice>
        <mc:Fallback xmlns="">
          <p:pic>
            <p:nvPicPr>
              <p:cNvPr id="4216" name="Ink 4215">
                <a:extLst>
                  <a:ext uri="{FF2B5EF4-FFF2-40B4-BE49-F238E27FC236}">
                    <a16:creationId xmlns:a16="http://schemas.microsoft.com/office/drawing/2014/main" id="{641FC37E-2F45-B0CA-5926-27F638ADFD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568" y="5779336"/>
                <a:ext cx="115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18" name="Ink 4217">
                <a:extLst>
                  <a:ext uri="{FF2B5EF4-FFF2-40B4-BE49-F238E27FC236}">
                    <a16:creationId xmlns:a16="http://schemas.microsoft.com/office/drawing/2014/main" id="{B226ABB3-A2F0-4FED-FE0E-EF9097AF14DF}"/>
                  </a:ext>
                </a:extLst>
              </p14:cNvPr>
              <p14:cNvContentPartPr/>
              <p14:nvPr/>
            </p14:nvContentPartPr>
            <p14:xfrm>
              <a:off x="2471888" y="5819656"/>
              <a:ext cx="91800" cy="140040"/>
            </p14:xfrm>
          </p:contentPart>
        </mc:Choice>
        <mc:Fallback xmlns="">
          <p:pic>
            <p:nvPicPr>
              <p:cNvPr id="4218" name="Ink 4217">
                <a:extLst>
                  <a:ext uri="{FF2B5EF4-FFF2-40B4-BE49-F238E27FC236}">
                    <a16:creationId xmlns:a16="http://schemas.microsoft.com/office/drawing/2014/main" id="{B226ABB3-A2F0-4FED-FE0E-EF9097AF14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2888" y="5810656"/>
                <a:ext cx="109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20" name="Ink 4219">
                <a:extLst>
                  <a:ext uri="{FF2B5EF4-FFF2-40B4-BE49-F238E27FC236}">
                    <a16:creationId xmlns:a16="http://schemas.microsoft.com/office/drawing/2014/main" id="{12366004-267B-0B3E-2A55-28F15A6E2D79}"/>
                  </a:ext>
                </a:extLst>
              </p14:cNvPr>
              <p14:cNvContentPartPr/>
              <p14:nvPr/>
            </p14:nvContentPartPr>
            <p14:xfrm>
              <a:off x="2819648" y="6137176"/>
              <a:ext cx="123840" cy="136800"/>
            </p14:xfrm>
          </p:contentPart>
        </mc:Choice>
        <mc:Fallback xmlns="">
          <p:pic>
            <p:nvPicPr>
              <p:cNvPr id="4220" name="Ink 4219">
                <a:extLst>
                  <a:ext uri="{FF2B5EF4-FFF2-40B4-BE49-F238E27FC236}">
                    <a16:creationId xmlns:a16="http://schemas.microsoft.com/office/drawing/2014/main" id="{12366004-267B-0B3E-2A55-28F15A6E2D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11008" y="6128176"/>
                <a:ext cx="141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21" name="Ink 4220">
                <a:extLst>
                  <a:ext uri="{FF2B5EF4-FFF2-40B4-BE49-F238E27FC236}">
                    <a16:creationId xmlns:a16="http://schemas.microsoft.com/office/drawing/2014/main" id="{331950C7-1058-0CD6-B98A-905F97C3061B}"/>
                  </a:ext>
                </a:extLst>
              </p14:cNvPr>
              <p14:cNvContentPartPr/>
              <p14:nvPr/>
            </p14:nvContentPartPr>
            <p14:xfrm>
              <a:off x="3041768" y="6229696"/>
              <a:ext cx="360" cy="164160"/>
            </p14:xfrm>
          </p:contentPart>
        </mc:Choice>
        <mc:Fallback xmlns="">
          <p:pic>
            <p:nvPicPr>
              <p:cNvPr id="4221" name="Ink 4220">
                <a:extLst>
                  <a:ext uri="{FF2B5EF4-FFF2-40B4-BE49-F238E27FC236}">
                    <a16:creationId xmlns:a16="http://schemas.microsoft.com/office/drawing/2014/main" id="{331950C7-1058-0CD6-B98A-905F97C306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3128" y="6220696"/>
                <a:ext cx="18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26" name="Ink 4225">
                <a:extLst>
                  <a:ext uri="{FF2B5EF4-FFF2-40B4-BE49-F238E27FC236}">
                    <a16:creationId xmlns:a16="http://schemas.microsoft.com/office/drawing/2014/main" id="{6DC17FBF-9D63-3C5E-5A36-8DF8DBD06202}"/>
                  </a:ext>
                </a:extLst>
              </p14:cNvPr>
              <p14:cNvContentPartPr/>
              <p14:nvPr/>
            </p14:nvContentPartPr>
            <p14:xfrm>
              <a:off x="2640368" y="6015496"/>
              <a:ext cx="77040" cy="350280"/>
            </p14:xfrm>
          </p:contentPart>
        </mc:Choice>
        <mc:Fallback xmlns="">
          <p:pic>
            <p:nvPicPr>
              <p:cNvPr id="4226" name="Ink 4225">
                <a:extLst>
                  <a:ext uri="{FF2B5EF4-FFF2-40B4-BE49-F238E27FC236}">
                    <a16:creationId xmlns:a16="http://schemas.microsoft.com/office/drawing/2014/main" id="{6DC17FBF-9D63-3C5E-5A36-8DF8DBD062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31728" y="6006856"/>
                <a:ext cx="946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9" name="Group 4228">
            <a:extLst>
              <a:ext uri="{FF2B5EF4-FFF2-40B4-BE49-F238E27FC236}">
                <a16:creationId xmlns:a16="http://schemas.microsoft.com/office/drawing/2014/main" id="{0B0761E8-8197-F38B-C744-D3A3C4311434}"/>
              </a:ext>
            </a:extLst>
          </p:cNvPr>
          <p:cNvGrpSpPr/>
          <p:nvPr/>
        </p:nvGrpSpPr>
        <p:grpSpPr>
          <a:xfrm>
            <a:off x="3332648" y="5973376"/>
            <a:ext cx="572400" cy="411120"/>
            <a:chOff x="3332648" y="5973376"/>
            <a:chExt cx="5724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22" name="Ink 4221">
                  <a:extLst>
                    <a:ext uri="{FF2B5EF4-FFF2-40B4-BE49-F238E27FC236}">
                      <a16:creationId xmlns:a16="http://schemas.microsoft.com/office/drawing/2014/main" id="{0BA268A2-6F0A-B23E-B64B-51805CD73B8C}"/>
                    </a:ext>
                  </a:extLst>
                </p14:cNvPr>
                <p14:cNvContentPartPr/>
                <p14:nvPr/>
              </p14:nvContentPartPr>
              <p14:xfrm>
                <a:off x="3332648" y="6158056"/>
                <a:ext cx="151200" cy="46440"/>
              </p14:xfrm>
            </p:contentPart>
          </mc:Choice>
          <mc:Fallback xmlns="">
            <p:pic>
              <p:nvPicPr>
                <p:cNvPr id="4222" name="Ink 4221">
                  <a:extLst>
                    <a:ext uri="{FF2B5EF4-FFF2-40B4-BE49-F238E27FC236}">
                      <a16:creationId xmlns:a16="http://schemas.microsoft.com/office/drawing/2014/main" id="{0BA268A2-6F0A-B23E-B64B-51805CD73B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3648" y="6149056"/>
                  <a:ext cx="168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24" name="Ink 4223">
                  <a:extLst>
                    <a:ext uri="{FF2B5EF4-FFF2-40B4-BE49-F238E27FC236}">
                      <a16:creationId xmlns:a16="http://schemas.microsoft.com/office/drawing/2014/main" id="{2A9F3E63-B6B7-2256-634E-82C358CEC5A6}"/>
                    </a:ext>
                  </a:extLst>
                </p14:cNvPr>
                <p14:cNvContentPartPr/>
                <p14:nvPr/>
              </p14:nvContentPartPr>
              <p14:xfrm>
                <a:off x="3547208" y="6101536"/>
                <a:ext cx="108360" cy="226080"/>
              </p14:xfrm>
            </p:contentPart>
          </mc:Choice>
          <mc:Fallback xmlns="">
            <p:pic>
              <p:nvPicPr>
                <p:cNvPr id="4224" name="Ink 4223">
                  <a:extLst>
                    <a:ext uri="{FF2B5EF4-FFF2-40B4-BE49-F238E27FC236}">
                      <a16:creationId xmlns:a16="http://schemas.microsoft.com/office/drawing/2014/main" id="{2A9F3E63-B6B7-2256-634E-82C358CEC5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8568" y="6092536"/>
                  <a:ext cx="126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25" name="Ink 4224">
                  <a:extLst>
                    <a:ext uri="{FF2B5EF4-FFF2-40B4-BE49-F238E27FC236}">
                      <a16:creationId xmlns:a16="http://schemas.microsoft.com/office/drawing/2014/main" id="{64C41BEB-E7BE-2A1B-85D0-ACD2E738F8E3}"/>
                    </a:ext>
                  </a:extLst>
                </p14:cNvPr>
                <p14:cNvContentPartPr/>
                <p14:nvPr/>
              </p14:nvContentPartPr>
              <p14:xfrm>
                <a:off x="3734048" y="6178216"/>
                <a:ext cx="26280" cy="206280"/>
              </p14:xfrm>
            </p:contentPart>
          </mc:Choice>
          <mc:Fallback xmlns="">
            <p:pic>
              <p:nvPicPr>
                <p:cNvPr id="4225" name="Ink 4224">
                  <a:extLst>
                    <a:ext uri="{FF2B5EF4-FFF2-40B4-BE49-F238E27FC236}">
                      <a16:creationId xmlns:a16="http://schemas.microsoft.com/office/drawing/2014/main" id="{64C41BEB-E7BE-2A1B-85D0-ACD2E738F8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5408" y="6169576"/>
                  <a:ext cx="43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28" name="Ink 4227">
                  <a:extLst>
                    <a:ext uri="{FF2B5EF4-FFF2-40B4-BE49-F238E27FC236}">
                      <a16:creationId xmlns:a16="http://schemas.microsoft.com/office/drawing/2014/main" id="{586B5940-8987-2C62-02A4-50F8A6547C3D}"/>
                    </a:ext>
                  </a:extLst>
                </p14:cNvPr>
                <p14:cNvContentPartPr/>
                <p14:nvPr/>
              </p14:nvContentPartPr>
              <p14:xfrm>
                <a:off x="3867968" y="5973376"/>
                <a:ext cx="37080" cy="339120"/>
              </p14:xfrm>
            </p:contentPart>
          </mc:Choice>
          <mc:Fallback xmlns="">
            <p:pic>
              <p:nvPicPr>
                <p:cNvPr id="4228" name="Ink 4227">
                  <a:extLst>
                    <a:ext uri="{FF2B5EF4-FFF2-40B4-BE49-F238E27FC236}">
                      <a16:creationId xmlns:a16="http://schemas.microsoft.com/office/drawing/2014/main" id="{586B5940-8987-2C62-02A4-50F8A6547C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9328" y="5964376"/>
                  <a:ext cx="547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8" name="Group 4237">
            <a:extLst>
              <a:ext uri="{FF2B5EF4-FFF2-40B4-BE49-F238E27FC236}">
                <a16:creationId xmlns:a16="http://schemas.microsoft.com/office/drawing/2014/main" id="{F7446101-B03C-DC4C-16EE-31542D32025F}"/>
              </a:ext>
            </a:extLst>
          </p:cNvPr>
          <p:cNvGrpSpPr/>
          <p:nvPr/>
        </p:nvGrpSpPr>
        <p:grpSpPr>
          <a:xfrm>
            <a:off x="16688" y="3187336"/>
            <a:ext cx="999000" cy="632880"/>
            <a:chOff x="16688" y="3187336"/>
            <a:chExt cx="99900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30" name="Ink 4229">
                  <a:extLst>
                    <a:ext uri="{FF2B5EF4-FFF2-40B4-BE49-F238E27FC236}">
                      <a16:creationId xmlns:a16="http://schemas.microsoft.com/office/drawing/2014/main" id="{9C5989E4-E7EE-3EFF-BAF7-FEFCD8CD2189}"/>
                    </a:ext>
                  </a:extLst>
                </p14:cNvPr>
                <p14:cNvContentPartPr/>
                <p14:nvPr/>
              </p14:nvContentPartPr>
              <p14:xfrm>
                <a:off x="179048" y="3477856"/>
                <a:ext cx="102240" cy="180360"/>
              </p14:xfrm>
            </p:contentPart>
          </mc:Choice>
          <mc:Fallback xmlns="">
            <p:pic>
              <p:nvPicPr>
                <p:cNvPr id="4230" name="Ink 4229">
                  <a:extLst>
                    <a:ext uri="{FF2B5EF4-FFF2-40B4-BE49-F238E27FC236}">
                      <a16:creationId xmlns:a16="http://schemas.microsoft.com/office/drawing/2014/main" id="{9C5989E4-E7EE-3EFF-BAF7-FEFCD8CD2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408" y="3468856"/>
                  <a:ext cx="119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31" name="Ink 4230">
                  <a:extLst>
                    <a:ext uri="{FF2B5EF4-FFF2-40B4-BE49-F238E27FC236}">
                      <a16:creationId xmlns:a16="http://schemas.microsoft.com/office/drawing/2014/main" id="{770B0966-1D12-CEC6-9683-86BDC0E4BC08}"/>
                    </a:ext>
                  </a:extLst>
                </p14:cNvPr>
                <p14:cNvContentPartPr/>
                <p14:nvPr/>
              </p14:nvContentPartPr>
              <p14:xfrm>
                <a:off x="324128" y="3593056"/>
                <a:ext cx="135360" cy="87480"/>
              </p14:xfrm>
            </p:contentPart>
          </mc:Choice>
          <mc:Fallback xmlns="">
            <p:pic>
              <p:nvPicPr>
                <p:cNvPr id="4231" name="Ink 4230">
                  <a:extLst>
                    <a:ext uri="{FF2B5EF4-FFF2-40B4-BE49-F238E27FC236}">
                      <a16:creationId xmlns:a16="http://schemas.microsoft.com/office/drawing/2014/main" id="{770B0966-1D12-CEC6-9683-86BDC0E4BC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5488" y="3584416"/>
                  <a:ext cx="153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32" name="Ink 4231">
                  <a:extLst>
                    <a:ext uri="{FF2B5EF4-FFF2-40B4-BE49-F238E27FC236}">
                      <a16:creationId xmlns:a16="http://schemas.microsoft.com/office/drawing/2014/main" id="{867CF850-84DC-2E61-39A2-ED4A9DFD4AF9}"/>
                    </a:ext>
                  </a:extLst>
                </p14:cNvPr>
                <p14:cNvContentPartPr/>
                <p14:nvPr/>
              </p14:nvContentPartPr>
              <p14:xfrm>
                <a:off x="529328" y="3423496"/>
                <a:ext cx="93600" cy="20880"/>
              </p14:xfrm>
            </p:contentPart>
          </mc:Choice>
          <mc:Fallback xmlns="">
            <p:pic>
              <p:nvPicPr>
                <p:cNvPr id="4232" name="Ink 4231">
                  <a:extLst>
                    <a:ext uri="{FF2B5EF4-FFF2-40B4-BE49-F238E27FC236}">
                      <a16:creationId xmlns:a16="http://schemas.microsoft.com/office/drawing/2014/main" id="{867CF850-84DC-2E61-39A2-ED4A9DFD4A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688" y="3414496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33" name="Ink 4232">
                  <a:extLst>
                    <a:ext uri="{FF2B5EF4-FFF2-40B4-BE49-F238E27FC236}">
                      <a16:creationId xmlns:a16="http://schemas.microsoft.com/office/drawing/2014/main" id="{71717DEE-76A4-C720-8F18-D718F7F80CA6}"/>
                    </a:ext>
                  </a:extLst>
                </p14:cNvPr>
                <p14:cNvContentPartPr/>
                <p14:nvPr/>
              </p14:nvContentPartPr>
              <p14:xfrm>
                <a:off x="699608" y="3332776"/>
                <a:ext cx="111600" cy="282960"/>
              </p14:xfrm>
            </p:contentPart>
          </mc:Choice>
          <mc:Fallback xmlns="">
            <p:pic>
              <p:nvPicPr>
                <p:cNvPr id="4233" name="Ink 4232">
                  <a:extLst>
                    <a:ext uri="{FF2B5EF4-FFF2-40B4-BE49-F238E27FC236}">
                      <a16:creationId xmlns:a16="http://schemas.microsoft.com/office/drawing/2014/main" id="{71717DEE-76A4-C720-8F18-D718F7F80C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608" y="3323776"/>
                  <a:ext cx="129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34" name="Ink 4233">
                  <a:extLst>
                    <a:ext uri="{FF2B5EF4-FFF2-40B4-BE49-F238E27FC236}">
                      <a16:creationId xmlns:a16="http://schemas.microsoft.com/office/drawing/2014/main" id="{9F20FCB5-7698-4484-10C1-621BD1BFA316}"/>
                    </a:ext>
                  </a:extLst>
                </p14:cNvPr>
                <p14:cNvContentPartPr/>
                <p14:nvPr/>
              </p14:nvContentPartPr>
              <p14:xfrm>
                <a:off x="845768" y="3469216"/>
                <a:ext cx="76680" cy="92520"/>
              </p14:xfrm>
            </p:contentPart>
          </mc:Choice>
          <mc:Fallback xmlns="">
            <p:pic>
              <p:nvPicPr>
                <p:cNvPr id="4234" name="Ink 4233">
                  <a:extLst>
                    <a:ext uri="{FF2B5EF4-FFF2-40B4-BE49-F238E27FC236}">
                      <a16:creationId xmlns:a16="http://schemas.microsoft.com/office/drawing/2014/main" id="{9F20FCB5-7698-4484-10C1-621BD1BFA3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68" y="3460576"/>
                  <a:ext cx="9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35" name="Ink 4234">
                  <a:extLst>
                    <a:ext uri="{FF2B5EF4-FFF2-40B4-BE49-F238E27FC236}">
                      <a16:creationId xmlns:a16="http://schemas.microsoft.com/office/drawing/2014/main" id="{0CB7FCF2-84FA-D1D9-D8CF-C3E9051399E0}"/>
                    </a:ext>
                  </a:extLst>
                </p14:cNvPr>
                <p14:cNvContentPartPr/>
                <p14:nvPr/>
              </p14:nvContentPartPr>
              <p14:xfrm>
                <a:off x="16688" y="3361216"/>
                <a:ext cx="86760" cy="459000"/>
              </p14:xfrm>
            </p:contentPart>
          </mc:Choice>
          <mc:Fallback xmlns="">
            <p:pic>
              <p:nvPicPr>
                <p:cNvPr id="4235" name="Ink 4234">
                  <a:extLst>
                    <a:ext uri="{FF2B5EF4-FFF2-40B4-BE49-F238E27FC236}">
                      <a16:creationId xmlns:a16="http://schemas.microsoft.com/office/drawing/2014/main" id="{0CB7FCF2-84FA-D1D9-D8CF-C3E9051399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8" y="3352216"/>
                  <a:ext cx="1044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37" name="Ink 4236">
                  <a:extLst>
                    <a:ext uri="{FF2B5EF4-FFF2-40B4-BE49-F238E27FC236}">
                      <a16:creationId xmlns:a16="http://schemas.microsoft.com/office/drawing/2014/main" id="{9AEBD743-4B0F-A9FD-CFF5-70F9154C2322}"/>
                    </a:ext>
                  </a:extLst>
                </p14:cNvPr>
                <p14:cNvContentPartPr/>
                <p14:nvPr/>
              </p14:nvContentPartPr>
              <p14:xfrm>
                <a:off x="862688" y="3187336"/>
                <a:ext cx="153000" cy="383760"/>
              </p14:xfrm>
            </p:contentPart>
          </mc:Choice>
          <mc:Fallback xmlns="">
            <p:pic>
              <p:nvPicPr>
                <p:cNvPr id="4237" name="Ink 4236">
                  <a:extLst>
                    <a:ext uri="{FF2B5EF4-FFF2-40B4-BE49-F238E27FC236}">
                      <a16:creationId xmlns:a16="http://schemas.microsoft.com/office/drawing/2014/main" id="{9AEBD743-4B0F-A9FD-CFF5-70F9154C23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048" y="3178696"/>
                  <a:ext cx="17064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39" name="Ink 4238">
                <a:extLst>
                  <a:ext uri="{FF2B5EF4-FFF2-40B4-BE49-F238E27FC236}">
                    <a16:creationId xmlns:a16="http://schemas.microsoft.com/office/drawing/2014/main" id="{FD924F1A-7747-C72A-1053-6A6A6CB9AD48}"/>
                  </a:ext>
                </a:extLst>
              </p14:cNvPr>
              <p14:cNvContentPartPr/>
              <p14:nvPr/>
            </p14:nvContentPartPr>
            <p14:xfrm>
              <a:off x="2406368" y="4751176"/>
              <a:ext cx="16560" cy="20160"/>
            </p14:xfrm>
          </p:contentPart>
        </mc:Choice>
        <mc:Fallback xmlns="">
          <p:pic>
            <p:nvPicPr>
              <p:cNvPr id="4239" name="Ink 4238">
                <a:extLst>
                  <a:ext uri="{FF2B5EF4-FFF2-40B4-BE49-F238E27FC236}">
                    <a16:creationId xmlns:a16="http://schemas.microsoft.com/office/drawing/2014/main" id="{FD924F1A-7747-C72A-1053-6A6A6CB9AD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7368" y="4742536"/>
                <a:ext cx="342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7" name="Group 4246">
            <a:extLst>
              <a:ext uri="{FF2B5EF4-FFF2-40B4-BE49-F238E27FC236}">
                <a16:creationId xmlns:a16="http://schemas.microsoft.com/office/drawing/2014/main" id="{BED01363-8B4A-FE4F-2977-E00DA5703B16}"/>
              </a:ext>
            </a:extLst>
          </p:cNvPr>
          <p:cNvGrpSpPr/>
          <p:nvPr/>
        </p:nvGrpSpPr>
        <p:grpSpPr>
          <a:xfrm>
            <a:off x="2187128" y="2455816"/>
            <a:ext cx="2276640" cy="2376000"/>
            <a:chOff x="2187128" y="2455816"/>
            <a:chExt cx="2276640" cy="23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12" name="Ink 4211">
                  <a:extLst>
                    <a:ext uri="{FF2B5EF4-FFF2-40B4-BE49-F238E27FC236}">
                      <a16:creationId xmlns:a16="http://schemas.microsoft.com/office/drawing/2014/main" id="{A8CE0128-41BE-3881-B16D-80DD3BA2093E}"/>
                    </a:ext>
                  </a:extLst>
                </p14:cNvPr>
                <p14:cNvContentPartPr/>
                <p14:nvPr/>
              </p14:nvContentPartPr>
              <p14:xfrm>
                <a:off x="3699848" y="2510536"/>
                <a:ext cx="360" cy="176760"/>
              </p14:xfrm>
            </p:contentPart>
          </mc:Choice>
          <mc:Fallback xmlns="">
            <p:pic>
              <p:nvPicPr>
                <p:cNvPr id="4212" name="Ink 4211">
                  <a:extLst>
                    <a:ext uri="{FF2B5EF4-FFF2-40B4-BE49-F238E27FC236}">
                      <a16:creationId xmlns:a16="http://schemas.microsoft.com/office/drawing/2014/main" id="{A8CE0128-41BE-3881-B16D-80DD3BA209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1208" y="2501896"/>
                  <a:ext cx="18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13" name="Ink 4212">
                  <a:extLst>
                    <a:ext uri="{FF2B5EF4-FFF2-40B4-BE49-F238E27FC236}">
                      <a16:creationId xmlns:a16="http://schemas.microsoft.com/office/drawing/2014/main" id="{3510F1F8-5CDD-E463-AF6C-04F575C89151}"/>
                    </a:ext>
                  </a:extLst>
                </p14:cNvPr>
                <p14:cNvContentPartPr/>
                <p14:nvPr/>
              </p14:nvContentPartPr>
              <p14:xfrm>
                <a:off x="3698408" y="2471656"/>
                <a:ext cx="103320" cy="194040"/>
              </p14:xfrm>
            </p:contentPart>
          </mc:Choice>
          <mc:Fallback xmlns="">
            <p:pic>
              <p:nvPicPr>
                <p:cNvPr id="4213" name="Ink 4212">
                  <a:extLst>
                    <a:ext uri="{FF2B5EF4-FFF2-40B4-BE49-F238E27FC236}">
                      <a16:creationId xmlns:a16="http://schemas.microsoft.com/office/drawing/2014/main" id="{3510F1F8-5CDD-E463-AF6C-04F575C891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9408" y="2462656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09" name="Ink 4208">
                  <a:extLst>
                    <a:ext uri="{FF2B5EF4-FFF2-40B4-BE49-F238E27FC236}">
                      <a16:creationId xmlns:a16="http://schemas.microsoft.com/office/drawing/2014/main" id="{3892C310-88FC-2539-817D-00923BA96FC5}"/>
                    </a:ext>
                  </a:extLst>
                </p14:cNvPr>
                <p14:cNvContentPartPr/>
                <p14:nvPr/>
              </p14:nvContentPartPr>
              <p14:xfrm>
                <a:off x="2187128" y="4245016"/>
                <a:ext cx="171360" cy="336600"/>
              </p14:xfrm>
            </p:contentPart>
          </mc:Choice>
          <mc:Fallback xmlns="">
            <p:pic>
              <p:nvPicPr>
                <p:cNvPr id="4209" name="Ink 4208">
                  <a:extLst>
                    <a:ext uri="{FF2B5EF4-FFF2-40B4-BE49-F238E27FC236}">
                      <a16:creationId xmlns:a16="http://schemas.microsoft.com/office/drawing/2014/main" id="{3892C310-88FC-2539-817D-00923BA96F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8488" y="4236016"/>
                  <a:ext cx="189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42566316-8083-A8AB-0E80-F12AE9A7012E}"/>
                    </a:ext>
                  </a:extLst>
                </p14:cNvPr>
                <p14:cNvContentPartPr/>
                <p14:nvPr/>
              </p14:nvContentPartPr>
              <p14:xfrm>
                <a:off x="2255888" y="4414216"/>
                <a:ext cx="95040" cy="55440"/>
              </p14:xfrm>
            </p:contentPart>
          </mc:Choice>
          <mc:Fallback xmlns=""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42566316-8083-A8AB-0E80-F12AE9A701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6888" y="4405576"/>
                  <a:ext cx="112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40" name="Ink 4239">
                  <a:extLst>
                    <a:ext uri="{FF2B5EF4-FFF2-40B4-BE49-F238E27FC236}">
                      <a16:creationId xmlns:a16="http://schemas.microsoft.com/office/drawing/2014/main" id="{0D2F85D4-A026-6B4A-2881-ECE57675EF43}"/>
                    </a:ext>
                  </a:extLst>
                </p14:cNvPr>
                <p14:cNvContentPartPr/>
                <p14:nvPr/>
              </p14:nvContentPartPr>
              <p14:xfrm>
                <a:off x="2400968" y="4521496"/>
                <a:ext cx="1679040" cy="196200"/>
              </p14:xfrm>
            </p:contentPart>
          </mc:Choice>
          <mc:Fallback xmlns="">
            <p:pic>
              <p:nvPicPr>
                <p:cNvPr id="4240" name="Ink 4239">
                  <a:extLst>
                    <a:ext uri="{FF2B5EF4-FFF2-40B4-BE49-F238E27FC236}">
                      <a16:creationId xmlns:a16="http://schemas.microsoft.com/office/drawing/2014/main" id="{0D2F85D4-A026-6B4A-2881-ECE57675EF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92328" y="4512496"/>
                  <a:ext cx="1696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42" name="Ink 4241">
                  <a:extLst>
                    <a:ext uri="{FF2B5EF4-FFF2-40B4-BE49-F238E27FC236}">
                      <a16:creationId xmlns:a16="http://schemas.microsoft.com/office/drawing/2014/main" id="{84B12EBE-0345-3864-0D64-3EBB4D072C86}"/>
                    </a:ext>
                  </a:extLst>
                </p14:cNvPr>
                <p14:cNvContentPartPr/>
                <p14:nvPr/>
              </p14:nvContentPartPr>
              <p14:xfrm>
                <a:off x="4295648" y="4639936"/>
                <a:ext cx="168120" cy="191880"/>
              </p14:xfrm>
            </p:contentPart>
          </mc:Choice>
          <mc:Fallback xmlns="">
            <p:pic>
              <p:nvPicPr>
                <p:cNvPr id="4242" name="Ink 4241">
                  <a:extLst>
                    <a:ext uri="{FF2B5EF4-FFF2-40B4-BE49-F238E27FC236}">
                      <a16:creationId xmlns:a16="http://schemas.microsoft.com/office/drawing/2014/main" id="{84B12EBE-0345-3864-0D64-3EBB4D072C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86648" y="4631296"/>
                  <a:ext cx="185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44" name="Ink 4243">
                  <a:extLst>
                    <a:ext uri="{FF2B5EF4-FFF2-40B4-BE49-F238E27FC236}">
                      <a16:creationId xmlns:a16="http://schemas.microsoft.com/office/drawing/2014/main" id="{55B29F42-6D15-059B-DB2D-7D5826E7F642}"/>
                    </a:ext>
                  </a:extLst>
                </p14:cNvPr>
                <p14:cNvContentPartPr/>
                <p14:nvPr/>
              </p14:nvContentPartPr>
              <p14:xfrm>
                <a:off x="4066328" y="3680536"/>
                <a:ext cx="27720" cy="848880"/>
              </p14:xfrm>
            </p:contentPart>
          </mc:Choice>
          <mc:Fallback xmlns="">
            <p:pic>
              <p:nvPicPr>
                <p:cNvPr id="4244" name="Ink 4243">
                  <a:extLst>
                    <a:ext uri="{FF2B5EF4-FFF2-40B4-BE49-F238E27FC236}">
                      <a16:creationId xmlns:a16="http://schemas.microsoft.com/office/drawing/2014/main" id="{55B29F42-6D15-059B-DB2D-7D5826E7F6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57688" y="3671896"/>
                  <a:ext cx="4536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46" name="Ink 4245">
                  <a:extLst>
                    <a:ext uri="{FF2B5EF4-FFF2-40B4-BE49-F238E27FC236}">
                      <a16:creationId xmlns:a16="http://schemas.microsoft.com/office/drawing/2014/main" id="{3A4127D9-E5E7-D34C-A36F-5CF067DEA7E4}"/>
                    </a:ext>
                  </a:extLst>
                </p14:cNvPr>
                <p14:cNvContentPartPr/>
                <p14:nvPr/>
              </p14:nvContentPartPr>
              <p14:xfrm>
                <a:off x="4038968" y="2455816"/>
                <a:ext cx="79920" cy="1296000"/>
              </p14:xfrm>
            </p:contentPart>
          </mc:Choice>
          <mc:Fallback xmlns="">
            <p:pic>
              <p:nvPicPr>
                <p:cNvPr id="4246" name="Ink 4245">
                  <a:extLst>
                    <a:ext uri="{FF2B5EF4-FFF2-40B4-BE49-F238E27FC236}">
                      <a16:creationId xmlns:a16="http://schemas.microsoft.com/office/drawing/2014/main" id="{3A4127D9-E5E7-D34C-A36F-5CF067DEA7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9968" y="2447176"/>
                  <a:ext cx="97560" cy="13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3" name="Group 4252">
            <a:extLst>
              <a:ext uri="{FF2B5EF4-FFF2-40B4-BE49-F238E27FC236}">
                <a16:creationId xmlns:a16="http://schemas.microsoft.com/office/drawing/2014/main" id="{5B526174-10C1-373C-3294-531EAEFF38AB}"/>
              </a:ext>
            </a:extLst>
          </p:cNvPr>
          <p:cNvGrpSpPr/>
          <p:nvPr/>
        </p:nvGrpSpPr>
        <p:grpSpPr>
          <a:xfrm>
            <a:off x="5727368" y="2238736"/>
            <a:ext cx="426960" cy="311760"/>
            <a:chOff x="5727368" y="2238736"/>
            <a:chExt cx="4269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48" name="Ink 4247">
                  <a:extLst>
                    <a:ext uri="{FF2B5EF4-FFF2-40B4-BE49-F238E27FC236}">
                      <a16:creationId xmlns:a16="http://schemas.microsoft.com/office/drawing/2014/main" id="{4ABE75C8-D67C-B479-A04C-4638FDB12D80}"/>
                    </a:ext>
                  </a:extLst>
                </p14:cNvPr>
                <p14:cNvContentPartPr/>
                <p14:nvPr/>
              </p14:nvContentPartPr>
              <p14:xfrm>
                <a:off x="5727368" y="2238736"/>
                <a:ext cx="66960" cy="311760"/>
              </p14:xfrm>
            </p:contentPart>
          </mc:Choice>
          <mc:Fallback xmlns="">
            <p:pic>
              <p:nvPicPr>
                <p:cNvPr id="4248" name="Ink 4247">
                  <a:extLst>
                    <a:ext uri="{FF2B5EF4-FFF2-40B4-BE49-F238E27FC236}">
                      <a16:creationId xmlns:a16="http://schemas.microsoft.com/office/drawing/2014/main" id="{4ABE75C8-D67C-B479-A04C-4638FDB12D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18368" y="2230096"/>
                  <a:ext cx="84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49" name="Ink 4248">
                  <a:extLst>
                    <a:ext uri="{FF2B5EF4-FFF2-40B4-BE49-F238E27FC236}">
                      <a16:creationId xmlns:a16="http://schemas.microsoft.com/office/drawing/2014/main" id="{9B997891-1B3E-F30E-07D7-4BC51E2C69F4}"/>
                    </a:ext>
                  </a:extLst>
                </p14:cNvPr>
                <p14:cNvContentPartPr/>
                <p14:nvPr/>
              </p14:nvContentPartPr>
              <p14:xfrm>
                <a:off x="5768048" y="2260696"/>
                <a:ext cx="113040" cy="232920"/>
              </p14:xfrm>
            </p:contentPart>
          </mc:Choice>
          <mc:Fallback xmlns="">
            <p:pic>
              <p:nvPicPr>
                <p:cNvPr id="4249" name="Ink 4248">
                  <a:extLst>
                    <a:ext uri="{FF2B5EF4-FFF2-40B4-BE49-F238E27FC236}">
                      <a16:creationId xmlns:a16="http://schemas.microsoft.com/office/drawing/2014/main" id="{9B997891-1B3E-F30E-07D7-4BC51E2C69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9048" y="2252056"/>
                  <a:ext cx="130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50" name="Ink 4249">
                  <a:extLst>
                    <a:ext uri="{FF2B5EF4-FFF2-40B4-BE49-F238E27FC236}">
                      <a16:creationId xmlns:a16="http://schemas.microsoft.com/office/drawing/2014/main" id="{F00FDC0E-4EAA-F31D-CC54-4BC74E0D80F0}"/>
                    </a:ext>
                  </a:extLst>
                </p14:cNvPr>
                <p14:cNvContentPartPr/>
                <p14:nvPr/>
              </p14:nvContentPartPr>
              <p14:xfrm>
                <a:off x="5774888" y="2375896"/>
                <a:ext cx="148680" cy="33840"/>
              </p14:xfrm>
            </p:contentPart>
          </mc:Choice>
          <mc:Fallback xmlns="">
            <p:pic>
              <p:nvPicPr>
                <p:cNvPr id="4250" name="Ink 4249">
                  <a:extLst>
                    <a:ext uri="{FF2B5EF4-FFF2-40B4-BE49-F238E27FC236}">
                      <a16:creationId xmlns:a16="http://schemas.microsoft.com/office/drawing/2014/main" id="{F00FDC0E-4EAA-F31D-CC54-4BC74E0D80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5888" y="2367256"/>
                  <a:ext cx="166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51" name="Ink 4250">
                  <a:extLst>
                    <a:ext uri="{FF2B5EF4-FFF2-40B4-BE49-F238E27FC236}">
                      <a16:creationId xmlns:a16="http://schemas.microsoft.com/office/drawing/2014/main" id="{A1FCD76F-F8F2-36A4-496A-50614846CF5B}"/>
                    </a:ext>
                  </a:extLst>
                </p14:cNvPr>
                <p14:cNvContentPartPr/>
                <p14:nvPr/>
              </p14:nvContentPartPr>
              <p14:xfrm>
                <a:off x="6024368" y="2264296"/>
                <a:ext cx="18360" cy="193680"/>
              </p14:xfrm>
            </p:contentPart>
          </mc:Choice>
          <mc:Fallback xmlns="">
            <p:pic>
              <p:nvPicPr>
                <p:cNvPr id="4251" name="Ink 4250">
                  <a:extLst>
                    <a:ext uri="{FF2B5EF4-FFF2-40B4-BE49-F238E27FC236}">
                      <a16:creationId xmlns:a16="http://schemas.microsoft.com/office/drawing/2014/main" id="{A1FCD76F-F8F2-36A4-496A-50614846CF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5728" y="2255296"/>
                  <a:ext cx="36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52" name="Ink 4251">
                  <a:extLst>
                    <a:ext uri="{FF2B5EF4-FFF2-40B4-BE49-F238E27FC236}">
                      <a16:creationId xmlns:a16="http://schemas.microsoft.com/office/drawing/2014/main" id="{20FF02E2-8627-1180-C532-3913FC678152}"/>
                    </a:ext>
                  </a:extLst>
                </p14:cNvPr>
                <p14:cNvContentPartPr/>
                <p14:nvPr/>
              </p14:nvContentPartPr>
              <p14:xfrm>
                <a:off x="6024368" y="2258896"/>
                <a:ext cx="129960" cy="210600"/>
              </p14:xfrm>
            </p:contentPart>
          </mc:Choice>
          <mc:Fallback xmlns="">
            <p:pic>
              <p:nvPicPr>
                <p:cNvPr id="4252" name="Ink 4251">
                  <a:extLst>
                    <a:ext uri="{FF2B5EF4-FFF2-40B4-BE49-F238E27FC236}">
                      <a16:creationId xmlns:a16="http://schemas.microsoft.com/office/drawing/2014/main" id="{20FF02E2-8627-1180-C532-3913FC6781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5728" y="2249896"/>
                  <a:ext cx="1476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6" name="Group 4255">
            <a:extLst>
              <a:ext uri="{FF2B5EF4-FFF2-40B4-BE49-F238E27FC236}">
                <a16:creationId xmlns:a16="http://schemas.microsoft.com/office/drawing/2014/main" id="{E1A836B7-1278-68A6-3A36-8CD063524CF3}"/>
              </a:ext>
            </a:extLst>
          </p:cNvPr>
          <p:cNvGrpSpPr/>
          <p:nvPr/>
        </p:nvGrpSpPr>
        <p:grpSpPr>
          <a:xfrm>
            <a:off x="6793328" y="2213176"/>
            <a:ext cx="235080" cy="77040"/>
            <a:chOff x="6793328" y="2213176"/>
            <a:chExt cx="23508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54" name="Ink 4253">
                  <a:extLst>
                    <a:ext uri="{FF2B5EF4-FFF2-40B4-BE49-F238E27FC236}">
                      <a16:creationId xmlns:a16="http://schemas.microsoft.com/office/drawing/2014/main" id="{8F0C3867-69CD-3879-562E-57D2D4FAD817}"/>
                    </a:ext>
                  </a:extLst>
                </p14:cNvPr>
                <p14:cNvContentPartPr/>
                <p14:nvPr/>
              </p14:nvContentPartPr>
              <p14:xfrm>
                <a:off x="6793328" y="2213176"/>
                <a:ext cx="141480" cy="360"/>
              </p14:xfrm>
            </p:contentPart>
          </mc:Choice>
          <mc:Fallback xmlns="">
            <p:pic>
              <p:nvPicPr>
                <p:cNvPr id="4254" name="Ink 4253">
                  <a:extLst>
                    <a:ext uri="{FF2B5EF4-FFF2-40B4-BE49-F238E27FC236}">
                      <a16:creationId xmlns:a16="http://schemas.microsoft.com/office/drawing/2014/main" id="{8F0C3867-69CD-3879-562E-57D2D4FAD8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84688" y="2204536"/>
                  <a:ext cx="15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55" name="Ink 4254">
                  <a:extLst>
                    <a:ext uri="{FF2B5EF4-FFF2-40B4-BE49-F238E27FC236}">
                      <a16:creationId xmlns:a16="http://schemas.microsoft.com/office/drawing/2014/main" id="{51AA4E27-FDE7-49FA-2D06-A29341DE248B}"/>
                    </a:ext>
                  </a:extLst>
                </p14:cNvPr>
                <p14:cNvContentPartPr/>
                <p14:nvPr/>
              </p14:nvContentPartPr>
              <p14:xfrm>
                <a:off x="6807008" y="2267896"/>
                <a:ext cx="221400" cy="22320"/>
              </p14:xfrm>
            </p:contentPart>
          </mc:Choice>
          <mc:Fallback xmlns="">
            <p:pic>
              <p:nvPicPr>
                <p:cNvPr id="4255" name="Ink 4254">
                  <a:extLst>
                    <a:ext uri="{FF2B5EF4-FFF2-40B4-BE49-F238E27FC236}">
                      <a16:creationId xmlns:a16="http://schemas.microsoft.com/office/drawing/2014/main" id="{51AA4E27-FDE7-49FA-2D06-A29341DE24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8008" y="2258896"/>
                  <a:ext cx="2390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7" name="Group 4266">
            <a:extLst>
              <a:ext uri="{FF2B5EF4-FFF2-40B4-BE49-F238E27FC236}">
                <a16:creationId xmlns:a16="http://schemas.microsoft.com/office/drawing/2014/main" id="{2165109D-1136-F96E-A132-9F873B8D8B6D}"/>
              </a:ext>
            </a:extLst>
          </p:cNvPr>
          <p:cNvGrpSpPr/>
          <p:nvPr/>
        </p:nvGrpSpPr>
        <p:grpSpPr>
          <a:xfrm>
            <a:off x="7291568" y="2101936"/>
            <a:ext cx="478080" cy="302760"/>
            <a:chOff x="7291568" y="2101936"/>
            <a:chExt cx="47808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57" name="Ink 4256">
                  <a:extLst>
                    <a:ext uri="{FF2B5EF4-FFF2-40B4-BE49-F238E27FC236}">
                      <a16:creationId xmlns:a16="http://schemas.microsoft.com/office/drawing/2014/main" id="{088CB1DF-247D-0FD1-769D-CE75D9A89FFC}"/>
                    </a:ext>
                  </a:extLst>
                </p14:cNvPr>
                <p14:cNvContentPartPr/>
                <p14:nvPr/>
              </p14:nvContentPartPr>
              <p14:xfrm>
                <a:off x="7291568" y="2101936"/>
                <a:ext cx="142920" cy="302760"/>
              </p14:xfrm>
            </p:contentPart>
          </mc:Choice>
          <mc:Fallback xmlns="">
            <p:pic>
              <p:nvPicPr>
                <p:cNvPr id="4257" name="Ink 4256">
                  <a:extLst>
                    <a:ext uri="{FF2B5EF4-FFF2-40B4-BE49-F238E27FC236}">
                      <a16:creationId xmlns:a16="http://schemas.microsoft.com/office/drawing/2014/main" id="{088CB1DF-247D-0FD1-769D-CE75D9A89F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2568" y="2093296"/>
                  <a:ext cx="160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58" name="Ink 4257">
                  <a:extLst>
                    <a:ext uri="{FF2B5EF4-FFF2-40B4-BE49-F238E27FC236}">
                      <a16:creationId xmlns:a16="http://schemas.microsoft.com/office/drawing/2014/main" id="{8ECA8FCC-3E64-9EC6-FF92-3A3873C8A875}"/>
                    </a:ext>
                  </a:extLst>
                </p14:cNvPr>
                <p14:cNvContentPartPr/>
                <p14:nvPr/>
              </p14:nvContentPartPr>
              <p14:xfrm>
                <a:off x="7327928" y="2255296"/>
                <a:ext cx="119160" cy="26280"/>
              </p14:xfrm>
            </p:contentPart>
          </mc:Choice>
          <mc:Fallback xmlns="">
            <p:pic>
              <p:nvPicPr>
                <p:cNvPr id="4258" name="Ink 4257">
                  <a:extLst>
                    <a:ext uri="{FF2B5EF4-FFF2-40B4-BE49-F238E27FC236}">
                      <a16:creationId xmlns:a16="http://schemas.microsoft.com/office/drawing/2014/main" id="{8ECA8FCC-3E64-9EC6-FF92-3A3873C8A8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19288" y="2246656"/>
                  <a:ext cx="136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59" name="Ink 4258">
                  <a:extLst>
                    <a:ext uri="{FF2B5EF4-FFF2-40B4-BE49-F238E27FC236}">
                      <a16:creationId xmlns:a16="http://schemas.microsoft.com/office/drawing/2014/main" id="{1FBFFE8B-102F-89E5-0B24-1196E77EE3EB}"/>
                    </a:ext>
                  </a:extLst>
                </p14:cNvPr>
                <p14:cNvContentPartPr/>
                <p14:nvPr/>
              </p14:nvContentPartPr>
              <p14:xfrm>
                <a:off x="7594328" y="2135776"/>
                <a:ext cx="175320" cy="181800"/>
              </p14:xfrm>
            </p:contentPart>
          </mc:Choice>
          <mc:Fallback xmlns="">
            <p:pic>
              <p:nvPicPr>
                <p:cNvPr id="4259" name="Ink 4258">
                  <a:extLst>
                    <a:ext uri="{FF2B5EF4-FFF2-40B4-BE49-F238E27FC236}">
                      <a16:creationId xmlns:a16="http://schemas.microsoft.com/office/drawing/2014/main" id="{1FBFFE8B-102F-89E5-0B24-1196E77EE3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5688" y="2126776"/>
                  <a:ext cx="1929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6" name="Group 4265">
            <a:extLst>
              <a:ext uri="{FF2B5EF4-FFF2-40B4-BE49-F238E27FC236}">
                <a16:creationId xmlns:a16="http://schemas.microsoft.com/office/drawing/2014/main" id="{C54062C3-4768-A458-04EC-62906A6A909D}"/>
              </a:ext>
            </a:extLst>
          </p:cNvPr>
          <p:cNvGrpSpPr/>
          <p:nvPr/>
        </p:nvGrpSpPr>
        <p:grpSpPr>
          <a:xfrm>
            <a:off x="8075288" y="2076376"/>
            <a:ext cx="176400" cy="263160"/>
            <a:chOff x="8075288" y="2076376"/>
            <a:chExt cx="176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60" name="Ink 4259">
                  <a:extLst>
                    <a:ext uri="{FF2B5EF4-FFF2-40B4-BE49-F238E27FC236}">
                      <a16:creationId xmlns:a16="http://schemas.microsoft.com/office/drawing/2014/main" id="{AD25EEBA-4A23-944B-3829-B7EC7B44B5F9}"/>
                    </a:ext>
                  </a:extLst>
                </p14:cNvPr>
                <p14:cNvContentPartPr/>
                <p14:nvPr/>
              </p14:nvContentPartPr>
              <p14:xfrm>
                <a:off x="8075288" y="2146216"/>
                <a:ext cx="176400" cy="7200"/>
              </p14:xfrm>
            </p:contentPart>
          </mc:Choice>
          <mc:Fallback xmlns="">
            <p:pic>
              <p:nvPicPr>
                <p:cNvPr id="4260" name="Ink 4259">
                  <a:extLst>
                    <a:ext uri="{FF2B5EF4-FFF2-40B4-BE49-F238E27FC236}">
                      <a16:creationId xmlns:a16="http://schemas.microsoft.com/office/drawing/2014/main" id="{AD25EEBA-4A23-944B-3829-B7EC7B44B5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66648" y="2137576"/>
                  <a:ext cx="194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61" name="Ink 4260">
                  <a:extLst>
                    <a:ext uri="{FF2B5EF4-FFF2-40B4-BE49-F238E27FC236}">
                      <a16:creationId xmlns:a16="http://schemas.microsoft.com/office/drawing/2014/main" id="{38E29BFC-DFDA-A65B-313B-B0D8AFA9F317}"/>
                    </a:ext>
                  </a:extLst>
                </p14:cNvPr>
                <p14:cNvContentPartPr/>
                <p14:nvPr/>
              </p14:nvContentPartPr>
              <p14:xfrm>
                <a:off x="8200208" y="2076376"/>
                <a:ext cx="12960" cy="263160"/>
              </p14:xfrm>
            </p:contentPart>
          </mc:Choice>
          <mc:Fallback xmlns="">
            <p:pic>
              <p:nvPicPr>
                <p:cNvPr id="4261" name="Ink 4260">
                  <a:extLst>
                    <a:ext uri="{FF2B5EF4-FFF2-40B4-BE49-F238E27FC236}">
                      <a16:creationId xmlns:a16="http://schemas.microsoft.com/office/drawing/2014/main" id="{38E29BFC-DFDA-A65B-313B-B0D8AFA9F3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91208" y="2067376"/>
                  <a:ext cx="3060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5" name="Group 4264">
            <a:extLst>
              <a:ext uri="{FF2B5EF4-FFF2-40B4-BE49-F238E27FC236}">
                <a16:creationId xmlns:a16="http://schemas.microsoft.com/office/drawing/2014/main" id="{D57881C2-F959-1CF7-E5EC-074E28163EBF}"/>
              </a:ext>
            </a:extLst>
          </p:cNvPr>
          <p:cNvGrpSpPr/>
          <p:nvPr/>
        </p:nvGrpSpPr>
        <p:grpSpPr>
          <a:xfrm>
            <a:off x="8457608" y="2092936"/>
            <a:ext cx="405360" cy="299160"/>
            <a:chOff x="8457608" y="2092936"/>
            <a:chExt cx="405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62" name="Ink 4261">
                  <a:extLst>
                    <a:ext uri="{FF2B5EF4-FFF2-40B4-BE49-F238E27FC236}">
                      <a16:creationId xmlns:a16="http://schemas.microsoft.com/office/drawing/2014/main" id="{6BD6A68E-841C-B581-16FE-2621746423EE}"/>
                    </a:ext>
                  </a:extLst>
                </p14:cNvPr>
                <p14:cNvContentPartPr/>
                <p14:nvPr/>
              </p14:nvContentPartPr>
              <p14:xfrm>
                <a:off x="8485688" y="2092936"/>
                <a:ext cx="9360" cy="233280"/>
              </p14:xfrm>
            </p:contentPart>
          </mc:Choice>
          <mc:Fallback xmlns="">
            <p:pic>
              <p:nvPicPr>
                <p:cNvPr id="4262" name="Ink 4261">
                  <a:extLst>
                    <a:ext uri="{FF2B5EF4-FFF2-40B4-BE49-F238E27FC236}">
                      <a16:creationId xmlns:a16="http://schemas.microsoft.com/office/drawing/2014/main" id="{6BD6A68E-841C-B581-16FE-2621746423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76688" y="2084296"/>
                  <a:ext cx="27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63" name="Ink 4262">
                  <a:extLst>
                    <a:ext uri="{FF2B5EF4-FFF2-40B4-BE49-F238E27FC236}">
                      <a16:creationId xmlns:a16="http://schemas.microsoft.com/office/drawing/2014/main" id="{9F85F905-5400-F956-8FC4-FBC50AB1DFFD}"/>
                    </a:ext>
                  </a:extLst>
                </p14:cNvPr>
                <p14:cNvContentPartPr/>
                <p14:nvPr/>
              </p14:nvContentPartPr>
              <p14:xfrm>
                <a:off x="8457608" y="2135416"/>
                <a:ext cx="156600" cy="256680"/>
              </p14:xfrm>
            </p:contentPart>
          </mc:Choice>
          <mc:Fallback xmlns="">
            <p:pic>
              <p:nvPicPr>
                <p:cNvPr id="4263" name="Ink 4262">
                  <a:extLst>
                    <a:ext uri="{FF2B5EF4-FFF2-40B4-BE49-F238E27FC236}">
                      <a16:creationId xmlns:a16="http://schemas.microsoft.com/office/drawing/2014/main" id="{9F85F905-5400-F956-8FC4-FBC50AB1DF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48968" y="2126776"/>
                  <a:ext cx="174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264" name="Ink 4263">
                  <a:extLst>
                    <a:ext uri="{FF2B5EF4-FFF2-40B4-BE49-F238E27FC236}">
                      <a16:creationId xmlns:a16="http://schemas.microsoft.com/office/drawing/2014/main" id="{936DA7DA-1525-6E98-4F6C-058BD8AA03FB}"/>
                    </a:ext>
                  </a:extLst>
                </p14:cNvPr>
                <p14:cNvContentPartPr/>
                <p14:nvPr/>
              </p14:nvContentPartPr>
              <p14:xfrm>
                <a:off x="8705288" y="2147656"/>
                <a:ext cx="157680" cy="214200"/>
              </p14:xfrm>
            </p:contentPart>
          </mc:Choice>
          <mc:Fallback xmlns="">
            <p:pic>
              <p:nvPicPr>
                <p:cNvPr id="4264" name="Ink 4263">
                  <a:extLst>
                    <a:ext uri="{FF2B5EF4-FFF2-40B4-BE49-F238E27FC236}">
                      <a16:creationId xmlns:a16="http://schemas.microsoft.com/office/drawing/2014/main" id="{936DA7DA-1525-6E98-4F6C-058BD8AA03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6648" y="2138656"/>
                  <a:ext cx="1753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0" name="Group 4269">
            <a:extLst>
              <a:ext uri="{FF2B5EF4-FFF2-40B4-BE49-F238E27FC236}">
                <a16:creationId xmlns:a16="http://schemas.microsoft.com/office/drawing/2014/main" id="{95D1D5B9-628A-6172-1877-848F7817ABD0}"/>
              </a:ext>
            </a:extLst>
          </p:cNvPr>
          <p:cNvGrpSpPr/>
          <p:nvPr/>
        </p:nvGrpSpPr>
        <p:grpSpPr>
          <a:xfrm>
            <a:off x="6870368" y="3057016"/>
            <a:ext cx="194040" cy="110520"/>
            <a:chOff x="6870368" y="3057016"/>
            <a:chExt cx="1940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268" name="Ink 4267">
                  <a:extLst>
                    <a:ext uri="{FF2B5EF4-FFF2-40B4-BE49-F238E27FC236}">
                      <a16:creationId xmlns:a16="http://schemas.microsoft.com/office/drawing/2014/main" id="{2632C008-8261-AD1A-8B90-DFC6FE4FF8DB}"/>
                    </a:ext>
                  </a:extLst>
                </p14:cNvPr>
                <p14:cNvContentPartPr/>
                <p14:nvPr/>
              </p14:nvContentPartPr>
              <p14:xfrm>
                <a:off x="6870368" y="3057016"/>
                <a:ext cx="132480" cy="28080"/>
              </p14:xfrm>
            </p:contentPart>
          </mc:Choice>
          <mc:Fallback xmlns="">
            <p:pic>
              <p:nvPicPr>
                <p:cNvPr id="4268" name="Ink 4267">
                  <a:extLst>
                    <a:ext uri="{FF2B5EF4-FFF2-40B4-BE49-F238E27FC236}">
                      <a16:creationId xmlns:a16="http://schemas.microsoft.com/office/drawing/2014/main" id="{2632C008-8261-AD1A-8B90-DFC6FE4FF8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1368" y="3048016"/>
                  <a:ext cx="150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69" name="Ink 4268">
                  <a:extLst>
                    <a:ext uri="{FF2B5EF4-FFF2-40B4-BE49-F238E27FC236}">
                      <a16:creationId xmlns:a16="http://schemas.microsoft.com/office/drawing/2014/main" id="{025BC090-374C-9DCA-04F0-77A646CE7CF3}"/>
                    </a:ext>
                  </a:extLst>
                </p14:cNvPr>
                <p14:cNvContentPartPr/>
                <p14:nvPr/>
              </p14:nvContentPartPr>
              <p14:xfrm>
                <a:off x="6897008" y="3147376"/>
                <a:ext cx="167400" cy="20160"/>
              </p14:xfrm>
            </p:contentPart>
          </mc:Choice>
          <mc:Fallback xmlns="">
            <p:pic>
              <p:nvPicPr>
                <p:cNvPr id="4269" name="Ink 4268">
                  <a:extLst>
                    <a:ext uri="{FF2B5EF4-FFF2-40B4-BE49-F238E27FC236}">
                      <a16:creationId xmlns:a16="http://schemas.microsoft.com/office/drawing/2014/main" id="{025BC090-374C-9DCA-04F0-77A646CE7C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8368" y="3138736"/>
                  <a:ext cx="1850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8" name="Group 4277">
            <a:extLst>
              <a:ext uri="{FF2B5EF4-FFF2-40B4-BE49-F238E27FC236}">
                <a16:creationId xmlns:a16="http://schemas.microsoft.com/office/drawing/2014/main" id="{E983E346-312F-EF6E-DFD7-53859E64C602}"/>
              </a:ext>
            </a:extLst>
          </p:cNvPr>
          <p:cNvGrpSpPr/>
          <p:nvPr/>
        </p:nvGrpSpPr>
        <p:grpSpPr>
          <a:xfrm>
            <a:off x="7673888" y="2846056"/>
            <a:ext cx="396720" cy="402480"/>
            <a:chOff x="7673888" y="2846056"/>
            <a:chExt cx="3967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271" name="Ink 4270">
                  <a:extLst>
                    <a:ext uri="{FF2B5EF4-FFF2-40B4-BE49-F238E27FC236}">
                      <a16:creationId xmlns:a16="http://schemas.microsoft.com/office/drawing/2014/main" id="{2253102C-8405-AC87-5D57-C9705E435CB0}"/>
                    </a:ext>
                  </a:extLst>
                </p14:cNvPr>
                <p14:cNvContentPartPr/>
                <p14:nvPr/>
              </p14:nvContentPartPr>
              <p14:xfrm>
                <a:off x="7767848" y="2944696"/>
                <a:ext cx="189000" cy="270000"/>
              </p14:xfrm>
            </p:contentPart>
          </mc:Choice>
          <mc:Fallback xmlns="">
            <p:pic>
              <p:nvPicPr>
                <p:cNvPr id="4271" name="Ink 4270">
                  <a:extLst>
                    <a:ext uri="{FF2B5EF4-FFF2-40B4-BE49-F238E27FC236}">
                      <a16:creationId xmlns:a16="http://schemas.microsoft.com/office/drawing/2014/main" id="{2253102C-8405-AC87-5D57-C9705E435C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9208" y="2936056"/>
                  <a:ext cx="206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272" name="Ink 4271">
                  <a:extLst>
                    <a:ext uri="{FF2B5EF4-FFF2-40B4-BE49-F238E27FC236}">
                      <a16:creationId xmlns:a16="http://schemas.microsoft.com/office/drawing/2014/main" id="{A2B01947-2BD7-3C1A-6859-AF8950E3383B}"/>
                    </a:ext>
                  </a:extLst>
                </p14:cNvPr>
                <p14:cNvContentPartPr/>
                <p14:nvPr/>
              </p14:nvContentPartPr>
              <p14:xfrm>
                <a:off x="8067008" y="3127576"/>
                <a:ext cx="3600" cy="120960"/>
              </p14:xfrm>
            </p:contentPart>
          </mc:Choice>
          <mc:Fallback xmlns="">
            <p:pic>
              <p:nvPicPr>
                <p:cNvPr id="4272" name="Ink 4271">
                  <a:extLst>
                    <a:ext uri="{FF2B5EF4-FFF2-40B4-BE49-F238E27FC236}">
                      <a16:creationId xmlns:a16="http://schemas.microsoft.com/office/drawing/2014/main" id="{A2B01947-2BD7-3C1A-6859-AF8950E33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58368" y="3118936"/>
                  <a:ext cx="2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277" name="Ink 4276">
                  <a:extLst>
                    <a:ext uri="{FF2B5EF4-FFF2-40B4-BE49-F238E27FC236}">
                      <a16:creationId xmlns:a16="http://schemas.microsoft.com/office/drawing/2014/main" id="{29333FCC-2297-D6EC-5D90-0B3F35D3D9B1}"/>
                    </a:ext>
                  </a:extLst>
                </p14:cNvPr>
                <p14:cNvContentPartPr/>
                <p14:nvPr/>
              </p14:nvContentPartPr>
              <p14:xfrm>
                <a:off x="7673888" y="2846056"/>
                <a:ext cx="43200" cy="380520"/>
              </p14:xfrm>
            </p:contentPart>
          </mc:Choice>
          <mc:Fallback xmlns="">
            <p:pic>
              <p:nvPicPr>
                <p:cNvPr id="4277" name="Ink 4276">
                  <a:extLst>
                    <a:ext uri="{FF2B5EF4-FFF2-40B4-BE49-F238E27FC236}">
                      <a16:creationId xmlns:a16="http://schemas.microsoft.com/office/drawing/2014/main" id="{29333FCC-2297-D6EC-5D90-0B3F35D3D9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65248" y="2837056"/>
                  <a:ext cx="6084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3" name="Group 4282">
            <a:extLst>
              <a:ext uri="{FF2B5EF4-FFF2-40B4-BE49-F238E27FC236}">
                <a16:creationId xmlns:a16="http://schemas.microsoft.com/office/drawing/2014/main" id="{9BBE45E4-C8E6-444D-162A-DDDD84FD8641}"/>
              </a:ext>
            </a:extLst>
          </p:cNvPr>
          <p:cNvGrpSpPr/>
          <p:nvPr/>
        </p:nvGrpSpPr>
        <p:grpSpPr>
          <a:xfrm>
            <a:off x="8246288" y="2846416"/>
            <a:ext cx="823320" cy="367920"/>
            <a:chOff x="8246288" y="2846416"/>
            <a:chExt cx="82332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274" name="Ink 4273">
                  <a:extLst>
                    <a:ext uri="{FF2B5EF4-FFF2-40B4-BE49-F238E27FC236}">
                      <a16:creationId xmlns:a16="http://schemas.microsoft.com/office/drawing/2014/main" id="{181EF2A4-97CE-C7AC-6056-42137B06B580}"/>
                    </a:ext>
                  </a:extLst>
                </p14:cNvPr>
                <p14:cNvContentPartPr/>
                <p14:nvPr/>
              </p14:nvContentPartPr>
              <p14:xfrm>
                <a:off x="8246288" y="3014536"/>
                <a:ext cx="111600" cy="10800"/>
              </p14:xfrm>
            </p:contentPart>
          </mc:Choice>
          <mc:Fallback xmlns="">
            <p:pic>
              <p:nvPicPr>
                <p:cNvPr id="4274" name="Ink 4273">
                  <a:extLst>
                    <a:ext uri="{FF2B5EF4-FFF2-40B4-BE49-F238E27FC236}">
                      <a16:creationId xmlns:a16="http://schemas.microsoft.com/office/drawing/2014/main" id="{181EF2A4-97CE-C7AC-6056-42137B06B5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37288" y="3005896"/>
                  <a:ext cx="129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75" name="Ink 4274">
                  <a:extLst>
                    <a:ext uri="{FF2B5EF4-FFF2-40B4-BE49-F238E27FC236}">
                      <a16:creationId xmlns:a16="http://schemas.microsoft.com/office/drawing/2014/main" id="{F0F052F5-BBB8-0F79-D804-D6145D736988}"/>
                    </a:ext>
                  </a:extLst>
                </p14:cNvPr>
                <p14:cNvContentPartPr/>
                <p14:nvPr/>
              </p14:nvContentPartPr>
              <p14:xfrm>
                <a:off x="8399288" y="2928856"/>
                <a:ext cx="144720" cy="285480"/>
              </p14:xfrm>
            </p:contentPart>
          </mc:Choice>
          <mc:Fallback xmlns="">
            <p:pic>
              <p:nvPicPr>
                <p:cNvPr id="4275" name="Ink 4274">
                  <a:extLst>
                    <a:ext uri="{FF2B5EF4-FFF2-40B4-BE49-F238E27FC236}">
                      <a16:creationId xmlns:a16="http://schemas.microsoft.com/office/drawing/2014/main" id="{F0F052F5-BBB8-0F79-D804-D6145D7369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0648" y="2920216"/>
                  <a:ext cx="162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276" name="Ink 4275">
                  <a:extLst>
                    <a:ext uri="{FF2B5EF4-FFF2-40B4-BE49-F238E27FC236}">
                      <a16:creationId xmlns:a16="http://schemas.microsoft.com/office/drawing/2014/main" id="{3888F5AE-B6AC-E268-1C95-7E32CD2A6727}"/>
                    </a:ext>
                  </a:extLst>
                </p14:cNvPr>
                <p14:cNvContentPartPr/>
                <p14:nvPr/>
              </p14:nvContentPartPr>
              <p14:xfrm>
                <a:off x="8571368" y="3076456"/>
                <a:ext cx="360" cy="118800"/>
              </p14:xfrm>
            </p:contentPart>
          </mc:Choice>
          <mc:Fallback xmlns="">
            <p:pic>
              <p:nvPicPr>
                <p:cNvPr id="4276" name="Ink 4275">
                  <a:extLst>
                    <a:ext uri="{FF2B5EF4-FFF2-40B4-BE49-F238E27FC236}">
                      <a16:creationId xmlns:a16="http://schemas.microsoft.com/office/drawing/2014/main" id="{3888F5AE-B6AC-E268-1C95-7E32CD2A67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62368" y="3067456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80" name="Ink 4279">
                  <a:extLst>
                    <a:ext uri="{FF2B5EF4-FFF2-40B4-BE49-F238E27FC236}">
                      <a16:creationId xmlns:a16="http://schemas.microsoft.com/office/drawing/2014/main" id="{A8036AD6-9091-569B-1FAB-AA020288247E}"/>
                    </a:ext>
                  </a:extLst>
                </p14:cNvPr>
                <p14:cNvContentPartPr/>
                <p14:nvPr/>
              </p14:nvContentPartPr>
              <p14:xfrm>
                <a:off x="8707808" y="2846416"/>
                <a:ext cx="25200" cy="301320"/>
              </p14:xfrm>
            </p:contentPart>
          </mc:Choice>
          <mc:Fallback xmlns="">
            <p:pic>
              <p:nvPicPr>
                <p:cNvPr id="4280" name="Ink 4279">
                  <a:extLst>
                    <a:ext uri="{FF2B5EF4-FFF2-40B4-BE49-F238E27FC236}">
                      <a16:creationId xmlns:a16="http://schemas.microsoft.com/office/drawing/2014/main" id="{A8036AD6-9091-569B-1FAB-AA02028824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9168" y="2837416"/>
                  <a:ext cx="42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281" name="Ink 4280">
                  <a:extLst>
                    <a:ext uri="{FF2B5EF4-FFF2-40B4-BE49-F238E27FC236}">
                      <a16:creationId xmlns:a16="http://schemas.microsoft.com/office/drawing/2014/main" id="{9CE523EA-B417-F36D-0A5C-8FB8F481046B}"/>
                    </a:ext>
                  </a:extLst>
                </p14:cNvPr>
                <p14:cNvContentPartPr/>
                <p14:nvPr/>
              </p14:nvContentPartPr>
              <p14:xfrm>
                <a:off x="8856128" y="2973496"/>
                <a:ext cx="213480" cy="26280"/>
              </p14:xfrm>
            </p:contentPart>
          </mc:Choice>
          <mc:Fallback xmlns="">
            <p:pic>
              <p:nvPicPr>
                <p:cNvPr id="4281" name="Ink 4280">
                  <a:extLst>
                    <a:ext uri="{FF2B5EF4-FFF2-40B4-BE49-F238E27FC236}">
                      <a16:creationId xmlns:a16="http://schemas.microsoft.com/office/drawing/2014/main" id="{9CE523EA-B417-F36D-0A5C-8FB8F48104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47488" y="2964856"/>
                  <a:ext cx="23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282" name="Ink 4281">
                  <a:extLst>
                    <a:ext uri="{FF2B5EF4-FFF2-40B4-BE49-F238E27FC236}">
                      <a16:creationId xmlns:a16="http://schemas.microsoft.com/office/drawing/2014/main" id="{D7B3A73A-3A9E-7A23-BB43-4C869C7792B3}"/>
                    </a:ext>
                  </a:extLst>
                </p14:cNvPr>
                <p14:cNvContentPartPr/>
                <p14:nvPr/>
              </p14:nvContentPartPr>
              <p14:xfrm>
                <a:off x="8964128" y="2922376"/>
                <a:ext cx="12600" cy="192240"/>
              </p14:xfrm>
            </p:contentPart>
          </mc:Choice>
          <mc:Fallback xmlns="">
            <p:pic>
              <p:nvPicPr>
                <p:cNvPr id="4282" name="Ink 4281">
                  <a:extLst>
                    <a:ext uri="{FF2B5EF4-FFF2-40B4-BE49-F238E27FC236}">
                      <a16:creationId xmlns:a16="http://schemas.microsoft.com/office/drawing/2014/main" id="{D7B3A73A-3A9E-7A23-BB43-4C869C7792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55488" y="2913736"/>
                  <a:ext cx="302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573C5138-8212-98A1-321F-528C97DA2952}"/>
              </a:ext>
            </a:extLst>
          </p:cNvPr>
          <p:cNvGrpSpPr/>
          <p:nvPr/>
        </p:nvGrpSpPr>
        <p:grpSpPr>
          <a:xfrm>
            <a:off x="9451208" y="2762896"/>
            <a:ext cx="1232280" cy="418320"/>
            <a:chOff x="9451208" y="2762896"/>
            <a:chExt cx="123228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284" name="Ink 4283">
                  <a:extLst>
                    <a:ext uri="{FF2B5EF4-FFF2-40B4-BE49-F238E27FC236}">
                      <a16:creationId xmlns:a16="http://schemas.microsoft.com/office/drawing/2014/main" id="{08CC8F43-1257-AF5C-5956-B86E720C3FFA}"/>
                    </a:ext>
                  </a:extLst>
                </p14:cNvPr>
                <p14:cNvContentPartPr/>
                <p14:nvPr/>
              </p14:nvContentPartPr>
              <p14:xfrm>
                <a:off x="9451208" y="2762896"/>
                <a:ext cx="9000" cy="324720"/>
              </p14:xfrm>
            </p:contentPart>
          </mc:Choice>
          <mc:Fallback xmlns="">
            <p:pic>
              <p:nvPicPr>
                <p:cNvPr id="4284" name="Ink 4283">
                  <a:extLst>
                    <a:ext uri="{FF2B5EF4-FFF2-40B4-BE49-F238E27FC236}">
                      <a16:creationId xmlns:a16="http://schemas.microsoft.com/office/drawing/2014/main" id="{08CC8F43-1257-AF5C-5956-B86E720C3F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42568" y="2753896"/>
                  <a:ext cx="26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85" name="Ink 4284">
                  <a:extLst>
                    <a:ext uri="{FF2B5EF4-FFF2-40B4-BE49-F238E27FC236}">
                      <a16:creationId xmlns:a16="http://schemas.microsoft.com/office/drawing/2014/main" id="{E322EB18-156A-57FE-D71E-5243C366E385}"/>
                    </a:ext>
                  </a:extLst>
                </p14:cNvPr>
                <p14:cNvContentPartPr/>
                <p14:nvPr/>
              </p14:nvContentPartPr>
              <p14:xfrm>
                <a:off x="9588008" y="2888176"/>
                <a:ext cx="105120" cy="172080"/>
              </p14:xfrm>
            </p:contentPart>
          </mc:Choice>
          <mc:Fallback xmlns="">
            <p:pic>
              <p:nvPicPr>
                <p:cNvPr id="4285" name="Ink 4284">
                  <a:extLst>
                    <a:ext uri="{FF2B5EF4-FFF2-40B4-BE49-F238E27FC236}">
                      <a16:creationId xmlns:a16="http://schemas.microsoft.com/office/drawing/2014/main" id="{E322EB18-156A-57FE-D71E-5243C366E3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9008" y="2879536"/>
                  <a:ext cx="12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86" name="Ink 4285">
                  <a:extLst>
                    <a:ext uri="{FF2B5EF4-FFF2-40B4-BE49-F238E27FC236}">
                      <a16:creationId xmlns:a16="http://schemas.microsoft.com/office/drawing/2014/main" id="{EAB8BA6F-9F2B-1127-3143-E3F0A1EC98F2}"/>
                    </a:ext>
                  </a:extLst>
                </p14:cNvPr>
                <p14:cNvContentPartPr/>
                <p14:nvPr/>
              </p14:nvContentPartPr>
              <p14:xfrm>
                <a:off x="9767648" y="2967376"/>
                <a:ext cx="147240" cy="128520"/>
              </p14:xfrm>
            </p:contentPart>
          </mc:Choice>
          <mc:Fallback xmlns="">
            <p:pic>
              <p:nvPicPr>
                <p:cNvPr id="4286" name="Ink 4285">
                  <a:extLst>
                    <a:ext uri="{FF2B5EF4-FFF2-40B4-BE49-F238E27FC236}">
                      <a16:creationId xmlns:a16="http://schemas.microsoft.com/office/drawing/2014/main" id="{EAB8BA6F-9F2B-1127-3143-E3F0A1EC98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58648" y="2958376"/>
                  <a:ext cx="16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87" name="Ink 4286">
                  <a:extLst>
                    <a:ext uri="{FF2B5EF4-FFF2-40B4-BE49-F238E27FC236}">
                      <a16:creationId xmlns:a16="http://schemas.microsoft.com/office/drawing/2014/main" id="{DBBC79DF-62F7-B91E-304F-31597BD75584}"/>
                    </a:ext>
                  </a:extLst>
                </p14:cNvPr>
                <p14:cNvContentPartPr/>
                <p14:nvPr/>
              </p14:nvContentPartPr>
              <p14:xfrm>
                <a:off x="9980768" y="2907256"/>
                <a:ext cx="173880" cy="33120"/>
              </p14:xfrm>
            </p:contentPart>
          </mc:Choice>
          <mc:Fallback xmlns="">
            <p:pic>
              <p:nvPicPr>
                <p:cNvPr id="4287" name="Ink 4286">
                  <a:extLst>
                    <a:ext uri="{FF2B5EF4-FFF2-40B4-BE49-F238E27FC236}">
                      <a16:creationId xmlns:a16="http://schemas.microsoft.com/office/drawing/2014/main" id="{DBBC79DF-62F7-B91E-304F-31597BD755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71768" y="2898256"/>
                  <a:ext cx="191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88" name="Ink 4287">
                  <a:extLst>
                    <a:ext uri="{FF2B5EF4-FFF2-40B4-BE49-F238E27FC236}">
                      <a16:creationId xmlns:a16="http://schemas.microsoft.com/office/drawing/2014/main" id="{F9D8728D-5AB1-A00D-9977-E37DB6EF1051}"/>
                    </a:ext>
                  </a:extLst>
                </p14:cNvPr>
                <p14:cNvContentPartPr/>
                <p14:nvPr/>
              </p14:nvContentPartPr>
              <p14:xfrm>
                <a:off x="10297208" y="2825896"/>
                <a:ext cx="140760" cy="234360"/>
              </p14:xfrm>
            </p:contentPart>
          </mc:Choice>
          <mc:Fallback xmlns="">
            <p:pic>
              <p:nvPicPr>
                <p:cNvPr id="4288" name="Ink 4287">
                  <a:extLst>
                    <a:ext uri="{FF2B5EF4-FFF2-40B4-BE49-F238E27FC236}">
                      <a16:creationId xmlns:a16="http://schemas.microsoft.com/office/drawing/2014/main" id="{F9D8728D-5AB1-A00D-9977-E37DB6EF10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8568" y="2816896"/>
                  <a:ext cx="158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289" name="Ink 4288">
                  <a:extLst>
                    <a:ext uri="{FF2B5EF4-FFF2-40B4-BE49-F238E27FC236}">
                      <a16:creationId xmlns:a16="http://schemas.microsoft.com/office/drawing/2014/main" id="{0FDC76BA-765B-20FA-8F28-05CDA753866A}"/>
                    </a:ext>
                  </a:extLst>
                </p14:cNvPr>
                <p14:cNvContentPartPr/>
                <p14:nvPr/>
              </p14:nvContentPartPr>
              <p14:xfrm>
                <a:off x="10485128" y="2968456"/>
                <a:ext cx="129960" cy="105480"/>
              </p14:xfrm>
            </p:contentPart>
          </mc:Choice>
          <mc:Fallback xmlns="">
            <p:pic>
              <p:nvPicPr>
                <p:cNvPr id="4289" name="Ink 4288">
                  <a:extLst>
                    <a:ext uri="{FF2B5EF4-FFF2-40B4-BE49-F238E27FC236}">
                      <a16:creationId xmlns:a16="http://schemas.microsoft.com/office/drawing/2014/main" id="{0FDC76BA-765B-20FA-8F28-05CDA75386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76488" y="2959816"/>
                  <a:ext cx="14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290" name="Ink 4289">
                  <a:extLst>
                    <a:ext uri="{FF2B5EF4-FFF2-40B4-BE49-F238E27FC236}">
                      <a16:creationId xmlns:a16="http://schemas.microsoft.com/office/drawing/2014/main" id="{FF7DD1DF-E9F8-1D79-9D45-865D9165105B}"/>
                    </a:ext>
                  </a:extLst>
                </p14:cNvPr>
                <p14:cNvContentPartPr/>
                <p14:nvPr/>
              </p14:nvContentPartPr>
              <p14:xfrm>
                <a:off x="10647848" y="2788816"/>
                <a:ext cx="35640" cy="392400"/>
              </p14:xfrm>
            </p:contentPart>
          </mc:Choice>
          <mc:Fallback xmlns="">
            <p:pic>
              <p:nvPicPr>
                <p:cNvPr id="4290" name="Ink 4289">
                  <a:extLst>
                    <a:ext uri="{FF2B5EF4-FFF2-40B4-BE49-F238E27FC236}">
                      <a16:creationId xmlns:a16="http://schemas.microsoft.com/office/drawing/2014/main" id="{FF7DD1DF-E9F8-1D79-9D45-865D916510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38848" y="2780176"/>
                  <a:ext cx="532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7" name="Group 4296">
            <a:extLst>
              <a:ext uri="{FF2B5EF4-FFF2-40B4-BE49-F238E27FC236}">
                <a16:creationId xmlns:a16="http://schemas.microsoft.com/office/drawing/2014/main" id="{C64FFD48-13E0-9BBB-C71D-EE2AD0700AE1}"/>
              </a:ext>
            </a:extLst>
          </p:cNvPr>
          <p:cNvGrpSpPr/>
          <p:nvPr/>
        </p:nvGrpSpPr>
        <p:grpSpPr>
          <a:xfrm>
            <a:off x="5913488" y="2965216"/>
            <a:ext cx="566640" cy="878760"/>
            <a:chOff x="5913488" y="2965216"/>
            <a:chExt cx="566640" cy="87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292" name="Ink 4291">
                  <a:extLst>
                    <a:ext uri="{FF2B5EF4-FFF2-40B4-BE49-F238E27FC236}">
                      <a16:creationId xmlns:a16="http://schemas.microsoft.com/office/drawing/2014/main" id="{EC150BE9-3071-D706-6862-0457481DCFC8}"/>
                    </a:ext>
                  </a:extLst>
                </p14:cNvPr>
                <p14:cNvContentPartPr/>
                <p14:nvPr/>
              </p14:nvContentPartPr>
              <p14:xfrm>
                <a:off x="5973608" y="2965216"/>
                <a:ext cx="252000" cy="376200"/>
              </p14:xfrm>
            </p:contentPart>
          </mc:Choice>
          <mc:Fallback xmlns="">
            <p:pic>
              <p:nvPicPr>
                <p:cNvPr id="4292" name="Ink 4291">
                  <a:extLst>
                    <a:ext uri="{FF2B5EF4-FFF2-40B4-BE49-F238E27FC236}">
                      <a16:creationId xmlns:a16="http://schemas.microsoft.com/office/drawing/2014/main" id="{EC150BE9-3071-D706-6862-0457481DCF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64608" y="2956216"/>
                  <a:ext cx="269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293" name="Ink 4292">
                  <a:extLst>
                    <a:ext uri="{FF2B5EF4-FFF2-40B4-BE49-F238E27FC236}">
                      <a16:creationId xmlns:a16="http://schemas.microsoft.com/office/drawing/2014/main" id="{39F5A874-E7B4-BF18-341C-7764824AA2CE}"/>
                    </a:ext>
                  </a:extLst>
                </p14:cNvPr>
                <p14:cNvContentPartPr/>
                <p14:nvPr/>
              </p14:nvContentPartPr>
              <p14:xfrm>
                <a:off x="5947688" y="3513856"/>
                <a:ext cx="240840" cy="165600"/>
              </p14:xfrm>
            </p:contentPart>
          </mc:Choice>
          <mc:Fallback xmlns="">
            <p:pic>
              <p:nvPicPr>
                <p:cNvPr id="4293" name="Ink 4292">
                  <a:extLst>
                    <a:ext uri="{FF2B5EF4-FFF2-40B4-BE49-F238E27FC236}">
                      <a16:creationId xmlns:a16="http://schemas.microsoft.com/office/drawing/2014/main" id="{39F5A874-E7B4-BF18-341C-7764824AA2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38688" y="3505216"/>
                  <a:ext cx="258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94" name="Ink 4293">
                  <a:extLst>
                    <a:ext uri="{FF2B5EF4-FFF2-40B4-BE49-F238E27FC236}">
                      <a16:creationId xmlns:a16="http://schemas.microsoft.com/office/drawing/2014/main" id="{3534FB40-581C-51B6-99D0-81649BC6DA4F}"/>
                    </a:ext>
                  </a:extLst>
                </p14:cNvPr>
                <p14:cNvContentPartPr/>
                <p14:nvPr/>
              </p14:nvContentPartPr>
              <p14:xfrm>
                <a:off x="6221288" y="3485056"/>
                <a:ext cx="360" cy="138960"/>
              </p14:xfrm>
            </p:contentPart>
          </mc:Choice>
          <mc:Fallback xmlns="">
            <p:pic>
              <p:nvPicPr>
                <p:cNvPr id="4294" name="Ink 4293">
                  <a:extLst>
                    <a:ext uri="{FF2B5EF4-FFF2-40B4-BE49-F238E27FC236}">
                      <a16:creationId xmlns:a16="http://schemas.microsoft.com/office/drawing/2014/main" id="{3534FB40-581C-51B6-99D0-81649BC6DA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12288" y="3476056"/>
                  <a:ext cx="1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95" name="Ink 4294">
                  <a:extLst>
                    <a:ext uri="{FF2B5EF4-FFF2-40B4-BE49-F238E27FC236}">
                      <a16:creationId xmlns:a16="http://schemas.microsoft.com/office/drawing/2014/main" id="{B7D04EE6-3408-DEF9-7AA9-F6F70BCF22A0}"/>
                    </a:ext>
                  </a:extLst>
                </p14:cNvPr>
                <p14:cNvContentPartPr/>
                <p14:nvPr/>
              </p14:nvContentPartPr>
              <p14:xfrm>
                <a:off x="6181328" y="3456616"/>
                <a:ext cx="124920" cy="212040"/>
              </p14:xfrm>
            </p:contentPart>
          </mc:Choice>
          <mc:Fallback xmlns="">
            <p:pic>
              <p:nvPicPr>
                <p:cNvPr id="4295" name="Ink 4294">
                  <a:extLst>
                    <a:ext uri="{FF2B5EF4-FFF2-40B4-BE49-F238E27FC236}">
                      <a16:creationId xmlns:a16="http://schemas.microsoft.com/office/drawing/2014/main" id="{B7D04EE6-3408-DEF9-7AA9-F6F70BCF22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72328" y="3447616"/>
                  <a:ext cx="142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296" name="Ink 4295">
                  <a:extLst>
                    <a:ext uri="{FF2B5EF4-FFF2-40B4-BE49-F238E27FC236}">
                      <a16:creationId xmlns:a16="http://schemas.microsoft.com/office/drawing/2014/main" id="{3F382E56-7C01-26B9-711E-6144C5B630FE}"/>
                    </a:ext>
                  </a:extLst>
                </p14:cNvPr>
                <p14:cNvContentPartPr/>
                <p14:nvPr/>
              </p14:nvContentPartPr>
              <p14:xfrm>
                <a:off x="5913488" y="3392536"/>
                <a:ext cx="566640" cy="451440"/>
              </p14:xfrm>
            </p:contentPart>
          </mc:Choice>
          <mc:Fallback xmlns="">
            <p:pic>
              <p:nvPicPr>
                <p:cNvPr id="4296" name="Ink 4295">
                  <a:extLst>
                    <a:ext uri="{FF2B5EF4-FFF2-40B4-BE49-F238E27FC236}">
                      <a16:creationId xmlns:a16="http://schemas.microsoft.com/office/drawing/2014/main" id="{3F382E56-7C01-26B9-711E-6144C5B630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04488" y="3383536"/>
                  <a:ext cx="58428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9" name="Group 4308">
            <a:extLst>
              <a:ext uri="{FF2B5EF4-FFF2-40B4-BE49-F238E27FC236}">
                <a16:creationId xmlns:a16="http://schemas.microsoft.com/office/drawing/2014/main" id="{980075D4-4D74-9B57-A019-CF2F8EE8004C}"/>
              </a:ext>
            </a:extLst>
          </p:cNvPr>
          <p:cNvGrpSpPr/>
          <p:nvPr/>
        </p:nvGrpSpPr>
        <p:grpSpPr>
          <a:xfrm>
            <a:off x="5917448" y="4296136"/>
            <a:ext cx="853200" cy="587520"/>
            <a:chOff x="5917448" y="4296136"/>
            <a:chExt cx="85320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298" name="Ink 4297">
                  <a:extLst>
                    <a:ext uri="{FF2B5EF4-FFF2-40B4-BE49-F238E27FC236}">
                      <a16:creationId xmlns:a16="http://schemas.microsoft.com/office/drawing/2014/main" id="{6F6C11F7-CEC3-E0F4-3296-667F7B82DDE3}"/>
                    </a:ext>
                  </a:extLst>
                </p14:cNvPr>
                <p14:cNvContentPartPr/>
                <p14:nvPr/>
              </p14:nvContentPartPr>
              <p14:xfrm>
                <a:off x="6238208" y="4296136"/>
                <a:ext cx="9000" cy="259560"/>
              </p14:xfrm>
            </p:contentPart>
          </mc:Choice>
          <mc:Fallback xmlns="">
            <p:pic>
              <p:nvPicPr>
                <p:cNvPr id="4298" name="Ink 4297">
                  <a:extLst>
                    <a:ext uri="{FF2B5EF4-FFF2-40B4-BE49-F238E27FC236}">
                      <a16:creationId xmlns:a16="http://schemas.microsoft.com/office/drawing/2014/main" id="{6F6C11F7-CEC3-E0F4-3296-667F7B82DD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29568" y="4287496"/>
                  <a:ext cx="26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299" name="Ink 4298">
                  <a:extLst>
                    <a:ext uri="{FF2B5EF4-FFF2-40B4-BE49-F238E27FC236}">
                      <a16:creationId xmlns:a16="http://schemas.microsoft.com/office/drawing/2014/main" id="{9AA21CB4-E9D6-3DB2-7D2B-533C548BAFEA}"/>
                    </a:ext>
                  </a:extLst>
                </p14:cNvPr>
                <p14:cNvContentPartPr/>
                <p14:nvPr/>
              </p14:nvContentPartPr>
              <p14:xfrm>
                <a:off x="6116888" y="4418896"/>
                <a:ext cx="129960" cy="160560"/>
              </p14:xfrm>
            </p:contentPart>
          </mc:Choice>
          <mc:Fallback xmlns="">
            <p:pic>
              <p:nvPicPr>
                <p:cNvPr id="4299" name="Ink 4298">
                  <a:extLst>
                    <a:ext uri="{FF2B5EF4-FFF2-40B4-BE49-F238E27FC236}">
                      <a16:creationId xmlns:a16="http://schemas.microsoft.com/office/drawing/2014/main" id="{9AA21CB4-E9D6-3DB2-7D2B-533C548BAF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07888" y="4410256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300" name="Ink 4299">
                  <a:extLst>
                    <a:ext uri="{FF2B5EF4-FFF2-40B4-BE49-F238E27FC236}">
                      <a16:creationId xmlns:a16="http://schemas.microsoft.com/office/drawing/2014/main" id="{9CE64591-9265-8899-F76A-19BB6874D45D}"/>
                    </a:ext>
                  </a:extLst>
                </p14:cNvPr>
                <p14:cNvContentPartPr/>
                <p14:nvPr/>
              </p14:nvContentPartPr>
              <p14:xfrm>
                <a:off x="6058568" y="4732456"/>
                <a:ext cx="72720" cy="109080"/>
              </p14:xfrm>
            </p:contentPart>
          </mc:Choice>
          <mc:Fallback xmlns="">
            <p:pic>
              <p:nvPicPr>
                <p:cNvPr id="4300" name="Ink 4299">
                  <a:extLst>
                    <a:ext uri="{FF2B5EF4-FFF2-40B4-BE49-F238E27FC236}">
                      <a16:creationId xmlns:a16="http://schemas.microsoft.com/office/drawing/2014/main" id="{9CE64591-9265-8899-F76A-19BB6874D4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49928" y="4723816"/>
                  <a:ext cx="90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301" name="Ink 4300">
                  <a:extLst>
                    <a:ext uri="{FF2B5EF4-FFF2-40B4-BE49-F238E27FC236}">
                      <a16:creationId xmlns:a16="http://schemas.microsoft.com/office/drawing/2014/main" id="{E695E804-8266-F2EB-A29F-FBA6DFC04D73}"/>
                    </a:ext>
                  </a:extLst>
                </p14:cNvPr>
                <p14:cNvContentPartPr/>
                <p14:nvPr/>
              </p14:nvContentPartPr>
              <p14:xfrm>
                <a:off x="6212288" y="4741096"/>
                <a:ext cx="112320" cy="19080"/>
              </p14:xfrm>
            </p:contentPart>
          </mc:Choice>
          <mc:Fallback xmlns="">
            <p:pic>
              <p:nvPicPr>
                <p:cNvPr id="4301" name="Ink 4300">
                  <a:extLst>
                    <a:ext uri="{FF2B5EF4-FFF2-40B4-BE49-F238E27FC236}">
                      <a16:creationId xmlns:a16="http://schemas.microsoft.com/office/drawing/2014/main" id="{E695E804-8266-F2EB-A29F-FBA6DFC04D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03648" y="4732096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302" name="Ink 4301">
                  <a:extLst>
                    <a:ext uri="{FF2B5EF4-FFF2-40B4-BE49-F238E27FC236}">
                      <a16:creationId xmlns:a16="http://schemas.microsoft.com/office/drawing/2014/main" id="{951A8D69-F8E9-55EC-99A3-886F07921F77}"/>
                    </a:ext>
                  </a:extLst>
                </p14:cNvPr>
                <p14:cNvContentPartPr/>
                <p14:nvPr/>
              </p14:nvContentPartPr>
              <p14:xfrm>
                <a:off x="6400208" y="4604296"/>
                <a:ext cx="124560" cy="228960"/>
              </p14:xfrm>
            </p:contentPart>
          </mc:Choice>
          <mc:Fallback xmlns="">
            <p:pic>
              <p:nvPicPr>
                <p:cNvPr id="4302" name="Ink 4301">
                  <a:extLst>
                    <a:ext uri="{FF2B5EF4-FFF2-40B4-BE49-F238E27FC236}">
                      <a16:creationId xmlns:a16="http://schemas.microsoft.com/office/drawing/2014/main" id="{951A8D69-F8E9-55EC-99A3-886F07921F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91568" y="4595656"/>
                  <a:ext cx="142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303" name="Ink 4302">
                  <a:extLst>
                    <a:ext uri="{FF2B5EF4-FFF2-40B4-BE49-F238E27FC236}">
                      <a16:creationId xmlns:a16="http://schemas.microsoft.com/office/drawing/2014/main" id="{F274031B-4923-F697-AE8D-61943133478F}"/>
                    </a:ext>
                  </a:extLst>
                </p14:cNvPr>
                <p14:cNvContentPartPr/>
                <p14:nvPr/>
              </p14:nvContentPartPr>
              <p14:xfrm>
                <a:off x="5917448" y="4614376"/>
                <a:ext cx="172080" cy="269280"/>
              </p14:xfrm>
            </p:contentPart>
          </mc:Choice>
          <mc:Fallback xmlns="">
            <p:pic>
              <p:nvPicPr>
                <p:cNvPr id="4303" name="Ink 4302">
                  <a:extLst>
                    <a:ext uri="{FF2B5EF4-FFF2-40B4-BE49-F238E27FC236}">
                      <a16:creationId xmlns:a16="http://schemas.microsoft.com/office/drawing/2014/main" id="{F274031B-4923-F697-AE8D-6194313347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08448" y="4605736"/>
                  <a:ext cx="189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304" name="Ink 4303">
                  <a:extLst>
                    <a:ext uri="{FF2B5EF4-FFF2-40B4-BE49-F238E27FC236}">
                      <a16:creationId xmlns:a16="http://schemas.microsoft.com/office/drawing/2014/main" id="{0AA73DE8-612A-E14A-D804-E872A7FC5024}"/>
                    </a:ext>
                  </a:extLst>
                </p14:cNvPr>
                <p14:cNvContentPartPr/>
                <p14:nvPr/>
              </p14:nvContentPartPr>
              <p14:xfrm>
                <a:off x="6597128" y="4478656"/>
                <a:ext cx="173520" cy="325080"/>
              </p14:xfrm>
            </p:contentPart>
          </mc:Choice>
          <mc:Fallback xmlns="">
            <p:pic>
              <p:nvPicPr>
                <p:cNvPr id="4304" name="Ink 4303">
                  <a:extLst>
                    <a:ext uri="{FF2B5EF4-FFF2-40B4-BE49-F238E27FC236}">
                      <a16:creationId xmlns:a16="http://schemas.microsoft.com/office/drawing/2014/main" id="{0AA73DE8-612A-E14A-D804-E872A7FC50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88128" y="4469656"/>
                  <a:ext cx="1911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8" name="Group 4307">
            <a:extLst>
              <a:ext uri="{FF2B5EF4-FFF2-40B4-BE49-F238E27FC236}">
                <a16:creationId xmlns:a16="http://schemas.microsoft.com/office/drawing/2014/main" id="{BEA0EA14-3D84-3412-4B15-1EF935BB5790}"/>
              </a:ext>
            </a:extLst>
          </p:cNvPr>
          <p:cNvGrpSpPr/>
          <p:nvPr/>
        </p:nvGrpSpPr>
        <p:grpSpPr>
          <a:xfrm>
            <a:off x="6977648" y="4323856"/>
            <a:ext cx="235440" cy="128880"/>
            <a:chOff x="6977648" y="4323856"/>
            <a:chExt cx="2354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305" name="Ink 4304">
                  <a:extLst>
                    <a:ext uri="{FF2B5EF4-FFF2-40B4-BE49-F238E27FC236}">
                      <a16:creationId xmlns:a16="http://schemas.microsoft.com/office/drawing/2014/main" id="{0FFC25BA-773C-F455-C6E8-ED775D2E06BB}"/>
                    </a:ext>
                  </a:extLst>
                </p14:cNvPr>
                <p14:cNvContentPartPr/>
                <p14:nvPr/>
              </p14:nvContentPartPr>
              <p14:xfrm>
                <a:off x="6998528" y="4323856"/>
                <a:ext cx="131040" cy="360"/>
              </p14:xfrm>
            </p:contentPart>
          </mc:Choice>
          <mc:Fallback xmlns="">
            <p:pic>
              <p:nvPicPr>
                <p:cNvPr id="4305" name="Ink 4304">
                  <a:extLst>
                    <a:ext uri="{FF2B5EF4-FFF2-40B4-BE49-F238E27FC236}">
                      <a16:creationId xmlns:a16="http://schemas.microsoft.com/office/drawing/2014/main" id="{0FFC25BA-773C-F455-C6E8-ED775D2E06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89888" y="4315216"/>
                  <a:ext cx="14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306" name="Ink 4305">
                  <a:extLst>
                    <a:ext uri="{FF2B5EF4-FFF2-40B4-BE49-F238E27FC236}">
                      <a16:creationId xmlns:a16="http://schemas.microsoft.com/office/drawing/2014/main" id="{3C53A9C0-8A6A-2D69-9965-0DFB9FA6B3B7}"/>
                    </a:ext>
                  </a:extLst>
                </p14:cNvPr>
                <p14:cNvContentPartPr/>
                <p14:nvPr/>
              </p14:nvContentPartPr>
              <p14:xfrm>
                <a:off x="6977648" y="4402696"/>
                <a:ext cx="235440" cy="50040"/>
              </p14:xfrm>
            </p:contentPart>
          </mc:Choice>
          <mc:Fallback xmlns="">
            <p:pic>
              <p:nvPicPr>
                <p:cNvPr id="4306" name="Ink 4305">
                  <a:extLst>
                    <a:ext uri="{FF2B5EF4-FFF2-40B4-BE49-F238E27FC236}">
                      <a16:creationId xmlns:a16="http://schemas.microsoft.com/office/drawing/2014/main" id="{3C53A9C0-8A6A-2D69-9965-0DFB9FA6B3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69008" y="4394056"/>
                  <a:ext cx="2530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7" name="Group 4316">
            <a:extLst>
              <a:ext uri="{FF2B5EF4-FFF2-40B4-BE49-F238E27FC236}">
                <a16:creationId xmlns:a16="http://schemas.microsoft.com/office/drawing/2014/main" id="{F4574E63-FFA9-CEA8-548C-88CACB4AFD2C}"/>
              </a:ext>
            </a:extLst>
          </p:cNvPr>
          <p:cNvGrpSpPr/>
          <p:nvPr/>
        </p:nvGrpSpPr>
        <p:grpSpPr>
          <a:xfrm>
            <a:off x="7639688" y="3965296"/>
            <a:ext cx="703080" cy="487080"/>
            <a:chOff x="7639688" y="3965296"/>
            <a:chExt cx="70308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307" name="Ink 4306">
                  <a:extLst>
                    <a:ext uri="{FF2B5EF4-FFF2-40B4-BE49-F238E27FC236}">
                      <a16:creationId xmlns:a16="http://schemas.microsoft.com/office/drawing/2014/main" id="{72B3C76D-8FA5-DDDC-3A76-CF441F8BB465}"/>
                    </a:ext>
                  </a:extLst>
                </p14:cNvPr>
                <p14:cNvContentPartPr/>
                <p14:nvPr/>
              </p14:nvContentPartPr>
              <p14:xfrm>
                <a:off x="7639688" y="3965296"/>
                <a:ext cx="43560" cy="487080"/>
              </p14:xfrm>
            </p:contentPart>
          </mc:Choice>
          <mc:Fallback xmlns="">
            <p:pic>
              <p:nvPicPr>
                <p:cNvPr id="4307" name="Ink 4306">
                  <a:extLst>
                    <a:ext uri="{FF2B5EF4-FFF2-40B4-BE49-F238E27FC236}">
                      <a16:creationId xmlns:a16="http://schemas.microsoft.com/office/drawing/2014/main" id="{72B3C76D-8FA5-DDDC-3A76-CF441F8BB4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31048" y="3956296"/>
                  <a:ext cx="612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310" name="Ink 4309">
                  <a:extLst>
                    <a:ext uri="{FF2B5EF4-FFF2-40B4-BE49-F238E27FC236}">
                      <a16:creationId xmlns:a16="http://schemas.microsoft.com/office/drawing/2014/main" id="{C8EF566C-F2A5-CCBE-C2A9-F7C7DA3071CA}"/>
                    </a:ext>
                  </a:extLst>
                </p14:cNvPr>
                <p14:cNvContentPartPr/>
                <p14:nvPr/>
              </p14:nvContentPartPr>
              <p14:xfrm>
                <a:off x="7801688" y="4213336"/>
                <a:ext cx="132120" cy="147240"/>
              </p14:xfrm>
            </p:contentPart>
          </mc:Choice>
          <mc:Fallback xmlns="">
            <p:pic>
              <p:nvPicPr>
                <p:cNvPr id="4310" name="Ink 4309">
                  <a:extLst>
                    <a:ext uri="{FF2B5EF4-FFF2-40B4-BE49-F238E27FC236}">
                      <a16:creationId xmlns:a16="http://schemas.microsoft.com/office/drawing/2014/main" id="{C8EF566C-F2A5-CCBE-C2A9-F7C7DA3071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93048" y="4204696"/>
                  <a:ext cx="14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311" name="Ink 4310">
                  <a:extLst>
                    <a:ext uri="{FF2B5EF4-FFF2-40B4-BE49-F238E27FC236}">
                      <a16:creationId xmlns:a16="http://schemas.microsoft.com/office/drawing/2014/main" id="{8EE1200D-28D1-EF31-E7E1-144DD5FB60F4}"/>
                    </a:ext>
                  </a:extLst>
                </p14:cNvPr>
                <p14:cNvContentPartPr/>
                <p14:nvPr/>
              </p14:nvContentPartPr>
              <p14:xfrm>
                <a:off x="8006888" y="4281016"/>
                <a:ext cx="12600" cy="105840"/>
              </p14:xfrm>
            </p:contentPart>
          </mc:Choice>
          <mc:Fallback xmlns="">
            <p:pic>
              <p:nvPicPr>
                <p:cNvPr id="4311" name="Ink 4310">
                  <a:extLst>
                    <a:ext uri="{FF2B5EF4-FFF2-40B4-BE49-F238E27FC236}">
                      <a16:creationId xmlns:a16="http://schemas.microsoft.com/office/drawing/2014/main" id="{8EE1200D-28D1-EF31-E7E1-144DD5FB60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98248" y="4272376"/>
                  <a:ext cx="30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312" name="Ink 4311">
                  <a:extLst>
                    <a:ext uri="{FF2B5EF4-FFF2-40B4-BE49-F238E27FC236}">
                      <a16:creationId xmlns:a16="http://schemas.microsoft.com/office/drawing/2014/main" id="{4FF31C95-3731-9695-C9C4-7915DDF1FE21}"/>
                    </a:ext>
                  </a:extLst>
                </p14:cNvPr>
                <p14:cNvContentPartPr/>
                <p14:nvPr/>
              </p14:nvContentPartPr>
              <p14:xfrm>
                <a:off x="8152328" y="4228456"/>
                <a:ext cx="190440" cy="10440"/>
              </p14:xfrm>
            </p:contentPart>
          </mc:Choice>
          <mc:Fallback xmlns="">
            <p:pic>
              <p:nvPicPr>
                <p:cNvPr id="4312" name="Ink 4311">
                  <a:extLst>
                    <a:ext uri="{FF2B5EF4-FFF2-40B4-BE49-F238E27FC236}">
                      <a16:creationId xmlns:a16="http://schemas.microsoft.com/office/drawing/2014/main" id="{4FF31C95-3731-9695-C9C4-7915DDF1FE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43328" y="4219456"/>
                  <a:ext cx="2080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6" name="Group 4315">
            <a:extLst>
              <a:ext uri="{FF2B5EF4-FFF2-40B4-BE49-F238E27FC236}">
                <a16:creationId xmlns:a16="http://schemas.microsoft.com/office/drawing/2014/main" id="{418ADA7A-CA56-02A0-CFBC-41B7E880BD03}"/>
              </a:ext>
            </a:extLst>
          </p:cNvPr>
          <p:cNvGrpSpPr/>
          <p:nvPr/>
        </p:nvGrpSpPr>
        <p:grpSpPr>
          <a:xfrm>
            <a:off x="8504048" y="4007776"/>
            <a:ext cx="298440" cy="406800"/>
            <a:chOff x="8504048" y="4007776"/>
            <a:chExt cx="29844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313" name="Ink 4312">
                  <a:extLst>
                    <a:ext uri="{FF2B5EF4-FFF2-40B4-BE49-F238E27FC236}">
                      <a16:creationId xmlns:a16="http://schemas.microsoft.com/office/drawing/2014/main" id="{234A2BFD-20EA-04DD-F319-6471DAABBBBE}"/>
                    </a:ext>
                  </a:extLst>
                </p14:cNvPr>
                <p14:cNvContentPartPr/>
                <p14:nvPr/>
              </p14:nvContentPartPr>
              <p14:xfrm>
                <a:off x="8504048" y="4153216"/>
                <a:ext cx="103680" cy="261360"/>
              </p14:xfrm>
            </p:contentPart>
          </mc:Choice>
          <mc:Fallback xmlns="">
            <p:pic>
              <p:nvPicPr>
                <p:cNvPr id="4313" name="Ink 4312">
                  <a:extLst>
                    <a:ext uri="{FF2B5EF4-FFF2-40B4-BE49-F238E27FC236}">
                      <a16:creationId xmlns:a16="http://schemas.microsoft.com/office/drawing/2014/main" id="{234A2BFD-20EA-04DD-F319-6471DAABBB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95048" y="4144216"/>
                  <a:ext cx="121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314" name="Ink 4313">
                  <a:extLst>
                    <a:ext uri="{FF2B5EF4-FFF2-40B4-BE49-F238E27FC236}">
                      <a16:creationId xmlns:a16="http://schemas.microsoft.com/office/drawing/2014/main" id="{1866B24A-128D-6C52-83C7-90A3028E440C}"/>
                    </a:ext>
                  </a:extLst>
                </p14:cNvPr>
                <p14:cNvContentPartPr/>
                <p14:nvPr/>
              </p14:nvContentPartPr>
              <p14:xfrm>
                <a:off x="8673608" y="4229896"/>
                <a:ext cx="27000" cy="113760"/>
              </p14:xfrm>
            </p:contentPart>
          </mc:Choice>
          <mc:Fallback xmlns="">
            <p:pic>
              <p:nvPicPr>
                <p:cNvPr id="4314" name="Ink 4313">
                  <a:extLst>
                    <a:ext uri="{FF2B5EF4-FFF2-40B4-BE49-F238E27FC236}">
                      <a16:creationId xmlns:a16="http://schemas.microsoft.com/office/drawing/2014/main" id="{1866B24A-128D-6C52-83C7-90A3028E44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64608" y="4221256"/>
                  <a:ext cx="44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315" name="Ink 4314">
                  <a:extLst>
                    <a:ext uri="{FF2B5EF4-FFF2-40B4-BE49-F238E27FC236}">
                      <a16:creationId xmlns:a16="http://schemas.microsoft.com/office/drawing/2014/main" id="{EA9D2162-F919-769C-5E00-D1255B63C79C}"/>
                    </a:ext>
                  </a:extLst>
                </p14:cNvPr>
                <p14:cNvContentPartPr/>
                <p14:nvPr/>
              </p14:nvContentPartPr>
              <p14:xfrm>
                <a:off x="8742008" y="4007776"/>
                <a:ext cx="60480" cy="289440"/>
              </p14:xfrm>
            </p:contentPart>
          </mc:Choice>
          <mc:Fallback xmlns="">
            <p:pic>
              <p:nvPicPr>
                <p:cNvPr id="4315" name="Ink 4314">
                  <a:extLst>
                    <a:ext uri="{FF2B5EF4-FFF2-40B4-BE49-F238E27FC236}">
                      <a16:creationId xmlns:a16="http://schemas.microsoft.com/office/drawing/2014/main" id="{EA9D2162-F919-769C-5E00-D1255B63C7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33368" y="3999136"/>
                  <a:ext cx="7812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8" name="Group 4327">
            <a:extLst>
              <a:ext uri="{FF2B5EF4-FFF2-40B4-BE49-F238E27FC236}">
                <a16:creationId xmlns:a16="http://schemas.microsoft.com/office/drawing/2014/main" id="{89A3E16F-F777-D548-5B1C-9584B6109982}"/>
              </a:ext>
            </a:extLst>
          </p:cNvPr>
          <p:cNvGrpSpPr/>
          <p:nvPr/>
        </p:nvGrpSpPr>
        <p:grpSpPr>
          <a:xfrm>
            <a:off x="8972768" y="4108936"/>
            <a:ext cx="168840" cy="211680"/>
            <a:chOff x="8972768" y="4108936"/>
            <a:chExt cx="1688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318" name="Ink 4317">
                  <a:extLst>
                    <a:ext uri="{FF2B5EF4-FFF2-40B4-BE49-F238E27FC236}">
                      <a16:creationId xmlns:a16="http://schemas.microsoft.com/office/drawing/2014/main" id="{5839C8BF-3239-3C86-C8D4-660668A9197E}"/>
                    </a:ext>
                  </a:extLst>
                </p14:cNvPr>
                <p14:cNvContentPartPr/>
                <p14:nvPr/>
              </p14:nvContentPartPr>
              <p14:xfrm>
                <a:off x="8972768" y="4142416"/>
                <a:ext cx="168840" cy="28440"/>
              </p14:xfrm>
            </p:contentPart>
          </mc:Choice>
          <mc:Fallback xmlns="">
            <p:pic>
              <p:nvPicPr>
                <p:cNvPr id="4318" name="Ink 4317">
                  <a:extLst>
                    <a:ext uri="{FF2B5EF4-FFF2-40B4-BE49-F238E27FC236}">
                      <a16:creationId xmlns:a16="http://schemas.microsoft.com/office/drawing/2014/main" id="{5839C8BF-3239-3C86-C8D4-660668A919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63768" y="4133416"/>
                  <a:ext cx="186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319" name="Ink 4318">
                  <a:extLst>
                    <a:ext uri="{FF2B5EF4-FFF2-40B4-BE49-F238E27FC236}">
                      <a16:creationId xmlns:a16="http://schemas.microsoft.com/office/drawing/2014/main" id="{78AD8B31-419C-582E-2A4E-D48F88010265}"/>
                    </a:ext>
                  </a:extLst>
                </p14:cNvPr>
                <p14:cNvContentPartPr/>
                <p14:nvPr/>
              </p14:nvContentPartPr>
              <p14:xfrm>
                <a:off x="9057728" y="4108936"/>
                <a:ext cx="26640" cy="211680"/>
              </p14:xfrm>
            </p:contentPart>
          </mc:Choice>
          <mc:Fallback xmlns="">
            <p:pic>
              <p:nvPicPr>
                <p:cNvPr id="4319" name="Ink 4318">
                  <a:extLst>
                    <a:ext uri="{FF2B5EF4-FFF2-40B4-BE49-F238E27FC236}">
                      <a16:creationId xmlns:a16="http://schemas.microsoft.com/office/drawing/2014/main" id="{78AD8B31-419C-582E-2A4E-D48F880102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48728" y="4099936"/>
                  <a:ext cx="4428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5" name="Group 4344">
            <a:extLst>
              <a:ext uri="{FF2B5EF4-FFF2-40B4-BE49-F238E27FC236}">
                <a16:creationId xmlns:a16="http://schemas.microsoft.com/office/drawing/2014/main" id="{9433894C-7089-8B8B-A594-55CE18D731F6}"/>
              </a:ext>
            </a:extLst>
          </p:cNvPr>
          <p:cNvGrpSpPr/>
          <p:nvPr/>
        </p:nvGrpSpPr>
        <p:grpSpPr>
          <a:xfrm>
            <a:off x="9357248" y="3931096"/>
            <a:ext cx="2575080" cy="980280"/>
            <a:chOff x="9357248" y="3931096"/>
            <a:chExt cx="2575080" cy="9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320" name="Ink 4319">
                  <a:extLst>
                    <a:ext uri="{FF2B5EF4-FFF2-40B4-BE49-F238E27FC236}">
                      <a16:creationId xmlns:a16="http://schemas.microsoft.com/office/drawing/2014/main" id="{BA131230-FEC1-1AEF-0AC7-497D0D97D710}"/>
                    </a:ext>
                  </a:extLst>
                </p14:cNvPr>
                <p14:cNvContentPartPr/>
                <p14:nvPr/>
              </p14:nvContentPartPr>
              <p14:xfrm>
                <a:off x="9357248" y="3931096"/>
                <a:ext cx="35640" cy="421920"/>
              </p14:xfrm>
            </p:contentPart>
          </mc:Choice>
          <mc:Fallback xmlns="">
            <p:pic>
              <p:nvPicPr>
                <p:cNvPr id="4320" name="Ink 4319">
                  <a:extLst>
                    <a:ext uri="{FF2B5EF4-FFF2-40B4-BE49-F238E27FC236}">
                      <a16:creationId xmlns:a16="http://schemas.microsoft.com/office/drawing/2014/main" id="{BA131230-FEC1-1AEF-0AC7-497D0D97D7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48608" y="3922096"/>
                  <a:ext cx="532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321" name="Ink 4320">
                  <a:extLst>
                    <a:ext uri="{FF2B5EF4-FFF2-40B4-BE49-F238E27FC236}">
                      <a16:creationId xmlns:a16="http://schemas.microsoft.com/office/drawing/2014/main" id="{513FD9DB-F3C1-C8BF-F55E-8693F6D6BE39}"/>
                    </a:ext>
                  </a:extLst>
                </p14:cNvPr>
                <p14:cNvContentPartPr/>
                <p14:nvPr/>
              </p14:nvContentPartPr>
              <p14:xfrm>
                <a:off x="9459488" y="4135576"/>
                <a:ext cx="109800" cy="164880"/>
              </p14:xfrm>
            </p:contentPart>
          </mc:Choice>
          <mc:Fallback xmlns="">
            <p:pic>
              <p:nvPicPr>
                <p:cNvPr id="4321" name="Ink 4320">
                  <a:extLst>
                    <a:ext uri="{FF2B5EF4-FFF2-40B4-BE49-F238E27FC236}">
                      <a16:creationId xmlns:a16="http://schemas.microsoft.com/office/drawing/2014/main" id="{513FD9DB-F3C1-C8BF-F55E-8693F6D6BE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50488" y="4126576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322" name="Ink 4321">
                  <a:extLst>
                    <a:ext uri="{FF2B5EF4-FFF2-40B4-BE49-F238E27FC236}">
                      <a16:creationId xmlns:a16="http://schemas.microsoft.com/office/drawing/2014/main" id="{0C5E0E43-DADA-9A3E-2092-573C6C77361B}"/>
                    </a:ext>
                  </a:extLst>
                </p14:cNvPr>
                <p14:cNvContentPartPr/>
                <p14:nvPr/>
              </p14:nvContentPartPr>
              <p14:xfrm>
                <a:off x="9604928" y="4225576"/>
                <a:ext cx="155520" cy="115560"/>
              </p14:xfrm>
            </p:contentPart>
          </mc:Choice>
          <mc:Fallback xmlns="">
            <p:pic>
              <p:nvPicPr>
                <p:cNvPr id="4322" name="Ink 4321">
                  <a:extLst>
                    <a:ext uri="{FF2B5EF4-FFF2-40B4-BE49-F238E27FC236}">
                      <a16:creationId xmlns:a16="http://schemas.microsoft.com/office/drawing/2014/main" id="{0C5E0E43-DADA-9A3E-2092-573C6C77361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96288" y="4216576"/>
                  <a:ext cx="173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23" name="Ink 4322">
                  <a:extLst>
                    <a:ext uri="{FF2B5EF4-FFF2-40B4-BE49-F238E27FC236}">
                      <a16:creationId xmlns:a16="http://schemas.microsoft.com/office/drawing/2014/main" id="{C18C0E69-64A4-4C0D-E6AF-C7945EC8C5FD}"/>
                    </a:ext>
                  </a:extLst>
                </p14:cNvPr>
                <p14:cNvContentPartPr/>
                <p14:nvPr/>
              </p14:nvContentPartPr>
              <p14:xfrm>
                <a:off x="9793208" y="4151416"/>
                <a:ext cx="153720" cy="10440"/>
              </p14:xfrm>
            </p:contentPart>
          </mc:Choice>
          <mc:Fallback xmlns="">
            <p:pic>
              <p:nvPicPr>
                <p:cNvPr id="4323" name="Ink 4322">
                  <a:extLst>
                    <a:ext uri="{FF2B5EF4-FFF2-40B4-BE49-F238E27FC236}">
                      <a16:creationId xmlns:a16="http://schemas.microsoft.com/office/drawing/2014/main" id="{C18C0E69-64A4-4C0D-E6AF-C7945EC8C5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84208" y="4142776"/>
                  <a:ext cx="171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324" name="Ink 4323">
                  <a:extLst>
                    <a:ext uri="{FF2B5EF4-FFF2-40B4-BE49-F238E27FC236}">
                      <a16:creationId xmlns:a16="http://schemas.microsoft.com/office/drawing/2014/main" id="{AE7837DE-23C8-46DD-200A-911F2A786D24}"/>
                    </a:ext>
                  </a:extLst>
                </p14:cNvPr>
                <p14:cNvContentPartPr/>
                <p14:nvPr/>
              </p14:nvContentPartPr>
              <p14:xfrm>
                <a:off x="10082648" y="4025056"/>
                <a:ext cx="131400" cy="276120"/>
              </p14:xfrm>
            </p:contentPart>
          </mc:Choice>
          <mc:Fallback xmlns="">
            <p:pic>
              <p:nvPicPr>
                <p:cNvPr id="4324" name="Ink 4323">
                  <a:extLst>
                    <a:ext uri="{FF2B5EF4-FFF2-40B4-BE49-F238E27FC236}">
                      <a16:creationId xmlns:a16="http://schemas.microsoft.com/office/drawing/2014/main" id="{AE7837DE-23C8-46DD-200A-911F2A786D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74008" y="4016056"/>
                  <a:ext cx="149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325" name="Ink 4324">
                  <a:extLst>
                    <a:ext uri="{FF2B5EF4-FFF2-40B4-BE49-F238E27FC236}">
                      <a16:creationId xmlns:a16="http://schemas.microsoft.com/office/drawing/2014/main" id="{E2ACC436-34AD-7AC0-4C72-C077EDCC9290}"/>
                    </a:ext>
                  </a:extLst>
                </p14:cNvPr>
                <p14:cNvContentPartPr/>
                <p14:nvPr/>
              </p14:nvContentPartPr>
              <p14:xfrm>
                <a:off x="10254728" y="4180576"/>
                <a:ext cx="121320" cy="102600"/>
              </p14:xfrm>
            </p:contentPart>
          </mc:Choice>
          <mc:Fallback xmlns="">
            <p:pic>
              <p:nvPicPr>
                <p:cNvPr id="4325" name="Ink 4324">
                  <a:extLst>
                    <a:ext uri="{FF2B5EF4-FFF2-40B4-BE49-F238E27FC236}">
                      <a16:creationId xmlns:a16="http://schemas.microsoft.com/office/drawing/2014/main" id="{E2ACC436-34AD-7AC0-4C72-C077EDCC92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45728" y="4171936"/>
                  <a:ext cx="138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326" name="Ink 4325">
                  <a:extLst>
                    <a:ext uri="{FF2B5EF4-FFF2-40B4-BE49-F238E27FC236}">
                      <a16:creationId xmlns:a16="http://schemas.microsoft.com/office/drawing/2014/main" id="{17A79141-9B92-0F47-F30D-E5EA4959CBE8}"/>
                    </a:ext>
                  </a:extLst>
                </p14:cNvPr>
                <p14:cNvContentPartPr/>
                <p14:nvPr/>
              </p14:nvContentPartPr>
              <p14:xfrm>
                <a:off x="10391168" y="4016056"/>
                <a:ext cx="38520" cy="354960"/>
              </p14:xfrm>
            </p:contentPart>
          </mc:Choice>
          <mc:Fallback xmlns="">
            <p:pic>
              <p:nvPicPr>
                <p:cNvPr id="4326" name="Ink 4325">
                  <a:extLst>
                    <a:ext uri="{FF2B5EF4-FFF2-40B4-BE49-F238E27FC236}">
                      <a16:creationId xmlns:a16="http://schemas.microsoft.com/office/drawing/2014/main" id="{17A79141-9B92-0F47-F30D-E5EA4959CB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82528" y="4007416"/>
                  <a:ext cx="56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329" name="Ink 4328">
                  <a:extLst>
                    <a:ext uri="{FF2B5EF4-FFF2-40B4-BE49-F238E27FC236}">
                      <a16:creationId xmlns:a16="http://schemas.microsoft.com/office/drawing/2014/main" id="{7F4882F5-2308-0E41-64C7-3AECA22F1977}"/>
                    </a:ext>
                  </a:extLst>
                </p14:cNvPr>
                <p14:cNvContentPartPr/>
                <p14:nvPr/>
              </p14:nvContentPartPr>
              <p14:xfrm>
                <a:off x="10570808" y="4122976"/>
                <a:ext cx="149040" cy="13320"/>
              </p14:xfrm>
            </p:contentPart>
          </mc:Choice>
          <mc:Fallback xmlns="">
            <p:pic>
              <p:nvPicPr>
                <p:cNvPr id="4329" name="Ink 4328">
                  <a:extLst>
                    <a:ext uri="{FF2B5EF4-FFF2-40B4-BE49-F238E27FC236}">
                      <a16:creationId xmlns:a16="http://schemas.microsoft.com/office/drawing/2014/main" id="{7F4882F5-2308-0E41-64C7-3AECA22F19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62168" y="4113976"/>
                  <a:ext cx="166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30" name="Ink 4329">
                  <a:extLst>
                    <a:ext uri="{FF2B5EF4-FFF2-40B4-BE49-F238E27FC236}">
                      <a16:creationId xmlns:a16="http://schemas.microsoft.com/office/drawing/2014/main" id="{28B8FFAC-FE04-1653-3826-AB799948B6A6}"/>
                    </a:ext>
                  </a:extLst>
                </p14:cNvPr>
                <p14:cNvContentPartPr/>
                <p14:nvPr/>
              </p14:nvContentPartPr>
              <p14:xfrm>
                <a:off x="10647848" y="4093096"/>
                <a:ext cx="15120" cy="166320"/>
              </p14:xfrm>
            </p:contentPart>
          </mc:Choice>
          <mc:Fallback xmlns="">
            <p:pic>
              <p:nvPicPr>
                <p:cNvPr id="4330" name="Ink 4329">
                  <a:extLst>
                    <a:ext uri="{FF2B5EF4-FFF2-40B4-BE49-F238E27FC236}">
                      <a16:creationId xmlns:a16="http://schemas.microsoft.com/office/drawing/2014/main" id="{28B8FFAC-FE04-1653-3826-AB799948B6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38848" y="4084096"/>
                  <a:ext cx="32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331" name="Ink 4330">
                  <a:extLst>
                    <a:ext uri="{FF2B5EF4-FFF2-40B4-BE49-F238E27FC236}">
                      <a16:creationId xmlns:a16="http://schemas.microsoft.com/office/drawing/2014/main" id="{7EDFF42D-72AE-D29C-0D42-5218F04584FC}"/>
                    </a:ext>
                  </a:extLst>
                </p14:cNvPr>
                <p14:cNvContentPartPr/>
                <p14:nvPr/>
              </p14:nvContentPartPr>
              <p14:xfrm>
                <a:off x="10767368" y="4153216"/>
                <a:ext cx="46080" cy="360"/>
              </p14:xfrm>
            </p:contentPart>
          </mc:Choice>
          <mc:Fallback xmlns="">
            <p:pic>
              <p:nvPicPr>
                <p:cNvPr id="4331" name="Ink 4330">
                  <a:extLst>
                    <a:ext uri="{FF2B5EF4-FFF2-40B4-BE49-F238E27FC236}">
                      <a16:creationId xmlns:a16="http://schemas.microsoft.com/office/drawing/2014/main" id="{7EDFF42D-72AE-D29C-0D42-5218F04584F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58368" y="4144216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332" name="Ink 4331">
                  <a:extLst>
                    <a:ext uri="{FF2B5EF4-FFF2-40B4-BE49-F238E27FC236}">
                      <a16:creationId xmlns:a16="http://schemas.microsoft.com/office/drawing/2014/main" id="{48B9FBCA-9D7F-1940-6CB3-4C33127CB581}"/>
                    </a:ext>
                  </a:extLst>
                </p14:cNvPr>
                <p14:cNvContentPartPr/>
                <p14:nvPr/>
              </p14:nvContentPartPr>
              <p14:xfrm>
                <a:off x="10921448" y="4119016"/>
                <a:ext cx="243000" cy="17640"/>
              </p14:xfrm>
            </p:contentPart>
          </mc:Choice>
          <mc:Fallback xmlns="">
            <p:pic>
              <p:nvPicPr>
                <p:cNvPr id="4332" name="Ink 4331">
                  <a:extLst>
                    <a:ext uri="{FF2B5EF4-FFF2-40B4-BE49-F238E27FC236}">
                      <a16:creationId xmlns:a16="http://schemas.microsoft.com/office/drawing/2014/main" id="{48B9FBCA-9D7F-1940-6CB3-4C33127CB58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12448" y="4110016"/>
                  <a:ext cx="26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333" name="Ink 4332">
                  <a:extLst>
                    <a:ext uri="{FF2B5EF4-FFF2-40B4-BE49-F238E27FC236}">
                      <a16:creationId xmlns:a16="http://schemas.microsoft.com/office/drawing/2014/main" id="{40514650-3658-338D-2A21-6C906A3A3EF4}"/>
                    </a:ext>
                  </a:extLst>
                </p14:cNvPr>
                <p14:cNvContentPartPr/>
                <p14:nvPr/>
              </p14:nvContentPartPr>
              <p14:xfrm>
                <a:off x="11245808" y="4093096"/>
                <a:ext cx="7200" cy="360"/>
              </p14:xfrm>
            </p:contentPart>
          </mc:Choice>
          <mc:Fallback xmlns="">
            <p:pic>
              <p:nvPicPr>
                <p:cNvPr id="4333" name="Ink 4332">
                  <a:extLst>
                    <a:ext uri="{FF2B5EF4-FFF2-40B4-BE49-F238E27FC236}">
                      <a16:creationId xmlns:a16="http://schemas.microsoft.com/office/drawing/2014/main" id="{40514650-3658-338D-2A21-6C906A3A3E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37168" y="408409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334" name="Ink 4333">
                  <a:extLst>
                    <a:ext uri="{FF2B5EF4-FFF2-40B4-BE49-F238E27FC236}">
                      <a16:creationId xmlns:a16="http://schemas.microsoft.com/office/drawing/2014/main" id="{3CACD52F-D43D-DA41-CE38-D276EBCC68B0}"/>
                    </a:ext>
                  </a:extLst>
                </p14:cNvPr>
                <p14:cNvContentPartPr/>
                <p14:nvPr/>
              </p14:nvContentPartPr>
              <p14:xfrm>
                <a:off x="10263008" y="4668016"/>
                <a:ext cx="224640" cy="66600"/>
              </p14:xfrm>
            </p:contentPart>
          </mc:Choice>
          <mc:Fallback xmlns="">
            <p:pic>
              <p:nvPicPr>
                <p:cNvPr id="4334" name="Ink 4333">
                  <a:extLst>
                    <a:ext uri="{FF2B5EF4-FFF2-40B4-BE49-F238E27FC236}">
                      <a16:creationId xmlns:a16="http://schemas.microsoft.com/office/drawing/2014/main" id="{3CACD52F-D43D-DA41-CE38-D276EBCC68B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54368" y="4659016"/>
                  <a:ext cx="242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335" name="Ink 4334">
                  <a:extLst>
                    <a:ext uri="{FF2B5EF4-FFF2-40B4-BE49-F238E27FC236}">
                      <a16:creationId xmlns:a16="http://schemas.microsoft.com/office/drawing/2014/main" id="{D16106FD-9F9D-80A8-1F19-CEC98C78A00D}"/>
                    </a:ext>
                  </a:extLst>
                </p14:cNvPr>
                <p14:cNvContentPartPr/>
                <p14:nvPr/>
              </p14:nvContentPartPr>
              <p14:xfrm>
                <a:off x="10417088" y="4597096"/>
                <a:ext cx="20880" cy="209880"/>
              </p14:xfrm>
            </p:contentPart>
          </mc:Choice>
          <mc:Fallback xmlns="">
            <p:pic>
              <p:nvPicPr>
                <p:cNvPr id="4335" name="Ink 4334">
                  <a:extLst>
                    <a:ext uri="{FF2B5EF4-FFF2-40B4-BE49-F238E27FC236}">
                      <a16:creationId xmlns:a16="http://schemas.microsoft.com/office/drawing/2014/main" id="{D16106FD-9F9D-80A8-1F19-CEC98C78A0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08448" y="4588456"/>
                  <a:ext cx="38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336" name="Ink 4335">
                  <a:extLst>
                    <a:ext uri="{FF2B5EF4-FFF2-40B4-BE49-F238E27FC236}">
                      <a16:creationId xmlns:a16="http://schemas.microsoft.com/office/drawing/2014/main" id="{42BE1172-7DC3-1983-AC6C-A352FC73E545}"/>
                    </a:ext>
                  </a:extLst>
                </p14:cNvPr>
                <p14:cNvContentPartPr/>
                <p14:nvPr/>
              </p14:nvContentPartPr>
              <p14:xfrm>
                <a:off x="10698968" y="4575856"/>
                <a:ext cx="164160" cy="185040"/>
              </p14:xfrm>
            </p:contentPart>
          </mc:Choice>
          <mc:Fallback xmlns="">
            <p:pic>
              <p:nvPicPr>
                <p:cNvPr id="4336" name="Ink 4335">
                  <a:extLst>
                    <a:ext uri="{FF2B5EF4-FFF2-40B4-BE49-F238E27FC236}">
                      <a16:creationId xmlns:a16="http://schemas.microsoft.com/office/drawing/2014/main" id="{42BE1172-7DC3-1983-AC6C-A352FC73E5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90328" y="4567216"/>
                  <a:ext cx="181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337" name="Ink 4336">
                  <a:extLst>
                    <a:ext uri="{FF2B5EF4-FFF2-40B4-BE49-F238E27FC236}">
                      <a16:creationId xmlns:a16="http://schemas.microsoft.com/office/drawing/2014/main" id="{B491AD4C-C41F-1C2E-FE69-E589B6BEA0D0}"/>
                    </a:ext>
                  </a:extLst>
                </p14:cNvPr>
                <p14:cNvContentPartPr/>
                <p14:nvPr/>
              </p14:nvContentPartPr>
              <p14:xfrm>
                <a:off x="10938368" y="4652536"/>
                <a:ext cx="107280" cy="120600"/>
              </p14:xfrm>
            </p:contentPart>
          </mc:Choice>
          <mc:Fallback xmlns="">
            <p:pic>
              <p:nvPicPr>
                <p:cNvPr id="4337" name="Ink 4336">
                  <a:extLst>
                    <a:ext uri="{FF2B5EF4-FFF2-40B4-BE49-F238E27FC236}">
                      <a16:creationId xmlns:a16="http://schemas.microsoft.com/office/drawing/2014/main" id="{B491AD4C-C41F-1C2E-FE69-E589B6BEA0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29728" y="4643896"/>
                  <a:ext cx="12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338" name="Ink 4337">
                  <a:extLst>
                    <a:ext uri="{FF2B5EF4-FFF2-40B4-BE49-F238E27FC236}">
                      <a16:creationId xmlns:a16="http://schemas.microsoft.com/office/drawing/2014/main" id="{609EBBBF-F632-BEB3-6203-897EAFBB1E60}"/>
                    </a:ext>
                  </a:extLst>
                </p14:cNvPr>
                <p14:cNvContentPartPr/>
                <p14:nvPr/>
              </p14:nvContentPartPr>
              <p14:xfrm>
                <a:off x="11143568" y="4593496"/>
                <a:ext cx="140760" cy="47160"/>
              </p14:xfrm>
            </p:contentPart>
          </mc:Choice>
          <mc:Fallback xmlns="">
            <p:pic>
              <p:nvPicPr>
                <p:cNvPr id="4338" name="Ink 4337">
                  <a:extLst>
                    <a:ext uri="{FF2B5EF4-FFF2-40B4-BE49-F238E27FC236}">
                      <a16:creationId xmlns:a16="http://schemas.microsoft.com/office/drawing/2014/main" id="{609EBBBF-F632-BEB3-6203-897EAFBB1E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34568" y="4584856"/>
                  <a:ext cx="158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41" name="Ink 4340">
                  <a:extLst>
                    <a:ext uri="{FF2B5EF4-FFF2-40B4-BE49-F238E27FC236}">
                      <a16:creationId xmlns:a16="http://schemas.microsoft.com/office/drawing/2014/main" id="{2BA61F1A-8A9A-EDDF-7549-F8082A822032}"/>
                    </a:ext>
                  </a:extLst>
                </p14:cNvPr>
                <p14:cNvContentPartPr/>
                <p14:nvPr/>
              </p14:nvContentPartPr>
              <p14:xfrm>
                <a:off x="10637768" y="4440856"/>
                <a:ext cx="48960" cy="470520"/>
              </p14:xfrm>
            </p:contentPart>
          </mc:Choice>
          <mc:Fallback xmlns="">
            <p:pic>
              <p:nvPicPr>
                <p:cNvPr id="4341" name="Ink 4340">
                  <a:extLst>
                    <a:ext uri="{FF2B5EF4-FFF2-40B4-BE49-F238E27FC236}">
                      <a16:creationId xmlns:a16="http://schemas.microsoft.com/office/drawing/2014/main" id="{2BA61F1A-8A9A-EDDF-7549-F8082A82203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29128" y="4431856"/>
                  <a:ext cx="666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339" name="Ink 4338">
                  <a:extLst>
                    <a:ext uri="{FF2B5EF4-FFF2-40B4-BE49-F238E27FC236}">
                      <a16:creationId xmlns:a16="http://schemas.microsoft.com/office/drawing/2014/main" id="{38831F22-D660-34D6-7D52-924ABB140CAC}"/>
                    </a:ext>
                  </a:extLst>
                </p14:cNvPr>
                <p14:cNvContentPartPr/>
                <p14:nvPr/>
              </p14:nvContentPartPr>
              <p14:xfrm>
                <a:off x="11442368" y="4520056"/>
                <a:ext cx="179280" cy="278280"/>
              </p14:xfrm>
            </p:contentPart>
          </mc:Choice>
          <mc:Fallback xmlns="">
            <p:pic>
              <p:nvPicPr>
                <p:cNvPr id="4339" name="Ink 4338">
                  <a:extLst>
                    <a:ext uri="{FF2B5EF4-FFF2-40B4-BE49-F238E27FC236}">
                      <a16:creationId xmlns:a16="http://schemas.microsoft.com/office/drawing/2014/main" id="{38831F22-D660-34D6-7D52-924ABB140C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33368" y="4511416"/>
                  <a:ext cx="196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340" name="Ink 4339">
                  <a:extLst>
                    <a:ext uri="{FF2B5EF4-FFF2-40B4-BE49-F238E27FC236}">
                      <a16:creationId xmlns:a16="http://schemas.microsoft.com/office/drawing/2014/main" id="{FD8E56B2-9F95-BB8F-CD11-49FD1743F1CA}"/>
                    </a:ext>
                  </a:extLst>
                </p14:cNvPr>
                <p14:cNvContentPartPr/>
                <p14:nvPr/>
              </p14:nvContentPartPr>
              <p14:xfrm>
                <a:off x="11673128" y="4608616"/>
                <a:ext cx="114840" cy="168120"/>
              </p14:xfrm>
            </p:contentPart>
          </mc:Choice>
          <mc:Fallback xmlns="">
            <p:pic>
              <p:nvPicPr>
                <p:cNvPr id="4340" name="Ink 4339">
                  <a:extLst>
                    <a:ext uri="{FF2B5EF4-FFF2-40B4-BE49-F238E27FC236}">
                      <a16:creationId xmlns:a16="http://schemas.microsoft.com/office/drawing/2014/main" id="{FD8E56B2-9F95-BB8F-CD11-49FD1743F1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64488" y="4599616"/>
                  <a:ext cx="132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342" name="Ink 4341">
                  <a:extLst>
                    <a:ext uri="{FF2B5EF4-FFF2-40B4-BE49-F238E27FC236}">
                      <a16:creationId xmlns:a16="http://schemas.microsoft.com/office/drawing/2014/main" id="{B65BC230-9845-6DE1-49AF-7E0FBA79B719}"/>
                    </a:ext>
                  </a:extLst>
                </p14:cNvPr>
                <p14:cNvContentPartPr/>
                <p14:nvPr/>
              </p14:nvContentPartPr>
              <p14:xfrm>
                <a:off x="11870048" y="4405936"/>
                <a:ext cx="62280" cy="484920"/>
              </p14:xfrm>
            </p:contentPart>
          </mc:Choice>
          <mc:Fallback xmlns="">
            <p:pic>
              <p:nvPicPr>
                <p:cNvPr id="4342" name="Ink 4341">
                  <a:extLst>
                    <a:ext uri="{FF2B5EF4-FFF2-40B4-BE49-F238E27FC236}">
                      <a16:creationId xmlns:a16="http://schemas.microsoft.com/office/drawing/2014/main" id="{B65BC230-9845-6DE1-49AF-7E0FBA79B71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61048" y="4397296"/>
                  <a:ext cx="7992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8" name="Group 4347">
            <a:extLst>
              <a:ext uri="{FF2B5EF4-FFF2-40B4-BE49-F238E27FC236}">
                <a16:creationId xmlns:a16="http://schemas.microsoft.com/office/drawing/2014/main" id="{50663157-E601-18BF-6B3D-17C27A449AE7}"/>
              </a:ext>
            </a:extLst>
          </p:cNvPr>
          <p:cNvGrpSpPr/>
          <p:nvPr/>
        </p:nvGrpSpPr>
        <p:grpSpPr>
          <a:xfrm>
            <a:off x="7096088" y="5934496"/>
            <a:ext cx="154440" cy="158760"/>
            <a:chOff x="7096088" y="5934496"/>
            <a:chExt cx="15444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346" name="Ink 4345">
                  <a:extLst>
                    <a:ext uri="{FF2B5EF4-FFF2-40B4-BE49-F238E27FC236}">
                      <a16:creationId xmlns:a16="http://schemas.microsoft.com/office/drawing/2014/main" id="{04B6B2BE-1CD6-C8C6-CA8A-D90F469739A1}"/>
                    </a:ext>
                  </a:extLst>
                </p14:cNvPr>
                <p14:cNvContentPartPr/>
                <p14:nvPr/>
              </p14:nvContentPartPr>
              <p14:xfrm>
                <a:off x="7096088" y="5934496"/>
                <a:ext cx="135720" cy="47880"/>
              </p14:xfrm>
            </p:contentPart>
          </mc:Choice>
          <mc:Fallback xmlns="">
            <p:pic>
              <p:nvPicPr>
                <p:cNvPr id="4346" name="Ink 4345">
                  <a:extLst>
                    <a:ext uri="{FF2B5EF4-FFF2-40B4-BE49-F238E27FC236}">
                      <a16:creationId xmlns:a16="http://schemas.microsoft.com/office/drawing/2014/main" id="{04B6B2BE-1CD6-C8C6-CA8A-D90F469739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87088" y="5925496"/>
                  <a:ext cx="153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347" name="Ink 4346">
                  <a:extLst>
                    <a:ext uri="{FF2B5EF4-FFF2-40B4-BE49-F238E27FC236}">
                      <a16:creationId xmlns:a16="http://schemas.microsoft.com/office/drawing/2014/main" id="{8E555A3A-A0D0-239E-F73E-770958775938}"/>
                    </a:ext>
                  </a:extLst>
                </p14:cNvPr>
                <p14:cNvContentPartPr/>
                <p14:nvPr/>
              </p14:nvContentPartPr>
              <p14:xfrm>
                <a:off x="7116248" y="6047176"/>
                <a:ext cx="134280" cy="46080"/>
              </p14:xfrm>
            </p:contentPart>
          </mc:Choice>
          <mc:Fallback xmlns="">
            <p:pic>
              <p:nvPicPr>
                <p:cNvPr id="4347" name="Ink 4346">
                  <a:extLst>
                    <a:ext uri="{FF2B5EF4-FFF2-40B4-BE49-F238E27FC236}">
                      <a16:creationId xmlns:a16="http://schemas.microsoft.com/office/drawing/2014/main" id="{8E555A3A-A0D0-239E-F73E-7709587759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7608" y="6038536"/>
                  <a:ext cx="1519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3" name="Group 4352">
            <a:extLst>
              <a:ext uri="{FF2B5EF4-FFF2-40B4-BE49-F238E27FC236}">
                <a16:creationId xmlns:a16="http://schemas.microsoft.com/office/drawing/2014/main" id="{6EC6E4A7-5D02-C0AC-746C-9145AC299BA6}"/>
              </a:ext>
            </a:extLst>
          </p:cNvPr>
          <p:cNvGrpSpPr/>
          <p:nvPr/>
        </p:nvGrpSpPr>
        <p:grpSpPr>
          <a:xfrm>
            <a:off x="8214968" y="5716336"/>
            <a:ext cx="463680" cy="632520"/>
            <a:chOff x="8214968" y="5716336"/>
            <a:chExt cx="46368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349" name="Ink 4348">
                  <a:extLst>
                    <a:ext uri="{FF2B5EF4-FFF2-40B4-BE49-F238E27FC236}">
                      <a16:creationId xmlns:a16="http://schemas.microsoft.com/office/drawing/2014/main" id="{196B3393-251D-6219-61A7-43213A47921C}"/>
                    </a:ext>
                  </a:extLst>
                </p14:cNvPr>
                <p14:cNvContentPartPr/>
                <p14:nvPr/>
              </p14:nvContentPartPr>
              <p14:xfrm>
                <a:off x="8214968" y="5716336"/>
                <a:ext cx="269640" cy="9360"/>
              </p14:xfrm>
            </p:contentPart>
          </mc:Choice>
          <mc:Fallback xmlns="">
            <p:pic>
              <p:nvPicPr>
                <p:cNvPr id="4349" name="Ink 4348">
                  <a:extLst>
                    <a:ext uri="{FF2B5EF4-FFF2-40B4-BE49-F238E27FC236}">
                      <a16:creationId xmlns:a16="http://schemas.microsoft.com/office/drawing/2014/main" id="{196B3393-251D-6219-61A7-43213A4792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06328" y="5707696"/>
                  <a:ext cx="287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350" name="Ink 4349">
                  <a:extLst>
                    <a:ext uri="{FF2B5EF4-FFF2-40B4-BE49-F238E27FC236}">
                      <a16:creationId xmlns:a16="http://schemas.microsoft.com/office/drawing/2014/main" id="{C395FF91-84BE-48F0-9177-25A549107DB1}"/>
                    </a:ext>
                  </a:extLst>
                </p14:cNvPr>
                <p14:cNvContentPartPr/>
                <p14:nvPr/>
              </p14:nvContentPartPr>
              <p14:xfrm>
                <a:off x="8296328" y="5748376"/>
                <a:ext cx="142200" cy="330480"/>
              </p14:xfrm>
            </p:contentPart>
          </mc:Choice>
          <mc:Fallback xmlns="">
            <p:pic>
              <p:nvPicPr>
                <p:cNvPr id="4350" name="Ink 4349">
                  <a:extLst>
                    <a:ext uri="{FF2B5EF4-FFF2-40B4-BE49-F238E27FC236}">
                      <a16:creationId xmlns:a16="http://schemas.microsoft.com/office/drawing/2014/main" id="{C395FF91-84BE-48F0-9177-25A549107D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87688" y="5739376"/>
                  <a:ext cx="159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352" name="Ink 4351">
                  <a:extLst>
                    <a:ext uri="{FF2B5EF4-FFF2-40B4-BE49-F238E27FC236}">
                      <a16:creationId xmlns:a16="http://schemas.microsoft.com/office/drawing/2014/main" id="{9DE5036A-5681-00DA-E4A6-C241A68B3CE9}"/>
                    </a:ext>
                  </a:extLst>
                </p14:cNvPr>
                <p14:cNvContentPartPr/>
                <p14:nvPr/>
              </p14:nvContentPartPr>
              <p14:xfrm>
                <a:off x="8253488" y="6041776"/>
                <a:ext cx="425160" cy="307080"/>
              </p14:xfrm>
            </p:contentPart>
          </mc:Choice>
          <mc:Fallback xmlns="">
            <p:pic>
              <p:nvPicPr>
                <p:cNvPr id="4352" name="Ink 4351">
                  <a:extLst>
                    <a:ext uri="{FF2B5EF4-FFF2-40B4-BE49-F238E27FC236}">
                      <a16:creationId xmlns:a16="http://schemas.microsoft.com/office/drawing/2014/main" id="{9DE5036A-5681-00DA-E4A6-C241A68B3C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44488" y="6032776"/>
                  <a:ext cx="44280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8" name="Group 4357">
            <a:extLst>
              <a:ext uri="{FF2B5EF4-FFF2-40B4-BE49-F238E27FC236}">
                <a16:creationId xmlns:a16="http://schemas.microsoft.com/office/drawing/2014/main" id="{F7D216BD-A47F-CCB2-03E4-93657F078158}"/>
              </a:ext>
            </a:extLst>
          </p:cNvPr>
          <p:cNvGrpSpPr/>
          <p:nvPr/>
        </p:nvGrpSpPr>
        <p:grpSpPr>
          <a:xfrm>
            <a:off x="8289848" y="6503296"/>
            <a:ext cx="346680" cy="211320"/>
            <a:chOff x="8289848" y="6503296"/>
            <a:chExt cx="346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354" name="Ink 4353">
                  <a:extLst>
                    <a:ext uri="{FF2B5EF4-FFF2-40B4-BE49-F238E27FC236}">
                      <a16:creationId xmlns:a16="http://schemas.microsoft.com/office/drawing/2014/main" id="{7BC6E5F1-63C2-045B-F0AB-1E4DC1FBB4A0}"/>
                    </a:ext>
                  </a:extLst>
                </p14:cNvPr>
                <p14:cNvContentPartPr/>
                <p14:nvPr/>
              </p14:nvContentPartPr>
              <p14:xfrm>
                <a:off x="8289848" y="6563056"/>
                <a:ext cx="8280" cy="151560"/>
              </p14:xfrm>
            </p:contentPart>
          </mc:Choice>
          <mc:Fallback xmlns="">
            <p:pic>
              <p:nvPicPr>
                <p:cNvPr id="4354" name="Ink 4353">
                  <a:extLst>
                    <a:ext uri="{FF2B5EF4-FFF2-40B4-BE49-F238E27FC236}">
                      <a16:creationId xmlns:a16="http://schemas.microsoft.com/office/drawing/2014/main" id="{7BC6E5F1-63C2-045B-F0AB-1E4DC1FBB4A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1208" y="6554056"/>
                  <a:ext cx="25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355" name="Ink 4354">
                  <a:extLst>
                    <a:ext uri="{FF2B5EF4-FFF2-40B4-BE49-F238E27FC236}">
                      <a16:creationId xmlns:a16="http://schemas.microsoft.com/office/drawing/2014/main" id="{A0D1487B-361E-F1EB-D641-4E5E36EFDDF5}"/>
                    </a:ext>
                  </a:extLst>
                </p14:cNvPr>
                <p14:cNvContentPartPr/>
                <p14:nvPr/>
              </p14:nvContentPartPr>
              <p14:xfrm>
                <a:off x="8292368" y="6503296"/>
                <a:ext cx="14040" cy="360"/>
              </p14:xfrm>
            </p:contentPart>
          </mc:Choice>
          <mc:Fallback xmlns="">
            <p:pic>
              <p:nvPicPr>
                <p:cNvPr id="4355" name="Ink 4354">
                  <a:extLst>
                    <a:ext uri="{FF2B5EF4-FFF2-40B4-BE49-F238E27FC236}">
                      <a16:creationId xmlns:a16="http://schemas.microsoft.com/office/drawing/2014/main" id="{A0D1487B-361E-F1EB-D641-4E5E36EFDD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83368" y="6494296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356" name="Ink 4355">
                  <a:extLst>
                    <a:ext uri="{FF2B5EF4-FFF2-40B4-BE49-F238E27FC236}">
                      <a16:creationId xmlns:a16="http://schemas.microsoft.com/office/drawing/2014/main" id="{B6F0318A-0E3B-B9F8-7792-8E2DCB8F0952}"/>
                    </a:ext>
                  </a:extLst>
                </p14:cNvPr>
                <p14:cNvContentPartPr/>
                <p14:nvPr/>
              </p14:nvContentPartPr>
              <p14:xfrm>
                <a:off x="8451488" y="6605896"/>
                <a:ext cx="111960" cy="60120"/>
              </p14:xfrm>
            </p:contentPart>
          </mc:Choice>
          <mc:Fallback xmlns="">
            <p:pic>
              <p:nvPicPr>
                <p:cNvPr id="4356" name="Ink 4355">
                  <a:extLst>
                    <a:ext uri="{FF2B5EF4-FFF2-40B4-BE49-F238E27FC236}">
                      <a16:creationId xmlns:a16="http://schemas.microsoft.com/office/drawing/2014/main" id="{B6F0318A-0E3B-B9F8-7792-8E2DCB8F09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42488" y="6596896"/>
                  <a:ext cx="129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357" name="Ink 4356">
                  <a:extLst>
                    <a:ext uri="{FF2B5EF4-FFF2-40B4-BE49-F238E27FC236}">
                      <a16:creationId xmlns:a16="http://schemas.microsoft.com/office/drawing/2014/main" id="{2DC4A9AB-0145-1CB4-6BB5-892CB983F0F4}"/>
                    </a:ext>
                  </a:extLst>
                </p14:cNvPr>
                <p14:cNvContentPartPr/>
                <p14:nvPr/>
              </p14:nvContentPartPr>
              <p14:xfrm>
                <a:off x="8631128" y="6571336"/>
                <a:ext cx="5400" cy="117720"/>
              </p14:xfrm>
            </p:contentPart>
          </mc:Choice>
          <mc:Fallback xmlns="">
            <p:pic>
              <p:nvPicPr>
                <p:cNvPr id="4357" name="Ink 4356">
                  <a:extLst>
                    <a:ext uri="{FF2B5EF4-FFF2-40B4-BE49-F238E27FC236}">
                      <a16:creationId xmlns:a16="http://schemas.microsoft.com/office/drawing/2014/main" id="{2DC4A9AB-0145-1CB4-6BB5-892CB983F0F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22128" y="6562696"/>
                  <a:ext cx="2304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359" name="Ink 4358">
                <a:extLst>
                  <a:ext uri="{FF2B5EF4-FFF2-40B4-BE49-F238E27FC236}">
                    <a16:creationId xmlns:a16="http://schemas.microsoft.com/office/drawing/2014/main" id="{DE34D7ED-4080-A145-820C-059C21D9396C}"/>
                  </a:ext>
                </a:extLst>
              </p14:cNvPr>
              <p14:cNvContentPartPr/>
              <p14:nvPr/>
            </p14:nvContentPartPr>
            <p14:xfrm>
              <a:off x="8246288" y="5357056"/>
              <a:ext cx="123480" cy="114120"/>
            </p14:xfrm>
          </p:contentPart>
        </mc:Choice>
        <mc:Fallback xmlns="">
          <p:pic>
            <p:nvPicPr>
              <p:cNvPr id="4359" name="Ink 4358">
                <a:extLst>
                  <a:ext uri="{FF2B5EF4-FFF2-40B4-BE49-F238E27FC236}">
                    <a16:creationId xmlns:a16="http://schemas.microsoft.com/office/drawing/2014/main" id="{DE34D7ED-4080-A145-820C-059C21D9396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237288" y="5348056"/>
                <a:ext cx="141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360" name="Ink 4359">
                <a:extLst>
                  <a:ext uri="{FF2B5EF4-FFF2-40B4-BE49-F238E27FC236}">
                    <a16:creationId xmlns:a16="http://schemas.microsoft.com/office/drawing/2014/main" id="{C3494561-3775-7AB4-13E6-4D574ED667F0}"/>
                  </a:ext>
                </a:extLst>
              </p14:cNvPr>
              <p14:cNvContentPartPr/>
              <p14:nvPr/>
            </p14:nvContentPartPr>
            <p14:xfrm>
              <a:off x="8981408" y="5759896"/>
              <a:ext cx="360" cy="530280"/>
            </p14:xfrm>
          </p:contentPart>
        </mc:Choice>
        <mc:Fallback xmlns="">
          <p:pic>
            <p:nvPicPr>
              <p:cNvPr id="4360" name="Ink 4359">
                <a:extLst>
                  <a:ext uri="{FF2B5EF4-FFF2-40B4-BE49-F238E27FC236}">
                    <a16:creationId xmlns:a16="http://schemas.microsoft.com/office/drawing/2014/main" id="{C3494561-3775-7AB4-13E6-4D574ED667F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72408" y="5750896"/>
                <a:ext cx="1800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4" name="Group 4363">
            <a:extLst>
              <a:ext uri="{FF2B5EF4-FFF2-40B4-BE49-F238E27FC236}">
                <a16:creationId xmlns:a16="http://schemas.microsoft.com/office/drawing/2014/main" id="{6E46E813-DD2D-714A-4C5C-DE6C9A5E6940}"/>
              </a:ext>
            </a:extLst>
          </p:cNvPr>
          <p:cNvGrpSpPr/>
          <p:nvPr/>
        </p:nvGrpSpPr>
        <p:grpSpPr>
          <a:xfrm>
            <a:off x="9212168" y="5942056"/>
            <a:ext cx="353880" cy="425880"/>
            <a:chOff x="9212168" y="5942056"/>
            <a:chExt cx="3538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361" name="Ink 4360">
                  <a:extLst>
                    <a:ext uri="{FF2B5EF4-FFF2-40B4-BE49-F238E27FC236}">
                      <a16:creationId xmlns:a16="http://schemas.microsoft.com/office/drawing/2014/main" id="{C98AE28C-9431-D157-05A5-32B31AE11D4A}"/>
                    </a:ext>
                  </a:extLst>
                </p14:cNvPr>
                <p14:cNvContentPartPr/>
                <p14:nvPr/>
              </p14:nvContentPartPr>
              <p14:xfrm>
                <a:off x="9212168" y="5942056"/>
                <a:ext cx="222480" cy="246600"/>
              </p14:xfrm>
            </p:contentPart>
          </mc:Choice>
          <mc:Fallback xmlns="">
            <p:pic>
              <p:nvPicPr>
                <p:cNvPr id="4361" name="Ink 4360">
                  <a:extLst>
                    <a:ext uri="{FF2B5EF4-FFF2-40B4-BE49-F238E27FC236}">
                      <a16:creationId xmlns:a16="http://schemas.microsoft.com/office/drawing/2014/main" id="{C98AE28C-9431-D157-05A5-32B31AE11D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03168" y="5933056"/>
                  <a:ext cx="240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362" name="Ink 4361">
                  <a:extLst>
                    <a:ext uri="{FF2B5EF4-FFF2-40B4-BE49-F238E27FC236}">
                      <a16:creationId xmlns:a16="http://schemas.microsoft.com/office/drawing/2014/main" id="{8F58B17C-9E2C-CB44-52D2-402A4268F9E7}"/>
                    </a:ext>
                  </a:extLst>
                </p14:cNvPr>
                <p14:cNvContentPartPr/>
                <p14:nvPr/>
              </p14:nvContentPartPr>
              <p14:xfrm>
                <a:off x="9536528" y="6219256"/>
                <a:ext cx="29520" cy="148680"/>
              </p14:xfrm>
            </p:contentPart>
          </mc:Choice>
          <mc:Fallback xmlns="">
            <p:pic>
              <p:nvPicPr>
                <p:cNvPr id="4362" name="Ink 4361">
                  <a:extLst>
                    <a:ext uri="{FF2B5EF4-FFF2-40B4-BE49-F238E27FC236}">
                      <a16:creationId xmlns:a16="http://schemas.microsoft.com/office/drawing/2014/main" id="{8F58B17C-9E2C-CB44-52D2-402A4268F9E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27888" y="6210616"/>
                  <a:ext cx="47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363" name="Ink 4362">
                  <a:extLst>
                    <a:ext uri="{FF2B5EF4-FFF2-40B4-BE49-F238E27FC236}">
                      <a16:creationId xmlns:a16="http://schemas.microsoft.com/office/drawing/2014/main" id="{41980ACC-1618-F593-8E59-33560FBAFA4A}"/>
                    </a:ext>
                  </a:extLst>
                </p14:cNvPr>
                <p14:cNvContentPartPr/>
                <p14:nvPr/>
              </p14:nvContentPartPr>
              <p14:xfrm>
                <a:off x="9537608" y="6092896"/>
                <a:ext cx="25200" cy="23760"/>
              </p14:xfrm>
            </p:contentPart>
          </mc:Choice>
          <mc:Fallback xmlns="">
            <p:pic>
              <p:nvPicPr>
                <p:cNvPr id="4363" name="Ink 4362">
                  <a:extLst>
                    <a:ext uri="{FF2B5EF4-FFF2-40B4-BE49-F238E27FC236}">
                      <a16:creationId xmlns:a16="http://schemas.microsoft.com/office/drawing/2014/main" id="{41980ACC-1618-F593-8E59-33560FBAFA4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28968" y="6084256"/>
                  <a:ext cx="428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0" name="Group 4369">
            <a:extLst>
              <a:ext uri="{FF2B5EF4-FFF2-40B4-BE49-F238E27FC236}">
                <a16:creationId xmlns:a16="http://schemas.microsoft.com/office/drawing/2014/main" id="{22A8CE6C-403D-290E-853B-772243E5949F}"/>
              </a:ext>
            </a:extLst>
          </p:cNvPr>
          <p:cNvGrpSpPr/>
          <p:nvPr/>
        </p:nvGrpSpPr>
        <p:grpSpPr>
          <a:xfrm>
            <a:off x="9998048" y="5742616"/>
            <a:ext cx="719280" cy="653400"/>
            <a:chOff x="9998048" y="5742616"/>
            <a:chExt cx="71928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365" name="Ink 4364">
                  <a:extLst>
                    <a:ext uri="{FF2B5EF4-FFF2-40B4-BE49-F238E27FC236}">
                      <a16:creationId xmlns:a16="http://schemas.microsoft.com/office/drawing/2014/main" id="{5FDEA392-0E84-5081-34AD-C4FFD6EF2911}"/>
                    </a:ext>
                  </a:extLst>
                </p14:cNvPr>
                <p14:cNvContentPartPr/>
                <p14:nvPr/>
              </p14:nvContentPartPr>
              <p14:xfrm>
                <a:off x="9998048" y="5995696"/>
                <a:ext cx="241200" cy="29160"/>
              </p14:xfrm>
            </p:contentPart>
          </mc:Choice>
          <mc:Fallback xmlns="">
            <p:pic>
              <p:nvPicPr>
                <p:cNvPr id="4365" name="Ink 4364">
                  <a:extLst>
                    <a:ext uri="{FF2B5EF4-FFF2-40B4-BE49-F238E27FC236}">
                      <a16:creationId xmlns:a16="http://schemas.microsoft.com/office/drawing/2014/main" id="{5FDEA392-0E84-5081-34AD-C4FFD6EF29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89408" y="5987056"/>
                  <a:ext cx="258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366" name="Ink 4365">
                  <a:extLst>
                    <a:ext uri="{FF2B5EF4-FFF2-40B4-BE49-F238E27FC236}">
                      <a16:creationId xmlns:a16="http://schemas.microsoft.com/office/drawing/2014/main" id="{F34D7AFD-5C00-FE79-711D-DBC3414B4023}"/>
                    </a:ext>
                  </a:extLst>
                </p14:cNvPr>
                <p14:cNvContentPartPr/>
                <p14:nvPr/>
              </p14:nvContentPartPr>
              <p14:xfrm>
                <a:off x="10301888" y="5922616"/>
                <a:ext cx="197280" cy="259920"/>
              </p14:xfrm>
            </p:contentPart>
          </mc:Choice>
          <mc:Fallback xmlns="">
            <p:pic>
              <p:nvPicPr>
                <p:cNvPr id="4366" name="Ink 4365">
                  <a:extLst>
                    <a:ext uri="{FF2B5EF4-FFF2-40B4-BE49-F238E27FC236}">
                      <a16:creationId xmlns:a16="http://schemas.microsoft.com/office/drawing/2014/main" id="{F34D7AFD-5C00-FE79-711D-DBC3414B40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92888" y="5913976"/>
                  <a:ext cx="214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367" name="Ink 4366">
                  <a:extLst>
                    <a:ext uri="{FF2B5EF4-FFF2-40B4-BE49-F238E27FC236}">
                      <a16:creationId xmlns:a16="http://schemas.microsoft.com/office/drawing/2014/main" id="{5C9E9688-811D-63FD-3AA5-A376EDA091B5}"/>
                    </a:ext>
                  </a:extLst>
                </p14:cNvPr>
                <p14:cNvContentPartPr/>
                <p14:nvPr/>
              </p14:nvContentPartPr>
              <p14:xfrm>
                <a:off x="10536608" y="6050056"/>
                <a:ext cx="27000" cy="209520"/>
              </p14:xfrm>
            </p:contentPart>
          </mc:Choice>
          <mc:Fallback xmlns="">
            <p:pic>
              <p:nvPicPr>
                <p:cNvPr id="4367" name="Ink 4366">
                  <a:extLst>
                    <a:ext uri="{FF2B5EF4-FFF2-40B4-BE49-F238E27FC236}">
                      <a16:creationId xmlns:a16="http://schemas.microsoft.com/office/drawing/2014/main" id="{5C9E9688-811D-63FD-3AA5-A376EDA091B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27968" y="6041416"/>
                  <a:ext cx="4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368" name="Ink 4367">
                  <a:extLst>
                    <a:ext uri="{FF2B5EF4-FFF2-40B4-BE49-F238E27FC236}">
                      <a16:creationId xmlns:a16="http://schemas.microsoft.com/office/drawing/2014/main" id="{768F54E9-8448-EEBB-C77A-833C9825E719}"/>
                    </a:ext>
                  </a:extLst>
                </p14:cNvPr>
                <p14:cNvContentPartPr/>
                <p14:nvPr/>
              </p14:nvContentPartPr>
              <p14:xfrm>
                <a:off x="10563968" y="5956096"/>
                <a:ext cx="18360" cy="25560"/>
              </p14:xfrm>
            </p:contentPart>
          </mc:Choice>
          <mc:Fallback xmlns="">
            <p:pic>
              <p:nvPicPr>
                <p:cNvPr id="4368" name="Ink 4367">
                  <a:extLst>
                    <a:ext uri="{FF2B5EF4-FFF2-40B4-BE49-F238E27FC236}">
                      <a16:creationId xmlns:a16="http://schemas.microsoft.com/office/drawing/2014/main" id="{768F54E9-8448-EEBB-C77A-833C9825E71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555328" y="5947456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369" name="Ink 4368">
                  <a:extLst>
                    <a:ext uri="{FF2B5EF4-FFF2-40B4-BE49-F238E27FC236}">
                      <a16:creationId xmlns:a16="http://schemas.microsoft.com/office/drawing/2014/main" id="{379FC75F-0D12-F7F9-C5D5-1DC44F97294F}"/>
                    </a:ext>
                  </a:extLst>
                </p14:cNvPr>
                <p14:cNvContentPartPr/>
                <p14:nvPr/>
              </p14:nvContentPartPr>
              <p14:xfrm>
                <a:off x="10664768" y="5742616"/>
                <a:ext cx="52560" cy="653400"/>
              </p14:xfrm>
            </p:contentPart>
          </mc:Choice>
          <mc:Fallback xmlns="">
            <p:pic>
              <p:nvPicPr>
                <p:cNvPr id="4369" name="Ink 4368">
                  <a:extLst>
                    <a:ext uri="{FF2B5EF4-FFF2-40B4-BE49-F238E27FC236}">
                      <a16:creationId xmlns:a16="http://schemas.microsoft.com/office/drawing/2014/main" id="{379FC75F-0D12-F7F9-C5D5-1DC44F97294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56128" y="5733616"/>
                  <a:ext cx="70200" cy="67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3" name="Group 4372">
            <a:extLst>
              <a:ext uri="{FF2B5EF4-FFF2-40B4-BE49-F238E27FC236}">
                <a16:creationId xmlns:a16="http://schemas.microsoft.com/office/drawing/2014/main" id="{F49A5FD8-A005-72C7-F76D-BBCFD17B2464}"/>
              </a:ext>
            </a:extLst>
          </p:cNvPr>
          <p:cNvGrpSpPr/>
          <p:nvPr/>
        </p:nvGrpSpPr>
        <p:grpSpPr>
          <a:xfrm>
            <a:off x="6525488" y="5896336"/>
            <a:ext cx="111240" cy="368640"/>
            <a:chOff x="6525488" y="5896336"/>
            <a:chExt cx="11124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371" name="Ink 4370">
                  <a:extLst>
                    <a:ext uri="{FF2B5EF4-FFF2-40B4-BE49-F238E27FC236}">
                      <a16:creationId xmlns:a16="http://schemas.microsoft.com/office/drawing/2014/main" id="{20CF68A5-D9E7-B9C6-CE85-A653367C03D4}"/>
                    </a:ext>
                  </a:extLst>
                </p14:cNvPr>
                <p14:cNvContentPartPr/>
                <p14:nvPr/>
              </p14:nvContentPartPr>
              <p14:xfrm>
                <a:off x="6545648" y="5896336"/>
                <a:ext cx="36360" cy="368640"/>
              </p14:xfrm>
            </p:contentPart>
          </mc:Choice>
          <mc:Fallback xmlns="">
            <p:pic>
              <p:nvPicPr>
                <p:cNvPr id="4371" name="Ink 4370">
                  <a:extLst>
                    <a:ext uri="{FF2B5EF4-FFF2-40B4-BE49-F238E27FC236}">
                      <a16:creationId xmlns:a16="http://schemas.microsoft.com/office/drawing/2014/main" id="{20CF68A5-D9E7-B9C6-CE85-A653367C03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37008" y="5887696"/>
                  <a:ext cx="54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372" name="Ink 4371">
                  <a:extLst>
                    <a:ext uri="{FF2B5EF4-FFF2-40B4-BE49-F238E27FC236}">
                      <a16:creationId xmlns:a16="http://schemas.microsoft.com/office/drawing/2014/main" id="{0155FA46-2C43-9971-BDA9-8D0351EAB131}"/>
                    </a:ext>
                  </a:extLst>
                </p14:cNvPr>
                <p14:cNvContentPartPr/>
                <p14:nvPr/>
              </p14:nvContentPartPr>
              <p14:xfrm>
                <a:off x="6525488" y="6141136"/>
                <a:ext cx="111240" cy="108360"/>
              </p14:xfrm>
            </p:contentPart>
          </mc:Choice>
          <mc:Fallback xmlns="">
            <p:pic>
              <p:nvPicPr>
                <p:cNvPr id="4372" name="Ink 4371">
                  <a:extLst>
                    <a:ext uri="{FF2B5EF4-FFF2-40B4-BE49-F238E27FC236}">
                      <a16:creationId xmlns:a16="http://schemas.microsoft.com/office/drawing/2014/main" id="{0155FA46-2C43-9971-BDA9-8D0351EAB1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16848" y="6132496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619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Manhattan Distance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FC436F-7F2E-78BA-4061-E08CA7E324A2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E3B28-EEB8-F6D5-A939-6E39815620E5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FC1A5C6-DAFB-71F6-AAC1-EE9A04C70F17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758C30-8399-5A8F-0A9C-6ABF6A54E893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D7C43-A218-8B2E-EA2F-A708287C12FA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D7C43-A218-8B2E-EA2F-A708287C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2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AD39E1-349A-5B12-F495-CE299703E4B4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AD39E1-349A-5B12-F495-CE299703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3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FF69-FDC1-2301-DAB4-E9CE53E4F9EC}"/>
              </a:ext>
            </a:extLst>
          </p:cNvPr>
          <p:cNvCxnSpPr>
            <a:cxnSpLocks/>
          </p:cNvCxnSpPr>
          <p:nvPr/>
        </p:nvCxnSpPr>
        <p:spPr>
          <a:xfrm flipH="1">
            <a:off x="4067973" y="2462582"/>
            <a:ext cx="14447" cy="2863562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1EE79-2162-8B82-3C17-5BC2D16AA599}"/>
              </a:ext>
            </a:extLst>
          </p:cNvPr>
          <p:cNvCxnSpPr>
            <a:cxnSpLocks/>
          </p:cNvCxnSpPr>
          <p:nvPr/>
        </p:nvCxnSpPr>
        <p:spPr>
          <a:xfrm>
            <a:off x="2383394" y="4893769"/>
            <a:ext cx="0" cy="432375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2DE326-EAD5-35A0-5243-17DA5FE5690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57373" y="4767769"/>
            <a:ext cx="1226438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AEB59B-8C77-15BE-AA84-2A71061D8A4D}"/>
              </a:ext>
            </a:extLst>
          </p:cNvPr>
          <p:cNvCxnSpPr>
            <a:cxnSpLocks/>
          </p:cNvCxnSpPr>
          <p:nvPr/>
        </p:nvCxnSpPr>
        <p:spPr>
          <a:xfrm flipH="1">
            <a:off x="1057373" y="2336582"/>
            <a:ext cx="2884600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192C99-94AA-AB05-8A8E-7AE4A5D9D82C}"/>
                  </a:ext>
                </a:extLst>
              </p:cNvPr>
              <p:cNvSpPr txBox="1"/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192C99-94AA-AB05-8A8E-7AE4A5D9D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C36EF-7909-F625-1D91-03FD416029FD}"/>
                  </a:ext>
                </a:extLst>
              </p:cNvPr>
              <p:cNvSpPr txBox="1"/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C36EF-7909-F625-1D91-03FD4160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3CAD07-D09D-87E0-470A-DBE495482DD8}"/>
                  </a:ext>
                </a:extLst>
              </p:cNvPr>
              <p:cNvSpPr txBox="1"/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3CAD07-D09D-87E0-470A-DBE49548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721B5-D07B-33CE-D948-7FE4A654CEC0}"/>
                  </a:ext>
                </a:extLst>
              </p:cNvPr>
              <p:cNvSpPr txBox="1"/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5721B5-D07B-33CE-D948-7FE4A654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C87328A-735A-8E1F-6439-0C27818D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18" y="4084556"/>
            <a:ext cx="3324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2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Chebyshev Distance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C6426C-F0B6-7A53-6A45-FEDDCD86CCBA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4372-B468-7C11-E0DB-446EE9062410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7323D4D-4D2D-7AE2-CE63-7A04BC476935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C8766-1F8A-26C2-317F-406B6572DE7F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1BD98-D359-1029-1DEE-2CFEEE91C69B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1BD98-D359-1029-1DEE-2CFEEE91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2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55FDF2-85C5-F2E4-F252-41C94CB59805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55FDF2-85C5-F2E4-F252-41C94CB5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3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316C0B-3E3B-7B16-AF8A-0BD1F8963DE2}"/>
              </a:ext>
            </a:extLst>
          </p:cNvPr>
          <p:cNvCxnSpPr>
            <a:cxnSpLocks/>
          </p:cNvCxnSpPr>
          <p:nvPr/>
        </p:nvCxnSpPr>
        <p:spPr>
          <a:xfrm flipH="1">
            <a:off x="4067973" y="2462582"/>
            <a:ext cx="14447" cy="2863562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09BD3A-71E8-BE1B-5F50-6E732FD4E4A8}"/>
              </a:ext>
            </a:extLst>
          </p:cNvPr>
          <p:cNvCxnSpPr>
            <a:cxnSpLocks/>
          </p:cNvCxnSpPr>
          <p:nvPr/>
        </p:nvCxnSpPr>
        <p:spPr>
          <a:xfrm>
            <a:off x="2383394" y="4893769"/>
            <a:ext cx="0" cy="432375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436DAF-2B7E-F2BD-2888-8172AFC20281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57373" y="4767769"/>
            <a:ext cx="1226438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1C1E84-433C-5B89-9D67-342E34D4F568}"/>
              </a:ext>
            </a:extLst>
          </p:cNvPr>
          <p:cNvCxnSpPr>
            <a:cxnSpLocks/>
          </p:cNvCxnSpPr>
          <p:nvPr/>
        </p:nvCxnSpPr>
        <p:spPr>
          <a:xfrm flipH="1">
            <a:off x="1057373" y="2336582"/>
            <a:ext cx="2884600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EC37B-6C69-A299-EE55-6456080B2004}"/>
                  </a:ext>
                </a:extLst>
              </p:cNvPr>
              <p:cNvSpPr txBox="1"/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EC37B-6C69-A299-EE55-6456080B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09B70B-5576-48D1-A4BB-CAF90DA631D2}"/>
                  </a:ext>
                </a:extLst>
              </p:cNvPr>
              <p:cNvSpPr txBox="1"/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09B70B-5576-48D1-A4BB-CAF90DA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69031-2D94-4956-7497-26465D030CD3}"/>
                  </a:ext>
                </a:extLst>
              </p:cNvPr>
              <p:cNvSpPr txBox="1"/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69031-2D94-4956-7497-26465D03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F62383-76EF-532E-40B9-AB5A254AC405}"/>
                  </a:ext>
                </a:extLst>
              </p:cNvPr>
              <p:cNvSpPr txBox="1"/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F62383-76EF-532E-40B9-AB5A254A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90" name="Group 5189">
            <a:extLst>
              <a:ext uri="{FF2B5EF4-FFF2-40B4-BE49-F238E27FC236}">
                <a16:creationId xmlns:a16="http://schemas.microsoft.com/office/drawing/2014/main" id="{871321FD-4452-0198-3198-A81B17046DDB}"/>
              </a:ext>
            </a:extLst>
          </p:cNvPr>
          <p:cNvGrpSpPr/>
          <p:nvPr/>
        </p:nvGrpSpPr>
        <p:grpSpPr>
          <a:xfrm>
            <a:off x="2102528" y="4238536"/>
            <a:ext cx="318600" cy="372600"/>
            <a:chOff x="2102528" y="4238536"/>
            <a:chExt cx="31860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88" name="Ink 5187">
                  <a:extLst>
                    <a:ext uri="{FF2B5EF4-FFF2-40B4-BE49-F238E27FC236}">
                      <a16:creationId xmlns:a16="http://schemas.microsoft.com/office/drawing/2014/main" id="{42EBCD3A-779D-654C-4290-F61654D5FBF4}"/>
                    </a:ext>
                  </a:extLst>
                </p14:cNvPr>
                <p14:cNvContentPartPr/>
                <p14:nvPr/>
              </p14:nvContentPartPr>
              <p14:xfrm>
                <a:off x="2102528" y="4238536"/>
                <a:ext cx="164520" cy="372600"/>
              </p14:xfrm>
            </p:contentPart>
          </mc:Choice>
          <mc:Fallback xmlns="">
            <p:pic>
              <p:nvPicPr>
                <p:cNvPr id="5188" name="Ink 5187">
                  <a:extLst>
                    <a:ext uri="{FF2B5EF4-FFF2-40B4-BE49-F238E27FC236}">
                      <a16:creationId xmlns:a16="http://schemas.microsoft.com/office/drawing/2014/main" id="{42EBCD3A-779D-654C-4290-F61654D5FB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3528" y="4229536"/>
                  <a:ext cx="182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89" name="Ink 5188">
                  <a:extLst>
                    <a:ext uri="{FF2B5EF4-FFF2-40B4-BE49-F238E27FC236}">
                      <a16:creationId xmlns:a16="http://schemas.microsoft.com/office/drawing/2014/main" id="{FFCB82D6-EC52-72B8-1CF1-7338B88C342B}"/>
                    </a:ext>
                  </a:extLst>
                </p14:cNvPr>
                <p14:cNvContentPartPr/>
                <p14:nvPr/>
              </p14:nvContentPartPr>
              <p14:xfrm>
                <a:off x="2117648" y="4265896"/>
                <a:ext cx="303480" cy="109800"/>
              </p14:xfrm>
            </p:contentPart>
          </mc:Choice>
          <mc:Fallback xmlns="">
            <p:pic>
              <p:nvPicPr>
                <p:cNvPr id="5189" name="Ink 5188">
                  <a:extLst>
                    <a:ext uri="{FF2B5EF4-FFF2-40B4-BE49-F238E27FC236}">
                      <a16:creationId xmlns:a16="http://schemas.microsoft.com/office/drawing/2014/main" id="{FFCB82D6-EC52-72B8-1CF1-7338B88C34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9008" y="4257256"/>
                  <a:ext cx="32112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94" name="Ink 5193">
                <a:extLst>
                  <a:ext uri="{FF2B5EF4-FFF2-40B4-BE49-F238E27FC236}">
                    <a16:creationId xmlns:a16="http://schemas.microsoft.com/office/drawing/2014/main" id="{F1772596-07EF-3326-419A-F8DE7D03F474}"/>
                  </a:ext>
                </a:extLst>
              </p14:cNvPr>
              <p14:cNvContentPartPr/>
              <p14:nvPr/>
            </p14:nvContentPartPr>
            <p14:xfrm>
              <a:off x="2366768" y="4690336"/>
              <a:ext cx="1733040" cy="105480"/>
            </p14:xfrm>
          </p:contentPart>
        </mc:Choice>
        <mc:Fallback xmlns="">
          <p:pic>
            <p:nvPicPr>
              <p:cNvPr id="5194" name="Ink 5193">
                <a:extLst>
                  <a:ext uri="{FF2B5EF4-FFF2-40B4-BE49-F238E27FC236}">
                    <a16:creationId xmlns:a16="http://schemas.microsoft.com/office/drawing/2014/main" id="{F1772596-07EF-3326-419A-F8DE7D03F4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8128" y="4681336"/>
                <a:ext cx="1750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95" name="Ink 5194">
                <a:extLst>
                  <a:ext uri="{FF2B5EF4-FFF2-40B4-BE49-F238E27FC236}">
                    <a16:creationId xmlns:a16="http://schemas.microsoft.com/office/drawing/2014/main" id="{37A4B1A2-0031-5ADC-80A6-027CDFD4A15A}"/>
                  </a:ext>
                </a:extLst>
              </p14:cNvPr>
              <p14:cNvContentPartPr/>
              <p14:nvPr/>
            </p14:nvContentPartPr>
            <p14:xfrm>
              <a:off x="4335968" y="4614376"/>
              <a:ext cx="167760" cy="164880"/>
            </p14:xfrm>
          </p:contentPart>
        </mc:Choice>
        <mc:Fallback xmlns="">
          <p:pic>
            <p:nvPicPr>
              <p:cNvPr id="5195" name="Ink 5194">
                <a:extLst>
                  <a:ext uri="{FF2B5EF4-FFF2-40B4-BE49-F238E27FC236}">
                    <a16:creationId xmlns:a16="http://schemas.microsoft.com/office/drawing/2014/main" id="{37A4B1A2-0031-5ADC-80A6-027CDFD4A1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7328" y="4605736"/>
                <a:ext cx="18540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7" name="Group 5196">
            <a:extLst>
              <a:ext uri="{FF2B5EF4-FFF2-40B4-BE49-F238E27FC236}">
                <a16:creationId xmlns:a16="http://schemas.microsoft.com/office/drawing/2014/main" id="{6C04324E-66DA-1629-38BE-168BDC76378F}"/>
              </a:ext>
            </a:extLst>
          </p:cNvPr>
          <p:cNvGrpSpPr/>
          <p:nvPr/>
        </p:nvGrpSpPr>
        <p:grpSpPr>
          <a:xfrm>
            <a:off x="4042208" y="2392456"/>
            <a:ext cx="419400" cy="2310480"/>
            <a:chOff x="4042208" y="2392456"/>
            <a:chExt cx="419400" cy="23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91" name="Ink 5190">
                  <a:extLst>
                    <a:ext uri="{FF2B5EF4-FFF2-40B4-BE49-F238E27FC236}">
                      <a16:creationId xmlns:a16="http://schemas.microsoft.com/office/drawing/2014/main" id="{1606BB11-A322-1E56-6DC3-A52433541819}"/>
                    </a:ext>
                  </a:extLst>
                </p14:cNvPr>
                <p14:cNvContentPartPr/>
                <p14:nvPr/>
              </p14:nvContentPartPr>
              <p14:xfrm>
                <a:off x="4332368" y="2392456"/>
                <a:ext cx="27360" cy="183960"/>
              </p14:xfrm>
            </p:contentPart>
          </mc:Choice>
          <mc:Fallback xmlns="">
            <p:pic>
              <p:nvPicPr>
                <p:cNvPr id="5191" name="Ink 5190">
                  <a:extLst>
                    <a:ext uri="{FF2B5EF4-FFF2-40B4-BE49-F238E27FC236}">
                      <a16:creationId xmlns:a16="http://schemas.microsoft.com/office/drawing/2014/main" id="{1606BB11-A322-1E56-6DC3-A524335418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3368" y="2383816"/>
                  <a:ext cx="45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92" name="Ink 5191">
                  <a:extLst>
                    <a:ext uri="{FF2B5EF4-FFF2-40B4-BE49-F238E27FC236}">
                      <a16:creationId xmlns:a16="http://schemas.microsoft.com/office/drawing/2014/main" id="{69E79E46-4675-FBDA-B7F1-27D9345222BD}"/>
                    </a:ext>
                  </a:extLst>
                </p14:cNvPr>
                <p14:cNvContentPartPr/>
                <p14:nvPr/>
              </p14:nvContentPartPr>
              <p14:xfrm>
                <a:off x="4335248" y="2441416"/>
                <a:ext cx="126360" cy="132120"/>
              </p14:xfrm>
            </p:contentPart>
          </mc:Choice>
          <mc:Fallback xmlns="">
            <p:pic>
              <p:nvPicPr>
                <p:cNvPr id="5192" name="Ink 5191">
                  <a:extLst>
                    <a:ext uri="{FF2B5EF4-FFF2-40B4-BE49-F238E27FC236}">
                      <a16:creationId xmlns:a16="http://schemas.microsoft.com/office/drawing/2014/main" id="{69E79E46-4675-FBDA-B7F1-27D9345222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6248" y="2432776"/>
                  <a:ext cx="14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73CF9347-1E20-63F2-9DD5-481704B305C2}"/>
                    </a:ext>
                  </a:extLst>
                </p14:cNvPr>
                <p14:cNvContentPartPr/>
                <p14:nvPr/>
              </p14:nvContentPartPr>
              <p14:xfrm>
                <a:off x="4042208" y="2460856"/>
                <a:ext cx="86760" cy="2242080"/>
              </p14:xfrm>
            </p:contentPart>
          </mc:Choice>
          <mc:Fallback xmlns=""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73CF9347-1E20-63F2-9DD5-481704B305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3208" y="2452216"/>
                  <a:ext cx="104400" cy="22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0" name="Group 5199">
            <a:extLst>
              <a:ext uri="{FF2B5EF4-FFF2-40B4-BE49-F238E27FC236}">
                <a16:creationId xmlns:a16="http://schemas.microsoft.com/office/drawing/2014/main" id="{2A099B1F-1420-3CE8-9093-99A99F3EFD23}"/>
              </a:ext>
            </a:extLst>
          </p:cNvPr>
          <p:cNvGrpSpPr/>
          <p:nvPr/>
        </p:nvGrpSpPr>
        <p:grpSpPr>
          <a:xfrm>
            <a:off x="3074168" y="4306936"/>
            <a:ext cx="288360" cy="227520"/>
            <a:chOff x="3074168" y="4306936"/>
            <a:chExt cx="2883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98" name="Ink 5197">
                  <a:extLst>
                    <a:ext uri="{FF2B5EF4-FFF2-40B4-BE49-F238E27FC236}">
                      <a16:creationId xmlns:a16="http://schemas.microsoft.com/office/drawing/2014/main" id="{E5137FAF-FC1F-DA88-2CEE-C5BCF9B35978}"/>
                    </a:ext>
                  </a:extLst>
                </p14:cNvPr>
                <p14:cNvContentPartPr/>
                <p14:nvPr/>
              </p14:nvContentPartPr>
              <p14:xfrm>
                <a:off x="3074168" y="4306936"/>
                <a:ext cx="183960" cy="207360"/>
              </p14:xfrm>
            </p:contentPart>
          </mc:Choice>
          <mc:Fallback xmlns="">
            <p:pic>
              <p:nvPicPr>
                <p:cNvPr id="5198" name="Ink 5197">
                  <a:extLst>
                    <a:ext uri="{FF2B5EF4-FFF2-40B4-BE49-F238E27FC236}">
                      <a16:creationId xmlns:a16="http://schemas.microsoft.com/office/drawing/2014/main" id="{E5137FAF-FC1F-DA88-2CEE-C5BCF9B359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5528" y="4297936"/>
                  <a:ext cx="201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CAA5AE9F-A2A3-1AA9-18B4-F638639D9539}"/>
                    </a:ext>
                  </a:extLst>
                </p14:cNvPr>
                <p14:cNvContentPartPr/>
                <p14:nvPr/>
              </p14:nvContentPartPr>
              <p14:xfrm>
                <a:off x="3332648" y="4426456"/>
                <a:ext cx="29880" cy="108000"/>
              </p14:xfrm>
            </p:contentPart>
          </mc:Choice>
          <mc:Fallback xmlns=""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CAA5AE9F-A2A3-1AA9-18B4-F638639D95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3648" y="4417456"/>
                  <a:ext cx="475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4" name="Group 5203">
            <a:extLst>
              <a:ext uri="{FF2B5EF4-FFF2-40B4-BE49-F238E27FC236}">
                <a16:creationId xmlns:a16="http://schemas.microsoft.com/office/drawing/2014/main" id="{AF2DA013-8A14-A138-13F6-EDE2549C50C5}"/>
              </a:ext>
            </a:extLst>
          </p:cNvPr>
          <p:cNvGrpSpPr/>
          <p:nvPr/>
        </p:nvGrpSpPr>
        <p:grpSpPr>
          <a:xfrm>
            <a:off x="4338848" y="3260776"/>
            <a:ext cx="338040" cy="340920"/>
            <a:chOff x="4338848" y="3260776"/>
            <a:chExt cx="338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9C46FBB6-EE2E-13F4-F40E-BE04A1689A3E}"/>
                    </a:ext>
                  </a:extLst>
                </p14:cNvPr>
                <p14:cNvContentPartPr/>
                <p14:nvPr/>
              </p14:nvContentPartPr>
              <p14:xfrm>
                <a:off x="4383488" y="3260776"/>
                <a:ext cx="51840" cy="285120"/>
              </p14:xfrm>
            </p:contentPart>
          </mc:Choice>
          <mc:Fallback xmlns=""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9C46FBB6-EE2E-13F4-F40E-BE04A1689A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4848" y="3252136"/>
                  <a:ext cx="69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AFDF6CC4-86C5-98F0-3745-C98DC95AF32A}"/>
                    </a:ext>
                  </a:extLst>
                </p14:cNvPr>
                <p14:cNvContentPartPr/>
                <p14:nvPr/>
              </p14:nvContentPartPr>
              <p14:xfrm>
                <a:off x="4338848" y="3497296"/>
                <a:ext cx="122400" cy="104400"/>
              </p14:xfrm>
            </p:contentPart>
          </mc:Choice>
          <mc:Fallback xmlns=""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AFDF6CC4-86C5-98F0-3745-C98DC95AF3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0208" y="3488656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2AB1712F-CB96-3A93-E419-1EC3797AFF05}"/>
                    </a:ext>
                  </a:extLst>
                </p14:cNvPr>
                <p14:cNvContentPartPr/>
                <p14:nvPr/>
              </p14:nvContentPartPr>
              <p14:xfrm>
                <a:off x="4512008" y="3480016"/>
                <a:ext cx="164880" cy="111240"/>
              </p14:xfrm>
            </p:contentPart>
          </mc:Choice>
          <mc:Fallback xmlns=""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2AB1712F-CB96-3A93-E419-1EC3797AFF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3008" y="3471016"/>
                  <a:ext cx="1825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8" name="Group 5207">
            <a:extLst>
              <a:ext uri="{FF2B5EF4-FFF2-40B4-BE49-F238E27FC236}">
                <a16:creationId xmlns:a16="http://schemas.microsoft.com/office/drawing/2014/main" id="{963C8F7B-840F-E7EA-3F42-955AA6D8D635}"/>
              </a:ext>
            </a:extLst>
          </p:cNvPr>
          <p:cNvGrpSpPr/>
          <p:nvPr/>
        </p:nvGrpSpPr>
        <p:grpSpPr>
          <a:xfrm>
            <a:off x="6672008" y="1255936"/>
            <a:ext cx="497880" cy="412200"/>
            <a:chOff x="6672008" y="1255936"/>
            <a:chExt cx="4978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14CF47E0-84E7-78F0-D8ED-A8819C1D3FDD}"/>
                    </a:ext>
                  </a:extLst>
                </p14:cNvPr>
                <p14:cNvContentPartPr/>
                <p14:nvPr/>
              </p14:nvContentPartPr>
              <p14:xfrm>
                <a:off x="6672008" y="1255936"/>
                <a:ext cx="140040" cy="374760"/>
              </p14:xfrm>
            </p:contentPart>
          </mc:Choice>
          <mc:Fallback xmlns=""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14CF47E0-84E7-78F0-D8ED-A8819C1D3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3008" y="1246936"/>
                  <a:ext cx="157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F8CD1D55-4BEA-810F-3FB3-AF1808950B3E}"/>
                    </a:ext>
                  </a:extLst>
                </p14:cNvPr>
                <p14:cNvContentPartPr/>
                <p14:nvPr/>
              </p14:nvContentPartPr>
              <p14:xfrm>
                <a:off x="6913208" y="1527376"/>
                <a:ext cx="10800" cy="140760"/>
              </p14:xfrm>
            </p:contentPart>
          </mc:Choice>
          <mc:Fallback xmlns=""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F8CD1D55-4BEA-810F-3FB3-AF1808950B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4568" y="1518736"/>
                  <a:ext cx="2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07" name="Ink 5206">
                  <a:extLst>
                    <a:ext uri="{FF2B5EF4-FFF2-40B4-BE49-F238E27FC236}">
                      <a16:creationId xmlns:a16="http://schemas.microsoft.com/office/drawing/2014/main" id="{C0099372-C94F-4B33-6161-68B3FE81FF87}"/>
                    </a:ext>
                  </a:extLst>
                </p14:cNvPr>
                <p14:cNvContentPartPr/>
                <p14:nvPr/>
              </p14:nvContentPartPr>
              <p14:xfrm>
                <a:off x="7041368" y="1442056"/>
                <a:ext cx="128520" cy="114840"/>
              </p14:xfrm>
            </p:contentPart>
          </mc:Choice>
          <mc:Fallback xmlns="">
            <p:pic>
              <p:nvPicPr>
                <p:cNvPr id="5207" name="Ink 5206">
                  <a:extLst>
                    <a:ext uri="{FF2B5EF4-FFF2-40B4-BE49-F238E27FC236}">
                      <a16:creationId xmlns:a16="http://schemas.microsoft.com/office/drawing/2014/main" id="{C0099372-C94F-4B33-6161-68B3FE81FF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32728" y="1433056"/>
                  <a:ext cx="1461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7" name="Group 5216">
            <a:extLst>
              <a:ext uri="{FF2B5EF4-FFF2-40B4-BE49-F238E27FC236}">
                <a16:creationId xmlns:a16="http://schemas.microsoft.com/office/drawing/2014/main" id="{69684CB2-85DB-BBC5-8CC6-DEF48E040701}"/>
              </a:ext>
            </a:extLst>
          </p:cNvPr>
          <p:cNvGrpSpPr/>
          <p:nvPr/>
        </p:nvGrpSpPr>
        <p:grpSpPr>
          <a:xfrm>
            <a:off x="7641488" y="1119136"/>
            <a:ext cx="696600" cy="487800"/>
            <a:chOff x="7641488" y="1119136"/>
            <a:chExt cx="69660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09" name="Ink 5208">
                  <a:extLst>
                    <a:ext uri="{FF2B5EF4-FFF2-40B4-BE49-F238E27FC236}">
                      <a16:creationId xmlns:a16="http://schemas.microsoft.com/office/drawing/2014/main" id="{4586570E-A01C-D06E-2C8C-DE41C1E0E58E}"/>
                    </a:ext>
                  </a:extLst>
                </p14:cNvPr>
                <p14:cNvContentPartPr/>
                <p14:nvPr/>
              </p14:nvContentPartPr>
              <p14:xfrm>
                <a:off x="7641488" y="1119136"/>
                <a:ext cx="24120" cy="487800"/>
              </p14:xfrm>
            </p:contentPart>
          </mc:Choice>
          <mc:Fallback xmlns="">
            <p:pic>
              <p:nvPicPr>
                <p:cNvPr id="5209" name="Ink 5208">
                  <a:extLst>
                    <a:ext uri="{FF2B5EF4-FFF2-40B4-BE49-F238E27FC236}">
                      <a16:creationId xmlns:a16="http://schemas.microsoft.com/office/drawing/2014/main" id="{4586570E-A01C-D06E-2C8C-DE41C1E0E5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32848" y="1110496"/>
                  <a:ext cx="417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66A2DCCB-942A-EF0C-F7E1-DEA7E3263261}"/>
                    </a:ext>
                  </a:extLst>
                </p14:cNvPr>
                <p14:cNvContentPartPr/>
                <p14:nvPr/>
              </p14:nvContentPartPr>
              <p14:xfrm>
                <a:off x="7750928" y="1358536"/>
                <a:ext cx="124560" cy="164160"/>
              </p14:xfrm>
            </p:contentPart>
          </mc:Choice>
          <mc:Fallback xmlns=""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66A2DCCB-942A-EF0C-F7E1-DEA7E3263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41928" y="1349896"/>
                  <a:ext cx="14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11" name="Ink 5210">
                  <a:extLst>
                    <a:ext uri="{FF2B5EF4-FFF2-40B4-BE49-F238E27FC236}">
                      <a16:creationId xmlns:a16="http://schemas.microsoft.com/office/drawing/2014/main" id="{1CDCC869-2E89-AF4F-2DAD-2121CBC56527}"/>
                    </a:ext>
                  </a:extLst>
                </p14:cNvPr>
                <p14:cNvContentPartPr/>
                <p14:nvPr/>
              </p14:nvContentPartPr>
              <p14:xfrm>
                <a:off x="7964408" y="1452496"/>
                <a:ext cx="3960" cy="141840"/>
              </p14:xfrm>
            </p:contentPart>
          </mc:Choice>
          <mc:Fallback xmlns="">
            <p:pic>
              <p:nvPicPr>
                <p:cNvPr id="5211" name="Ink 5210">
                  <a:extLst>
                    <a:ext uri="{FF2B5EF4-FFF2-40B4-BE49-F238E27FC236}">
                      <a16:creationId xmlns:a16="http://schemas.microsoft.com/office/drawing/2014/main" id="{1CDCC869-2E89-AF4F-2DAD-2121CBC565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5408" y="1443856"/>
                  <a:ext cx="21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6EAB2080-3F38-D21C-A30C-CCB80A6ECA1B}"/>
                    </a:ext>
                  </a:extLst>
                </p14:cNvPr>
                <p14:cNvContentPartPr/>
                <p14:nvPr/>
              </p14:nvContentPartPr>
              <p14:xfrm>
                <a:off x="8109488" y="1358536"/>
                <a:ext cx="228600" cy="360"/>
              </p14:xfrm>
            </p:contentPart>
          </mc:Choice>
          <mc:Fallback xmlns=""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6EAB2080-3F38-D21C-A30C-CCB80A6ECA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00848" y="1349896"/>
                  <a:ext cx="246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6" name="Group 5215">
            <a:extLst>
              <a:ext uri="{FF2B5EF4-FFF2-40B4-BE49-F238E27FC236}">
                <a16:creationId xmlns:a16="http://schemas.microsoft.com/office/drawing/2014/main" id="{D78386AA-77FA-2047-7DDE-8F3A9055C4B6}"/>
              </a:ext>
            </a:extLst>
          </p:cNvPr>
          <p:cNvGrpSpPr/>
          <p:nvPr/>
        </p:nvGrpSpPr>
        <p:grpSpPr>
          <a:xfrm>
            <a:off x="8590088" y="1207696"/>
            <a:ext cx="341640" cy="493920"/>
            <a:chOff x="8590088" y="1207696"/>
            <a:chExt cx="3416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0B7B198B-07D1-0AFD-C15B-C8B05A37603D}"/>
                    </a:ext>
                  </a:extLst>
                </p14:cNvPr>
                <p14:cNvContentPartPr/>
                <p14:nvPr/>
              </p14:nvContentPartPr>
              <p14:xfrm>
                <a:off x="8590088" y="1213096"/>
                <a:ext cx="128520" cy="326520"/>
              </p14:xfrm>
            </p:contentPart>
          </mc:Choice>
          <mc:Fallback xmlns=""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0B7B198B-07D1-0AFD-C15B-C8B05A3760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81448" y="1204456"/>
                  <a:ext cx="146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F000326E-F332-1D87-4078-3D476166B13F}"/>
                    </a:ext>
                  </a:extLst>
                </p14:cNvPr>
                <p14:cNvContentPartPr/>
                <p14:nvPr/>
              </p14:nvContentPartPr>
              <p14:xfrm>
                <a:off x="8759288" y="1435576"/>
                <a:ext cx="7920" cy="123480"/>
              </p14:xfrm>
            </p:contentPart>
          </mc:Choice>
          <mc:Fallback xmlns=""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F000326E-F332-1D87-4078-3D476166B1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50288" y="1426576"/>
                  <a:ext cx="25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8A5F049B-A635-A14E-3211-A975194C79D2}"/>
                    </a:ext>
                  </a:extLst>
                </p14:cNvPr>
                <p14:cNvContentPartPr/>
                <p14:nvPr/>
              </p14:nvContentPartPr>
              <p14:xfrm>
                <a:off x="8870168" y="1207696"/>
                <a:ext cx="61560" cy="493920"/>
              </p14:xfrm>
            </p:contentPart>
          </mc:Choice>
          <mc:Fallback xmlns=""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8A5F049B-A635-A14E-3211-A975194C79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61528" y="1198696"/>
                  <a:ext cx="79200" cy="51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6" name="Group 5225">
            <a:extLst>
              <a:ext uri="{FF2B5EF4-FFF2-40B4-BE49-F238E27FC236}">
                <a16:creationId xmlns:a16="http://schemas.microsoft.com/office/drawing/2014/main" id="{4CB10381-339D-C044-B360-215875E2978A}"/>
              </a:ext>
            </a:extLst>
          </p:cNvPr>
          <p:cNvGrpSpPr/>
          <p:nvPr/>
        </p:nvGrpSpPr>
        <p:grpSpPr>
          <a:xfrm>
            <a:off x="6631688" y="2032096"/>
            <a:ext cx="426960" cy="366480"/>
            <a:chOff x="6631688" y="2032096"/>
            <a:chExt cx="4269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18" name="Ink 5217">
                  <a:extLst>
                    <a:ext uri="{FF2B5EF4-FFF2-40B4-BE49-F238E27FC236}">
                      <a16:creationId xmlns:a16="http://schemas.microsoft.com/office/drawing/2014/main" id="{95390123-8BF1-CAAF-F5F2-CEA1FB47E957}"/>
                    </a:ext>
                  </a:extLst>
                </p14:cNvPr>
                <p14:cNvContentPartPr/>
                <p14:nvPr/>
              </p14:nvContentPartPr>
              <p14:xfrm>
                <a:off x="6785048" y="2032096"/>
                <a:ext cx="18000" cy="315360"/>
              </p14:xfrm>
            </p:contentPart>
          </mc:Choice>
          <mc:Fallback xmlns="">
            <p:pic>
              <p:nvPicPr>
                <p:cNvPr id="5218" name="Ink 5217">
                  <a:extLst>
                    <a:ext uri="{FF2B5EF4-FFF2-40B4-BE49-F238E27FC236}">
                      <a16:creationId xmlns:a16="http://schemas.microsoft.com/office/drawing/2014/main" id="{95390123-8BF1-CAAF-F5F2-CEA1FB47E9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76408" y="2023456"/>
                  <a:ext cx="35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C9EEBA1F-1CE4-EC3E-8A78-14ACFF4CE302}"/>
                    </a:ext>
                  </a:extLst>
                </p14:cNvPr>
                <p14:cNvContentPartPr/>
                <p14:nvPr/>
              </p14:nvContentPartPr>
              <p14:xfrm>
                <a:off x="6631688" y="2221816"/>
                <a:ext cx="167040" cy="147600"/>
              </p14:xfrm>
            </p:contentPart>
          </mc:Choice>
          <mc:Fallback xmlns=""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C9EEBA1F-1CE4-EC3E-8A78-14ACFF4CE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23048" y="2213176"/>
                  <a:ext cx="18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20" name="Ink 5219">
                  <a:extLst>
                    <a:ext uri="{FF2B5EF4-FFF2-40B4-BE49-F238E27FC236}">
                      <a16:creationId xmlns:a16="http://schemas.microsoft.com/office/drawing/2014/main" id="{B3163AEA-203C-91B6-5915-CDB084ABA55B}"/>
                    </a:ext>
                  </a:extLst>
                </p14:cNvPr>
                <p14:cNvContentPartPr/>
                <p14:nvPr/>
              </p14:nvContentPartPr>
              <p14:xfrm>
                <a:off x="6904568" y="2273656"/>
                <a:ext cx="154080" cy="124920"/>
              </p14:xfrm>
            </p:contentPart>
          </mc:Choice>
          <mc:Fallback xmlns="">
            <p:pic>
              <p:nvPicPr>
                <p:cNvPr id="5220" name="Ink 5219">
                  <a:extLst>
                    <a:ext uri="{FF2B5EF4-FFF2-40B4-BE49-F238E27FC236}">
                      <a16:creationId xmlns:a16="http://schemas.microsoft.com/office/drawing/2014/main" id="{B3163AEA-203C-91B6-5915-CDB084ABA5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95928" y="2264656"/>
                  <a:ext cx="1717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21" name="Ink 5220">
                <a:extLst>
                  <a:ext uri="{FF2B5EF4-FFF2-40B4-BE49-F238E27FC236}">
                    <a16:creationId xmlns:a16="http://schemas.microsoft.com/office/drawing/2014/main" id="{2FAB3E11-61B2-5E51-236D-AE4A1D89B576}"/>
                  </a:ext>
                </a:extLst>
              </p14:cNvPr>
              <p14:cNvContentPartPr/>
              <p14:nvPr/>
            </p14:nvContentPartPr>
            <p14:xfrm>
              <a:off x="7323608" y="2168536"/>
              <a:ext cx="165600" cy="96120"/>
            </p14:xfrm>
          </p:contentPart>
        </mc:Choice>
        <mc:Fallback xmlns="">
          <p:pic>
            <p:nvPicPr>
              <p:cNvPr id="5221" name="Ink 5220">
                <a:extLst>
                  <a:ext uri="{FF2B5EF4-FFF2-40B4-BE49-F238E27FC236}">
                    <a16:creationId xmlns:a16="http://schemas.microsoft.com/office/drawing/2014/main" id="{2FAB3E11-61B2-5E51-236D-AE4A1D89B5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14608" y="2159536"/>
                <a:ext cx="18324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25" name="Group 5224">
            <a:extLst>
              <a:ext uri="{FF2B5EF4-FFF2-40B4-BE49-F238E27FC236}">
                <a16:creationId xmlns:a16="http://schemas.microsoft.com/office/drawing/2014/main" id="{6B971BFC-793C-139A-0234-37834B80D6A2}"/>
              </a:ext>
            </a:extLst>
          </p:cNvPr>
          <p:cNvGrpSpPr/>
          <p:nvPr/>
        </p:nvGrpSpPr>
        <p:grpSpPr>
          <a:xfrm>
            <a:off x="7818968" y="1930936"/>
            <a:ext cx="606240" cy="543240"/>
            <a:chOff x="7818968" y="1930936"/>
            <a:chExt cx="60624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66F2C696-E51B-0FAD-F6D3-3B68E2DF003B}"/>
                    </a:ext>
                  </a:extLst>
                </p14:cNvPr>
                <p14:cNvContentPartPr/>
                <p14:nvPr/>
              </p14:nvContentPartPr>
              <p14:xfrm>
                <a:off x="7818968" y="1930936"/>
                <a:ext cx="30240" cy="543240"/>
              </p14:xfrm>
            </p:contentPart>
          </mc:Choice>
          <mc:Fallback xmlns=""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66F2C696-E51B-0FAD-F6D3-3B68E2DF00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09968" y="1922296"/>
                  <a:ext cx="478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23" name="Ink 5222">
                  <a:extLst>
                    <a:ext uri="{FF2B5EF4-FFF2-40B4-BE49-F238E27FC236}">
                      <a16:creationId xmlns:a16="http://schemas.microsoft.com/office/drawing/2014/main" id="{D973FAD6-C6DF-F90F-1467-DE223F58AC9A}"/>
                    </a:ext>
                  </a:extLst>
                </p14:cNvPr>
                <p14:cNvContentPartPr/>
                <p14:nvPr/>
              </p14:nvContentPartPr>
              <p14:xfrm>
                <a:off x="7998608" y="2198776"/>
                <a:ext cx="186840" cy="193680"/>
              </p14:xfrm>
            </p:contentPart>
          </mc:Choice>
          <mc:Fallback xmlns="">
            <p:pic>
              <p:nvPicPr>
                <p:cNvPr id="5223" name="Ink 5222">
                  <a:extLst>
                    <a:ext uri="{FF2B5EF4-FFF2-40B4-BE49-F238E27FC236}">
                      <a16:creationId xmlns:a16="http://schemas.microsoft.com/office/drawing/2014/main" id="{D973FAD6-C6DF-F90F-1467-DE223F58AC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9608" y="2190136"/>
                  <a:ext cx="204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24" name="Ink 5223">
                  <a:extLst>
                    <a:ext uri="{FF2B5EF4-FFF2-40B4-BE49-F238E27FC236}">
                      <a16:creationId xmlns:a16="http://schemas.microsoft.com/office/drawing/2014/main" id="{DA344571-9BB0-B3B3-6683-AC02DCEDF8B1}"/>
                    </a:ext>
                  </a:extLst>
                </p14:cNvPr>
                <p14:cNvContentPartPr/>
                <p14:nvPr/>
              </p14:nvContentPartPr>
              <p14:xfrm>
                <a:off x="8220728" y="2324416"/>
                <a:ext cx="204480" cy="121680"/>
              </p14:xfrm>
            </p:contentPart>
          </mc:Choice>
          <mc:Fallback xmlns="">
            <p:pic>
              <p:nvPicPr>
                <p:cNvPr id="5224" name="Ink 5223">
                  <a:extLst>
                    <a:ext uri="{FF2B5EF4-FFF2-40B4-BE49-F238E27FC236}">
                      <a16:creationId xmlns:a16="http://schemas.microsoft.com/office/drawing/2014/main" id="{DA344571-9BB0-B3B3-6683-AC02DCEDF8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2088" y="2315776"/>
                  <a:ext cx="2221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1" name="Group 5230">
            <a:extLst>
              <a:ext uri="{FF2B5EF4-FFF2-40B4-BE49-F238E27FC236}">
                <a16:creationId xmlns:a16="http://schemas.microsoft.com/office/drawing/2014/main" id="{153DADF9-FAB8-157D-A9E0-6DAB9B2CB0B0}"/>
              </a:ext>
            </a:extLst>
          </p:cNvPr>
          <p:cNvGrpSpPr/>
          <p:nvPr/>
        </p:nvGrpSpPr>
        <p:grpSpPr>
          <a:xfrm>
            <a:off x="8613848" y="2061976"/>
            <a:ext cx="717480" cy="471240"/>
            <a:chOff x="8613848" y="2061976"/>
            <a:chExt cx="71748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27" name="Ink 5226">
                  <a:extLst>
                    <a:ext uri="{FF2B5EF4-FFF2-40B4-BE49-F238E27FC236}">
                      <a16:creationId xmlns:a16="http://schemas.microsoft.com/office/drawing/2014/main" id="{8A4186C4-2EBA-7667-53C6-8B51B185F7F2}"/>
                    </a:ext>
                  </a:extLst>
                </p14:cNvPr>
                <p14:cNvContentPartPr/>
                <p14:nvPr/>
              </p14:nvContentPartPr>
              <p14:xfrm>
                <a:off x="8613848" y="2252776"/>
                <a:ext cx="207720" cy="20520"/>
              </p14:xfrm>
            </p:contentPart>
          </mc:Choice>
          <mc:Fallback xmlns="">
            <p:pic>
              <p:nvPicPr>
                <p:cNvPr id="5227" name="Ink 5226">
                  <a:extLst>
                    <a:ext uri="{FF2B5EF4-FFF2-40B4-BE49-F238E27FC236}">
                      <a16:creationId xmlns:a16="http://schemas.microsoft.com/office/drawing/2014/main" id="{8A4186C4-2EBA-7667-53C6-8B51B185F7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04848" y="2243776"/>
                  <a:ext cx="225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97B36DC5-D6DE-59E9-7364-C0DC9C572D2F}"/>
                    </a:ext>
                  </a:extLst>
                </p14:cNvPr>
                <p14:cNvContentPartPr/>
                <p14:nvPr/>
              </p14:nvContentPartPr>
              <p14:xfrm>
                <a:off x="8902568" y="2178976"/>
                <a:ext cx="110880" cy="271080"/>
              </p14:xfrm>
            </p:contentPart>
          </mc:Choice>
          <mc:Fallback xmlns=""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97B36DC5-D6DE-59E9-7364-C0DC9C572D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93568" y="2170336"/>
                  <a:ext cx="128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29" name="Ink 5228">
                  <a:extLst>
                    <a:ext uri="{FF2B5EF4-FFF2-40B4-BE49-F238E27FC236}">
                      <a16:creationId xmlns:a16="http://schemas.microsoft.com/office/drawing/2014/main" id="{5D86EE8B-A31D-8C34-04AE-63D4963F45CE}"/>
                    </a:ext>
                  </a:extLst>
                </p14:cNvPr>
                <p14:cNvContentPartPr/>
                <p14:nvPr/>
              </p14:nvContentPartPr>
              <p14:xfrm>
                <a:off x="9092648" y="2281576"/>
                <a:ext cx="147600" cy="117000"/>
              </p14:xfrm>
            </p:contentPart>
          </mc:Choice>
          <mc:Fallback xmlns="">
            <p:pic>
              <p:nvPicPr>
                <p:cNvPr id="5229" name="Ink 5228">
                  <a:extLst>
                    <a:ext uri="{FF2B5EF4-FFF2-40B4-BE49-F238E27FC236}">
                      <a16:creationId xmlns:a16="http://schemas.microsoft.com/office/drawing/2014/main" id="{5D86EE8B-A31D-8C34-04AE-63D4963F45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3648" y="2272936"/>
                  <a:ext cx="165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30" name="Ink 5229">
                  <a:extLst>
                    <a:ext uri="{FF2B5EF4-FFF2-40B4-BE49-F238E27FC236}">
                      <a16:creationId xmlns:a16="http://schemas.microsoft.com/office/drawing/2014/main" id="{6AF3707F-91E5-000F-E4CC-46F28FAFDFDF}"/>
                    </a:ext>
                  </a:extLst>
                </p14:cNvPr>
                <p14:cNvContentPartPr/>
                <p14:nvPr/>
              </p14:nvContentPartPr>
              <p14:xfrm>
                <a:off x="9288488" y="2061976"/>
                <a:ext cx="42840" cy="471240"/>
              </p14:xfrm>
            </p:contentPart>
          </mc:Choice>
          <mc:Fallback xmlns="">
            <p:pic>
              <p:nvPicPr>
                <p:cNvPr id="5230" name="Ink 5229">
                  <a:extLst>
                    <a:ext uri="{FF2B5EF4-FFF2-40B4-BE49-F238E27FC236}">
                      <a16:creationId xmlns:a16="http://schemas.microsoft.com/office/drawing/2014/main" id="{6AF3707F-91E5-000F-E4CC-46F28FAFDF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9488" y="2053336"/>
                  <a:ext cx="6048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6" name="Group 5245">
            <a:extLst>
              <a:ext uri="{FF2B5EF4-FFF2-40B4-BE49-F238E27FC236}">
                <a16:creationId xmlns:a16="http://schemas.microsoft.com/office/drawing/2014/main" id="{018DCCC5-F697-3EDD-7E81-E900BF20C8CC}"/>
              </a:ext>
            </a:extLst>
          </p:cNvPr>
          <p:cNvGrpSpPr/>
          <p:nvPr/>
        </p:nvGrpSpPr>
        <p:grpSpPr>
          <a:xfrm>
            <a:off x="7912928" y="3242776"/>
            <a:ext cx="1154520" cy="757800"/>
            <a:chOff x="7912928" y="3242776"/>
            <a:chExt cx="1154520" cy="75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D88C6764-FEAB-EC9C-CD38-3FA4197B5000}"/>
                    </a:ext>
                  </a:extLst>
                </p14:cNvPr>
                <p14:cNvContentPartPr/>
                <p14:nvPr/>
              </p14:nvContentPartPr>
              <p14:xfrm>
                <a:off x="7912928" y="3480736"/>
                <a:ext cx="349200" cy="261000"/>
              </p14:xfrm>
            </p:contentPart>
          </mc:Choice>
          <mc:Fallback xmlns=""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D88C6764-FEAB-EC9C-CD38-3FA4197B50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4288" y="3471736"/>
                  <a:ext cx="366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86D40F3C-5A27-9379-2CB0-CC80F17D79CA}"/>
                    </a:ext>
                  </a:extLst>
                </p14:cNvPr>
                <p14:cNvContentPartPr/>
                <p14:nvPr/>
              </p14:nvContentPartPr>
              <p14:xfrm>
                <a:off x="8273648" y="3520696"/>
                <a:ext cx="155520" cy="161280"/>
              </p14:xfrm>
            </p:contentPart>
          </mc:Choice>
          <mc:Fallback xmlns=""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86D40F3C-5A27-9379-2CB0-CC80F17D79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65008" y="3512056"/>
                  <a:ext cx="173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38" name="Ink 5237">
                  <a:extLst>
                    <a:ext uri="{FF2B5EF4-FFF2-40B4-BE49-F238E27FC236}">
                      <a16:creationId xmlns:a16="http://schemas.microsoft.com/office/drawing/2014/main" id="{30CF8D1C-51B5-2943-7E80-50B2137D1884}"/>
                    </a:ext>
                  </a:extLst>
                </p14:cNvPr>
                <p14:cNvContentPartPr/>
                <p14:nvPr/>
              </p14:nvContentPartPr>
              <p14:xfrm>
                <a:off x="8502608" y="3502336"/>
                <a:ext cx="199800" cy="167760"/>
              </p14:xfrm>
            </p:contentPart>
          </mc:Choice>
          <mc:Fallback xmlns="">
            <p:pic>
              <p:nvPicPr>
                <p:cNvPr id="5238" name="Ink 5237">
                  <a:extLst>
                    <a:ext uri="{FF2B5EF4-FFF2-40B4-BE49-F238E27FC236}">
                      <a16:creationId xmlns:a16="http://schemas.microsoft.com/office/drawing/2014/main" id="{30CF8D1C-51B5-2943-7E80-50B2137D1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3968" y="3493696"/>
                  <a:ext cx="217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41" name="Ink 5240">
                  <a:extLst>
                    <a:ext uri="{FF2B5EF4-FFF2-40B4-BE49-F238E27FC236}">
                      <a16:creationId xmlns:a16="http://schemas.microsoft.com/office/drawing/2014/main" id="{0A6BD5C7-A0FA-C322-1294-26245ECB3144}"/>
                    </a:ext>
                  </a:extLst>
                </p14:cNvPr>
                <p14:cNvContentPartPr/>
                <p14:nvPr/>
              </p14:nvContentPartPr>
              <p14:xfrm>
                <a:off x="8872688" y="3242776"/>
                <a:ext cx="194760" cy="757800"/>
              </p14:xfrm>
            </p:contentPart>
          </mc:Choice>
          <mc:Fallback xmlns="">
            <p:pic>
              <p:nvPicPr>
                <p:cNvPr id="5241" name="Ink 5240">
                  <a:extLst>
                    <a:ext uri="{FF2B5EF4-FFF2-40B4-BE49-F238E27FC236}">
                      <a16:creationId xmlns:a16="http://schemas.microsoft.com/office/drawing/2014/main" id="{0A6BD5C7-A0FA-C322-1294-26245ECB3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4048" y="3233776"/>
                  <a:ext cx="212400" cy="77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5" name="Group 5244">
            <a:extLst>
              <a:ext uri="{FF2B5EF4-FFF2-40B4-BE49-F238E27FC236}">
                <a16:creationId xmlns:a16="http://schemas.microsoft.com/office/drawing/2014/main" id="{94481697-8FBE-FFF5-3CEC-CDCE24D5E208}"/>
              </a:ext>
            </a:extLst>
          </p:cNvPr>
          <p:cNvGrpSpPr/>
          <p:nvPr/>
        </p:nvGrpSpPr>
        <p:grpSpPr>
          <a:xfrm>
            <a:off x="9507368" y="3379576"/>
            <a:ext cx="337320" cy="515160"/>
            <a:chOff x="9507368" y="3379576"/>
            <a:chExt cx="33732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42" name="Ink 5241">
                  <a:extLst>
                    <a:ext uri="{FF2B5EF4-FFF2-40B4-BE49-F238E27FC236}">
                      <a16:creationId xmlns:a16="http://schemas.microsoft.com/office/drawing/2014/main" id="{48B53D06-6917-E7EB-0D1E-692CD838CCD5}"/>
                    </a:ext>
                  </a:extLst>
                </p14:cNvPr>
                <p14:cNvContentPartPr/>
                <p14:nvPr/>
              </p14:nvContentPartPr>
              <p14:xfrm>
                <a:off x="9507368" y="3379576"/>
                <a:ext cx="223200" cy="428760"/>
              </p14:xfrm>
            </p:contentPart>
          </mc:Choice>
          <mc:Fallback xmlns="">
            <p:pic>
              <p:nvPicPr>
                <p:cNvPr id="5242" name="Ink 5241">
                  <a:extLst>
                    <a:ext uri="{FF2B5EF4-FFF2-40B4-BE49-F238E27FC236}">
                      <a16:creationId xmlns:a16="http://schemas.microsoft.com/office/drawing/2014/main" id="{48B53D06-6917-E7EB-0D1E-692CD838CC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98368" y="3370936"/>
                  <a:ext cx="240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43" name="Ink 5242">
                  <a:extLst>
                    <a:ext uri="{FF2B5EF4-FFF2-40B4-BE49-F238E27FC236}">
                      <a16:creationId xmlns:a16="http://schemas.microsoft.com/office/drawing/2014/main" id="{BBB59E9F-FE7B-A78A-6074-8A5436301741}"/>
                    </a:ext>
                  </a:extLst>
                </p14:cNvPr>
                <p14:cNvContentPartPr/>
                <p14:nvPr/>
              </p14:nvContentPartPr>
              <p14:xfrm>
                <a:off x="9836768" y="3699976"/>
                <a:ext cx="7920" cy="194760"/>
              </p14:xfrm>
            </p:contentPart>
          </mc:Choice>
          <mc:Fallback xmlns="">
            <p:pic>
              <p:nvPicPr>
                <p:cNvPr id="5243" name="Ink 5242">
                  <a:extLst>
                    <a:ext uri="{FF2B5EF4-FFF2-40B4-BE49-F238E27FC236}">
                      <a16:creationId xmlns:a16="http://schemas.microsoft.com/office/drawing/2014/main" id="{BBB59E9F-FE7B-A78A-6074-8A54363017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28128" y="3691336"/>
                  <a:ext cx="2556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44" name="Ink 5243">
                <a:extLst>
                  <a:ext uri="{FF2B5EF4-FFF2-40B4-BE49-F238E27FC236}">
                    <a16:creationId xmlns:a16="http://schemas.microsoft.com/office/drawing/2014/main" id="{7C0493F8-DE6B-5712-7FC5-655BDC3CBE69}"/>
                  </a:ext>
                </a:extLst>
              </p14:cNvPr>
              <p14:cNvContentPartPr/>
              <p14:nvPr/>
            </p14:nvContentPartPr>
            <p14:xfrm>
              <a:off x="10062848" y="3686296"/>
              <a:ext cx="81720" cy="187200"/>
            </p14:xfrm>
          </p:contentPart>
        </mc:Choice>
        <mc:Fallback xmlns="">
          <p:pic>
            <p:nvPicPr>
              <p:cNvPr id="5244" name="Ink 5243">
                <a:extLst>
                  <a:ext uri="{FF2B5EF4-FFF2-40B4-BE49-F238E27FC236}">
                    <a16:creationId xmlns:a16="http://schemas.microsoft.com/office/drawing/2014/main" id="{7C0493F8-DE6B-5712-7FC5-655BDC3CBE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53848" y="3677296"/>
                <a:ext cx="9936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50" name="Group 5249">
            <a:extLst>
              <a:ext uri="{FF2B5EF4-FFF2-40B4-BE49-F238E27FC236}">
                <a16:creationId xmlns:a16="http://schemas.microsoft.com/office/drawing/2014/main" id="{6A8FB822-BFF8-8795-8700-52D3FDC7CA7B}"/>
              </a:ext>
            </a:extLst>
          </p:cNvPr>
          <p:cNvGrpSpPr/>
          <p:nvPr/>
        </p:nvGrpSpPr>
        <p:grpSpPr>
          <a:xfrm>
            <a:off x="10542368" y="3161416"/>
            <a:ext cx="705600" cy="1044360"/>
            <a:chOff x="10542368" y="3161416"/>
            <a:chExt cx="705600" cy="10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47" name="Ink 5246">
                  <a:extLst>
                    <a:ext uri="{FF2B5EF4-FFF2-40B4-BE49-F238E27FC236}">
                      <a16:creationId xmlns:a16="http://schemas.microsoft.com/office/drawing/2014/main" id="{122B4A94-9642-D370-0C41-FB6BB5A7676F}"/>
                    </a:ext>
                  </a:extLst>
                </p14:cNvPr>
                <p14:cNvContentPartPr/>
                <p14:nvPr/>
              </p14:nvContentPartPr>
              <p14:xfrm>
                <a:off x="10542368" y="3383896"/>
                <a:ext cx="171360" cy="357840"/>
              </p14:xfrm>
            </p:contentPart>
          </mc:Choice>
          <mc:Fallback xmlns="">
            <p:pic>
              <p:nvPicPr>
                <p:cNvPr id="5247" name="Ink 5246">
                  <a:extLst>
                    <a:ext uri="{FF2B5EF4-FFF2-40B4-BE49-F238E27FC236}">
                      <a16:creationId xmlns:a16="http://schemas.microsoft.com/office/drawing/2014/main" id="{122B4A94-9642-D370-0C41-FB6BB5A767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33728" y="3374896"/>
                  <a:ext cx="1890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48" name="Ink 5247">
                  <a:extLst>
                    <a:ext uri="{FF2B5EF4-FFF2-40B4-BE49-F238E27FC236}">
                      <a16:creationId xmlns:a16="http://schemas.microsoft.com/office/drawing/2014/main" id="{4253CF91-A9B5-CFA9-4AFC-13A616B0FF9A}"/>
                    </a:ext>
                  </a:extLst>
                </p14:cNvPr>
                <p14:cNvContentPartPr/>
                <p14:nvPr/>
              </p14:nvContentPartPr>
              <p14:xfrm>
                <a:off x="10794728" y="3602776"/>
                <a:ext cx="183960" cy="119520"/>
              </p14:xfrm>
            </p:contentPart>
          </mc:Choice>
          <mc:Fallback xmlns="">
            <p:pic>
              <p:nvPicPr>
                <p:cNvPr id="5248" name="Ink 5247">
                  <a:extLst>
                    <a:ext uri="{FF2B5EF4-FFF2-40B4-BE49-F238E27FC236}">
                      <a16:creationId xmlns:a16="http://schemas.microsoft.com/office/drawing/2014/main" id="{4253CF91-A9B5-CFA9-4AFC-13A616B0FF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86088" y="3594136"/>
                  <a:ext cx="201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49" name="Ink 5248">
                  <a:extLst>
                    <a:ext uri="{FF2B5EF4-FFF2-40B4-BE49-F238E27FC236}">
                      <a16:creationId xmlns:a16="http://schemas.microsoft.com/office/drawing/2014/main" id="{2771C413-AFA0-5AF9-10F5-78B789CFC30B}"/>
                    </a:ext>
                  </a:extLst>
                </p14:cNvPr>
                <p14:cNvContentPartPr/>
                <p14:nvPr/>
              </p14:nvContentPartPr>
              <p14:xfrm>
                <a:off x="10981208" y="3161416"/>
                <a:ext cx="266760" cy="1044360"/>
              </p14:xfrm>
            </p:contentPart>
          </mc:Choice>
          <mc:Fallback xmlns="">
            <p:pic>
              <p:nvPicPr>
                <p:cNvPr id="5249" name="Ink 5248">
                  <a:extLst>
                    <a:ext uri="{FF2B5EF4-FFF2-40B4-BE49-F238E27FC236}">
                      <a16:creationId xmlns:a16="http://schemas.microsoft.com/office/drawing/2014/main" id="{2771C413-AFA0-5AF9-10F5-78B789CFC3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72208" y="3152416"/>
                  <a:ext cx="284400" cy="10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5" name="Group 5254">
            <a:extLst>
              <a:ext uri="{FF2B5EF4-FFF2-40B4-BE49-F238E27FC236}">
                <a16:creationId xmlns:a16="http://schemas.microsoft.com/office/drawing/2014/main" id="{8A5EB34C-EF62-77DD-27A9-82973A671E98}"/>
              </a:ext>
            </a:extLst>
          </p:cNvPr>
          <p:cNvGrpSpPr/>
          <p:nvPr/>
        </p:nvGrpSpPr>
        <p:grpSpPr>
          <a:xfrm>
            <a:off x="6279248" y="3520696"/>
            <a:ext cx="1020240" cy="983880"/>
            <a:chOff x="6279248" y="3520696"/>
            <a:chExt cx="1020240" cy="9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32" name="Ink 5231">
                  <a:extLst>
                    <a:ext uri="{FF2B5EF4-FFF2-40B4-BE49-F238E27FC236}">
                      <a16:creationId xmlns:a16="http://schemas.microsoft.com/office/drawing/2014/main" id="{D5C7315F-68A7-1543-A337-43D434090A48}"/>
                    </a:ext>
                  </a:extLst>
                </p14:cNvPr>
                <p14:cNvContentPartPr/>
                <p14:nvPr/>
              </p14:nvContentPartPr>
              <p14:xfrm>
                <a:off x="6853448" y="3520696"/>
                <a:ext cx="17640" cy="354600"/>
              </p14:xfrm>
            </p:contentPart>
          </mc:Choice>
          <mc:Fallback xmlns="">
            <p:pic>
              <p:nvPicPr>
                <p:cNvPr id="5232" name="Ink 5231">
                  <a:extLst>
                    <a:ext uri="{FF2B5EF4-FFF2-40B4-BE49-F238E27FC236}">
                      <a16:creationId xmlns:a16="http://schemas.microsoft.com/office/drawing/2014/main" id="{D5C7315F-68A7-1543-A337-43D434090A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44808" y="3512056"/>
                  <a:ext cx="352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33" name="Ink 5232">
                  <a:extLst>
                    <a:ext uri="{FF2B5EF4-FFF2-40B4-BE49-F238E27FC236}">
                      <a16:creationId xmlns:a16="http://schemas.microsoft.com/office/drawing/2014/main" id="{4230FBB7-DCC5-65B5-D3B0-E56595F7FC6D}"/>
                    </a:ext>
                  </a:extLst>
                </p14:cNvPr>
                <p14:cNvContentPartPr/>
                <p14:nvPr/>
              </p14:nvContentPartPr>
              <p14:xfrm>
                <a:off x="6671288" y="3717616"/>
                <a:ext cx="203400" cy="165600"/>
              </p14:xfrm>
            </p:contentPart>
          </mc:Choice>
          <mc:Fallback xmlns="">
            <p:pic>
              <p:nvPicPr>
                <p:cNvPr id="5233" name="Ink 5232">
                  <a:extLst>
                    <a:ext uri="{FF2B5EF4-FFF2-40B4-BE49-F238E27FC236}">
                      <a16:creationId xmlns:a16="http://schemas.microsoft.com/office/drawing/2014/main" id="{4230FBB7-DCC5-65B5-D3B0-E56595F7FC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62648" y="3708976"/>
                  <a:ext cx="22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DED05BFC-A90E-C9F8-42DC-A68B6AD6332C}"/>
                    </a:ext>
                  </a:extLst>
                </p14:cNvPr>
                <p14:cNvContentPartPr/>
                <p14:nvPr/>
              </p14:nvContentPartPr>
              <p14:xfrm>
                <a:off x="7143968" y="3689896"/>
                <a:ext cx="155520" cy="10440"/>
              </p14:xfrm>
            </p:contentPart>
          </mc:Choice>
          <mc:Fallback xmlns=""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DED05BFC-A90E-C9F8-42DC-A68B6AD633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4968" y="3681256"/>
                  <a:ext cx="173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35" name="Ink 5234">
                  <a:extLst>
                    <a:ext uri="{FF2B5EF4-FFF2-40B4-BE49-F238E27FC236}">
                      <a16:creationId xmlns:a16="http://schemas.microsoft.com/office/drawing/2014/main" id="{7F786400-9920-E7F3-028C-8E89BF238570}"/>
                    </a:ext>
                  </a:extLst>
                </p14:cNvPr>
                <p14:cNvContentPartPr/>
                <p14:nvPr/>
              </p14:nvContentPartPr>
              <p14:xfrm>
                <a:off x="7041368" y="3784216"/>
                <a:ext cx="244080" cy="18720"/>
              </p14:xfrm>
            </p:contentPart>
          </mc:Choice>
          <mc:Fallback xmlns="">
            <p:pic>
              <p:nvPicPr>
                <p:cNvPr id="5235" name="Ink 5234">
                  <a:extLst>
                    <a:ext uri="{FF2B5EF4-FFF2-40B4-BE49-F238E27FC236}">
                      <a16:creationId xmlns:a16="http://schemas.microsoft.com/office/drawing/2014/main" id="{7F786400-9920-E7F3-028C-8E89BF2385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2728" y="3775576"/>
                  <a:ext cx="261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51" name="Ink 5250">
                  <a:extLst>
                    <a:ext uri="{FF2B5EF4-FFF2-40B4-BE49-F238E27FC236}">
                      <a16:creationId xmlns:a16="http://schemas.microsoft.com/office/drawing/2014/main" id="{6A750101-43B6-2534-00E8-143212288F45}"/>
                    </a:ext>
                  </a:extLst>
                </p14:cNvPr>
                <p14:cNvContentPartPr/>
                <p14:nvPr/>
              </p14:nvContentPartPr>
              <p14:xfrm>
                <a:off x="6490568" y="4156816"/>
                <a:ext cx="215640" cy="157320"/>
              </p14:xfrm>
            </p:contentPart>
          </mc:Choice>
          <mc:Fallback xmlns="">
            <p:pic>
              <p:nvPicPr>
                <p:cNvPr id="5251" name="Ink 5250">
                  <a:extLst>
                    <a:ext uri="{FF2B5EF4-FFF2-40B4-BE49-F238E27FC236}">
                      <a16:creationId xmlns:a16="http://schemas.microsoft.com/office/drawing/2014/main" id="{6A750101-43B6-2534-00E8-143212288F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1568" y="4147816"/>
                  <a:ext cx="23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252" name="Ink 5251">
                  <a:extLst>
                    <a:ext uri="{FF2B5EF4-FFF2-40B4-BE49-F238E27FC236}">
                      <a16:creationId xmlns:a16="http://schemas.microsoft.com/office/drawing/2014/main" id="{E48AB65C-F563-9004-44DA-19508921A79F}"/>
                    </a:ext>
                  </a:extLst>
                </p14:cNvPr>
                <p14:cNvContentPartPr/>
                <p14:nvPr/>
              </p14:nvContentPartPr>
              <p14:xfrm>
                <a:off x="6733568" y="4144576"/>
                <a:ext cx="360" cy="160560"/>
              </p14:xfrm>
            </p:contentPart>
          </mc:Choice>
          <mc:Fallback xmlns="">
            <p:pic>
              <p:nvPicPr>
                <p:cNvPr id="5252" name="Ink 5251">
                  <a:extLst>
                    <a:ext uri="{FF2B5EF4-FFF2-40B4-BE49-F238E27FC236}">
                      <a16:creationId xmlns:a16="http://schemas.microsoft.com/office/drawing/2014/main" id="{E48AB65C-F563-9004-44DA-19508921A7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24928" y="4135576"/>
                  <a:ext cx="18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53" name="Ink 5252">
                  <a:extLst>
                    <a:ext uri="{FF2B5EF4-FFF2-40B4-BE49-F238E27FC236}">
                      <a16:creationId xmlns:a16="http://schemas.microsoft.com/office/drawing/2014/main" id="{F20D5FA3-9D43-A166-BB93-426E2980855E}"/>
                    </a:ext>
                  </a:extLst>
                </p14:cNvPr>
                <p14:cNvContentPartPr/>
                <p14:nvPr/>
              </p14:nvContentPartPr>
              <p14:xfrm>
                <a:off x="6279248" y="3931096"/>
                <a:ext cx="629280" cy="573480"/>
              </p14:xfrm>
            </p:contentPart>
          </mc:Choice>
          <mc:Fallback xmlns="">
            <p:pic>
              <p:nvPicPr>
                <p:cNvPr id="5253" name="Ink 5252">
                  <a:extLst>
                    <a:ext uri="{FF2B5EF4-FFF2-40B4-BE49-F238E27FC236}">
                      <a16:creationId xmlns:a16="http://schemas.microsoft.com/office/drawing/2014/main" id="{F20D5FA3-9D43-A166-BB93-426E298085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70248" y="3922096"/>
                  <a:ext cx="6469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54" name="Ink 5253">
                  <a:extLst>
                    <a:ext uri="{FF2B5EF4-FFF2-40B4-BE49-F238E27FC236}">
                      <a16:creationId xmlns:a16="http://schemas.microsoft.com/office/drawing/2014/main" id="{61D92999-7C30-B546-7A29-8056FF41A85A}"/>
                    </a:ext>
                  </a:extLst>
                </p14:cNvPr>
                <p14:cNvContentPartPr/>
                <p14:nvPr/>
              </p14:nvContentPartPr>
              <p14:xfrm>
                <a:off x="7061168" y="3965296"/>
                <a:ext cx="105480" cy="367200"/>
              </p14:xfrm>
            </p:contentPart>
          </mc:Choice>
          <mc:Fallback xmlns="">
            <p:pic>
              <p:nvPicPr>
                <p:cNvPr id="5254" name="Ink 5253">
                  <a:extLst>
                    <a:ext uri="{FF2B5EF4-FFF2-40B4-BE49-F238E27FC236}">
                      <a16:creationId xmlns:a16="http://schemas.microsoft.com/office/drawing/2014/main" id="{61D92999-7C30-B546-7A29-8056FF41A8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52168" y="3956296"/>
                  <a:ext cx="1231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9" name="Group 5278">
            <a:extLst>
              <a:ext uri="{FF2B5EF4-FFF2-40B4-BE49-F238E27FC236}">
                <a16:creationId xmlns:a16="http://schemas.microsoft.com/office/drawing/2014/main" id="{B0448CB2-E08F-5A3E-D205-6C5CC210C85C}"/>
              </a:ext>
            </a:extLst>
          </p:cNvPr>
          <p:cNvGrpSpPr/>
          <p:nvPr/>
        </p:nvGrpSpPr>
        <p:grpSpPr>
          <a:xfrm>
            <a:off x="6467888" y="5733976"/>
            <a:ext cx="1065960" cy="1019880"/>
            <a:chOff x="6467888" y="5733976"/>
            <a:chExt cx="1065960" cy="10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256" name="Ink 5255">
                  <a:extLst>
                    <a:ext uri="{FF2B5EF4-FFF2-40B4-BE49-F238E27FC236}">
                      <a16:creationId xmlns:a16="http://schemas.microsoft.com/office/drawing/2014/main" id="{E70A48DE-3B86-C5AC-C0CA-4369E32B1DF2}"/>
                    </a:ext>
                  </a:extLst>
                </p14:cNvPr>
                <p14:cNvContentPartPr/>
                <p14:nvPr/>
              </p14:nvContentPartPr>
              <p14:xfrm>
                <a:off x="6785048" y="5733976"/>
                <a:ext cx="207360" cy="416520"/>
              </p14:xfrm>
            </p:contentPart>
          </mc:Choice>
          <mc:Fallback xmlns="">
            <p:pic>
              <p:nvPicPr>
                <p:cNvPr id="5256" name="Ink 5255">
                  <a:extLst>
                    <a:ext uri="{FF2B5EF4-FFF2-40B4-BE49-F238E27FC236}">
                      <a16:creationId xmlns:a16="http://schemas.microsoft.com/office/drawing/2014/main" id="{E70A48DE-3B86-C5AC-C0CA-4369E32B1D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6408" y="5724976"/>
                  <a:ext cx="225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57" name="Ink 5256">
                  <a:extLst>
                    <a:ext uri="{FF2B5EF4-FFF2-40B4-BE49-F238E27FC236}">
                      <a16:creationId xmlns:a16="http://schemas.microsoft.com/office/drawing/2014/main" id="{5C2F17E0-9BC9-6F38-4CF0-4150FBC0CB72}"/>
                    </a:ext>
                  </a:extLst>
                </p14:cNvPr>
                <p14:cNvContentPartPr/>
                <p14:nvPr/>
              </p14:nvContentPartPr>
              <p14:xfrm>
                <a:off x="6665168" y="6444976"/>
                <a:ext cx="140040" cy="167760"/>
              </p14:xfrm>
            </p:contentPart>
          </mc:Choice>
          <mc:Fallback xmlns="">
            <p:pic>
              <p:nvPicPr>
                <p:cNvPr id="5257" name="Ink 5256">
                  <a:extLst>
                    <a:ext uri="{FF2B5EF4-FFF2-40B4-BE49-F238E27FC236}">
                      <a16:creationId xmlns:a16="http://schemas.microsoft.com/office/drawing/2014/main" id="{5C2F17E0-9BC9-6F38-4CF0-4150FBC0CB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56528" y="6436336"/>
                  <a:ext cx="157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258" name="Ink 5257">
                  <a:extLst>
                    <a:ext uri="{FF2B5EF4-FFF2-40B4-BE49-F238E27FC236}">
                      <a16:creationId xmlns:a16="http://schemas.microsoft.com/office/drawing/2014/main" id="{70504C9B-0FB3-27B0-DBCF-C512A12F462A}"/>
                    </a:ext>
                  </a:extLst>
                </p14:cNvPr>
                <p14:cNvContentPartPr/>
                <p14:nvPr/>
              </p14:nvContentPartPr>
              <p14:xfrm>
                <a:off x="6870368" y="6514096"/>
                <a:ext cx="159120" cy="49320"/>
              </p14:xfrm>
            </p:contentPart>
          </mc:Choice>
          <mc:Fallback xmlns="">
            <p:pic>
              <p:nvPicPr>
                <p:cNvPr id="5258" name="Ink 5257">
                  <a:extLst>
                    <a:ext uri="{FF2B5EF4-FFF2-40B4-BE49-F238E27FC236}">
                      <a16:creationId xmlns:a16="http://schemas.microsoft.com/office/drawing/2014/main" id="{70504C9B-0FB3-27B0-DBCF-C512A12F46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61368" y="6505456"/>
                  <a:ext cx="176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259" name="Ink 5258">
                  <a:extLst>
                    <a:ext uri="{FF2B5EF4-FFF2-40B4-BE49-F238E27FC236}">
                      <a16:creationId xmlns:a16="http://schemas.microsoft.com/office/drawing/2014/main" id="{721E10B5-B4CB-0CE4-1B63-F6918CF1D9C0}"/>
                    </a:ext>
                  </a:extLst>
                </p14:cNvPr>
                <p14:cNvContentPartPr/>
                <p14:nvPr/>
              </p14:nvContentPartPr>
              <p14:xfrm>
                <a:off x="7091048" y="6411856"/>
                <a:ext cx="96840" cy="178560"/>
              </p14:xfrm>
            </p:contentPart>
          </mc:Choice>
          <mc:Fallback xmlns="">
            <p:pic>
              <p:nvPicPr>
                <p:cNvPr id="5259" name="Ink 5258">
                  <a:extLst>
                    <a:ext uri="{FF2B5EF4-FFF2-40B4-BE49-F238E27FC236}">
                      <a16:creationId xmlns:a16="http://schemas.microsoft.com/office/drawing/2014/main" id="{721E10B5-B4CB-0CE4-1B63-F6918CF1D9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2408" y="6403216"/>
                  <a:ext cx="114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60" name="Ink 5259">
                  <a:extLst>
                    <a:ext uri="{FF2B5EF4-FFF2-40B4-BE49-F238E27FC236}">
                      <a16:creationId xmlns:a16="http://schemas.microsoft.com/office/drawing/2014/main" id="{C17B2CD6-A708-0EAD-27DB-21CAD89687F6}"/>
                    </a:ext>
                  </a:extLst>
                </p14:cNvPr>
                <p14:cNvContentPartPr/>
                <p14:nvPr/>
              </p14:nvContentPartPr>
              <p14:xfrm>
                <a:off x="6467888" y="6340936"/>
                <a:ext cx="256320" cy="412920"/>
              </p14:xfrm>
            </p:contentPart>
          </mc:Choice>
          <mc:Fallback xmlns="">
            <p:pic>
              <p:nvPicPr>
                <p:cNvPr id="5260" name="Ink 5259">
                  <a:extLst>
                    <a:ext uri="{FF2B5EF4-FFF2-40B4-BE49-F238E27FC236}">
                      <a16:creationId xmlns:a16="http://schemas.microsoft.com/office/drawing/2014/main" id="{C17B2CD6-A708-0EAD-27DB-21CAD89687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59248" y="6331936"/>
                  <a:ext cx="273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261" name="Ink 5260">
                  <a:extLst>
                    <a:ext uri="{FF2B5EF4-FFF2-40B4-BE49-F238E27FC236}">
                      <a16:creationId xmlns:a16="http://schemas.microsoft.com/office/drawing/2014/main" id="{52D13E23-C43B-C63B-1CB2-5EF3361E9D63}"/>
                    </a:ext>
                  </a:extLst>
                </p14:cNvPr>
                <p14:cNvContentPartPr/>
                <p14:nvPr/>
              </p14:nvContentPartPr>
              <p14:xfrm>
                <a:off x="7366088" y="6221416"/>
                <a:ext cx="167760" cy="393840"/>
              </p14:xfrm>
            </p:contentPart>
          </mc:Choice>
          <mc:Fallback xmlns="">
            <p:pic>
              <p:nvPicPr>
                <p:cNvPr id="5261" name="Ink 5260">
                  <a:extLst>
                    <a:ext uri="{FF2B5EF4-FFF2-40B4-BE49-F238E27FC236}">
                      <a16:creationId xmlns:a16="http://schemas.microsoft.com/office/drawing/2014/main" id="{52D13E23-C43B-C63B-1CB2-5EF3361E9D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7448" y="6212416"/>
                  <a:ext cx="18540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8" name="Group 5277">
            <a:extLst>
              <a:ext uri="{FF2B5EF4-FFF2-40B4-BE49-F238E27FC236}">
                <a16:creationId xmlns:a16="http://schemas.microsoft.com/office/drawing/2014/main" id="{B3EB98CF-650F-7E48-293C-6A04EF173047}"/>
              </a:ext>
            </a:extLst>
          </p:cNvPr>
          <p:cNvGrpSpPr/>
          <p:nvPr/>
        </p:nvGrpSpPr>
        <p:grpSpPr>
          <a:xfrm>
            <a:off x="7759208" y="5890936"/>
            <a:ext cx="211320" cy="151200"/>
            <a:chOff x="7759208" y="5890936"/>
            <a:chExt cx="21132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262" name="Ink 5261">
                  <a:extLst>
                    <a:ext uri="{FF2B5EF4-FFF2-40B4-BE49-F238E27FC236}">
                      <a16:creationId xmlns:a16="http://schemas.microsoft.com/office/drawing/2014/main" id="{A22EF690-57D4-580D-56FA-98A6C826CA39}"/>
                    </a:ext>
                  </a:extLst>
                </p14:cNvPr>
                <p14:cNvContentPartPr/>
                <p14:nvPr/>
              </p14:nvContentPartPr>
              <p14:xfrm>
                <a:off x="7776488" y="5890936"/>
                <a:ext cx="156960" cy="31320"/>
              </p14:xfrm>
            </p:contentPart>
          </mc:Choice>
          <mc:Fallback xmlns="">
            <p:pic>
              <p:nvPicPr>
                <p:cNvPr id="5262" name="Ink 5261">
                  <a:extLst>
                    <a:ext uri="{FF2B5EF4-FFF2-40B4-BE49-F238E27FC236}">
                      <a16:creationId xmlns:a16="http://schemas.microsoft.com/office/drawing/2014/main" id="{A22EF690-57D4-580D-56FA-98A6C826CA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67488" y="5882296"/>
                  <a:ext cx="17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263" name="Ink 5262">
                  <a:extLst>
                    <a:ext uri="{FF2B5EF4-FFF2-40B4-BE49-F238E27FC236}">
                      <a16:creationId xmlns:a16="http://schemas.microsoft.com/office/drawing/2014/main" id="{71E7F4CA-874E-FACA-C288-43346F8C10E1}"/>
                    </a:ext>
                  </a:extLst>
                </p14:cNvPr>
                <p14:cNvContentPartPr/>
                <p14:nvPr/>
              </p14:nvContentPartPr>
              <p14:xfrm>
                <a:off x="7759208" y="5987056"/>
                <a:ext cx="211320" cy="55080"/>
              </p14:xfrm>
            </p:contentPart>
          </mc:Choice>
          <mc:Fallback xmlns="">
            <p:pic>
              <p:nvPicPr>
                <p:cNvPr id="5263" name="Ink 5262">
                  <a:extLst>
                    <a:ext uri="{FF2B5EF4-FFF2-40B4-BE49-F238E27FC236}">
                      <a16:creationId xmlns:a16="http://schemas.microsoft.com/office/drawing/2014/main" id="{71E7F4CA-874E-FACA-C288-43346F8C10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50568" y="5978416"/>
                  <a:ext cx="2289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7" name="Group 5276">
            <a:extLst>
              <a:ext uri="{FF2B5EF4-FFF2-40B4-BE49-F238E27FC236}">
                <a16:creationId xmlns:a16="http://schemas.microsoft.com/office/drawing/2014/main" id="{453479C6-8C3A-B7DB-FA47-1B0C9B425A80}"/>
              </a:ext>
            </a:extLst>
          </p:cNvPr>
          <p:cNvGrpSpPr/>
          <p:nvPr/>
        </p:nvGrpSpPr>
        <p:grpSpPr>
          <a:xfrm>
            <a:off x="8272208" y="5443456"/>
            <a:ext cx="974520" cy="762120"/>
            <a:chOff x="8272208" y="5443456"/>
            <a:chExt cx="97452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64" name="Ink 5263">
                  <a:extLst>
                    <a:ext uri="{FF2B5EF4-FFF2-40B4-BE49-F238E27FC236}">
                      <a16:creationId xmlns:a16="http://schemas.microsoft.com/office/drawing/2014/main" id="{4CD00EB7-8FE6-9273-216F-FD74D8F2B67C}"/>
                    </a:ext>
                  </a:extLst>
                </p14:cNvPr>
                <p14:cNvContentPartPr/>
                <p14:nvPr/>
              </p14:nvContentPartPr>
              <p14:xfrm>
                <a:off x="8272208" y="5741896"/>
                <a:ext cx="307440" cy="219600"/>
              </p14:xfrm>
            </p:contentPart>
          </mc:Choice>
          <mc:Fallback xmlns="">
            <p:pic>
              <p:nvPicPr>
                <p:cNvPr id="5264" name="Ink 5263">
                  <a:extLst>
                    <a:ext uri="{FF2B5EF4-FFF2-40B4-BE49-F238E27FC236}">
                      <a16:creationId xmlns:a16="http://schemas.microsoft.com/office/drawing/2014/main" id="{4CD00EB7-8FE6-9273-216F-FD74D8F2B67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63208" y="5732896"/>
                  <a:ext cx="325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265" name="Ink 5264">
                  <a:extLst>
                    <a:ext uri="{FF2B5EF4-FFF2-40B4-BE49-F238E27FC236}">
                      <a16:creationId xmlns:a16="http://schemas.microsoft.com/office/drawing/2014/main" id="{5272E508-2459-3708-9153-C5B2F4836FD5}"/>
                    </a:ext>
                  </a:extLst>
                </p14:cNvPr>
                <p14:cNvContentPartPr/>
                <p14:nvPr/>
              </p14:nvContentPartPr>
              <p14:xfrm>
                <a:off x="8578568" y="5722816"/>
                <a:ext cx="331560" cy="206280"/>
              </p14:xfrm>
            </p:contentPart>
          </mc:Choice>
          <mc:Fallback xmlns="">
            <p:pic>
              <p:nvPicPr>
                <p:cNvPr id="5265" name="Ink 5264">
                  <a:extLst>
                    <a:ext uri="{FF2B5EF4-FFF2-40B4-BE49-F238E27FC236}">
                      <a16:creationId xmlns:a16="http://schemas.microsoft.com/office/drawing/2014/main" id="{5272E508-2459-3708-9153-C5B2F4836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9568" y="5714176"/>
                  <a:ext cx="349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266" name="Ink 5265">
                  <a:extLst>
                    <a:ext uri="{FF2B5EF4-FFF2-40B4-BE49-F238E27FC236}">
                      <a16:creationId xmlns:a16="http://schemas.microsoft.com/office/drawing/2014/main" id="{FB02B53C-7E75-5B73-3F6A-34C4D3B62759}"/>
                    </a:ext>
                  </a:extLst>
                </p14:cNvPr>
                <p14:cNvContentPartPr/>
                <p14:nvPr/>
              </p14:nvContentPartPr>
              <p14:xfrm>
                <a:off x="9081848" y="5443456"/>
                <a:ext cx="164880" cy="762120"/>
              </p14:xfrm>
            </p:contentPart>
          </mc:Choice>
          <mc:Fallback xmlns="">
            <p:pic>
              <p:nvPicPr>
                <p:cNvPr id="5266" name="Ink 5265">
                  <a:extLst>
                    <a:ext uri="{FF2B5EF4-FFF2-40B4-BE49-F238E27FC236}">
                      <a16:creationId xmlns:a16="http://schemas.microsoft.com/office/drawing/2014/main" id="{FB02B53C-7E75-5B73-3F6A-34C4D3B627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72848" y="5434816"/>
                  <a:ext cx="182520" cy="77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6" name="Group 5275">
            <a:extLst>
              <a:ext uri="{FF2B5EF4-FFF2-40B4-BE49-F238E27FC236}">
                <a16:creationId xmlns:a16="http://schemas.microsoft.com/office/drawing/2014/main" id="{F4DA43C7-5293-950D-64DD-0371BA8EBF17}"/>
              </a:ext>
            </a:extLst>
          </p:cNvPr>
          <p:cNvGrpSpPr/>
          <p:nvPr/>
        </p:nvGrpSpPr>
        <p:grpSpPr>
          <a:xfrm>
            <a:off x="9453008" y="5520496"/>
            <a:ext cx="537120" cy="534240"/>
            <a:chOff x="9453008" y="5520496"/>
            <a:chExt cx="53712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267" name="Ink 5266">
                  <a:extLst>
                    <a:ext uri="{FF2B5EF4-FFF2-40B4-BE49-F238E27FC236}">
                      <a16:creationId xmlns:a16="http://schemas.microsoft.com/office/drawing/2014/main" id="{B5F0BC0E-CCDB-C4CA-094B-DDA0ACF68A5A}"/>
                    </a:ext>
                  </a:extLst>
                </p14:cNvPr>
                <p14:cNvContentPartPr/>
                <p14:nvPr/>
              </p14:nvContentPartPr>
              <p14:xfrm>
                <a:off x="9453008" y="5520496"/>
                <a:ext cx="232920" cy="465840"/>
              </p14:xfrm>
            </p:contentPart>
          </mc:Choice>
          <mc:Fallback xmlns="">
            <p:pic>
              <p:nvPicPr>
                <p:cNvPr id="5267" name="Ink 5266">
                  <a:extLst>
                    <a:ext uri="{FF2B5EF4-FFF2-40B4-BE49-F238E27FC236}">
                      <a16:creationId xmlns:a16="http://schemas.microsoft.com/office/drawing/2014/main" id="{B5F0BC0E-CCDB-C4CA-094B-DDA0ACF68A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44368" y="5511496"/>
                  <a:ext cx="250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268" name="Ink 5267">
                  <a:extLst>
                    <a:ext uri="{FF2B5EF4-FFF2-40B4-BE49-F238E27FC236}">
                      <a16:creationId xmlns:a16="http://schemas.microsoft.com/office/drawing/2014/main" id="{B319230C-AE6E-5F5A-8C4C-A26A5853B8D3}"/>
                    </a:ext>
                  </a:extLst>
                </p14:cNvPr>
                <p14:cNvContentPartPr/>
                <p14:nvPr/>
              </p14:nvContentPartPr>
              <p14:xfrm>
                <a:off x="9775928" y="5888056"/>
                <a:ext cx="7200" cy="151200"/>
              </p14:xfrm>
            </p:contentPart>
          </mc:Choice>
          <mc:Fallback xmlns="">
            <p:pic>
              <p:nvPicPr>
                <p:cNvPr id="5268" name="Ink 5267">
                  <a:extLst>
                    <a:ext uri="{FF2B5EF4-FFF2-40B4-BE49-F238E27FC236}">
                      <a16:creationId xmlns:a16="http://schemas.microsoft.com/office/drawing/2014/main" id="{B319230C-AE6E-5F5A-8C4C-A26A5853B8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67288" y="5879056"/>
                  <a:ext cx="24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269" name="Ink 5268">
                  <a:extLst>
                    <a:ext uri="{FF2B5EF4-FFF2-40B4-BE49-F238E27FC236}">
                      <a16:creationId xmlns:a16="http://schemas.microsoft.com/office/drawing/2014/main" id="{098164A0-208B-6D5C-5279-451C2DC30C08}"/>
                    </a:ext>
                  </a:extLst>
                </p14:cNvPr>
                <p14:cNvContentPartPr/>
                <p14:nvPr/>
              </p14:nvContentPartPr>
              <p14:xfrm>
                <a:off x="9966368" y="5853856"/>
                <a:ext cx="23760" cy="200880"/>
              </p14:xfrm>
            </p:contentPart>
          </mc:Choice>
          <mc:Fallback xmlns="">
            <p:pic>
              <p:nvPicPr>
                <p:cNvPr id="5269" name="Ink 5268">
                  <a:extLst>
                    <a:ext uri="{FF2B5EF4-FFF2-40B4-BE49-F238E27FC236}">
                      <a16:creationId xmlns:a16="http://schemas.microsoft.com/office/drawing/2014/main" id="{098164A0-208B-6D5C-5279-451C2DC30C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57728" y="5844856"/>
                  <a:ext cx="414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5" name="Group 5274">
            <a:extLst>
              <a:ext uri="{FF2B5EF4-FFF2-40B4-BE49-F238E27FC236}">
                <a16:creationId xmlns:a16="http://schemas.microsoft.com/office/drawing/2014/main" id="{4C3B93E4-F057-7233-060E-EB0542ABEC21}"/>
              </a:ext>
            </a:extLst>
          </p:cNvPr>
          <p:cNvGrpSpPr/>
          <p:nvPr/>
        </p:nvGrpSpPr>
        <p:grpSpPr>
          <a:xfrm>
            <a:off x="10352288" y="5640016"/>
            <a:ext cx="1410840" cy="385560"/>
            <a:chOff x="10352288" y="5640016"/>
            <a:chExt cx="141084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270" name="Ink 5269">
                  <a:extLst>
                    <a:ext uri="{FF2B5EF4-FFF2-40B4-BE49-F238E27FC236}">
                      <a16:creationId xmlns:a16="http://schemas.microsoft.com/office/drawing/2014/main" id="{738AE172-8988-E807-1348-041D26C74B65}"/>
                    </a:ext>
                  </a:extLst>
                </p14:cNvPr>
                <p14:cNvContentPartPr/>
                <p14:nvPr/>
              </p14:nvContentPartPr>
              <p14:xfrm>
                <a:off x="10352288" y="5640016"/>
                <a:ext cx="156600" cy="352440"/>
              </p14:xfrm>
            </p:contentPart>
          </mc:Choice>
          <mc:Fallback xmlns="">
            <p:pic>
              <p:nvPicPr>
                <p:cNvPr id="5270" name="Ink 5269">
                  <a:extLst>
                    <a:ext uri="{FF2B5EF4-FFF2-40B4-BE49-F238E27FC236}">
                      <a16:creationId xmlns:a16="http://schemas.microsoft.com/office/drawing/2014/main" id="{738AE172-8988-E807-1348-041D26C74B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43288" y="5631016"/>
                  <a:ext cx="1742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271" name="Ink 5270">
                  <a:extLst>
                    <a:ext uri="{FF2B5EF4-FFF2-40B4-BE49-F238E27FC236}">
                      <a16:creationId xmlns:a16="http://schemas.microsoft.com/office/drawing/2014/main" id="{EE55EF8B-B47C-7EC8-0017-27E51FF042D9}"/>
                    </a:ext>
                  </a:extLst>
                </p14:cNvPr>
                <p14:cNvContentPartPr/>
                <p14:nvPr/>
              </p14:nvContentPartPr>
              <p14:xfrm>
                <a:off x="10605008" y="5883016"/>
                <a:ext cx="172440" cy="142560"/>
              </p14:xfrm>
            </p:contentPart>
          </mc:Choice>
          <mc:Fallback xmlns="">
            <p:pic>
              <p:nvPicPr>
                <p:cNvPr id="5271" name="Ink 5270">
                  <a:extLst>
                    <a:ext uri="{FF2B5EF4-FFF2-40B4-BE49-F238E27FC236}">
                      <a16:creationId xmlns:a16="http://schemas.microsoft.com/office/drawing/2014/main" id="{EE55EF8B-B47C-7EC8-0017-27E51FF042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96368" y="5874016"/>
                  <a:ext cx="190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272" name="Ink 5271">
                  <a:extLst>
                    <a:ext uri="{FF2B5EF4-FFF2-40B4-BE49-F238E27FC236}">
                      <a16:creationId xmlns:a16="http://schemas.microsoft.com/office/drawing/2014/main" id="{0FABABAF-2F3C-07BB-1B19-C53B19B3A046}"/>
                    </a:ext>
                  </a:extLst>
                </p14:cNvPr>
                <p14:cNvContentPartPr/>
                <p14:nvPr/>
              </p14:nvContentPartPr>
              <p14:xfrm>
                <a:off x="10895528" y="5879416"/>
                <a:ext cx="15840" cy="5760"/>
              </p14:xfrm>
            </p:contentPart>
          </mc:Choice>
          <mc:Fallback xmlns="">
            <p:pic>
              <p:nvPicPr>
                <p:cNvPr id="5272" name="Ink 5271">
                  <a:extLst>
                    <a:ext uri="{FF2B5EF4-FFF2-40B4-BE49-F238E27FC236}">
                      <a16:creationId xmlns:a16="http://schemas.microsoft.com/office/drawing/2014/main" id="{0FABABAF-2F3C-07BB-1B19-C53B19B3A0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86528" y="5870416"/>
                  <a:ext cx="33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273" name="Ink 5272">
                  <a:extLst>
                    <a:ext uri="{FF2B5EF4-FFF2-40B4-BE49-F238E27FC236}">
                      <a16:creationId xmlns:a16="http://schemas.microsoft.com/office/drawing/2014/main" id="{0A83FB0B-5A34-D4B4-3D6F-049C2525332E}"/>
                    </a:ext>
                  </a:extLst>
                </p14:cNvPr>
                <p14:cNvContentPartPr/>
                <p14:nvPr/>
              </p14:nvContentPartPr>
              <p14:xfrm>
                <a:off x="11083448" y="5790496"/>
                <a:ext cx="441720" cy="80640"/>
              </p14:xfrm>
            </p:contentPart>
          </mc:Choice>
          <mc:Fallback xmlns="">
            <p:pic>
              <p:nvPicPr>
                <p:cNvPr id="5273" name="Ink 5272">
                  <a:extLst>
                    <a:ext uri="{FF2B5EF4-FFF2-40B4-BE49-F238E27FC236}">
                      <a16:creationId xmlns:a16="http://schemas.microsoft.com/office/drawing/2014/main" id="{0A83FB0B-5A34-D4B4-3D6F-049C252533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74448" y="5781856"/>
                  <a:ext cx="459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274" name="Ink 5273">
                  <a:extLst>
                    <a:ext uri="{FF2B5EF4-FFF2-40B4-BE49-F238E27FC236}">
                      <a16:creationId xmlns:a16="http://schemas.microsoft.com/office/drawing/2014/main" id="{5B9238A9-FF43-95DF-E766-D6D101A81CCE}"/>
                    </a:ext>
                  </a:extLst>
                </p14:cNvPr>
                <p14:cNvContentPartPr/>
                <p14:nvPr/>
              </p14:nvContentPartPr>
              <p14:xfrm>
                <a:off x="11656208" y="5761696"/>
                <a:ext cx="106920" cy="6840"/>
              </p14:xfrm>
            </p:contentPart>
          </mc:Choice>
          <mc:Fallback xmlns="">
            <p:pic>
              <p:nvPicPr>
                <p:cNvPr id="5274" name="Ink 5273">
                  <a:extLst>
                    <a:ext uri="{FF2B5EF4-FFF2-40B4-BE49-F238E27FC236}">
                      <a16:creationId xmlns:a16="http://schemas.microsoft.com/office/drawing/2014/main" id="{5B9238A9-FF43-95DF-E766-D6D101A81C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47208" y="5752696"/>
                  <a:ext cx="1245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3" name="Group 5282">
            <a:extLst>
              <a:ext uri="{FF2B5EF4-FFF2-40B4-BE49-F238E27FC236}">
                <a16:creationId xmlns:a16="http://schemas.microsoft.com/office/drawing/2014/main" id="{C595D786-8F5F-6392-4376-A844C1096421}"/>
              </a:ext>
            </a:extLst>
          </p:cNvPr>
          <p:cNvGrpSpPr/>
          <p:nvPr/>
        </p:nvGrpSpPr>
        <p:grpSpPr>
          <a:xfrm>
            <a:off x="11337968" y="6092896"/>
            <a:ext cx="525600" cy="288360"/>
            <a:chOff x="11337968" y="6092896"/>
            <a:chExt cx="5256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280" name="Ink 5279">
                  <a:extLst>
                    <a:ext uri="{FF2B5EF4-FFF2-40B4-BE49-F238E27FC236}">
                      <a16:creationId xmlns:a16="http://schemas.microsoft.com/office/drawing/2014/main" id="{F1DFDF83-298C-3708-4CDD-868140197414}"/>
                    </a:ext>
                  </a:extLst>
                </p14:cNvPr>
                <p14:cNvContentPartPr/>
                <p14:nvPr/>
              </p14:nvContentPartPr>
              <p14:xfrm>
                <a:off x="11337968" y="6127096"/>
                <a:ext cx="222480" cy="254160"/>
              </p14:xfrm>
            </p:contentPart>
          </mc:Choice>
          <mc:Fallback xmlns="">
            <p:pic>
              <p:nvPicPr>
                <p:cNvPr id="5280" name="Ink 5279">
                  <a:extLst>
                    <a:ext uri="{FF2B5EF4-FFF2-40B4-BE49-F238E27FC236}">
                      <a16:creationId xmlns:a16="http://schemas.microsoft.com/office/drawing/2014/main" id="{F1DFDF83-298C-3708-4CDD-8681401974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28968" y="6118096"/>
                  <a:ext cx="240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281" name="Ink 5280">
                  <a:extLst>
                    <a:ext uri="{FF2B5EF4-FFF2-40B4-BE49-F238E27FC236}">
                      <a16:creationId xmlns:a16="http://schemas.microsoft.com/office/drawing/2014/main" id="{CD23757A-D6D1-F729-72B3-5518FA368D99}"/>
                    </a:ext>
                  </a:extLst>
                </p14:cNvPr>
                <p14:cNvContentPartPr/>
                <p14:nvPr/>
              </p14:nvContentPartPr>
              <p14:xfrm>
                <a:off x="11622008" y="6237256"/>
                <a:ext cx="130680" cy="119880"/>
              </p14:xfrm>
            </p:contentPart>
          </mc:Choice>
          <mc:Fallback xmlns="">
            <p:pic>
              <p:nvPicPr>
                <p:cNvPr id="5281" name="Ink 5280">
                  <a:extLst>
                    <a:ext uri="{FF2B5EF4-FFF2-40B4-BE49-F238E27FC236}">
                      <a16:creationId xmlns:a16="http://schemas.microsoft.com/office/drawing/2014/main" id="{CD23757A-D6D1-F729-72B3-5518FA368D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13008" y="6228256"/>
                  <a:ext cx="148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282" name="Ink 5281">
                  <a:extLst>
                    <a:ext uri="{FF2B5EF4-FFF2-40B4-BE49-F238E27FC236}">
                      <a16:creationId xmlns:a16="http://schemas.microsoft.com/office/drawing/2014/main" id="{980DA1BF-7DCE-C39A-5518-889B440DFB36}"/>
                    </a:ext>
                  </a:extLst>
                </p14:cNvPr>
                <p14:cNvContentPartPr/>
                <p14:nvPr/>
              </p14:nvContentPartPr>
              <p14:xfrm>
                <a:off x="11792648" y="6092896"/>
                <a:ext cx="70920" cy="266760"/>
              </p14:xfrm>
            </p:contentPart>
          </mc:Choice>
          <mc:Fallback xmlns="">
            <p:pic>
              <p:nvPicPr>
                <p:cNvPr id="5282" name="Ink 5281">
                  <a:extLst>
                    <a:ext uri="{FF2B5EF4-FFF2-40B4-BE49-F238E27FC236}">
                      <a16:creationId xmlns:a16="http://schemas.microsoft.com/office/drawing/2014/main" id="{980DA1BF-7DCE-C39A-5518-889B440DFB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84008" y="6084256"/>
                  <a:ext cx="8856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284" name="Ink 5283">
                <a:extLst>
                  <a:ext uri="{FF2B5EF4-FFF2-40B4-BE49-F238E27FC236}">
                    <a16:creationId xmlns:a16="http://schemas.microsoft.com/office/drawing/2014/main" id="{26126661-50A9-45ED-A94E-E79633337937}"/>
                  </a:ext>
                </a:extLst>
              </p14:cNvPr>
              <p14:cNvContentPartPr/>
              <p14:nvPr/>
            </p14:nvContentPartPr>
            <p14:xfrm>
              <a:off x="8399288" y="6183976"/>
              <a:ext cx="433080" cy="142200"/>
            </p14:xfrm>
          </p:contentPart>
        </mc:Choice>
        <mc:Fallback xmlns="">
          <p:pic>
            <p:nvPicPr>
              <p:cNvPr id="5284" name="Ink 5283">
                <a:extLst>
                  <a:ext uri="{FF2B5EF4-FFF2-40B4-BE49-F238E27FC236}">
                    <a16:creationId xmlns:a16="http://schemas.microsoft.com/office/drawing/2014/main" id="{26126661-50A9-45ED-A94E-E7963333793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90648" y="6175336"/>
                <a:ext cx="45072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51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Chebyshev Distance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4644FE-7AA9-245B-5A9A-58BF0E6D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19" y="4281624"/>
            <a:ext cx="37623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489DF4-4E4B-35F2-92F0-A26B28EF1775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49AA78-052D-6C06-1DED-35836FB86BE2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12043C2-5408-BE3D-0306-E521CF211148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A92F56-2A77-4274-CE38-10854DB39C18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46732-C3F1-3472-D238-A5EEBEECB2AD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46732-C3F1-3472-D238-A5EEBEEC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3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1F5CE6F-F3FE-840F-757D-775F4ECF1F52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1F5CE6F-F3FE-840F-757D-775F4ECF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4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AC4F825-9857-3187-8356-3517BCF170AD}"/>
              </a:ext>
            </a:extLst>
          </p:cNvPr>
          <p:cNvCxnSpPr>
            <a:cxnSpLocks/>
          </p:cNvCxnSpPr>
          <p:nvPr/>
        </p:nvCxnSpPr>
        <p:spPr>
          <a:xfrm flipH="1">
            <a:off x="4067973" y="2462582"/>
            <a:ext cx="14447" cy="2863562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Connector 5119">
            <a:extLst>
              <a:ext uri="{FF2B5EF4-FFF2-40B4-BE49-F238E27FC236}">
                <a16:creationId xmlns:a16="http://schemas.microsoft.com/office/drawing/2014/main" id="{030B611B-0227-93BE-0542-24E0D9CE2336}"/>
              </a:ext>
            </a:extLst>
          </p:cNvPr>
          <p:cNvCxnSpPr>
            <a:cxnSpLocks/>
          </p:cNvCxnSpPr>
          <p:nvPr/>
        </p:nvCxnSpPr>
        <p:spPr>
          <a:xfrm>
            <a:off x="2383394" y="4893769"/>
            <a:ext cx="0" cy="432375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Straight Connector 5120">
            <a:extLst>
              <a:ext uri="{FF2B5EF4-FFF2-40B4-BE49-F238E27FC236}">
                <a16:creationId xmlns:a16="http://schemas.microsoft.com/office/drawing/2014/main" id="{53B3382E-A05A-D033-EAFC-E017A5E3CC4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057373" y="4767769"/>
            <a:ext cx="1226438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>
            <a:extLst>
              <a:ext uri="{FF2B5EF4-FFF2-40B4-BE49-F238E27FC236}">
                <a16:creationId xmlns:a16="http://schemas.microsoft.com/office/drawing/2014/main" id="{17646E4B-B29F-E4AB-572A-A91AE5B6A5E1}"/>
              </a:ext>
            </a:extLst>
          </p:cNvPr>
          <p:cNvCxnSpPr>
            <a:cxnSpLocks/>
          </p:cNvCxnSpPr>
          <p:nvPr/>
        </p:nvCxnSpPr>
        <p:spPr>
          <a:xfrm flipH="1">
            <a:off x="1057373" y="2336582"/>
            <a:ext cx="2884600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TextBox 5123">
                <a:extLst>
                  <a:ext uri="{FF2B5EF4-FFF2-40B4-BE49-F238E27FC236}">
                    <a16:creationId xmlns:a16="http://schemas.microsoft.com/office/drawing/2014/main" id="{0CFF0638-4883-7785-3C98-630245A1FD1F}"/>
                  </a:ext>
                </a:extLst>
              </p:cNvPr>
              <p:cNvSpPr txBox="1"/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124" name="TextBox 5123">
                <a:extLst>
                  <a:ext uri="{FF2B5EF4-FFF2-40B4-BE49-F238E27FC236}">
                    <a16:creationId xmlns:a16="http://schemas.microsoft.com/office/drawing/2014/main" id="{0CFF0638-4883-7785-3C98-630245A1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TextBox 5124">
                <a:extLst>
                  <a:ext uri="{FF2B5EF4-FFF2-40B4-BE49-F238E27FC236}">
                    <a16:creationId xmlns:a16="http://schemas.microsoft.com/office/drawing/2014/main" id="{747EF955-F893-D0CB-581D-D6971E3A0A22}"/>
                  </a:ext>
                </a:extLst>
              </p:cNvPr>
              <p:cNvSpPr txBox="1"/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125" name="TextBox 5124">
                <a:extLst>
                  <a:ext uri="{FF2B5EF4-FFF2-40B4-BE49-F238E27FC236}">
                    <a16:creationId xmlns:a16="http://schemas.microsoft.com/office/drawing/2014/main" id="{747EF955-F893-D0CB-581D-D6971E3A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TextBox 5125">
                <a:extLst>
                  <a:ext uri="{FF2B5EF4-FFF2-40B4-BE49-F238E27FC236}">
                    <a16:creationId xmlns:a16="http://schemas.microsoft.com/office/drawing/2014/main" id="{18C2DD4C-362C-A4FC-FC95-92F657103EB5}"/>
                  </a:ext>
                </a:extLst>
              </p:cNvPr>
              <p:cNvSpPr txBox="1"/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126" name="TextBox 5125">
                <a:extLst>
                  <a:ext uri="{FF2B5EF4-FFF2-40B4-BE49-F238E27FC236}">
                    <a16:creationId xmlns:a16="http://schemas.microsoft.com/office/drawing/2014/main" id="{18C2DD4C-362C-A4FC-FC95-92F65710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TextBox 5126">
                <a:extLst>
                  <a:ext uri="{FF2B5EF4-FFF2-40B4-BE49-F238E27FC236}">
                    <a16:creationId xmlns:a16="http://schemas.microsoft.com/office/drawing/2014/main" id="{FBE3E1A6-ACC0-0326-A4B0-B106560FCD75}"/>
                  </a:ext>
                </a:extLst>
              </p:cNvPr>
              <p:cNvSpPr txBox="1"/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127" name="TextBox 5126">
                <a:extLst>
                  <a:ext uri="{FF2B5EF4-FFF2-40B4-BE49-F238E27FC236}">
                    <a16:creationId xmlns:a16="http://schemas.microsoft.com/office/drawing/2014/main" id="{FBE3E1A6-ACC0-0326-A4B0-B106560F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8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Minkowski Distance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0338D-E440-D732-C31A-48AA57D3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61" y="3187999"/>
            <a:ext cx="3536420" cy="12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ABB9C-30D0-6B14-83F0-8B0D38AA2D7E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95D9BB-4B9B-45FC-EC77-D5F83E234465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FAD6B1-B377-84F9-9195-964F51E4D15D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E2BE86-BBAB-411A-1C25-BEA64424DAB2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BBBB59-DC49-DB7F-D7BB-ACB2E82735B8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9485D7-16EB-3D70-EC63-022B88F145FE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9485D7-16EB-3D70-EC63-022B88F14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3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A7D8CB-7805-2E45-1ADA-E2559FC37823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A7D8CB-7805-2E45-1ADA-E2559FC3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4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C264E2-C55C-B504-045B-71F76E69FF9C}"/>
              </a:ext>
            </a:extLst>
          </p:cNvPr>
          <p:cNvCxnSpPr>
            <a:cxnSpLocks/>
          </p:cNvCxnSpPr>
          <p:nvPr/>
        </p:nvCxnSpPr>
        <p:spPr>
          <a:xfrm flipH="1">
            <a:off x="4067973" y="2462582"/>
            <a:ext cx="14447" cy="2863562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BE308-DA61-2826-C47A-215B5863C652}"/>
              </a:ext>
            </a:extLst>
          </p:cNvPr>
          <p:cNvCxnSpPr>
            <a:cxnSpLocks/>
          </p:cNvCxnSpPr>
          <p:nvPr/>
        </p:nvCxnSpPr>
        <p:spPr>
          <a:xfrm>
            <a:off x="2383394" y="4893769"/>
            <a:ext cx="0" cy="432375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A637AD-2915-1F65-39A0-DD5C6E96A70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057373" y="4767769"/>
            <a:ext cx="1226438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3D807E-E0F1-10F6-AE67-D82DB46D8379}"/>
              </a:ext>
            </a:extLst>
          </p:cNvPr>
          <p:cNvCxnSpPr>
            <a:cxnSpLocks/>
          </p:cNvCxnSpPr>
          <p:nvPr/>
        </p:nvCxnSpPr>
        <p:spPr>
          <a:xfrm flipH="1">
            <a:off x="1057373" y="2336582"/>
            <a:ext cx="2884600" cy="0"/>
          </a:xfrm>
          <a:prstGeom prst="line">
            <a:avLst/>
          </a:prstGeom>
          <a:ln>
            <a:solidFill>
              <a:srgbClr val="695E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4339DC-E3E5-FF58-E6A1-B25A3D30A66D}"/>
                  </a:ext>
                </a:extLst>
              </p:cNvPr>
              <p:cNvSpPr txBox="1"/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4339DC-E3E5-FF58-E6A1-B25A3D30A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5" y="5293878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0E5B2C-21C6-7570-6366-EAF86DB65E6A}"/>
                  </a:ext>
                </a:extLst>
              </p:cNvPr>
              <p:cNvSpPr txBox="1"/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0E5B2C-21C6-7570-6366-EAF86DB6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31" y="5293878"/>
                <a:ext cx="4719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CDE9E5-18F1-CA4B-6269-68ABB90FD561}"/>
                  </a:ext>
                </a:extLst>
              </p:cNvPr>
              <p:cNvSpPr txBox="1"/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CDE9E5-18F1-CA4B-6269-68ABB90F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5" y="4495583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DB8C-C3F6-54BF-0BA1-E8054560A8B5}"/>
                  </a:ext>
                </a:extLst>
              </p:cNvPr>
              <p:cNvSpPr txBox="1"/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8155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8155BA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DB8C-C3F6-54BF-0BA1-E8054560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2" y="2088906"/>
                <a:ext cx="478977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6276AD9-6E56-4297-6373-0CB283158C53}"/>
              </a:ext>
            </a:extLst>
          </p:cNvPr>
          <p:cNvGrpSpPr/>
          <p:nvPr/>
        </p:nvGrpSpPr>
        <p:grpSpPr>
          <a:xfrm>
            <a:off x="7835528" y="5024056"/>
            <a:ext cx="267120" cy="249120"/>
            <a:chOff x="7835528" y="5024056"/>
            <a:chExt cx="2671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0C09A9-BB13-0077-D6AE-1AD5AA7DDD26}"/>
                    </a:ext>
                  </a:extLst>
                </p14:cNvPr>
                <p14:cNvContentPartPr/>
                <p14:nvPr/>
              </p14:nvContentPartPr>
              <p14:xfrm>
                <a:off x="7835528" y="5024056"/>
                <a:ext cx="9360" cy="249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0C09A9-BB13-0077-D6AE-1AD5AA7DDD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26888" y="5015416"/>
                  <a:ext cx="27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12F857-4B09-95DE-63EA-69C66729A993}"/>
                    </a:ext>
                  </a:extLst>
                </p14:cNvPr>
                <p14:cNvContentPartPr/>
                <p14:nvPr/>
              </p14:nvContentPartPr>
              <p14:xfrm>
                <a:off x="7835528" y="5039896"/>
                <a:ext cx="1137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12F857-4B09-95DE-63EA-69C66729A9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26888" y="5031256"/>
                  <a:ext cx="131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1BEA3A-B1A1-594B-72ED-8A55AA5E9B33}"/>
                    </a:ext>
                  </a:extLst>
                </p14:cNvPr>
                <p14:cNvContentPartPr/>
                <p14:nvPr/>
              </p14:nvContentPartPr>
              <p14:xfrm>
                <a:off x="7981328" y="5169856"/>
                <a:ext cx="121320" cy="68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1BEA3A-B1A1-594B-72ED-8A55AA5E9B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72688" y="5161216"/>
                  <a:ext cx="13896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C170B3-99E5-78BD-63C7-0CB53C724D79}"/>
                  </a:ext>
                </a:extLst>
              </p14:cNvPr>
              <p14:cNvContentPartPr/>
              <p14:nvPr/>
            </p14:nvContentPartPr>
            <p14:xfrm>
              <a:off x="8314688" y="5050336"/>
              <a:ext cx="140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C170B3-99E5-78BD-63C7-0CB53C724D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6048" y="5041696"/>
                <a:ext cx="316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5E7D400-EDA8-1B4E-C74D-37854EED7D24}"/>
              </a:ext>
            </a:extLst>
          </p:cNvPr>
          <p:cNvGrpSpPr/>
          <p:nvPr/>
        </p:nvGrpSpPr>
        <p:grpSpPr>
          <a:xfrm>
            <a:off x="8716088" y="5016136"/>
            <a:ext cx="333360" cy="204120"/>
            <a:chOff x="8716088" y="5016136"/>
            <a:chExt cx="333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C106B-393E-A206-6BA1-0B79DDDA500E}"/>
                    </a:ext>
                  </a:extLst>
                </p14:cNvPr>
                <p14:cNvContentPartPr/>
                <p14:nvPr/>
              </p14:nvContentPartPr>
              <p14:xfrm>
                <a:off x="8716088" y="5084536"/>
                <a:ext cx="246240" cy="5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C106B-393E-A206-6BA1-0B79DDDA50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7448" y="5075896"/>
                  <a:ext cx="26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B77CBA-C1F6-DB61-297C-886D680B4995}"/>
                    </a:ext>
                  </a:extLst>
                </p14:cNvPr>
                <p14:cNvContentPartPr/>
                <p14:nvPr/>
              </p14:nvContentPartPr>
              <p14:xfrm>
                <a:off x="8913008" y="5016136"/>
                <a:ext cx="136440" cy="20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B77CBA-C1F6-DB61-297C-886D680B49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04008" y="5007496"/>
                  <a:ext cx="1540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EDBFD64B-0BC5-71C4-11F3-C25B2D6854C2}"/>
              </a:ext>
            </a:extLst>
          </p:cNvPr>
          <p:cNvGrpSpPr/>
          <p:nvPr/>
        </p:nvGrpSpPr>
        <p:grpSpPr>
          <a:xfrm>
            <a:off x="9588008" y="4720216"/>
            <a:ext cx="1527840" cy="505440"/>
            <a:chOff x="9588008" y="4720216"/>
            <a:chExt cx="152784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C37B81-B53D-82B7-A8E6-44BD14A39B76}"/>
                    </a:ext>
                  </a:extLst>
                </p14:cNvPr>
                <p14:cNvContentPartPr/>
                <p14:nvPr/>
              </p14:nvContentPartPr>
              <p14:xfrm>
                <a:off x="9588008" y="4947736"/>
                <a:ext cx="275760" cy="25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C37B81-B53D-82B7-A8E6-44BD14A39B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008" y="4939096"/>
                  <a:ext cx="293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338DA8-4E1E-B3FD-E318-4757D6ABB786}"/>
                    </a:ext>
                  </a:extLst>
                </p14:cNvPr>
                <p14:cNvContentPartPr/>
                <p14:nvPr/>
              </p14:nvContentPartPr>
              <p14:xfrm>
                <a:off x="9882848" y="5021536"/>
                <a:ext cx="32256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338DA8-4E1E-B3FD-E318-4757D6ABB7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74208" y="5012536"/>
                  <a:ext cx="340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39D72DDD-01C5-72EF-9128-193AD8D97A97}"/>
                    </a:ext>
                  </a:extLst>
                </p14:cNvPr>
                <p14:cNvContentPartPr/>
                <p14:nvPr/>
              </p14:nvContentPartPr>
              <p14:xfrm>
                <a:off x="10290728" y="4862416"/>
                <a:ext cx="195840" cy="36324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39D72DDD-01C5-72EF-9128-193AD8D97A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82088" y="4853776"/>
                  <a:ext cx="213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A44BC6C-E75E-0CDC-CB70-4B3D45B9964B}"/>
                    </a:ext>
                  </a:extLst>
                </p14:cNvPr>
                <p14:cNvContentPartPr/>
                <p14:nvPr/>
              </p14:nvContentPartPr>
              <p14:xfrm>
                <a:off x="10476848" y="4889416"/>
                <a:ext cx="639000" cy="2811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A44BC6C-E75E-0CDC-CB70-4B3D45B996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8208" y="4880776"/>
                  <a:ext cx="656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E46DF30D-4F87-AB75-1869-CF47DB4F7583}"/>
                    </a:ext>
                  </a:extLst>
                </p14:cNvPr>
                <p14:cNvContentPartPr/>
                <p14:nvPr/>
              </p14:nvContentPartPr>
              <p14:xfrm>
                <a:off x="10528328" y="4830016"/>
                <a:ext cx="393480" cy="237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E46DF30D-4F87-AB75-1869-CF47DB4F75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19328" y="4821376"/>
                  <a:ext cx="411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0D1D7818-BB13-B04A-421C-0C057EF9ADCE}"/>
                    </a:ext>
                  </a:extLst>
                </p14:cNvPr>
                <p14:cNvContentPartPr/>
                <p14:nvPr/>
              </p14:nvContentPartPr>
              <p14:xfrm>
                <a:off x="10673408" y="4800856"/>
                <a:ext cx="17280" cy="16452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0D1D7818-BB13-B04A-421C-0C057EF9AD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64408" y="4792216"/>
                  <a:ext cx="3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889EA77-6DA6-DCC1-D52F-C03D15C8A9C1}"/>
                    </a:ext>
                  </a:extLst>
                </p14:cNvPr>
                <p14:cNvContentPartPr/>
                <p14:nvPr/>
              </p14:nvContentPartPr>
              <p14:xfrm>
                <a:off x="10801568" y="4720216"/>
                <a:ext cx="9360" cy="2098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0889EA77-6DA6-DCC1-D52F-C03D15C8A9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92568" y="4711216"/>
                  <a:ext cx="27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F51ED00-A697-9E50-76B7-BC0519BFE5DA}"/>
              </a:ext>
            </a:extLst>
          </p:cNvPr>
          <p:cNvGrpSpPr/>
          <p:nvPr/>
        </p:nvGrpSpPr>
        <p:grpSpPr>
          <a:xfrm>
            <a:off x="7725008" y="5870776"/>
            <a:ext cx="714960" cy="257040"/>
            <a:chOff x="7725008" y="5870776"/>
            <a:chExt cx="7149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2F8575F8-5758-E514-4B9D-0954D812D3A8}"/>
                    </a:ext>
                  </a:extLst>
                </p14:cNvPr>
                <p14:cNvContentPartPr/>
                <p14:nvPr/>
              </p14:nvContentPartPr>
              <p14:xfrm>
                <a:off x="7725008" y="5870776"/>
                <a:ext cx="18360" cy="25704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2F8575F8-5758-E514-4B9D-0954D812D3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008" y="5862136"/>
                  <a:ext cx="36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1921EAC4-37BA-09FA-C574-2074F3CF08EC}"/>
                    </a:ext>
                  </a:extLst>
                </p14:cNvPr>
                <p14:cNvContentPartPr/>
                <p14:nvPr/>
              </p14:nvContentPartPr>
              <p14:xfrm>
                <a:off x="7750928" y="5877976"/>
                <a:ext cx="122400" cy="105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1921EAC4-37BA-09FA-C574-2074F3CF08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41928" y="5869336"/>
                  <a:ext cx="140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0ECBCD84-DA21-933C-8894-EC3A3C8244BD}"/>
                    </a:ext>
                  </a:extLst>
                </p14:cNvPr>
                <p14:cNvContentPartPr/>
                <p14:nvPr/>
              </p14:nvContentPartPr>
              <p14:xfrm>
                <a:off x="7955768" y="5968336"/>
                <a:ext cx="49320" cy="140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0ECBCD84-DA21-933C-8894-EC3A3C824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7128" y="5959336"/>
                  <a:ext cx="66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154F0713-61DF-2EDB-328F-FB5FE2D36B13}"/>
                    </a:ext>
                  </a:extLst>
                </p14:cNvPr>
                <p14:cNvContentPartPr/>
                <p14:nvPr/>
              </p14:nvContentPartPr>
              <p14:xfrm>
                <a:off x="7990328" y="6072376"/>
                <a:ext cx="96120" cy="39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154F0713-61DF-2EDB-328F-FB5FE2D36B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81328" y="6063736"/>
                  <a:ext cx="11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80A15870-56E9-05CD-D629-D1C431AEA0EC}"/>
                    </a:ext>
                  </a:extLst>
                </p14:cNvPr>
                <p14:cNvContentPartPr/>
                <p14:nvPr/>
              </p14:nvContentPartPr>
              <p14:xfrm>
                <a:off x="8254928" y="5939896"/>
                <a:ext cx="185040" cy="13824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80A15870-56E9-05CD-D629-D1C431AEA0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46288" y="5930896"/>
                  <a:ext cx="2026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249384C-5D05-1395-856D-2FB7DC3CE2C4}"/>
              </a:ext>
            </a:extLst>
          </p:cNvPr>
          <p:cNvGrpSpPr/>
          <p:nvPr/>
        </p:nvGrpSpPr>
        <p:grpSpPr>
          <a:xfrm>
            <a:off x="8878808" y="5827936"/>
            <a:ext cx="351720" cy="205920"/>
            <a:chOff x="8878808" y="5827936"/>
            <a:chExt cx="3517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0D5D5BED-467A-97ED-2565-36ED6749B5EB}"/>
                    </a:ext>
                  </a:extLst>
                </p14:cNvPr>
                <p14:cNvContentPartPr/>
                <p14:nvPr/>
              </p14:nvContentPartPr>
              <p14:xfrm>
                <a:off x="8878808" y="5916856"/>
                <a:ext cx="307440" cy="2232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0D5D5BED-467A-97ED-2565-36ED6749B5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69808" y="5908216"/>
                  <a:ext cx="32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1C414A60-960D-0680-7005-885B38502E58}"/>
                    </a:ext>
                  </a:extLst>
                </p14:cNvPr>
                <p14:cNvContentPartPr/>
                <p14:nvPr/>
              </p14:nvContentPartPr>
              <p14:xfrm>
                <a:off x="8968808" y="5936296"/>
                <a:ext cx="208440" cy="2016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1C414A60-960D-0680-7005-885B38502E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60168" y="5927656"/>
                  <a:ext cx="226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F14C09BE-D92A-B593-0C85-049F7531CC38}"/>
                    </a:ext>
                  </a:extLst>
                </p14:cNvPr>
                <p14:cNvContentPartPr/>
                <p14:nvPr/>
              </p14:nvContentPartPr>
              <p14:xfrm>
                <a:off x="9092648" y="5827936"/>
                <a:ext cx="137880" cy="2059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F14C09BE-D92A-B593-0C85-049F7531CC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83648" y="5818936"/>
                  <a:ext cx="1555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CD53073-ACE1-0E91-5F1E-253EB7615CB8}"/>
              </a:ext>
            </a:extLst>
          </p:cNvPr>
          <p:cNvGrpSpPr/>
          <p:nvPr/>
        </p:nvGrpSpPr>
        <p:grpSpPr>
          <a:xfrm>
            <a:off x="10015328" y="5745856"/>
            <a:ext cx="1421640" cy="321120"/>
            <a:chOff x="10015328" y="5745856"/>
            <a:chExt cx="14216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BD4ECE75-C7AB-3EB3-18B3-5703E5E42014}"/>
                    </a:ext>
                  </a:extLst>
                </p14:cNvPr>
                <p14:cNvContentPartPr/>
                <p14:nvPr/>
              </p14:nvContentPartPr>
              <p14:xfrm>
                <a:off x="10045568" y="5759896"/>
                <a:ext cx="249480" cy="3070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BD4ECE75-C7AB-3EB3-18B3-5703E5E420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36928" y="5750896"/>
                  <a:ext cx="267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FBA7E0D0-84D8-14E5-E409-F92F7DB77DE8}"/>
                    </a:ext>
                  </a:extLst>
                </p14:cNvPr>
                <p14:cNvContentPartPr/>
                <p14:nvPr/>
              </p14:nvContentPartPr>
              <p14:xfrm>
                <a:off x="10015328" y="5911816"/>
                <a:ext cx="192240" cy="1044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FBA7E0D0-84D8-14E5-E409-F92F7DB77D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06328" y="5903176"/>
                  <a:ext cx="209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789E17A2-505E-3AFC-7413-89F0C593F690}"/>
                    </a:ext>
                  </a:extLst>
                </p14:cNvPr>
                <p14:cNvContentPartPr/>
                <p14:nvPr/>
              </p14:nvContentPartPr>
              <p14:xfrm>
                <a:off x="10305848" y="5897056"/>
                <a:ext cx="180720" cy="9540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789E17A2-505E-3AFC-7413-89F0C593F6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96848" y="5888416"/>
                  <a:ext cx="198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A997E8B9-EB52-7E96-C89B-EFA7EB9C4504}"/>
                    </a:ext>
                  </a:extLst>
                </p14:cNvPr>
                <p14:cNvContentPartPr/>
                <p14:nvPr/>
              </p14:nvContentPartPr>
              <p14:xfrm>
                <a:off x="10581968" y="5875816"/>
                <a:ext cx="111600" cy="10620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A997E8B9-EB52-7E96-C89B-EFA7EB9C45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3328" y="5867176"/>
                  <a:ext cx="129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C152333B-8A9D-256F-9138-82E8296AE5A5}"/>
                    </a:ext>
                  </a:extLst>
                </p14:cNvPr>
                <p14:cNvContentPartPr/>
                <p14:nvPr/>
              </p14:nvContentPartPr>
              <p14:xfrm>
                <a:off x="10716248" y="5750896"/>
                <a:ext cx="27720" cy="19440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C152333B-8A9D-256F-9138-82E8296AE5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07248" y="5742256"/>
                  <a:ext cx="45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0DB92EA-05A9-5F7B-EDAB-76D28F4D21A1}"/>
                    </a:ext>
                  </a:extLst>
                </p14:cNvPr>
                <p14:cNvContentPartPr/>
                <p14:nvPr/>
              </p14:nvContentPartPr>
              <p14:xfrm>
                <a:off x="10776008" y="5802376"/>
                <a:ext cx="15480" cy="12852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0DB92EA-05A9-5F7B-EDAB-76D28F4D21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67008" y="5793376"/>
                  <a:ext cx="33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3236D540-6C2D-B77C-EA42-7A5ECFBE0A3C}"/>
                    </a:ext>
                  </a:extLst>
                </p14:cNvPr>
                <p14:cNvContentPartPr/>
                <p14:nvPr/>
              </p14:nvContentPartPr>
              <p14:xfrm>
                <a:off x="10878248" y="5745856"/>
                <a:ext cx="558720" cy="22032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3236D540-6C2D-B77C-EA42-7A5ECFBE0A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869608" y="5736856"/>
                  <a:ext cx="5763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BE2FB2BE-615A-76E1-60D5-2B5107B78330}"/>
              </a:ext>
            </a:extLst>
          </p:cNvPr>
          <p:cNvGrpSpPr/>
          <p:nvPr/>
        </p:nvGrpSpPr>
        <p:grpSpPr>
          <a:xfrm>
            <a:off x="7852808" y="6555496"/>
            <a:ext cx="308520" cy="361080"/>
            <a:chOff x="7852808" y="6555496"/>
            <a:chExt cx="3085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2B620B67-D47C-111B-2C98-DB58E1959C14}"/>
                    </a:ext>
                  </a:extLst>
                </p14:cNvPr>
                <p14:cNvContentPartPr/>
                <p14:nvPr/>
              </p14:nvContentPartPr>
              <p14:xfrm>
                <a:off x="7852808" y="6555496"/>
                <a:ext cx="79200" cy="36108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2B620B67-D47C-111B-2C98-DB58E1959C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44168" y="6546856"/>
                  <a:ext cx="96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B7C6ED21-E19C-EBD8-7DAB-AC345B5EA7DB}"/>
                    </a:ext>
                  </a:extLst>
                </p14:cNvPr>
                <p14:cNvContentPartPr/>
                <p14:nvPr/>
              </p14:nvContentPartPr>
              <p14:xfrm>
                <a:off x="8015528" y="6675625"/>
                <a:ext cx="110880" cy="1548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B7C6ED21-E19C-EBD8-7DAB-AC345B5EA7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06888" y="6666985"/>
                  <a:ext cx="128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C0AC9C44-0C36-2997-1F97-1048D83A5F74}"/>
                    </a:ext>
                  </a:extLst>
                </p14:cNvPr>
                <p14:cNvContentPartPr/>
                <p14:nvPr/>
              </p14:nvContentPartPr>
              <p14:xfrm>
                <a:off x="8047928" y="6720985"/>
                <a:ext cx="113400" cy="1332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C0AC9C44-0C36-2997-1F97-1048D83A5F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39288" y="6711985"/>
                  <a:ext cx="131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1F147D04-0D68-1EC7-B854-9C88F5F919F3}"/>
                  </a:ext>
                </a:extLst>
              </p14:cNvPr>
              <p14:cNvContentPartPr/>
              <p14:nvPr/>
            </p14:nvContentPartPr>
            <p14:xfrm>
              <a:off x="8398208" y="6511825"/>
              <a:ext cx="200880" cy="177840"/>
            </p14:xfrm>
          </p:contentPart>
        </mc:Choice>
        <mc:Fallback xmlns=""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1F147D04-0D68-1EC7-B854-9C88F5F919F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89208" y="6502825"/>
                <a:ext cx="2185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C2DFAC4-A9E2-4890-1A48-C6C529CD15D8}"/>
              </a:ext>
            </a:extLst>
          </p:cNvPr>
          <p:cNvGrpSpPr/>
          <p:nvPr/>
        </p:nvGrpSpPr>
        <p:grpSpPr>
          <a:xfrm>
            <a:off x="9186608" y="6494545"/>
            <a:ext cx="247680" cy="183960"/>
            <a:chOff x="9186608" y="6494545"/>
            <a:chExt cx="24768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89B45136-6A37-D05E-E500-6BD5977DAAA4}"/>
                    </a:ext>
                  </a:extLst>
                </p14:cNvPr>
                <p14:cNvContentPartPr/>
                <p14:nvPr/>
              </p14:nvContentPartPr>
              <p14:xfrm>
                <a:off x="9186608" y="6562225"/>
                <a:ext cx="227880" cy="4392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89B45136-6A37-D05E-E500-6BD5977DAA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77608" y="6553585"/>
                  <a:ext cx="245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763542C0-BE1B-003A-CA99-31AC415C7BA5}"/>
                    </a:ext>
                  </a:extLst>
                </p14:cNvPr>
                <p14:cNvContentPartPr/>
                <p14:nvPr/>
              </p14:nvContentPartPr>
              <p14:xfrm>
                <a:off x="9258608" y="6577345"/>
                <a:ext cx="174600" cy="3780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763542C0-BE1B-003A-CA99-31AC415C7B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49608" y="6568345"/>
                  <a:ext cx="19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1F359FF4-2B70-DCE5-571C-D74A2D9D72ED}"/>
                    </a:ext>
                  </a:extLst>
                </p14:cNvPr>
                <p14:cNvContentPartPr/>
                <p14:nvPr/>
              </p14:nvContentPartPr>
              <p14:xfrm>
                <a:off x="9340328" y="6494545"/>
                <a:ext cx="93960" cy="1839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1F359FF4-2B70-DCE5-571C-D74A2D9D72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1328" y="6485905"/>
                  <a:ext cx="1116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1656F015-A1C0-5069-AB4B-E088A8EF3563}"/>
              </a:ext>
            </a:extLst>
          </p:cNvPr>
          <p:cNvGrpSpPr/>
          <p:nvPr/>
        </p:nvGrpSpPr>
        <p:grpSpPr>
          <a:xfrm>
            <a:off x="10012808" y="6358465"/>
            <a:ext cx="1501200" cy="378000"/>
            <a:chOff x="10012808" y="6358465"/>
            <a:chExt cx="15012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C194B0CF-CBF3-0A6A-1247-E7911BEC2827}"/>
                    </a:ext>
                  </a:extLst>
                </p14:cNvPr>
                <p14:cNvContentPartPr/>
                <p14:nvPr/>
              </p14:nvContentPartPr>
              <p14:xfrm>
                <a:off x="10012808" y="6429745"/>
                <a:ext cx="462240" cy="24084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C194B0CF-CBF3-0A6A-1247-E7911BEC28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04168" y="6420745"/>
                  <a:ext cx="479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9CE225FC-CC95-7169-6EEB-5136505F832B}"/>
                    </a:ext>
                  </a:extLst>
                </p14:cNvPr>
                <p14:cNvContentPartPr/>
                <p14:nvPr/>
              </p14:nvContentPartPr>
              <p14:xfrm>
                <a:off x="10553888" y="6400585"/>
                <a:ext cx="104400" cy="19620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9CE225FC-CC95-7169-6EEB-5136505F83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44888" y="6391945"/>
                  <a:ext cx="12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2E27D1A6-255F-5A17-0092-A7C1A6266651}"/>
                    </a:ext>
                  </a:extLst>
                </p14:cNvPr>
                <p14:cNvContentPartPr/>
                <p14:nvPr/>
              </p14:nvContentPartPr>
              <p14:xfrm>
                <a:off x="10723808" y="6503185"/>
                <a:ext cx="149760" cy="23328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2E27D1A6-255F-5A17-0092-A7C1A626665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15168" y="6494185"/>
                  <a:ext cx="167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3A4B722B-01F8-9501-5B39-E3DEC1E55BCA}"/>
                    </a:ext>
                  </a:extLst>
                </p14:cNvPr>
                <p14:cNvContentPartPr/>
                <p14:nvPr/>
              </p14:nvContentPartPr>
              <p14:xfrm>
                <a:off x="10903448" y="6443425"/>
                <a:ext cx="91080" cy="18036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3A4B722B-01F8-9501-5B39-E3DEC1E55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94448" y="6434425"/>
                  <a:ext cx="108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D31AAB19-A9E7-43D0-3FB7-3D5A25062E6F}"/>
                    </a:ext>
                  </a:extLst>
                </p14:cNvPr>
                <p14:cNvContentPartPr/>
                <p14:nvPr/>
              </p14:nvContentPartPr>
              <p14:xfrm>
                <a:off x="11057888" y="6358465"/>
                <a:ext cx="456120" cy="21708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D31AAB19-A9E7-43D0-3FB7-3D5A25062E6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49248" y="6349465"/>
                  <a:ext cx="47376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373CB579-DD97-85D6-ACB3-449DC6FDD6AE}"/>
                  </a:ext>
                </a:extLst>
              </p14:cNvPr>
              <p14:cNvContentPartPr/>
              <p14:nvPr/>
            </p14:nvContentPartPr>
            <p14:xfrm>
              <a:off x="6468968" y="4415185"/>
              <a:ext cx="3578400" cy="25128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373CB579-DD97-85D6-ACB3-449DC6FDD6A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59968" y="4406185"/>
                <a:ext cx="35960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27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Similarity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1644393-2FDF-8C13-CC62-BCB17EA0A976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7689F4-271B-9036-9BDA-16172689D11B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2460D83-76BE-6E2A-52F7-667BB8109BBE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A6C7B8-B3C9-B065-5D99-FCD01367E639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BC3DF-5A77-AA3C-5657-E659983BA408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BC3DF-5A77-AA3C-5657-E659983B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2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CC7486-502C-159C-AD27-322B3B9DFA80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CC7486-502C-159C-AD27-322B3B9D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3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874ED6C-B55E-899F-A4DE-7A018BD19EC4}"/>
              </a:ext>
            </a:extLst>
          </p:cNvPr>
          <p:cNvGrpSpPr/>
          <p:nvPr/>
        </p:nvGrpSpPr>
        <p:grpSpPr>
          <a:xfrm>
            <a:off x="691053" y="1790920"/>
            <a:ext cx="4079160" cy="3880440"/>
            <a:chOff x="691053" y="1790920"/>
            <a:chExt cx="4079160" cy="38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1920F4-0C54-4F26-7E59-C5E662241436}"/>
                    </a:ext>
                  </a:extLst>
                </p14:cNvPr>
                <p14:cNvContentPartPr/>
                <p14:nvPr/>
              </p14:nvContentPartPr>
              <p14:xfrm>
                <a:off x="3346413" y="1897480"/>
                <a:ext cx="19080" cy="21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1920F4-0C54-4F26-7E59-C5E6622414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7413" y="1888480"/>
                  <a:ext cx="36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5D4CB6-D42E-673A-E2D8-C29700135CD2}"/>
                    </a:ext>
                  </a:extLst>
                </p14:cNvPr>
                <p14:cNvContentPartPr/>
                <p14:nvPr/>
              </p14:nvContentPartPr>
              <p14:xfrm>
                <a:off x="3351813" y="1963720"/>
                <a:ext cx="119880" cy="17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5D4CB6-D42E-673A-E2D8-C29700135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3173" y="1954720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3DE6F0-5695-38C0-3106-527730F00011}"/>
                    </a:ext>
                  </a:extLst>
                </p14:cNvPr>
                <p14:cNvContentPartPr/>
                <p14:nvPr/>
              </p14:nvContentPartPr>
              <p14:xfrm>
                <a:off x="3257853" y="1790920"/>
                <a:ext cx="226800" cy="11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3DE6F0-5695-38C0-3106-527730F000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9213" y="1782280"/>
                  <a:ext cx="244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875574-5AC4-77CA-99C1-8754A799BEB8}"/>
                    </a:ext>
                  </a:extLst>
                </p14:cNvPr>
                <p14:cNvContentPartPr/>
                <p14:nvPr/>
              </p14:nvContentPartPr>
              <p14:xfrm>
                <a:off x="2728653" y="4283200"/>
                <a:ext cx="118080" cy="19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875574-5AC4-77CA-99C1-8754A799B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9653" y="4274560"/>
                  <a:ext cx="135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3248DF-2C3D-5AAD-B706-3F745ECA7D14}"/>
                    </a:ext>
                  </a:extLst>
                </p14:cNvPr>
                <p14:cNvContentPartPr/>
                <p14:nvPr/>
              </p14:nvContentPartPr>
              <p14:xfrm>
                <a:off x="2742693" y="4369600"/>
                <a:ext cx="89280" cy="2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3248DF-2C3D-5AAD-B706-3F745ECA7D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4053" y="4360960"/>
                  <a:ext cx="106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72DBC8-6E42-83DD-5358-980B15C5A325}"/>
                    </a:ext>
                  </a:extLst>
                </p14:cNvPr>
                <p14:cNvContentPartPr/>
                <p14:nvPr/>
              </p14:nvContentPartPr>
              <p14:xfrm>
                <a:off x="2716413" y="4125880"/>
                <a:ext cx="263880" cy="12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72DBC8-6E42-83DD-5358-980B15C5A3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7413" y="4117240"/>
                  <a:ext cx="281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8662E1-7CAF-203F-790D-51487A67487A}"/>
                    </a:ext>
                  </a:extLst>
                </p14:cNvPr>
                <p14:cNvContentPartPr/>
                <p14:nvPr/>
              </p14:nvContentPartPr>
              <p14:xfrm>
                <a:off x="1029813" y="5259880"/>
                <a:ext cx="74160" cy="8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8662E1-7CAF-203F-790D-51487A6748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0813" y="5250880"/>
                  <a:ext cx="91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089BF6-A86A-DEC8-B81F-395896966EA7}"/>
                    </a:ext>
                  </a:extLst>
                </p14:cNvPr>
                <p14:cNvContentPartPr/>
                <p14:nvPr/>
              </p14:nvContentPartPr>
              <p14:xfrm>
                <a:off x="691053" y="5469040"/>
                <a:ext cx="165960" cy="20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089BF6-A86A-DEC8-B81F-395896966E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413" y="5460040"/>
                  <a:ext cx="183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3F9179-63F2-0060-EA2C-5667D1475CE8}"/>
                    </a:ext>
                  </a:extLst>
                </p14:cNvPr>
                <p14:cNvContentPartPr/>
                <p14:nvPr/>
              </p14:nvContentPartPr>
              <p14:xfrm>
                <a:off x="1064733" y="4447000"/>
                <a:ext cx="2163600" cy="84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3F9179-63F2-0060-EA2C-5667D1475C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6093" y="4438360"/>
                  <a:ext cx="218124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B07F21-0CA7-DF11-9918-39ABA7146185}"/>
                    </a:ext>
                  </a:extLst>
                </p14:cNvPr>
                <p14:cNvContentPartPr/>
                <p14:nvPr/>
              </p14:nvContentPartPr>
              <p14:xfrm>
                <a:off x="1034133" y="5255560"/>
                <a:ext cx="22320" cy="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B07F21-0CA7-DF11-9918-39ABA71461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5133" y="5246560"/>
                  <a:ext cx="39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ABDAE8-975B-E181-D922-B0974C871C21}"/>
                    </a:ext>
                  </a:extLst>
                </p14:cNvPr>
                <p14:cNvContentPartPr/>
                <p14:nvPr/>
              </p14:nvContentPartPr>
              <p14:xfrm>
                <a:off x="1011813" y="3215440"/>
                <a:ext cx="2410920" cy="204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ABDAE8-975B-E181-D922-B0974C871C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3173" y="3206440"/>
                  <a:ext cx="2428560" cy="20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E54673-2009-DFB3-5F1D-94EB4D757C90}"/>
                    </a:ext>
                  </a:extLst>
                </p14:cNvPr>
                <p14:cNvContentPartPr/>
                <p14:nvPr/>
              </p14:nvContentPartPr>
              <p14:xfrm>
                <a:off x="3337773" y="1898560"/>
                <a:ext cx="1418400" cy="135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E54673-2009-DFB3-5F1D-94EB4D757C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9133" y="1889920"/>
                  <a:ext cx="143604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91357-06DF-676D-B03D-6C870974AE47}"/>
                    </a:ext>
                  </a:extLst>
                </p14:cNvPr>
                <p14:cNvContentPartPr/>
                <p14:nvPr/>
              </p14:nvContentPartPr>
              <p14:xfrm>
                <a:off x="4660413" y="1896400"/>
                <a:ext cx="109800" cy="7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91357-06DF-676D-B03D-6C870974AE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1773" y="1887400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F297CF-0AF3-28C8-CF02-668275B23199}"/>
              </a:ext>
            </a:extLst>
          </p:cNvPr>
          <p:cNvGrpSpPr/>
          <p:nvPr/>
        </p:nvGrpSpPr>
        <p:grpSpPr>
          <a:xfrm>
            <a:off x="1748733" y="4669120"/>
            <a:ext cx="301680" cy="281160"/>
            <a:chOff x="1748733" y="4669120"/>
            <a:chExt cx="301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6542AF-0235-9843-B824-1CE4D1E15D3D}"/>
                    </a:ext>
                  </a:extLst>
                </p14:cNvPr>
                <p14:cNvContentPartPr/>
                <p14:nvPr/>
              </p14:nvContentPartPr>
              <p14:xfrm>
                <a:off x="1748733" y="4713760"/>
                <a:ext cx="72000" cy="23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6542AF-0235-9843-B824-1CE4D1E15D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9733" y="4705120"/>
                  <a:ext cx="89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B120EA-29B7-72E0-2217-C7FA1D3A48C0}"/>
                    </a:ext>
                  </a:extLst>
                </p14:cNvPr>
                <p14:cNvContentPartPr/>
                <p14:nvPr/>
              </p14:nvContentPartPr>
              <p14:xfrm>
                <a:off x="1925133" y="4669120"/>
                <a:ext cx="125280" cy="15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B120EA-29B7-72E0-2217-C7FA1D3A48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6133" y="4660480"/>
                  <a:ext cx="1429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7CCD89-C64F-435B-0975-7AF45ECEE18D}"/>
              </a:ext>
            </a:extLst>
          </p:cNvPr>
          <p:cNvGrpSpPr/>
          <p:nvPr/>
        </p:nvGrpSpPr>
        <p:grpSpPr>
          <a:xfrm>
            <a:off x="6116253" y="1605160"/>
            <a:ext cx="461160" cy="613440"/>
            <a:chOff x="6116253" y="1605160"/>
            <a:chExt cx="46116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AC3F66-FE15-384E-1D42-DF5F3096FD92}"/>
                    </a:ext>
                  </a:extLst>
                </p14:cNvPr>
                <p14:cNvContentPartPr/>
                <p14:nvPr/>
              </p14:nvContentPartPr>
              <p14:xfrm>
                <a:off x="6134973" y="1837000"/>
                <a:ext cx="151200" cy="38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AC3F66-FE15-384E-1D42-DF5F3096FD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26333" y="1828360"/>
                  <a:ext cx="168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B0F64A-0189-0B00-ADDA-BBE7BF206750}"/>
                    </a:ext>
                  </a:extLst>
                </p14:cNvPr>
                <p14:cNvContentPartPr/>
                <p14:nvPr/>
              </p14:nvContentPartPr>
              <p14:xfrm>
                <a:off x="6187533" y="2008360"/>
                <a:ext cx="108720" cy="5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B0F64A-0189-0B00-ADDA-BBE7BF2067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78533" y="1999720"/>
                  <a:ext cx="126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6D9CF9-93AB-090F-BC82-F01420700A0C}"/>
                    </a:ext>
                  </a:extLst>
                </p14:cNvPr>
                <p14:cNvContentPartPr/>
                <p14:nvPr/>
              </p14:nvContentPartPr>
              <p14:xfrm>
                <a:off x="6116253" y="1605160"/>
                <a:ext cx="196560" cy="15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6D9CF9-93AB-090F-BC82-F01420700A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7613" y="1596520"/>
                  <a:ext cx="214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91C418-CC39-6213-F509-F10BCCCB5451}"/>
                    </a:ext>
                  </a:extLst>
                </p14:cNvPr>
                <p14:cNvContentPartPr/>
                <p14:nvPr/>
              </p14:nvContentPartPr>
              <p14:xfrm>
                <a:off x="6521613" y="2016640"/>
                <a:ext cx="55800" cy="4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91C418-CC39-6213-F509-F10BCCCB54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2973" y="2007640"/>
                  <a:ext cx="7344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5CFA30-FC35-2B0C-A8F0-F1C25C5E674C}"/>
              </a:ext>
            </a:extLst>
          </p:cNvPr>
          <p:cNvGrpSpPr/>
          <p:nvPr/>
        </p:nvGrpSpPr>
        <p:grpSpPr>
          <a:xfrm>
            <a:off x="6959733" y="1551880"/>
            <a:ext cx="294840" cy="579600"/>
            <a:chOff x="6959733" y="1551880"/>
            <a:chExt cx="29484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21CC23-04BD-0E4E-3B34-940A94D76EC7}"/>
                    </a:ext>
                  </a:extLst>
                </p14:cNvPr>
                <p14:cNvContentPartPr/>
                <p14:nvPr/>
              </p14:nvContentPartPr>
              <p14:xfrm>
                <a:off x="7030653" y="1810720"/>
                <a:ext cx="360" cy="30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21CC23-04BD-0E4E-3B34-940A94D76E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22013" y="1802080"/>
                  <a:ext cx="18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4E9674-E082-437A-46D6-7B1EA694F77B}"/>
                    </a:ext>
                  </a:extLst>
                </p14:cNvPr>
                <p14:cNvContentPartPr/>
                <p14:nvPr/>
              </p14:nvContentPartPr>
              <p14:xfrm>
                <a:off x="6967293" y="1863640"/>
                <a:ext cx="181080" cy="26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4E9674-E082-437A-46D6-7B1EA694F7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8653" y="1854640"/>
                  <a:ext cx="198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365222-09D8-CD11-70B2-638E469FF7BF}"/>
                    </a:ext>
                  </a:extLst>
                </p14:cNvPr>
                <p14:cNvContentPartPr/>
                <p14:nvPr/>
              </p14:nvContentPartPr>
              <p14:xfrm>
                <a:off x="6959733" y="1551880"/>
                <a:ext cx="294840" cy="15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365222-09D8-CD11-70B2-638E469FF7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1093" y="1542880"/>
                  <a:ext cx="3124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9C0E53-B94E-4EF8-B9E8-9702862C128A}"/>
              </a:ext>
            </a:extLst>
          </p:cNvPr>
          <p:cNvGrpSpPr/>
          <p:nvPr/>
        </p:nvGrpSpPr>
        <p:grpSpPr>
          <a:xfrm>
            <a:off x="7584333" y="1606600"/>
            <a:ext cx="1401480" cy="642960"/>
            <a:chOff x="7584333" y="1606600"/>
            <a:chExt cx="140148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7F7C89-EE48-BEF8-CBD3-1DB60B6337CA}"/>
                    </a:ext>
                  </a:extLst>
                </p14:cNvPr>
                <p14:cNvContentPartPr/>
                <p14:nvPr/>
              </p14:nvContentPartPr>
              <p14:xfrm>
                <a:off x="7584333" y="1894240"/>
                <a:ext cx="171000" cy="2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7F7C89-EE48-BEF8-CBD3-1DB60B6337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75693" y="1885600"/>
                  <a:ext cx="18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E4F8DA-422D-F27F-8090-2D5BBB3F5DF1}"/>
                    </a:ext>
                  </a:extLst>
                </p14:cNvPr>
                <p14:cNvContentPartPr/>
                <p14:nvPr/>
              </p14:nvContentPartPr>
              <p14:xfrm>
                <a:off x="7595493" y="1968760"/>
                <a:ext cx="19296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E4F8DA-422D-F27F-8090-2D5BBB3F5D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86493" y="1960120"/>
                  <a:ext cx="210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87BA5B-756A-6EBC-68B8-15EE4D67E5C4}"/>
                    </a:ext>
                  </a:extLst>
                </p14:cNvPr>
                <p14:cNvContentPartPr/>
                <p14:nvPr/>
              </p14:nvContentPartPr>
              <p14:xfrm>
                <a:off x="7962693" y="1606600"/>
                <a:ext cx="19440" cy="55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87BA5B-756A-6EBC-68B8-15EE4D67E5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4053" y="1597600"/>
                  <a:ext cx="370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CDCCBB-AA9B-B66D-FE2C-2FA516F7F544}"/>
                    </a:ext>
                  </a:extLst>
                </p14:cNvPr>
                <p14:cNvContentPartPr/>
                <p14:nvPr/>
              </p14:nvContentPartPr>
              <p14:xfrm>
                <a:off x="8166813" y="1737640"/>
                <a:ext cx="124920" cy="27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CDCCBB-AA9B-B66D-FE2C-2FA516F7F5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58173" y="1729000"/>
                  <a:ext cx="142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3C151C-2006-04AD-D9E1-F4C0A927EC26}"/>
                    </a:ext>
                  </a:extLst>
                </p14:cNvPr>
                <p14:cNvContentPartPr/>
                <p14:nvPr/>
              </p14:nvContentPartPr>
              <p14:xfrm>
                <a:off x="8179053" y="1863280"/>
                <a:ext cx="141120" cy="3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3C151C-2006-04AD-D9E1-F4C0A927EC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70053" y="1854280"/>
                  <a:ext cx="158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1BB11F-B46E-4B02-8BF3-A76C08B64D76}"/>
                    </a:ext>
                  </a:extLst>
                </p14:cNvPr>
                <p14:cNvContentPartPr/>
                <p14:nvPr/>
              </p14:nvContentPartPr>
              <p14:xfrm>
                <a:off x="8362293" y="1646560"/>
                <a:ext cx="28440" cy="571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1BB11F-B46E-4B02-8BF3-A76C08B64D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53653" y="1637560"/>
                  <a:ext cx="46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69FBB1-C162-3171-927A-7EBF58B063AA}"/>
                    </a:ext>
                  </a:extLst>
                </p14:cNvPr>
                <p14:cNvContentPartPr/>
                <p14:nvPr/>
              </p14:nvContentPartPr>
              <p14:xfrm>
                <a:off x="8584413" y="1651240"/>
                <a:ext cx="27360" cy="558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69FBB1-C162-3171-927A-7EBF58B063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75773" y="1642240"/>
                  <a:ext cx="450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86CF79-7EA2-A190-A763-A882EC54D3E8}"/>
                    </a:ext>
                  </a:extLst>
                </p14:cNvPr>
                <p14:cNvContentPartPr/>
                <p14:nvPr/>
              </p14:nvContentPartPr>
              <p14:xfrm>
                <a:off x="8726253" y="1784440"/>
                <a:ext cx="9360" cy="33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86CF79-7EA2-A190-A763-A882EC54D3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17253" y="1775440"/>
                  <a:ext cx="2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69B44A-D720-A8B4-F397-01D0630C9D55}"/>
                    </a:ext>
                  </a:extLst>
                </p14:cNvPr>
                <p14:cNvContentPartPr/>
                <p14:nvPr/>
              </p14:nvContentPartPr>
              <p14:xfrm>
                <a:off x="8699973" y="1900000"/>
                <a:ext cx="141120" cy="20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69B44A-D720-A8B4-F397-01D0630C9D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0973" y="1891000"/>
                  <a:ext cx="158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C51318-6591-74B0-EBE6-09ECD9D8CAA1}"/>
                    </a:ext>
                  </a:extLst>
                </p14:cNvPr>
                <p14:cNvContentPartPr/>
                <p14:nvPr/>
              </p14:nvContentPartPr>
              <p14:xfrm>
                <a:off x="8921733" y="1700560"/>
                <a:ext cx="64080" cy="54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C51318-6591-74B0-EBE6-09ECD9D8CA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13093" y="1691560"/>
                  <a:ext cx="81720" cy="56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05DFDC-EAE4-9E4B-7297-A6151C5CAC9A}"/>
              </a:ext>
            </a:extLst>
          </p:cNvPr>
          <p:cNvGrpSpPr/>
          <p:nvPr/>
        </p:nvGrpSpPr>
        <p:grpSpPr>
          <a:xfrm>
            <a:off x="9198573" y="1583200"/>
            <a:ext cx="1073520" cy="407880"/>
            <a:chOff x="9198573" y="1583200"/>
            <a:chExt cx="10735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FB4C55-94DB-C9ED-F540-43C99FF674BD}"/>
                    </a:ext>
                  </a:extLst>
                </p14:cNvPr>
                <p14:cNvContentPartPr/>
                <p14:nvPr/>
              </p14:nvContentPartPr>
              <p14:xfrm>
                <a:off x="9198573" y="1725760"/>
                <a:ext cx="162360" cy="246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FB4C55-94DB-C9ED-F540-43C99FF674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89573" y="1717120"/>
                  <a:ext cx="180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A676F3-5A49-49BA-B670-9DFE88A12ABE}"/>
                    </a:ext>
                  </a:extLst>
                </p14:cNvPr>
                <p14:cNvContentPartPr/>
                <p14:nvPr/>
              </p14:nvContentPartPr>
              <p14:xfrm>
                <a:off x="9365253" y="1835920"/>
                <a:ext cx="99720" cy="141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A676F3-5A49-49BA-B670-9DFE88A12A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56613" y="1827280"/>
                  <a:ext cx="117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49C4D5-D398-595C-D6E8-22B4406C29E6}"/>
                    </a:ext>
                  </a:extLst>
                </p14:cNvPr>
                <p14:cNvContentPartPr/>
                <p14:nvPr/>
              </p14:nvContentPartPr>
              <p14:xfrm>
                <a:off x="9486573" y="1795240"/>
                <a:ext cx="80640" cy="141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49C4D5-D398-595C-D6E8-22B4406C29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77573" y="1786240"/>
                  <a:ext cx="98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B6FCF2-185A-76C5-17B2-2722DF31C724}"/>
                    </a:ext>
                  </a:extLst>
                </p14:cNvPr>
                <p14:cNvContentPartPr/>
                <p14:nvPr/>
              </p14:nvContentPartPr>
              <p14:xfrm>
                <a:off x="9753333" y="1606600"/>
                <a:ext cx="83160" cy="38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B6FCF2-185A-76C5-17B2-2722DF31C7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4333" y="1597600"/>
                  <a:ext cx="100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C8D8E3-46FD-C802-0689-DF935BA94144}"/>
                    </a:ext>
                  </a:extLst>
                </p14:cNvPr>
                <p14:cNvContentPartPr/>
                <p14:nvPr/>
              </p14:nvContentPartPr>
              <p14:xfrm>
                <a:off x="9934053" y="1647280"/>
                <a:ext cx="135720" cy="26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C8D8E3-46FD-C802-0689-DF935BA941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25413" y="1638640"/>
                  <a:ext cx="153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DE4BA7-14F1-E463-E795-7D7FCF0A294D}"/>
                    </a:ext>
                  </a:extLst>
                </p14:cNvPr>
                <p14:cNvContentPartPr/>
                <p14:nvPr/>
              </p14:nvContentPartPr>
              <p14:xfrm>
                <a:off x="10132413" y="1583200"/>
                <a:ext cx="139680" cy="38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DE4BA7-14F1-E463-E795-7D7FCF0A29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23413" y="1574200"/>
                  <a:ext cx="1573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6" name="Group 3085">
            <a:extLst>
              <a:ext uri="{FF2B5EF4-FFF2-40B4-BE49-F238E27FC236}">
                <a16:creationId xmlns:a16="http://schemas.microsoft.com/office/drawing/2014/main" id="{20145F2A-BAAC-E58B-BAE8-E84DB9F98333}"/>
              </a:ext>
            </a:extLst>
          </p:cNvPr>
          <p:cNvGrpSpPr/>
          <p:nvPr/>
        </p:nvGrpSpPr>
        <p:grpSpPr>
          <a:xfrm>
            <a:off x="9295413" y="407800"/>
            <a:ext cx="2374560" cy="995040"/>
            <a:chOff x="9295413" y="407800"/>
            <a:chExt cx="237456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BFA522-DA59-C468-A2F0-870804DB0064}"/>
                    </a:ext>
                  </a:extLst>
                </p14:cNvPr>
                <p14:cNvContentPartPr/>
                <p14:nvPr/>
              </p14:nvContentPartPr>
              <p14:xfrm>
                <a:off x="9978333" y="954640"/>
                <a:ext cx="135720" cy="44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BFA522-DA59-C468-A2F0-870804DB00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69693" y="945640"/>
                  <a:ext cx="1533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206BBB-47CF-D060-F456-490ABC702AC1}"/>
                    </a:ext>
                  </a:extLst>
                </p14:cNvPr>
                <p14:cNvContentPartPr/>
                <p14:nvPr/>
              </p14:nvContentPartPr>
              <p14:xfrm>
                <a:off x="9295413" y="460000"/>
                <a:ext cx="659520" cy="298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206BBB-47CF-D060-F456-490ABC702A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86413" y="451000"/>
                  <a:ext cx="677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726232-9018-9D7E-015E-85CEDAB80753}"/>
                    </a:ext>
                  </a:extLst>
                </p14:cNvPr>
                <p14:cNvContentPartPr/>
                <p14:nvPr/>
              </p14:nvContentPartPr>
              <p14:xfrm>
                <a:off x="10147893" y="407800"/>
                <a:ext cx="123120" cy="22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726232-9018-9D7E-015E-85CEDAB807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9253" y="399160"/>
                  <a:ext cx="140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94334311-6403-CD1E-EDB3-0FDE79991001}"/>
                    </a:ext>
                  </a:extLst>
                </p14:cNvPr>
                <p14:cNvContentPartPr/>
                <p14:nvPr/>
              </p14:nvContentPartPr>
              <p14:xfrm>
                <a:off x="10262373" y="456400"/>
                <a:ext cx="201240" cy="18108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94334311-6403-CD1E-EDB3-0FDE799910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53373" y="447760"/>
                  <a:ext cx="218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7117BDC3-91E5-4783-5D91-E6C6A81566F4}"/>
                    </a:ext>
                  </a:extLst>
                </p14:cNvPr>
                <p14:cNvContentPartPr/>
                <p14:nvPr/>
              </p14:nvContentPartPr>
              <p14:xfrm>
                <a:off x="10435173" y="492760"/>
                <a:ext cx="201240" cy="8820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7117BDC3-91E5-4783-5D91-E6C6A81566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26533" y="484120"/>
                  <a:ext cx="218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1C1B2DD2-981D-A056-832A-884979C82151}"/>
                    </a:ext>
                  </a:extLst>
                </p14:cNvPr>
                <p14:cNvContentPartPr/>
                <p14:nvPr/>
              </p14:nvContentPartPr>
              <p14:xfrm>
                <a:off x="10688253" y="472240"/>
                <a:ext cx="403560" cy="150480"/>
              </p14:xfrm>
            </p:contentPart>
          </mc:Choice>
          <mc:Fallback xmlns=""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1C1B2DD2-981D-A056-832A-884979C821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79613" y="463240"/>
                  <a:ext cx="421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77" name="Ink 3076">
                  <a:extLst>
                    <a:ext uri="{FF2B5EF4-FFF2-40B4-BE49-F238E27FC236}">
                      <a16:creationId xmlns:a16="http://schemas.microsoft.com/office/drawing/2014/main" id="{1F49CCF0-E4BA-3084-0288-902994C99A6A}"/>
                    </a:ext>
                  </a:extLst>
                </p14:cNvPr>
                <p14:cNvContentPartPr/>
                <p14:nvPr/>
              </p14:nvContentPartPr>
              <p14:xfrm>
                <a:off x="10511493" y="912160"/>
                <a:ext cx="133560" cy="248400"/>
              </p14:xfrm>
            </p:contentPart>
          </mc:Choice>
          <mc:Fallback xmlns="">
            <p:pic>
              <p:nvPicPr>
                <p:cNvPr id="3077" name="Ink 3076">
                  <a:extLst>
                    <a:ext uri="{FF2B5EF4-FFF2-40B4-BE49-F238E27FC236}">
                      <a16:creationId xmlns:a16="http://schemas.microsoft.com/office/drawing/2014/main" id="{1F49CCF0-E4BA-3084-0288-902994C99A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02853" y="903160"/>
                  <a:ext cx="151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1A27C4BB-0E06-6542-BFFF-0DAB3542493B}"/>
                    </a:ext>
                  </a:extLst>
                </p14:cNvPr>
                <p14:cNvContentPartPr/>
                <p14:nvPr/>
              </p14:nvContentPartPr>
              <p14:xfrm>
                <a:off x="10544253" y="1005040"/>
                <a:ext cx="161640" cy="33840"/>
              </p14:xfrm>
            </p:contentPart>
          </mc:Choice>
          <mc:Fallback xmlns=""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1A27C4BB-0E06-6542-BFFF-0DAB354249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35613" y="996040"/>
                  <a:ext cx="179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CBDC7D82-D4C3-9ED8-B435-3EBDC066E94C}"/>
                    </a:ext>
                  </a:extLst>
                </p14:cNvPr>
                <p14:cNvContentPartPr/>
                <p14:nvPr/>
              </p14:nvContentPartPr>
              <p14:xfrm>
                <a:off x="10839453" y="914320"/>
                <a:ext cx="323280" cy="150480"/>
              </p14:xfrm>
            </p:contentPart>
          </mc:Choice>
          <mc:Fallback xmlns=""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CBDC7D82-D4C3-9ED8-B435-3EBDC066E9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30813" y="905320"/>
                  <a:ext cx="340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378EF33D-C77E-74BD-789D-78496762BE58}"/>
                    </a:ext>
                  </a:extLst>
                </p14:cNvPr>
                <p14:cNvContentPartPr/>
                <p14:nvPr/>
              </p14:nvContentPartPr>
              <p14:xfrm>
                <a:off x="11200173" y="811000"/>
                <a:ext cx="60840" cy="188640"/>
              </p14:xfrm>
            </p:contentPart>
          </mc:Choice>
          <mc:Fallback xmlns=""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378EF33D-C77E-74BD-789D-78496762BE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91533" y="802000"/>
                  <a:ext cx="78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69B5DEC8-00C9-B280-5995-D6488D2A8BE4}"/>
                    </a:ext>
                  </a:extLst>
                </p14:cNvPr>
                <p14:cNvContentPartPr/>
                <p14:nvPr/>
              </p14:nvContentPartPr>
              <p14:xfrm>
                <a:off x="10368933" y="725680"/>
                <a:ext cx="250200" cy="102240"/>
              </p14:xfrm>
            </p:contentPart>
          </mc:Choice>
          <mc:Fallback xmlns=""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69B5DEC8-00C9-B280-5995-D6488D2A8B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59933" y="717040"/>
                  <a:ext cx="267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52DFA6B6-FE70-7359-271B-C4435D334919}"/>
                    </a:ext>
                  </a:extLst>
                </p14:cNvPr>
                <p14:cNvContentPartPr/>
                <p14:nvPr/>
              </p14:nvContentPartPr>
              <p14:xfrm>
                <a:off x="11487093" y="752680"/>
                <a:ext cx="9720" cy="160560"/>
              </p14:xfrm>
            </p:contentPart>
          </mc:Choice>
          <mc:Fallback xmlns=""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52DFA6B6-FE70-7359-271B-C4435D3349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78453" y="744040"/>
                  <a:ext cx="2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13D61742-93B8-567E-ABE3-27F3E253010C}"/>
                    </a:ext>
                  </a:extLst>
                </p14:cNvPr>
                <p14:cNvContentPartPr/>
                <p14:nvPr/>
              </p14:nvContentPartPr>
              <p14:xfrm>
                <a:off x="11483493" y="718840"/>
                <a:ext cx="102960" cy="215640"/>
              </p14:xfrm>
            </p:contentPart>
          </mc:Choice>
          <mc:Fallback xmlns=""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13D61742-93B8-567E-ABE3-27F3E25301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74853" y="710200"/>
                  <a:ext cx="120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4A76CAF6-7E86-194F-7AE2-23B34AEC9CD8}"/>
                    </a:ext>
                  </a:extLst>
                </p14:cNvPr>
                <p14:cNvContentPartPr/>
                <p14:nvPr/>
              </p14:nvContentPartPr>
              <p14:xfrm>
                <a:off x="11425173" y="593560"/>
                <a:ext cx="244800" cy="102240"/>
              </p14:xfrm>
            </p:contentPart>
          </mc:Choice>
          <mc:Fallback xmlns=""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4A76CAF6-7E86-194F-7AE2-23B34AEC9C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16173" y="584560"/>
                  <a:ext cx="2624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0045C527-DB9D-B834-DADE-A38672778963}"/>
              </a:ext>
            </a:extLst>
          </p:cNvPr>
          <p:cNvGrpSpPr/>
          <p:nvPr/>
        </p:nvGrpSpPr>
        <p:grpSpPr>
          <a:xfrm>
            <a:off x="6622053" y="2716480"/>
            <a:ext cx="1123560" cy="386280"/>
            <a:chOff x="6622053" y="2716480"/>
            <a:chExt cx="11235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A860BD2C-1F4D-A139-6F85-D805EA174FEA}"/>
                    </a:ext>
                  </a:extLst>
                </p14:cNvPr>
                <p14:cNvContentPartPr/>
                <p14:nvPr/>
              </p14:nvContentPartPr>
              <p14:xfrm>
                <a:off x="6622053" y="2814040"/>
                <a:ext cx="150480" cy="288720"/>
              </p14:xfrm>
            </p:contentPart>
          </mc:Choice>
          <mc:Fallback xmlns=""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A860BD2C-1F4D-A139-6F85-D805EA174F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3413" y="2805040"/>
                  <a:ext cx="168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5B6E9E07-E582-B2FF-B386-79A84E9399B2}"/>
                    </a:ext>
                  </a:extLst>
                </p14:cNvPr>
                <p14:cNvContentPartPr/>
                <p14:nvPr/>
              </p14:nvContentPartPr>
              <p14:xfrm>
                <a:off x="6843453" y="2911600"/>
                <a:ext cx="117000" cy="152280"/>
              </p14:xfrm>
            </p:contentPart>
          </mc:Choice>
          <mc:Fallback xmlns=""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5B6E9E07-E582-B2FF-B386-79A84E9399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34453" y="2902960"/>
                  <a:ext cx="134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7A533C22-4B29-F8ED-FD3E-65C6709A1ABE}"/>
                    </a:ext>
                  </a:extLst>
                </p14:cNvPr>
                <p14:cNvContentPartPr/>
                <p14:nvPr/>
              </p14:nvContentPartPr>
              <p14:xfrm>
                <a:off x="7059093" y="2827000"/>
                <a:ext cx="143640" cy="220680"/>
              </p14:xfrm>
            </p:contentPart>
          </mc:Choice>
          <mc:Fallback xmlns=""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7A533C22-4B29-F8ED-FD3E-65C6709A1A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50453" y="2818360"/>
                  <a:ext cx="161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D749C31B-1C58-47F5-8A6E-F9577339D974}"/>
                    </a:ext>
                  </a:extLst>
                </p14:cNvPr>
                <p14:cNvContentPartPr/>
                <p14:nvPr/>
              </p14:nvContentPartPr>
              <p14:xfrm>
                <a:off x="7393533" y="2774800"/>
                <a:ext cx="137160" cy="298440"/>
              </p14:xfrm>
            </p:contentPart>
          </mc:Choice>
          <mc:Fallback xmlns=""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D749C31B-1C58-47F5-8A6E-F9577339D9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84893" y="2766160"/>
                  <a:ext cx="154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3D2E7C0B-E5D4-E7D9-0A15-2DBC03D5A258}"/>
                    </a:ext>
                  </a:extLst>
                </p14:cNvPr>
                <p14:cNvContentPartPr/>
                <p14:nvPr/>
              </p14:nvContentPartPr>
              <p14:xfrm>
                <a:off x="7269693" y="2716480"/>
                <a:ext cx="139680" cy="352080"/>
              </p14:xfrm>
            </p:contentPart>
          </mc:Choice>
          <mc:Fallback xmlns=""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3D2E7C0B-E5D4-E7D9-0A15-2DBC03D5A2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0693" y="2707480"/>
                  <a:ext cx="157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A0727D2E-01B8-9EF2-F1E2-97119CA270C7}"/>
                    </a:ext>
                  </a:extLst>
                </p14:cNvPr>
                <p14:cNvContentPartPr/>
                <p14:nvPr/>
              </p14:nvContentPartPr>
              <p14:xfrm>
                <a:off x="7581453" y="2742760"/>
                <a:ext cx="164160" cy="333000"/>
              </p14:xfrm>
            </p:contentPart>
          </mc:Choice>
          <mc:Fallback xmlns=""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A0727D2E-01B8-9EF2-F1E2-97119CA270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72453" y="2733760"/>
                  <a:ext cx="18180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7C77C02C-816B-356E-E637-64FFED382FAB}"/>
              </a:ext>
            </a:extLst>
          </p:cNvPr>
          <p:cNvGrpSpPr/>
          <p:nvPr/>
        </p:nvGrpSpPr>
        <p:grpSpPr>
          <a:xfrm>
            <a:off x="8026053" y="2884960"/>
            <a:ext cx="243360" cy="89640"/>
            <a:chOff x="8026053" y="2884960"/>
            <a:chExt cx="24336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FDD5710C-84B9-82F8-4141-CD08465D615C}"/>
                    </a:ext>
                  </a:extLst>
                </p14:cNvPr>
                <p14:cNvContentPartPr/>
                <p14:nvPr/>
              </p14:nvContentPartPr>
              <p14:xfrm>
                <a:off x="8060613" y="2884960"/>
                <a:ext cx="169200" cy="360"/>
              </p14:xfrm>
            </p:contentPart>
          </mc:Choice>
          <mc:Fallback xmlns=""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FDD5710C-84B9-82F8-4141-CD08465D61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51973" y="2875960"/>
                  <a:ext cx="18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A2C03357-B128-8C03-505A-460BB386C6E3}"/>
                    </a:ext>
                  </a:extLst>
                </p14:cNvPr>
                <p14:cNvContentPartPr/>
                <p14:nvPr/>
              </p14:nvContentPartPr>
              <p14:xfrm>
                <a:off x="8026053" y="2964880"/>
                <a:ext cx="243360" cy="972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A2C03357-B128-8C03-505A-460BB386C6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7413" y="2955880"/>
                  <a:ext cx="2610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A05A7DAA-8ECF-A213-0A3B-D991B1D3328A}"/>
              </a:ext>
            </a:extLst>
          </p:cNvPr>
          <p:cNvGrpSpPr/>
          <p:nvPr/>
        </p:nvGrpSpPr>
        <p:grpSpPr>
          <a:xfrm>
            <a:off x="8726613" y="2484280"/>
            <a:ext cx="1597680" cy="720360"/>
            <a:chOff x="8726613" y="2484280"/>
            <a:chExt cx="1597680" cy="72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41139545-945D-4D3D-2AD6-FE703D8539A0}"/>
                    </a:ext>
                  </a:extLst>
                </p14:cNvPr>
                <p14:cNvContentPartPr/>
                <p14:nvPr/>
              </p14:nvContentPartPr>
              <p14:xfrm>
                <a:off x="8914173" y="2734120"/>
                <a:ext cx="159480" cy="325440"/>
              </p14:xfrm>
            </p:contentPart>
          </mc:Choice>
          <mc:Fallback xmlns=""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41139545-945D-4D3D-2AD6-FE703D8539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05173" y="2725480"/>
                  <a:ext cx="177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FB380385-402E-0A01-1C6F-2C4670D4AFD8}"/>
                    </a:ext>
                  </a:extLst>
                </p14:cNvPr>
                <p14:cNvContentPartPr/>
                <p14:nvPr/>
              </p14:nvContentPartPr>
              <p14:xfrm>
                <a:off x="8910933" y="2911960"/>
                <a:ext cx="148680" cy="18000"/>
              </p14:xfrm>
            </p:contentPart>
          </mc:Choice>
          <mc:Fallback xmlns=""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FB380385-402E-0A01-1C6F-2C4670D4AF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02293" y="2902960"/>
                  <a:ext cx="166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387D6F32-ED47-E929-8B93-4DC7B7410172}"/>
                    </a:ext>
                  </a:extLst>
                </p14:cNvPr>
                <p14:cNvContentPartPr/>
                <p14:nvPr/>
              </p14:nvContentPartPr>
              <p14:xfrm>
                <a:off x="8859813" y="2626120"/>
                <a:ext cx="307080" cy="115560"/>
              </p14:xfrm>
            </p:contentPart>
          </mc:Choice>
          <mc:Fallback xmlns=""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387D6F32-ED47-E929-8B93-4DC7B74101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50813" y="2617480"/>
                  <a:ext cx="32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AFDDF3FF-885A-2974-07B5-1D73675526FB}"/>
                    </a:ext>
                  </a:extLst>
                </p14:cNvPr>
                <p14:cNvContentPartPr/>
                <p14:nvPr/>
              </p14:nvContentPartPr>
              <p14:xfrm>
                <a:off x="9262293" y="2884960"/>
                <a:ext cx="12960" cy="11160"/>
              </p14:xfrm>
            </p:contentPart>
          </mc:Choice>
          <mc:Fallback xmlns=""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AFDDF3FF-885A-2974-07B5-1D73675526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3653" y="2875960"/>
                  <a:ext cx="30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11E4D0DF-465C-F9EB-CCF1-669B03E38396}"/>
                    </a:ext>
                  </a:extLst>
                </p14:cNvPr>
                <p14:cNvContentPartPr/>
                <p14:nvPr/>
              </p14:nvContentPartPr>
              <p14:xfrm>
                <a:off x="9507093" y="2663200"/>
                <a:ext cx="11160" cy="281880"/>
              </p14:xfrm>
            </p:contentPart>
          </mc:Choice>
          <mc:Fallback xmlns=""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11E4D0DF-465C-F9EB-CCF1-669B03E3839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98453" y="2654200"/>
                  <a:ext cx="28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4A5397F5-9E0E-5A41-C9AE-77B7DC7FF8FD}"/>
                    </a:ext>
                  </a:extLst>
                </p14:cNvPr>
                <p14:cNvContentPartPr/>
                <p14:nvPr/>
              </p14:nvContentPartPr>
              <p14:xfrm>
                <a:off x="9489813" y="2749960"/>
                <a:ext cx="156960" cy="207720"/>
              </p14:xfrm>
            </p:contentPart>
          </mc:Choice>
          <mc:Fallback xmlns=""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4A5397F5-9E0E-5A41-C9AE-77B7DC7FF8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81173" y="2741320"/>
                  <a:ext cx="174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61E98D39-B157-5C45-2015-EB973C946A9B}"/>
                    </a:ext>
                  </a:extLst>
                </p14:cNvPr>
                <p14:cNvContentPartPr/>
                <p14:nvPr/>
              </p14:nvContentPartPr>
              <p14:xfrm>
                <a:off x="9472173" y="2484280"/>
                <a:ext cx="330480" cy="128520"/>
              </p14:xfrm>
            </p:contentPart>
          </mc:Choice>
          <mc:Fallback xmlns=""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61E98D39-B157-5C45-2015-EB973C946A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63173" y="2475640"/>
                  <a:ext cx="34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E8BD7868-8040-CCD6-B402-B41ACD00D919}"/>
                    </a:ext>
                  </a:extLst>
                </p14:cNvPr>
                <p14:cNvContentPartPr/>
                <p14:nvPr/>
              </p14:nvContentPartPr>
              <p14:xfrm>
                <a:off x="8726613" y="3008080"/>
                <a:ext cx="1597680" cy="196560"/>
              </p14:xfrm>
            </p:contentPart>
          </mc:Choice>
          <mc:Fallback xmlns=""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E8BD7868-8040-CCD6-B402-B41ACD00D9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17613" y="2999440"/>
                  <a:ext cx="16153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4" name="Group 3113">
            <a:extLst>
              <a:ext uri="{FF2B5EF4-FFF2-40B4-BE49-F238E27FC236}">
                <a16:creationId xmlns:a16="http://schemas.microsoft.com/office/drawing/2014/main" id="{9F926B74-1887-5025-536B-4DD54473E784}"/>
              </a:ext>
            </a:extLst>
          </p:cNvPr>
          <p:cNvGrpSpPr/>
          <p:nvPr/>
        </p:nvGrpSpPr>
        <p:grpSpPr>
          <a:xfrm>
            <a:off x="9037293" y="3426400"/>
            <a:ext cx="1048680" cy="503280"/>
            <a:chOff x="9037293" y="3426400"/>
            <a:chExt cx="104868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817B7EDC-B1A4-BA84-27F7-70D8C5CDFFAF}"/>
                    </a:ext>
                  </a:extLst>
                </p14:cNvPr>
                <p14:cNvContentPartPr/>
                <p14:nvPr/>
              </p14:nvContentPartPr>
              <p14:xfrm>
                <a:off x="9037293" y="3532960"/>
                <a:ext cx="39960" cy="396720"/>
              </p14:xfrm>
            </p:contentPart>
          </mc:Choice>
          <mc:Fallback xmlns=""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817B7EDC-B1A4-BA84-27F7-70D8C5CDFF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28293" y="3524320"/>
                  <a:ext cx="576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1C7F8C79-0CAC-4602-3211-516593CB2A8B}"/>
                    </a:ext>
                  </a:extLst>
                </p14:cNvPr>
                <p14:cNvContentPartPr/>
                <p14:nvPr/>
              </p14:nvContentPartPr>
              <p14:xfrm>
                <a:off x="9287853" y="3426400"/>
                <a:ext cx="131760" cy="334080"/>
              </p14:xfrm>
            </p:contentPart>
          </mc:Choice>
          <mc:Fallback xmlns=""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1C7F8C79-0CAC-4602-3211-516593CB2A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79213" y="3417760"/>
                  <a:ext cx="149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58BBF0C7-F1A8-F055-419E-C0225C43477D}"/>
                    </a:ext>
                  </a:extLst>
                </p14:cNvPr>
                <p14:cNvContentPartPr/>
                <p14:nvPr/>
              </p14:nvContentPartPr>
              <p14:xfrm>
                <a:off x="9303693" y="3485080"/>
                <a:ext cx="270360" cy="352440"/>
              </p14:xfrm>
            </p:contentPart>
          </mc:Choice>
          <mc:Fallback xmlns=""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58BBF0C7-F1A8-F055-419E-C0225C4347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4693" y="3476440"/>
                  <a:ext cx="288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149994A8-4C95-F57D-3086-7286A2638E48}"/>
                    </a:ext>
                  </a:extLst>
                </p14:cNvPr>
                <p14:cNvContentPartPr/>
                <p14:nvPr/>
              </p14:nvContentPartPr>
              <p14:xfrm>
                <a:off x="9702933" y="3479680"/>
                <a:ext cx="39960" cy="406800"/>
              </p14:xfrm>
            </p:contentPart>
          </mc:Choice>
          <mc:Fallback xmlns=""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149994A8-4C95-F57D-3086-7286A2638E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93933" y="3471040"/>
                  <a:ext cx="57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CA2064F5-247F-995F-6A8D-143BCBD8E975}"/>
                    </a:ext>
                  </a:extLst>
                </p14:cNvPr>
                <p14:cNvContentPartPr/>
                <p14:nvPr/>
              </p14:nvContentPartPr>
              <p14:xfrm>
                <a:off x="9827493" y="3550240"/>
                <a:ext cx="134640" cy="211680"/>
              </p14:xfrm>
            </p:contentPart>
          </mc:Choice>
          <mc:Fallback xmlns=""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CA2064F5-247F-995F-6A8D-143BCBD8E9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18493" y="3541240"/>
                  <a:ext cx="15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2A4CC217-BA4C-EE6B-8A1D-A2EDD4076D7C}"/>
                    </a:ext>
                  </a:extLst>
                </p14:cNvPr>
                <p14:cNvContentPartPr/>
                <p14:nvPr/>
              </p14:nvContentPartPr>
              <p14:xfrm>
                <a:off x="10058253" y="3435400"/>
                <a:ext cx="27720" cy="366840"/>
              </p14:xfrm>
            </p:contentPart>
          </mc:Choice>
          <mc:Fallback xmlns=""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2A4CC217-BA4C-EE6B-8A1D-A2EDD4076D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49253" y="3426760"/>
                  <a:ext cx="4536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0" name="Group 3129">
            <a:extLst>
              <a:ext uri="{FF2B5EF4-FFF2-40B4-BE49-F238E27FC236}">
                <a16:creationId xmlns:a16="http://schemas.microsoft.com/office/drawing/2014/main" id="{834396FC-2AD3-0499-B2E5-45BEABF41D8E}"/>
              </a:ext>
            </a:extLst>
          </p:cNvPr>
          <p:cNvGrpSpPr/>
          <p:nvPr/>
        </p:nvGrpSpPr>
        <p:grpSpPr>
          <a:xfrm>
            <a:off x="6844533" y="4367440"/>
            <a:ext cx="338040" cy="336600"/>
            <a:chOff x="6844533" y="4367440"/>
            <a:chExt cx="3380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51810412-AF63-78E6-5356-A2690B7F6768}"/>
                    </a:ext>
                  </a:extLst>
                </p14:cNvPr>
                <p14:cNvContentPartPr/>
                <p14:nvPr/>
              </p14:nvContentPartPr>
              <p14:xfrm>
                <a:off x="6844533" y="4518640"/>
                <a:ext cx="360" cy="185400"/>
              </p14:xfrm>
            </p:contentPart>
          </mc:Choice>
          <mc:Fallback xmlns=""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51810412-AF63-78E6-5356-A2690B7F67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35533" y="4509640"/>
                  <a:ext cx="1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A8CED047-44B0-64C1-96ED-6BE33622DDE9}"/>
                    </a:ext>
                  </a:extLst>
                </p14:cNvPr>
                <p14:cNvContentPartPr/>
                <p14:nvPr/>
              </p14:nvContentPartPr>
              <p14:xfrm>
                <a:off x="6870813" y="4376440"/>
                <a:ext cx="360" cy="16560"/>
              </p14:xfrm>
            </p:contentPart>
          </mc:Choice>
          <mc:Fallback xmlns=""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A8CED047-44B0-64C1-96ED-6BE33622DD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62173" y="4367440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23144FCA-41D8-5941-4FB8-47865F988C4D}"/>
                    </a:ext>
                  </a:extLst>
                </p14:cNvPr>
                <p14:cNvContentPartPr/>
                <p14:nvPr/>
              </p14:nvContentPartPr>
              <p14:xfrm>
                <a:off x="6950733" y="4367440"/>
                <a:ext cx="231840" cy="304560"/>
              </p14:xfrm>
            </p:contentPart>
          </mc:Choice>
          <mc:Fallback xmlns=""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23144FCA-41D8-5941-4FB8-47865F988C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42093" y="4358800"/>
                  <a:ext cx="2494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9" name="Group 3128">
            <a:extLst>
              <a:ext uri="{FF2B5EF4-FFF2-40B4-BE49-F238E27FC236}">
                <a16:creationId xmlns:a16="http://schemas.microsoft.com/office/drawing/2014/main" id="{4C7F23DE-23F0-DC55-07AA-E5E6F0A71920}"/>
              </a:ext>
            </a:extLst>
          </p:cNvPr>
          <p:cNvGrpSpPr/>
          <p:nvPr/>
        </p:nvGrpSpPr>
        <p:grpSpPr>
          <a:xfrm>
            <a:off x="7721493" y="4351240"/>
            <a:ext cx="502200" cy="290880"/>
            <a:chOff x="7721493" y="4351240"/>
            <a:chExt cx="5022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F4894509-EC7E-0F9F-E731-92E5F517F155}"/>
                    </a:ext>
                  </a:extLst>
                </p14:cNvPr>
                <p14:cNvContentPartPr/>
                <p14:nvPr/>
              </p14:nvContentPartPr>
              <p14:xfrm>
                <a:off x="7721493" y="4351240"/>
                <a:ext cx="194040" cy="290880"/>
              </p14:xfrm>
            </p:contentPart>
          </mc:Choice>
          <mc:Fallback xmlns=""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F4894509-EC7E-0F9F-E731-92E5F517F1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2853" y="4342600"/>
                  <a:ext cx="211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0DD3E9F9-212B-1FB3-63D0-F24F6F4CC1B7}"/>
                    </a:ext>
                  </a:extLst>
                </p14:cNvPr>
                <p14:cNvContentPartPr/>
                <p14:nvPr/>
              </p14:nvContentPartPr>
              <p14:xfrm>
                <a:off x="8104893" y="4454560"/>
                <a:ext cx="118800" cy="10800"/>
              </p14:xfrm>
            </p:contentPart>
          </mc:Choice>
          <mc:Fallback xmlns=""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0DD3E9F9-212B-1FB3-63D0-F24F6F4CC1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96253" y="4445920"/>
                  <a:ext cx="136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4DB7A5E5-3FBE-C9B1-5345-904044454E44}"/>
                    </a:ext>
                  </a:extLst>
                </p14:cNvPr>
                <p14:cNvContentPartPr/>
                <p14:nvPr/>
              </p14:nvContentPartPr>
              <p14:xfrm>
                <a:off x="8030013" y="4545280"/>
                <a:ext cx="163800" cy="23760"/>
              </p14:xfrm>
            </p:contentPart>
          </mc:Choice>
          <mc:Fallback xmlns=""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4DB7A5E5-3FBE-C9B1-5345-904044454E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21013" y="4536280"/>
                  <a:ext cx="1814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2" name="Group 3131">
            <a:extLst>
              <a:ext uri="{FF2B5EF4-FFF2-40B4-BE49-F238E27FC236}">
                <a16:creationId xmlns:a16="http://schemas.microsoft.com/office/drawing/2014/main" id="{FA9ACCCD-8251-BCDF-8E30-547A26D4B5A5}"/>
              </a:ext>
            </a:extLst>
          </p:cNvPr>
          <p:cNvGrpSpPr/>
          <p:nvPr/>
        </p:nvGrpSpPr>
        <p:grpSpPr>
          <a:xfrm>
            <a:off x="8564613" y="4170520"/>
            <a:ext cx="216000" cy="425520"/>
            <a:chOff x="8564613" y="4170520"/>
            <a:chExt cx="2160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8CAD900A-5C97-BC0C-4EDF-76F6E958BE45}"/>
                    </a:ext>
                  </a:extLst>
                </p14:cNvPr>
                <p14:cNvContentPartPr/>
                <p14:nvPr/>
              </p14:nvContentPartPr>
              <p14:xfrm>
                <a:off x="8564613" y="4339720"/>
                <a:ext cx="127080" cy="256320"/>
              </p14:xfrm>
            </p:contentPart>
          </mc:Choice>
          <mc:Fallback xmlns=""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8CAD900A-5C97-BC0C-4EDF-76F6E958BE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55613" y="4330720"/>
                  <a:ext cx="144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837AB05F-282F-3FD7-9B5A-3CC0A06DCF50}"/>
                    </a:ext>
                  </a:extLst>
                </p14:cNvPr>
                <p14:cNvContentPartPr/>
                <p14:nvPr/>
              </p14:nvContentPartPr>
              <p14:xfrm>
                <a:off x="8734173" y="4170520"/>
                <a:ext cx="46440" cy="81720"/>
              </p14:xfrm>
            </p:contentPart>
          </mc:Choice>
          <mc:Fallback xmlns=""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837AB05F-282F-3FD7-9B5A-3CC0A06DCF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25533" y="4161520"/>
                  <a:ext cx="640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6" name="Group 3135">
            <a:extLst>
              <a:ext uri="{FF2B5EF4-FFF2-40B4-BE49-F238E27FC236}">
                <a16:creationId xmlns:a16="http://schemas.microsoft.com/office/drawing/2014/main" id="{C045DE1E-176A-B417-4894-42D8830BFD76}"/>
              </a:ext>
            </a:extLst>
          </p:cNvPr>
          <p:cNvGrpSpPr/>
          <p:nvPr/>
        </p:nvGrpSpPr>
        <p:grpSpPr>
          <a:xfrm>
            <a:off x="9241053" y="4358440"/>
            <a:ext cx="294480" cy="186480"/>
            <a:chOff x="9241053" y="4358440"/>
            <a:chExt cx="2944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33" name="Ink 3132">
                  <a:extLst>
                    <a:ext uri="{FF2B5EF4-FFF2-40B4-BE49-F238E27FC236}">
                      <a16:creationId xmlns:a16="http://schemas.microsoft.com/office/drawing/2014/main" id="{F22BAC8F-971D-7CDF-EFB2-71DA45B93208}"/>
                    </a:ext>
                  </a:extLst>
                </p14:cNvPr>
                <p14:cNvContentPartPr/>
                <p14:nvPr/>
              </p14:nvContentPartPr>
              <p14:xfrm>
                <a:off x="9259053" y="4422520"/>
                <a:ext cx="206640" cy="16560"/>
              </p14:xfrm>
            </p:contentPart>
          </mc:Choice>
          <mc:Fallback xmlns="">
            <p:pic>
              <p:nvPicPr>
                <p:cNvPr id="3133" name="Ink 3132">
                  <a:extLst>
                    <a:ext uri="{FF2B5EF4-FFF2-40B4-BE49-F238E27FC236}">
                      <a16:creationId xmlns:a16="http://schemas.microsoft.com/office/drawing/2014/main" id="{F22BAC8F-971D-7CDF-EFB2-71DA45B9320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50053" y="4413880"/>
                  <a:ext cx="224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96569787-9AE2-2BB8-A36B-EED2554B819F}"/>
                    </a:ext>
                  </a:extLst>
                </p14:cNvPr>
                <p14:cNvContentPartPr/>
                <p14:nvPr/>
              </p14:nvContentPartPr>
              <p14:xfrm>
                <a:off x="9241053" y="4445920"/>
                <a:ext cx="208800" cy="28440"/>
              </p14:xfrm>
            </p:contentPart>
          </mc:Choice>
          <mc:Fallback xmlns=""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96569787-9AE2-2BB8-A36B-EED2554B819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32413" y="4436920"/>
                  <a:ext cx="226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F3305A91-5B48-3DDE-6830-EAC5777DE12D}"/>
                    </a:ext>
                  </a:extLst>
                </p14:cNvPr>
                <p14:cNvContentPartPr/>
                <p14:nvPr/>
              </p14:nvContentPartPr>
              <p14:xfrm>
                <a:off x="9401253" y="4358440"/>
                <a:ext cx="134280" cy="186480"/>
              </p14:xfrm>
            </p:contentPart>
          </mc:Choice>
          <mc:Fallback xmlns=""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F3305A91-5B48-3DDE-6830-EAC5777DE12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92253" y="4349800"/>
                  <a:ext cx="1519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137" name="Ink 3136">
                <a:extLst>
                  <a:ext uri="{FF2B5EF4-FFF2-40B4-BE49-F238E27FC236}">
                    <a16:creationId xmlns:a16="http://schemas.microsoft.com/office/drawing/2014/main" id="{B32E4A49-9BB2-90DC-8513-AC8D42D1C6AA}"/>
                  </a:ext>
                </a:extLst>
              </p14:cNvPr>
              <p14:cNvContentPartPr/>
              <p14:nvPr/>
            </p14:nvContentPartPr>
            <p14:xfrm>
              <a:off x="10235733" y="4331440"/>
              <a:ext cx="1485720" cy="91440"/>
            </p14:xfrm>
          </p:contentPart>
        </mc:Choice>
        <mc:Fallback xmlns="">
          <p:pic>
            <p:nvPicPr>
              <p:cNvPr id="3137" name="Ink 3136">
                <a:extLst>
                  <a:ext uri="{FF2B5EF4-FFF2-40B4-BE49-F238E27FC236}">
                    <a16:creationId xmlns:a16="http://schemas.microsoft.com/office/drawing/2014/main" id="{B32E4A49-9BB2-90DC-8513-AC8D42D1C6A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26733" y="4322440"/>
                <a:ext cx="150336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8" name="Group 3147">
            <a:extLst>
              <a:ext uri="{FF2B5EF4-FFF2-40B4-BE49-F238E27FC236}">
                <a16:creationId xmlns:a16="http://schemas.microsoft.com/office/drawing/2014/main" id="{06BF28E7-AC37-2367-A12B-89BC62A1F5F5}"/>
              </a:ext>
            </a:extLst>
          </p:cNvPr>
          <p:cNvGrpSpPr/>
          <p:nvPr/>
        </p:nvGrpSpPr>
        <p:grpSpPr>
          <a:xfrm>
            <a:off x="11651973" y="3836080"/>
            <a:ext cx="177480" cy="319320"/>
            <a:chOff x="11651973" y="3836080"/>
            <a:chExt cx="1774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38" name="Ink 3137">
                  <a:extLst>
                    <a:ext uri="{FF2B5EF4-FFF2-40B4-BE49-F238E27FC236}">
                      <a16:creationId xmlns:a16="http://schemas.microsoft.com/office/drawing/2014/main" id="{9932B1E3-CE3E-57B0-B9AF-378E03815925}"/>
                    </a:ext>
                  </a:extLst>
                </p14:cNvPr>
                <p14:cNvContentPartPr/>
                <p14:nvPr/>
              </p14:nvContentPartPr>
              <p14:xfrm>
                <a:off x="11693013" y="3977200"/>
                <a:ext cx="16560" cy="172080"/>
              </p14:xfrm>
            </p:contentPart>
          </mc:Choice>
          <mc:Fallback xmlns="">
            <p:pic>
              <p:nvPicPr>
                <p:cNvPr id="3138" name="Ink 3137">
                  <a:extLst>
                    <a:ext uri="{FF2B5EF4-FFF2-40B4-BE49-F238E27FC236}">
                      <a16:creationId xmlns:a16="http://schemas.microsoft.com/office/drawing/2014/main" id="{9932B1E3-CE3E-57B0-B9AF-378E038159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84373" y="3968200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39" name="Ink 3138">
                  <a:extLst>
                    <a:ext uri="{FF2B5EF4-FFF2-40B4-BE49-F238E27FC236}">
                      <a16:creationId xmlns:a16="http://schemas.microsoft.com/office/drawing/2014/main" id="{45D16471-1664-D8F5-002D-D28660B324EF}"/>
                    </a:ext>
                  </a:extLst>
                </p14:cNvPr>
                <p14:cNvContentPartPr/>
                <p14:nvPr/>
              </p14:nvContentPartPr>
              <p14:xfrm>
                <a:off x="11709213" y="3989440"/>
                <a:ext cx="120240" cy="165960"/>
              </p14:xfrm>
            </p:contentPart>
          </mc:Choice>
          <mc:Fallback xmlns="">
            <p:pic>
              <p:nvPicPr>
                <p:cNvPr id="3139" name="Ink 3138">
                  <a:extLst>
                    <a:ext uri="{FF2B5EF4-FFF2-40B4-BE49-F238E27FC236}">
                      <a16:creationId xmlns:a16="http://schemas.microsoft.com/office/drawing/2014/main" id="{45D16471-1664-D8F5-002D-D28660B324E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00573" y="3980440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D273DFA0-5F05-1DFD-E0BC-C52B8C79C4F5}"/>
                    </a:ext>
                  </a:extLst>
                </p14:cNvPr>
                <p14:cNvContentPartPr/>
                <p14:nvPr/>
              </p14:nvContentPartPr>
              <p14:xfrm>
                <a:off x="11651973" y="3836080"/>
                <a:ext cx="153000" cy="145800"/>
              </p14:xfrm>
            </p:contentPart>
          </mc:Choice>
          <mc:Fallback xmlns=""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D273DFA0-5F05-1DFD-E0BC-C52B8C79C4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2973" y="3827440"/>
                  <a:ext cx="1706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7" name="Group 3146">
            <a:extLst>
              <a:ext uri="{FF2B5EF4-FFF2-40B4-BE49-F238E27FC236}">
                <a16:creationId xmlns:a16="http://schemas.microsoft.com/office/drawing/2014/main" id="{A906BACC-738D-431D-36E5-8B6514B2E0A5}"/>
              </a:ext>
            </a:extLst>
          </p:cNvPr>
          <p:cNvGrpSpPr/>
          <p:nvPr/>
        </p:nvGrpSpPr>
        <p:grpSpPr>
          <a:xfrm>
            <a:off x="10262373" y="4278520"/>
            <a:ext cx="786960" cy="518040"/>
            <a:chOff x="10262373" y="4278520"/>
            <a:chExt cx="786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1" name="Ink 3140">
                  <a:extLst>
                    <a:ext uri="{FF2B5EF4-FFF2-40B4-BE49-F238E27FC236}">
                      <a16:creationId xmlns:a16="http://schemas.microsoft.com/office/drawing/2014/main" id="{965A44B7-20CB-305E-FA54-DDFEF84DDEB8}"/>
                    </a:ext>
                  </a:extLst>
                </p14:cNvPr>
                <p14:cNvContentPartPr/>
                <p14:nvPr/>
              </p14:nvContentPartPr>
              <p14:xfrm>
                <a:off x="10262373" y="4306960"/>
                <a:ext cx="515880" cy="78840"/>
              </p14:xfrm>
            </p:contentPart>
          </mc:Choice>
          <mc:Fallback xmlns="">
            <p:pic>
              <p:nvPicPr>
                <p:cNvPr id="3141" name="Ink 3140">
                  <a:extLst>
                    <a:ext uri="{FF2B5EF4-FFF2-40B4-BE49-F238E27FC236}">
                      <a16:creationId xmlns:a16="http://schemas.microsoft.com/office/drawing/2014/main" id="{965A44B7-20CB-305E-FA54-DDFEF84DDE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53373" y="4297960"/>
                  <a:ext cx="533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42" name="Ink 3141">
                  <a:extLst>
                    <a:ext uri="{FF2B5EF4-FFF2-40B4-BE49-F238E27FC236}">
                      <a16:creationId xmlns:a16="http://schemas.microsoft.com/office/drawing/2014/main" id="{943FDCFD-0370-C43A-93B6-B28BDC62E17E}"/>
                    </a:ext>
                  </a:extLst>
                </p14:cNvPr>
                <p14:cNvContentPartPr/>
                <p14:nvPr/>
              </p14:nvContentPartPr>
              <p14:xfrm>
                <a:off x="10421853" y="4376440"/>
                <a:ext cx="473040" cy="25200"/>
              </p14:xfrm>
            </p:contentPart>
          </mc:Choice>
          <mc:Fallback xmlns="">
            <p:pic>
              <p:nvPicPr>
                <p:cNvPr id="3142" name="Ink 3141">
                  <a:extLst>
                    <a:ext uri="{FF2B5EF4-FFF2-40B4-BE49-F238E27FC236}">
                      <a16:creationId xmlns:a16="http://schemas.microsoft.com/office/drawing/2014/main" id="{943FDCFD-0370-C43A-93B6-B28BDC62E1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13213" y="4367440"/>
                  <a:ext cx="490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CB700335-AD16-1EE3-3F90-7111882EB0DA}"/>
                    </a:ext>
                  </a:extLst>
                </p14:cNvPr>
                <p14:cNvContentPartPr/>
                <p14:nvPr/>
              </p14:nvContentPartPr>
              <p14:xfrm>
                <a:off x="10715253" y="4278520"/>
                <a:ext cx="135000" cy="269280"/>
              </p14:xfrm>
            </p:contentPart>
          </mc:Choice>
          <mc:Fallback xmlns=""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CB700335-AD16-1EE3-3F90-7111882EB0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06253" y="4269880"/>
                  <a:ext cx="152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44" name="Ink 3143">
                  <a:extLst>
                    <a:ext uri="{FF2B5EF4-FFF2-40B4-BE49-F238E27FC236}">
                      <a16:creationId xmlns:a16="http://schemas.microsoft.com/office/drawing/2014/main" id="{7F556E7B-03E6-0B12-69EE-7112EE39AC67}"/>
                    </a:ext>
                  </a:extLst>
                </p14:cNvPr>
                <p14:cNvContentPartPr/>
                <p14:nvPr/>
              </p14:nvContentPartPr>
              <p14:xfrm>
                <a:off x="10830093" y="4607200"/>
                <a:ext cx="152280" cy="189360"/>
              </p14:xfrm>
            </p:contentPart>
          </mc:Choice>
          <mc:Fallback xmlns="">
            <p:pic>
              <p:nvPicPr>
                <p:cNvPr id="3144" name="Ink 3143">
                  <a:extLst>
                    <a:ext uri="{FF2B5EF4-FFF2-40B4-BE49-F238E27FC236}">
                      <a16:creationId xmlns:a16="http://schemas.microsoft.com/office/drawing/2014/main" id="{7F556E7B-03E6-0B12-69EE-7112EE39AC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21453" y="4598200"/>
                  <a:ext cx="169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3187433F-AFD9-8E1D-2245-278F156806A2}"/>
                    </a:ext>
                  </a:extLst>
                </p14:cNvPr>
                <p14:cNvContentPartPr/>
                <p14:nvPr/>
              </p14:nvContentPartPr>
              <p14:xfrm>
                <a:off x="10868973" y="4642480"/>
                <a:ext cx="101520" cy="45000"/>
              </p14:xfrm>
            </p:contentPart>
          </mc:Choice>
          <mc:Fallback xmlns=""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3187433F-AFD9-8E1D-2245-278F156806A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60333" y="4633840"/>
                  <a:ext cx="119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46" name="Ink 3145">
                  <a:extLst>
                    <a:ext uri="{FF2B5EF4-FFF2-40B4-BE49-F238E27FC236}">
                      <a16:creationId xmlns:a16="http://schemas.microsoft.com/office/drawing/2014/main" id="{CD08796F-2B05-570A-47EE-82B664637279}"/>
                    </a:ext>
                  </a:extLst>
                </p14:cNvPr>
                <p14:cNvContentPartPr/>
                <p14:nvPr/>
              </p14:nvContentPartPr>
              <p14:xfrm>
                <a:off x="10838733" y="4475800"/>
                <a:ext cx="210600" cy="117000"/>
              </p14:xfrm>
            </p:contentPart>
          </mc:Choice>
          <mc:Fallback xmlns="">
            <p:pic>
              <p:nvPicPr>
                <p:cNvPr id="3146" name="Ink 3145">
                  <a:extLst>
                    <a:ext uri="{FF2B5EF4-FFF2-40B4-BE49-F238E27FC236}">
                      <a16:creationId xmlns:a16="http://schemas.microsoft.com/office/drawing/2014/main" id="{CD08796F-2B05-570A-47EE-82B6646372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30093" y="4467160"/>
                  <a:ext cx="2282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2" name="Group 3151">
            <a:extLst>
              <a:ext uri="{FF2B5EF4-FFF2-40B4-BE49-F238E27FC236}">
                <a16:creationId xmlns:a16="http://schemas.microsoft.com/office/drawing/2014/main" id="{0F83C9F1-16CA-C8D9-462F-4B92C1529108}"/>
              </a:ext>
            </a:extLst>
          </p:cNvPr>
          <p:cNvGrpSpPr/>
          <p:nvPr/>
        </p:nvGrpSpPr>
        <p:grpSpPr>
          <a:xfrm>
            <a:off x="8930373" y="4951360"/>
            <a:ext cx="207000" cy="369720"/>
            <a:chOff x="8930373" y="4951360"/>
            <a:chExt cx="20700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49" name="Ink 3148">
                  <a:extLst>
                    <a:ext uri="{FF2B5EF4-FFF2-40B4-BE49-F238E27FC236}">
                      <a16:creationId xmlns:a16="http://schemas.microsoft.com/office/drawing/2014/main" id="{49C1821A-0C8B-953F-B0FC-73AF597BDF52}"/>
                    </a:ext>
                  </a:extLst>
                </p14:cNvPr>
                <p14:cNvContentPartPr/>
                <p14:nvPr/>
              </p14:nvContentPartPr>
              <p14:xfrm>
                <a:off x="8948733" y="5078080"/>
                <a:ext cx="124200" cy="243000"/>
              </p14:xfrm>
            </p:contentPart>
          </mc:Choice>
          <mc:Fallback xmlns="">
            <p:pic>
              <p:nvPicPr>
                <p:cNvPr id="3149" name="Ink 3148">
                  <a:extLst>
                    <a:ext uri="{FF2B5EF4-FFF2-40B4-BE49-F238E27FC236}">
                      <a16:creationId xmlns:a16="http://schemas.microsoft.com/office/drawing/2014/main" id="{49C1821A-0C8B-953F-B0FC-73AF597BDF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39733" y="5069080"/>
                  <a:ext cx="141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50" name="Ink 3149">
                  <a:extLst>
                    <a:ext uri="{FF2B5EF4-FFF2-40B4-BE49-F238E27FC236}">
                      <a16:creationId xmlns:a16="http://schemas.microsoft.com/office/drawing/2014/main" id="{4736DE9E-D1DA-12C2-B12A-6D38D2FF34CB}"/>
                    </a:ext>
                  </a:extLst>
                </p14:cNvPr>
                <p14:cNvContentPartPr/>
                <p14:nvPr/>
              </p14:nvContentPartPr>
              <p14:xfrm>
                <a:off x="8975013" y="5179240"/>
                <a:ext cx="99000" cy="31680"/>
              </p14:xfrm>
            </p:contentPart>
          </mc:Choice>
          <mc:Fallback xmlns="">
            <p:pic>
              <p:nvPicPr>
                <p:cNvPr id="3150" name="Ink 3149">
                  <a:extLst>
                    <a:ext uri="{FF2B5EF4-FFF2-40B4-BE49-F238E27FC236}">
                      <a16:creationId xmlns:a16="http://schemas.microsoft.com/office/drawing/2014/main" id="{4736DE9E-D1DA-12C2-B12A-6D38D2FF34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66373" y="5170600"/>
                  <a:ext cx="11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51" name="Ink 3150">
                  <a:extLst>
                    <a:ext uri="{FF2B5EF4-FFF2-40B4-BE49-F238E27FC236}">
                      <a16:creationId xmlns:a16="http://schemas.microsoft.com/office/drawing/2014/main" id="{61B20070-595A-A019-DBB3-000E37BED169}"/>
                    </a:ext>
                  </a:extLst>
                </p14:cNvPr>
                <p14:cNvContentPartPr/>
                <p14:nvPr/>
              </p14:nvContentPartPr>
              <p14:xfrm>
                <a:off x="8930373" y="4951360"/>
                <a:ext cx="207000" cy="131040"/>
              </p14:xfrm>
            </p:contentPart>
          </mc:Choice>
          <mc:Fallback xmlns="">
            <p:pic>
              <p:nvPicPr>
                <p:cNvPr id="3151" name="Ink 3150">
                  <a:extLst>
                    <a:ext uri="{FF2B5EF4-FFF2-40B4-BE49-F238E27FC236}">
                      <a16:creationId xmlns:a16="http://schemas.microsoft.com/office/drawing/2014/main" id="{61B20070-595A-A019-DBB3-000E37BED16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21733" y="4942360"/>
                  <a:ext cx="22464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9" name="Group 3158">
            <a:extLst>
              <a:ext uri="{FF2B5EF4-FFF2-40B4-BE49-F238E27FC236}">
                <a16:creationId xmlns:a16="http://schemas.microsoft.com/office/drawing/2014/main" id="{39BE95C7-2596-0E63-FE22-914187577E18}"/>
              </a:ext>
            </a:extLst>
          </p:cNvPr>
          <p:cNvGrpSpPr/>
          <p:nvPr/>
        </p:nvGrpSpPr>
        <p:grpSpPr>
          <a:xfrm>
            <a:off x="9414573" y="4918600"/>
            <a:ext cx="1013040" cy="312840"/>
            <a:chOff x="9414573" y="4918600"/>
            <a:chExt cx="10130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53" name="Ink 3152">
                  <a:extLst>
                    <a:ext uri="{FF2B5EF4-FFF2-40B4-BE49-F238E27FC236}">
                      <a16:creationId xmlns:a16="http://schemas.microsoft.com/office/drawing/2014/main" id="{703BD389-6266-7FAF-47F2-46952EC284D9}"/>
                    </a:ext>
                  </a:extLst>
                </p14:cNvPr>
                <p14:cNvContentPartPr/>
                <p14:nvPr/>
              </p14:nvContentPartPr>
              <p14:xfrm>
                <a:off x="9414573" y="5017240"/>
                <a:ext cx="547920" cy="206280"/>
              </p14:xfrm>
            </p:contentPart>
          </mc:Choice>
          <mc:Fallback xmlns="">
            <p:pic>
              <p:nvPicPr>
                <p:cNvPr id="3153" name="Ink 3152">
                  <a:extLst>
                    <a:ext uri="{FF2B5EF4-FFF2-40B4-BE49-F238E27FC236}">
                      <a16:creationId xmlns:a16="http://schemas.microsoft.com/office/drawing/2014/main" id="{703BD389-6266-7FAF-47F2-46952EC284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05573" y="5008240"/>
                  <a:ext cx="56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101B962D-E472-0F0E-E074-5AD076F43505}"/>
                    </a:ext>
                  </a:extLst>
                </p14:cNvPr>
                <p14:cNvContentPartPr/>
                <p14:nvPr/>
              </p14:nvContentPartPr>
              <p14:xfrm>
                <a:off x="10226733" y="5041360"/>
                <a:ext cx="150840" cy="190080"/>
              </p14:xfrm>
            </p:contentPart>
          </mc:Choice>
          <mc:Fallback xmlns=""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101B962D-E472-0F0E-E074-5AD076F435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17733" y="5032720"/>
                  <a:ext cx="168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4E59836F-E1D5-561D-2841-0424C6546274}"/>
                    </a:ext>
                  </a:extLst>
                </p14:cNvPr>
                <p14:cNvContentPartPr/>
                <p14:nvPr/>
              </p14:nvContentPartPr>
              <p14:xfrm>
                <a:off x="10128813" y="4918600"/>
                <a:ext cx="298800" cy="101160"/>
              </p14:xfrm>
            </p:contentPart>
          </mc:Choice>
          <mc:Fallback xmlns=""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4E59836F-E1D5-561D-2841-0424C654627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20173" y="4909960"/>
                  <a:ext cx="31644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8" name="Group 3157">
            <a:extLst>
              <a:ext uri="{FF2B5EF4-FFF2-40B4-BE49-F238E27FC236}">
                <a16:creationId xmlns:a16="http://schemas.microsoft.com/office/drawing/2014/main" id="{A8992920-C66C-E9E0-07C1-FF7636DFA770}"/>
              </a:ext>
            </a:extLst>
          </p:cNvPr>
          <p:cNvGrpSpPr/>
          <p:nvPr/>
        </p:nvGrpSpPr>
        <p:grpSpPr>
          <a:xfrm>
            <a:off x="10787613" y="5060080"/>
            <a:ext cx="422640" cy="131040"/>
            <a:chOff x="10787613" y="5060080"/>
            <a:chExt cx="42264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56" name="Ink 3155">
                  <a:extLst>
                    <a:ext uri="{FF2B5EF4-FFF2-40B4-BE49-F238E27FC236}">
                      <a16:creationId xmlns:a16="http://schemas.microsoft.com/office/drawing/2014/main" id="{7CEA5689-11D4-5BF6-6B70-E6DB6017AE28}"/>
                    </a:ext>
                  </a:extLst>
                </p14:cNvPr>
                <p14:cNvContentPartPr/>
                <p14:nvPr/>
              </p14:nvContentPartPr>
              <p14:xfrm>
                <a:off x="10787613" y="5060080"/>
                <a:ext cx="132840" cy="131040"/>
              </p14:xfrm>
            </p:contentPart>
          </mc:Choice>
          <mc:Fallback xmlns="">
            <p:pic>
              <p:nvPicPr>
                <p:cNvPr id="3156" name="Ink 3155">
                  <a:extLst>
                    <a:ext uri="{FF2B5EF4-FFF2-40B4-BE49-F238E27FC236}">
                      <a16:creationId xmlns:a16="http://schemas.microsoft.com/office/drawing/2014/main" id="{7CEA5689-11D4-5BF6-6B70-E6DB6017AE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78613" y="5051080"/>
                  <a:ext cx="150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57" name="Ink 3156">
                  <a:extLst>
                    <a:ext uri="{FF2B5EF4-FFF2-40B4-BE49-F238E27FC236}">
                      <a16:creationId xmlns:a16="http://schemas.microsoft.com/office/drawing/2014/main" id="{08511987-414D-479C-EEFA-770E7BC02E50}"/>
                    </a:ext>
                  </a:extLst>
                </p14:cNvPr>
                <p14:cNvContentPartPr/>
                <p14:nvPr/>
              </p14:nvContentPartPr>
              <p14:xfrm>
                <a:off x="10954653" y="5080240"/>
                <a:ext cx="255600" cy="106920"/>
              </p14:xfrm>
            </p:contentPart>
          </mc:Choice>
          <mc:Fallback xmlns="">
            <p:pic>
              <p:nvPicPr>
                <p:cNvPr id="3157" name="Ink 3156">
                  <a:extLst>
                    <a:ext uri="{FF2B5EF4-FFF2-40B4-BE49-F238E27FC236}">
                      <a16:creationId xmlns:a16="http://schemas.microsoft.com/office/drawing/2014/main" id="{08511987-414D-479C-EEFA-770E7BC02E5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46013" y="5071240"/>
                  <a:ext cx="2732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2" name="Group 3161">
            <a:extLst>
              <a:ext uri="{FF2B5EF4-FFF2-40B4-BE49-F238E27FC236}">
                <a16:creationId xmlns:a16="http://schemas.microsoft.com/office/drawing/2014/main" id="{A9C94EC7-15FF-8D3B-86AF-7D7E9B177477}"/>
              </a:ext>
            </a:extLst>
          </p:cNvPr>
          <p:cNvGrpSpPr/>
          <p:nvPr/>
        </p:nvGrpSpPr>
        <p:grpSpPr>
          <a:xfrm>
            <a:off x="11629653" y="4887280"/>
            <a:ext cx="522000" cy="361080"/>
            <a:chOff x="11629653" y="4887280"/>
            <a:chExt cx="5220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60" name="Ink 3159">
                  <a:extLst>
                    <a:ext uri="{FF2B5EF4-FFF2-40B4-BE49-F238E27FC236}">
                      <a16:creationId xmlns:a16="http://schemas.microsoft.com/office/drawing/2014/main" id="{53250E89-CD41-18A8-C8EA-F078CAD8EE17}"/>
                    </a:ext>
                  </a:extLst>
                </p14:cNvPr>
                <p14:cNvContentPartPr/>
                <p14:nvPr/>
              </p14:nvContentPartPr>
              <p14:xfrm>
                <a:off x="11629653" y="5033800"/>
                <a:ext cx="201600" cy="214560"/>
              </p14:xfrm>
            </p:contentPart>
          </mc:Choice>
          <mc:Fallback xmlns="">
            <p:pic>
              <p:nvPicPr>
                <p:cNvPr id="3160" name="Ink 3159">
                  <a:extLst>
                    <a:ext uri="{FF2B5EF4-FFF2-40B4-BE49-F238E27FC236}">
                      <a16:creationId xmlns:a16="http://schemas.microsoft.com/office/drawing/2014/main" id="{53250E89-CD41-18A8-C8EA-F078CAD8EE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20653" y="5025160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61" name="Ink 3160">
                  <a:extLst>
                    <a:ext uri="{FF2B5EF4-FFF2-40B4-BE49-F238E27FC236}">
                      <a16:creationId xmlns:a16="http://schemas.microsoft.com/office/drawing/2014/main" id="{FFBF24F3-2A57-3A8D-22AC-853151ABEB67}"/>
                    </a:ext>
                  </a:extLst>
                </p14:cNvPr>
                <p14:cNvContentPartPr/>
                <p14:nvPr/>
              </p14:nvContentPartPr>
              <p14:xfrm>
                <a:off x="11877333" y="4887280"/>
                <a:ext cx="274320" cy="197280"/>
              </p14:xfrm>
            </p:contentPart>
          </mc:Choice>
          <mc:Fallback xmlns="">
            <p:pic>
              <p:nvPicPr>
                <p:cNvPr id="3161" name="Ink 3160">
                  <a:extLst>
                    <a:ext uri="{FF2B5EF4-FFF2-40B4-BE49-F238E27FC236}">
                      <a16:creationId xmlns:a16="http://schemas.microsoft.com/office/drawing/2014/main" id="{FFBF24F3-2A57-3A8D-22AC-853151ABEB6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68693" y="4878280"/>
                  <a:ext cx="2919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" name="Group 3174">
            <a:extLst>
              <a:ext uri="{FF2B5EF4-FFF2-40B4-BE49-F238E27FC236}">
                <a16:creationId xmlns:a16="http://schemas.microsoft.com/office/drawing/2014/main" id="{8F0FBB6A-D8AD-43D4-9824-6F375261BAB1}"/>
              </a:ext>
            </a:extLst>
          </p:cNvPr>
          <p:cNvGrpSpPr/>
          <p:nvPr/>
        </p:nvGrpSpPr>
        <p:grpSpPr>
          <a:xfrm>
            <a:off x="8095173" y="5557240"/>
            <a:ext cx="1395720" cy="582120"/>
            <a:chOff x="8095173" y="5557240"/>
            <a:chExt cx="139572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63" name="Ink 3162">
                  <a:extLst>
                    <a:ext uri="{FF2B5EF4-FFF2-40B4-BE49-F238E27FC236}">
                      <a16:creationId xmlns:a16="http://schemas.microsoft.com/office/drawing/2014/main" id="{5A7724A5-C11B-FBFF-B2C0-629500E2BB8C}"/>
                    </a:ext>
                  </a:extLst>
                </p14:cNvPr>
                <p14:cNvContentPartPr/>
                <p14:nvPr/>
              </p14:nvContentPartPr>
              <p14:xfrm>
                <a:off x="8095173" y="5814640"/>
                <a:ext cx="205200" cy="324720"/>
              </p14:xfrm>
            </p:contentPart>
          </mc:Choice>
          <mc:Fallback xmlns="">
            <p:pic>
              <p:nvPicPr>
                <p:cNvPr id="3163" name="Ink 3162">
                  <a:extLst>
                    <a:ext uri="{FF2B5EF4-FFF2-40B4-BE49-F238E27FC236}">
                      <a16:creationId xmlns:a16="http://schemas.microsoft.com/office/drawing/2014/main" id="{5A7724A5-C11B-FBFF-B2C0-629500E2BB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86173" y="5806000"/>
                  <a:ext cx="222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64" name="Ink 3163">
                  <a:extLst>
                    <a:ext uri="{FF2B5EF4-FFF2-40B4-BE49-F238E27FC236}">
                      <a16:creationId xmlns:a16="http://schemas.microsoft.com/office/drawing/2014/main" id="{ED25D10F-CBBB-3050-4452-649D2478F5F4}"/>
                    </a:ext>
                  </a:extLst>
                </p14:cNvPr>
                <p14:cNvContentPartPr/>
                <p14:nvPr/>
              </p14:nvContentPartPr>
              <p14:xfrm>
                <a:off x="8326293" y="5898880"/>
                <a:ext cx="92160" cy="148320"/>
              </p14:xfrm>
            </p:contentPart>
          </mc:Choice>
          <mc:Fallback xmlns="">
            <p:pic>
              <p:nvPicPr>
                <p:cNvPr id="3164" name="Ink 3163">
                  <a:extLst>
                    <a:ext uri="{FF2B5EF4-FFF2-40B4-BE49-F238E27FC236}">
                      <a16:creationId xmlns:a16="http://schemas.microsoft.com/office/drawing/2014/main" id="{ED25D10F-CBBB-3050-4452-649D2478F5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17293" y="5890240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65" name="Ink 3164">
                  <a:extLst>
                    <a:ext uri="{FF2B5EF4-FFF2-40B4-BE49-F238E27FC236}">
                      <a16:creationId xmlns:a16="http://schemas.microsoft.com/office/drawing/2014/main" id="{BB88DC28-0990-D0AD-FCE8-91E6084C2FC6}"/>
                    </a:ext>
                  </a:extLst>
                </p14:cNvPr>
                <p14:cNvContentPartPr/>
                <p14:nvPr/>
              </p14:nvContentPartPr>
              <p14:xfrm>
                <a:off x="8496573" y="5910760"/>
                <a:ext cx="57240" cy="128160"/>
              </p14:xfrm>
            </p:contentPart>
          </mc:Choice>
          <mc:Fallback xmlns="">
            <p:pic>
              <p:nvPicPr>
                <p:cNvPr id="3165" name="Ink 3164">
                  <a:extLst>
                    <a:ext uri="{FF2B5EF4-FFF2-40B4-BE49-F238E27FC236}">
                      <a16:creationId xmlns:a16="http://schemas.microsoft.com/office/drawing/2014/main" id="{BB88DC28-0990-D0AD-FCE8-91E6084C2F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87933" y="5902120"/>
                  <a:ext cx="7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166" name="Ink 3165">
                  <a:extLst>
                    <a:ext uri="{FF2B5EF4-FFF2-40B4-BE49-F238E27FC236}">
                      <a16:creationId xmlns:a16="http://schemas.microsoft.com/office/drawing/2014/main" id="{2205C971-E4BC-F841-FCD4-4C1074B3FDE5}"/>
                    </a:ext>
                  </a:extLst>
                </p14:cNvPr>
                <p14:cNvContentPartPr/>
                <p14:nvPr/>
              </p14:nvContentPartPr>
              <p14:xfrm>
                <a:off x="8879253" y="5822920"/>
                <a:ext cx="113040" cy="200880"/>
              </p14:xfrm>
            </p:contentPart>
          </mc:Choice>
          <mc:Fallback xmlns="">
            <p:pic>
              <p:nvPicPr>
                <p:cNvPr id="3166" name="Ink 3165">
                  <a:extLst>
                    <a:ext uri="{FF2B5EF4-FFF2-40B4-BE49-F238E27FC236}">
                      <a16:creationId xmlns:a16="http://schemas.microsoft.com/office/drawing/2014/main" id="{2205C971-E4BC-F841-FCD4-4C1074B3FDE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70613" y="5813920"/>
                  <a:ext cx="130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67" name="Ink 3166">
                  <a:extLst>
                    <a:ext uri="{FF2B5EF4-FFF2-40B4-BE49-F238E27FC236}">
                      <a16:creationId xmlns:a16="http://schemas.microsoft.com/office/drawing/2014/main" id="{C221B43A-030A-635B-7552-FA45A3DC1A41}"/>
                    </a:ext>
                  </a:extLst>
                </p14:cNvPr>
                <p14:cNvContentPartPr/>
                <p14:nvPr/>
              </p14:nvContentPartPr>
              <p14:xfrm>
                <a:off x="9043773" y="5699440"/>
                <a:ext cx="44280" cy="67320"/>
              </p14:xfrm>
            </p:contentPart>
          </mc:Choice>
          <mc:Fallback xmlns="">
            <p:pic>
              <p:nvPicPr>
                <p:cNvPr id="3167" name="Ink 3166">
                  <a:extLst>
                    <a:ext uri="{FF2B5EF4-FFF2-40B4-BE49-F238E27FC236}">
                      <a16:creationId xmlns:a16="http://schemas.microsoft.com/office/drawing/2014/main" id="{C221B43A-030A-635B-7552-FA45A3DC1A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34773" y="5690440"/>
                  <a:ext cx="61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68" name="Ink 3167">
                  <a:extLst>
                    <a:ext uri="{FF2B5EF4-FFF2-40B4-BE49-F238E27FC236}">
                      <a16:creationId xmlns:a16="http://schemas.microsoft.com/office/drawing/2014/main" id="{5BB99A8F-58F1-5295-D664-26B9A3F9238F}"/>
                    </a:ext>
                  </a:extLst>
                </p14:cNvPr>
                <p14:cNvContentPartPr/>
                <p14:nvPr/>
              </p14:nvContentPartPr>
              <p14:xfrm>
                <a:off x="8719413" y="5557240"/>
                <a:ext cx="587160" cy="547920"/>
              </p14:xfrm>
            </p:contentPart>
          </mc:Choice>
          <mc:Fallback xmlns="">
            <p:pic>
              <p:nvPicPr>
                <p:cNvPr id="3168" name="Ink 3167">
                  <a:extLst>
                    <a:ext uri="{FF2B5EF4-FFF2-40B4-BE49-F238E27FC236}">
                      <a16:creationId xmlns:a16="http://schemas.microsoft.com/office/drawing/2014/main" id="{5BB99A8F-58F1-5295-D664-26B9A3F923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10773" y="5548240"/>
                  <a:ext cx="6048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69" name="Ink 3168">
                  <a:extLst>
                    <a:ext uri="{FF2B5EF4-FFF2-40B4-BE49-F238E27FC236}">
                      <a16:creationId xmlns:a16="http://schemas.microsoft.com/office/drawing/2014/main" id="{A80DC85A-048E-20E5-8E00-4A2A83D95BC2}"/>
                    </a:ext>
                  </a:extLst>
                </p14:cNvPr>
                <p14:cNvContentPartPr/>
                <p14:nvPr/>
              </p14:nvContentPartPr>
              <p14:xfrm>
                <a:off x="9241053" y="5929840"/>
                <a:ext cx="249840" cy="36000"/>
              </p14:xfrm>
            </p:contentPart>
          </mc:Choice>
          <mc:Fallback xmlns="">
            <p:pic>
              <p:nvPicPr>
                <p:cNvPr id="3169" name="Ink 3168">
                  <a:extLst>
                    <a:ext uri="{FF2B5EF4-FFF2-40B4-BE49-F238E27FC236}">
                      <a16:creationId xmlns:a16="http://schemas.microsoft.com/office/drawing/2014/main" id="{A80DC85A-048E-20E5-8E00-4A2A83D95BC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32413" y="5920840"/>
                  <a:ext cx="267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70" name="Ink 3169">
                  <a:extLst>
                    <a:ext uri="{FF2B5EF4-FFF2-40B4-BE49-F238E27FC236}">
                      <a16:creationId xmlns:a16="http://schemas.microsoft.com/office/drawing/2014/main" id="{C742D649-5F48-8991-E694-103BC27E7979}"/>
                    </a:ext>
                  </a:extLst>
                </p14:cNvPr>
                <p14:cNvContentPartPr/>
                <p14:nvPr/>
              </p14:nvContentPartPr>
              <p14:xfrm>
                <a:off x="9324213" y="6001480"/>
                <a:ext cx="60480" cy="18000"/>
              </p14:xfrm>
            </p:contentPart>
          </mc:Choice>
          <mc:Fallback xmlns="">
            <p:pic>
              <p:nvPicPr>
                <p:cNvPr id="3170" name="Ink 3169">
                  <a:extLst>
                    <a:ext uri="{FF2B5EF4-FFF2-40B4-BE49-F238E27FC236}">
                      <a16:creationId xmlns:a16="http://schemas.microsoft.com/office/drawing/2014/main" id="{C742D649-5F48-8991-E694-103BC27E79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15573" y="5992480"/>
                  <a:ext cx="781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4" name="Group 3173">
            <a:extLst>
              <a:ext uri="{FF2B5EF4-FFF2-40B4-BE49-F238E27FC236}">
                <a16:creationId xmlns:a16="http://schemas.microsoft.com/office/drawing/2014/main" id="{C314F665-280D-03E4-61BF-DC971FBC1CDF}"/>
              </a:ext>
            </a:extLst>
          </p:cNvPr>
          <p:cNvGrpSpPr/>
          <p:nvPr/>
        </p:nvGrpSpPr>
        <p:grpSpPr>
          <a:xfrm>
            <a:off x="9985533" y="5781160"/>
            <a:ext cx="185040" cy="77400"/>
            <a:chOff x="9985533" y="5781160"/>
            <a:chExt cx="1850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71" name="Ink 3170">
                  <a:extLst>
                    <a:ext uri="{FF2B5EF4-FFF2-40B4-BE49-F238E27FC236}">
                      <a16:creationId xmlns:a16="http://schemas.microsoft.com/office/drawing/2014/main" id="{277C47F5-8BB0-9964-2210-5E66DE1AD6BC}"/>
                    </a:ext>
                  </a:extLst>
                </p14:cNvPr>
                <p14:cNvContentPartPr/>
                <p14:nvPr/>
              </p14:nvContentPartPr>
              <p14:xfrm>
                <a:off x="9992013" y="5781160"/>
                <a:ext cx="141840" cy="7200"/>
              </p14:xfrm>
            </p:contentPart>
          </mc:Choice>
          <mc:Fallback xmlns="">
            <p:pic>
              <p:nvPicPr>
                <p:cNvPr id="3171" name="Ink 3170">
                  <a:extLst>
                    <a:ext uri="{FF2B5EF4-FFF2-40B4-BE49-F238E27FC236}">
                      <a16:creationId xmlns:a16="http://schemas.microsoft.com/office/drawing/2014/main" id="{277C47F5-8BB0-9964-2210-5E66DE1AD6B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83013" y="5772160"/>
                  <a:ext cx="159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72" name="Ink 3171">
                  <a:extLst>
                    <a:ext uri="{FF2B5EF4-FFF2-40B4-BE49-F238E27FC236}">
                      <a16:creationId xmlns:a16="http://schemas.microsoft.com/office/drawing/2014/main" id="{41DECFCF-1265-87EC-DC1D-9AACBFCAA6CD}"/>
                    </a:ext>
                  </a:extLst>
                </p14:cNvPr>
                <p14:cNvContentPartPr/>
                <p14:nvPr/>
              </p14:nvContentPartPr>
              <p14:xfrm>
                <a:off x="9985533" y="5838400"/>
                <a:ext cx="185040" cy="20160"/>
              </p14:xfrm>
            </p:contentPart>
          </mc:Choice>
          <mc:Fallback xmlns="">
            <p:pic>
              <p:nvPicPr>
                <p:cNvPr id="3172" name="Ink 3171">
                  <a:extLst>
                    <a:ext uri="{FF2B5EF4-FFF2-40B4-BE49-F238E27FC236}">
                      <a16:creationId xmlns:a16="http://schemas.microsoft.com/office/drawing/2014/main" id="{41DECFCF-1265-87EC-DC1D-9AACBFCAA6C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76893" y="5829760"/>
                  <a:ext cx="2026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73" name="Ink 3172">
                <a:extLst>
                  <a:ext uri="{FF2B5EF4-FFF2-40B4-BE49-F238E27FC236}">
                    <a16:creationId xmlns:a16="http://schemas.microsoft.com/office/drawing/2014/main" id="{349A426A-2D27-FB23-F951-CF489D7676C6}"/>
                  </a:ext>
                </a:extLst>
              </p14:cNvPr>
              <p14:cNvContentPartPr/>
              <p14:nvPr/>
            </p14:nvContentPartPr>
            <p14:xfrm>
              <a:off x="10655853" y="5649400"/>
              <a:ext cx="198360" cy="333360"/>
            </p14:xfrm>
          </p:contentPart>
        </mc:Choice>
        <mc:Fallback xmlns="">
          <p:pic>
            <p:nvPicPr>
              <p:cNvPr id="3173" name="Ink 3172">
                <a:extLst>
                  <a:ext uri="{FF2B5EF4-FFF2-40B4-BE49-F238E27FC236}">
                    <a16:creationId xmlns:a16="http://schemas.microsoft.com/office/drawing/2014/main" id="{349A426A-2D27-FB23-F951-CF489D7676C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646853" y="5640760"/>
                <a:ext cx="21600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6" name="Group 3185">
            <a:extLst>
              <a:ext uri="{FF2B5EF4-FFF2-40B4-BE49-F238E27FC236}">
                <a16:creationId xmlns:a16="http://schemas.microsoft.com/office/drawing/2014/main" id="{38F6947E-39D1-52B9-DD62-E878030DF11F}"/>
              </a:ext>
            </a:extLst>
          </p:cNvPr>
          <p:cNvGrpSpPr/>
          <p:nvPr/>
        </p:nvGrpSpPr>
        <p:grpSpPr>
          <a:xfrm>
            <a:off x="6853173" y="6391720"/>
            <a:ext cx="221040" cy="280080"/>
            <a:chOff x="6853173" y="6391720"/>
            <a:chExt cx="2210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176" name="Ink 3175">
                  <a:extLst>
                    <a:ext uri="{FF2B5EF4-FFF2-40B4-BE49-F238E27FC236}">
                      <a16:creationId xmlns:a16="http://schemas.microsoft.com/office/drawing/2014/main" id="{7BEE4B91-A8DE-81BF-342F-D353B9546F57}"/>
                    </a:ext>
                  </a:extLst>
                </p14:cNvPr>
                <p14:cNvContentPartPr/>
                <p14:nvPr/>
              </p14:nvContentPartPr>
              <p14:xfrm>
                <a:off x="6853173" y="6515920"/>
                <a:ext cx="360" cy="94680"/>
              </p14:xfrm>
            </p:contentPart>
          </mc:Choice>
          <mc:Fallback xmlns="">
            <p:pic>
              <p:nvPicPr>
                <p:cNvPr id="3176" name="Ink 3175">
                  <a:extLst>
                    <a:ext uri="{FF2B5EF4-FFF2-40B4-BE49-F238E27FC236}">
                      <a16:creationId xmlns:a16="http://schemas.microsoft.com/office/drawing/2014/main" id="{7BEE4B91-A8DE-81BF-342F-D353B9546F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44173" y="6507280"/>
                  <a:ext cx="1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177" name="Ink 3176">
                  <a:extLst>
                    <a:ext uri="{FF2B5EF4-FFF2-40B4-BE49-F238E27FC236}">
                      <a16:creationId xmlns:a16="http://schemas.microsoft.com/office/drawing/2014/main" id="{44A5852A-7C05-E068-BABB-173E47D15227}"/>
                    </a:ext>
                  </a:extLst>
                </p14:cNvPr>
                <p14:cNvContentPartPr/>
                <p14:nvPr/>
              </p14:nvContentPartPr>
              <p14:xfrm>
                <a:off x="6858573" y="6400720"/>
                <a:ext cx="3960" cy="1800"/>
              </p14:xfrm>
            </p:contentPart>
          </mc:Choice>
          <mc:Fallback xmlns="">
            <p:pic>
              <p:nvPicPr>
                <p:cNvPr id="3177" name="Ink 3176">
                  <a:extLst>
                    <a:ext uri="{FF2B5EF4-FFF2-40B4-BE49-F238E27FC236}">
                      <a16:creationId xmlns:a16="http://schemas.microsoft.com/office/drawing/2014/main" id="{44A5852A-7C05-E068-BABB-173E47D152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49933" y="6391720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78" name="Ink 3177">
                  <a:extLst>
                    <a:ext uri="{FF2B5EF4-FFF2-40B4-BE49-F238E27FC236}">
                      <a16:creationId xmlns:a16="http://schemas.microsoft.com/office/drawing/2014/main" id="{683C6C1A-61E4-635F-DD04-FF02744C7E39}"/>
                    </a:ext>
                  </a:extLst>
                </p14:cNvPr>
                <p14:cNvContentPartPr/>
                <p14:nvPr/>
              </p14:nvContentPartPr>
              <p14:xfrm>
                <a:off x="6950733" y="6391720"/>
                <a:ext cx="123480" cy="280080"/>
              </p14:xfrm>
            </p:contentPart>
          </mc:Choice>
          <mc:Fallback xmlns="">
            <p:pic>
              <p:nvPicPr>
                <p:cNvPr id="3178" name="Ink 3177">
                  <a:extLst>
                    <a:ext uri="{FF2B5EF4-FFF2-40B4-BE49-F238E27FC236}">
                      <a16:creationId xmlns:a16="http://schemas.microsoft.com/office/drawing/2014/main" id="{683C6C1A-61E4-635F-DD04-FF02744C7E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42093" y="6382720"/>
                  <a:ext cx="1411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5" name="Group 3184">
            <a:extLst>
              <a:ext uri="{FF2B5EF4-FFF2-40B4-BE49-F238E27FC236}">
                <a16:creationId xmlns:a16="http://schemas.microsoft.com/office/drawing/2014/main" id="{BE8F185D-422F-61AE-D9C3-6BEE2DD437FA}"/>
              </a:ext>
            </a:extLst>
          </p:cNvPr>
          <p:cNvGrpSpPr/>
          <p:nvPr/>
        </p:nvGrpSpPr>
        <p:grpSpPr>
          <a:xfrm>
            <a:off x="7573533" y="6389560"/>
            <a:ext cx="1006920" cy="386640"/>
            <a:chOff x="7573533" y="6389560"/>
            <a:chExt cx="10069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79" name="Ink 3178">
                  <a:extLst>
                    <a:ext uri="{FF2B5EF4-FFF2-40B4-BE49-F238E27FC236}">
                      <a16:creationId xmlns:a16="http://schemas.microsoft.com/office/drawing/2014/main" id="{C3713142-E687-ED5D-DB1E-C476600D7B90}"/>
                    </a:ext>
                  </a:extLst>
                </p14:cNvPr>
                <p14:cNvContentPartPr/>
                <p14:nvPr/>
              </p14:nvContentPartPr>
              <p14:xfrm>
                <a:off x="7573533" y="6497560"/>
                <a:ext cx="164160" cy="278640"/>
              </p14:xfrm>
            </p:contentPart>
          </mc:Choice>
          <mc:Fallback xmlns="">
            <p:pic>
              <p:nvPicPr>
                <p:cNvPr id="3179" name="Ink 3178">
                  <a:extLst>
                    <a:ext uri="{FF2B5EF4-FFF2-40B4-BE49-F238E27FC236}">
                      <a16:creationId xmlns:a16="http://schemas.microsoft.com/office/drawing/2014/main" id="{C3713142-E687-ED5D-DB1E-C476600D7B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64533" y="6488920"/>
                  <a:ext cx="181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80" name="Ink 3179">
                  <a:extLst>
                    <a:ext uri="{FF2B5EF4-FFF2-40B4-BE49-F238E27FC236}">
                      <a16:creationId xmlns:a16="http://schemas.microsoft.com/office/drawing/2014/main" id="{CADF2079-EA27-E0BE-916E-20D85C7A7112}"/>
                    </a:ext>
                  </a:extLst>
                </p14:cNvPr>
                <p14:cNvContentPartPr/>
                <p14:nvPr/>
              </p14:nvContentPartPr>
              <p14:xfrm>
                <a:off x="7865133" y="6542560"/>
                <a:ext cx="62640" cy="360"/>
              </p14:xfrm>
            </p:contentPart>
          </mc:Choice>
          <mc:Fallback xmlns="">
            <p:pic>
              <p:nvPicPr>
                <p:cNvPr id="3180" name="Ink 3179">
                  <a:extLst>
                    <a:ext uri="{FF2B5EF4-FFF2-40B4-BE49-F238E27FC236}">
                      <a16:creationId xmlns:a16="http://schemas.microsoft.com/office/drawing/2014/main" id="{CADF2079-EA27-E0BE-916E-20D85C7A711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56493" y="6533920"/>
                  <a:ext cx="8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4369D7FB-B08B-D0A9-489F-2818710B8791}"/>
                    </a:ext>
                  </a:extLst>
                </p14:cNvPr>
                <p14:cNvContentPartPr/>
                <p14:nvPr/>
              </p14:nvContentPartPr>
              <p14:xfrm>
                <a:off x="7865133" y="6565600"/>
                <a:ext cx="161280" cy="57240"/>
              </p14:xfrm>
            </p:contentPart>
          </mc:Choice>
          <mc:Fallback xmlns=""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4369D7FB-B08B-D0A9-489F-2818710B879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56493" y="6556600"/>
                  <a:ext cx="178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BEC92E96-8F55-F8E6-9B5E-EAB059292A7F}"/>
                    </a:ext>
                  </a:extLst>
                </p14:cNvPr>
                <p14:cNvContentPartPr/>
                <p14:nvPr/>
              </p14:nvContentPartPr>
              <p14:xfrm>
                <a:off x="8211813" y="6446800"/>
                <a:ext cx="142200" cy="234000"/>
              </p14:xfrm>
            </p:contentPart>
          </mc:Choice>
          <mc:Fallback xmlns=""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BEC92E96-8F55-F8E6-9B5E-EAB059292A7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02813" y="6437800"/>
                  <a:ext cx="159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610C6DDA-9EB4-A6E3-C625-B70CA98C64F5}"/>
                    </a:ext>
                  </a:extLst>
                </p14:cNvPr>
                <p14:cNvContentPartPr/>
                <p14:nvPr/>
              </p14:nvContentPartPr>
              <p14:xfrm>
                <a:off x="8415573" y="6459040"/>
                <a:ext cx="81720" cy="142200"/>
              </p14:xfrm>
            </p:contentPart>
          </mc:Choice>
          <mc:Fallback xmlns=""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610C6DDA-9EB4-A6E3-C625-B70CA98C64F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06933" y="6450400"/>
                  <a:ext cx="99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CC221471-AAED-1152-2E77-7FB0ACB23971}"/>
                    </a:ext>
                  </a:extLst>
                </p14:cNvPr>
                <p14:cNvContentPartPr/>
                <p14:nvPr/>
              </p14:nvContentPartPr>
              <p14:xfrm>
                <a:off x="8525733" y="6389560"/>
                <a:ext cx="54720" cy="59400"/>
              </p14:xfrm>
            </p:contentPart>
          </mc:Choice>
          <mc:Fallback xmlns=""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CC221471-AAED-1152-2E77-7FB0ACB239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16733" y="6380560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8" name="Group 3197">
            <a:extLst>
              <a:ext uri="{FF2B5EF4-FFF2-40B4-BE49-F238E27FC236}">
                <a16:creationId xmlns:a16="http://schemas.microsoft.com/office/drawing/2014/main" id="{A7BBF50B-1AAA-DD5E-FFE8-0CBDD342BA6A}"/>
              </a:ext>
            </a:extLst>
          </p:cNvPr>
          <p:cNvGrpSpPr/>
          <p:nvPr/>
        </p:nvGrpSpPr>
        <p:grpSpPr>
          <a:xfrm>
            <a:off x="8859813" y="6370840"/>
            <a:ext cx="730440" cy="263880"/>
            <a:chOff x="8859813" y="6370840"/>
            <a:chExt cx="7304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187" name="Ink 3186">
                  <a:extLst>
                    <a:ext uri="{FF2B5EF4-FFF2-40B4-BE49-F238E27FC236}">
                      <a16:creationId xmlns:a16="http://schemas.microsoft.com/office/drawing/2014/main" id="{3A6B5D04-3EA6-B7F8-2245-D6493EED0D2D}"/>
                    </a:ext>
                  </a:extLst>
                </p14:cNvPr>
                <p14:cNvContentPartPr/>
                <p14:nvPr/>
              </p14:nvContentPartPr>
              <p14:xfrm>
                <a:off x="8859813" y="6476320"/>
                <a:ext cx="151200" cy="22320"/>
              </p14:xfrm>
            </p:contentPart>
          </mc:Choice>
          <mc:Fallback xmlns="">
            <p:pic>
              <p:nvPicPr>
                <p:cNvPr id="3187" name="Ink 3186">
                  <a:extLst>
                    <a:ext uri="{FF2B5EF4-FFF2-40B4-BE49-F238E27FC236}">
                      <a16:creationId xmlns:a16="http://schemas.microsoft.com/office/drawing/2014/main" id="{3A6B5D04-3EA6-B7F8-2245-D6493EED0D2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50813" y="6467680"/>
                  <a:ext cx="16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188" name="Ink 3187">
                  <a:extLst>
                    <a:ext uri="{FF2B5EF4-FFF2-40B4-BE49-F238E27FC236}">
                      <a16:creationId xmlns:a16="http://schemas.microsoft.com/office/drawing/2014/main" id="{38E26831-0E8E-EA79-FC23-8A6E81A57D36}"/>
                    </a:ext>
                  </a:extLst>
                </p14:cNvPr>
                <p14:cNvContentPartPr/>
                <p14:nvPr/>
              </p14:nvContentPartPr>
              <p14:xfrm>
                <a:off x="8864133" y="6499000"/>
                <a:ext cx="196560" cy="88920"/>
              </p14:xfrm>
            </p:contentPart>
          </mc:Choice>
          <mc:Fallback xmlns="">
            <p:pic>
              <p:nvPicPr>
                <p:cNvPr id="3188" name="Ink 3187">
                  <a:extLst>
                    <a:ext uri="{FF2B5EF4-FFF2-40B4-BE49-F238E27FC236}">
                      <a16:creationId xmlns:a16="http://schemas.microsoft.com/office/drawing/2014/main" id="{38E26831-0E8E-EA79-FC23-8A6E81A57D3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55493" y="6490000"/>
                  <a:ext cx="214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189" name="Ink 3188">
                  <a:extLst>
                    <a:ext uri="{FF2B5EF4-FFF2-40B4-BE49-F238E27FC236}">
                      <a16:creationId xmlns:a16="http://schemas.microsoft.com/office/drawing/2014/main" id="{DEEB9B68-192E-C70D-A806-E49A7404E0C0}"/>
                    </a:ext>
                  </a:extLst>
                </p14:cNvPr>
                <p14:cNvContentPartPr/>
                <p14:nvPr/>
              </p14:nvContentPartPr>
              <p14:xfrm>
                <a:off x="9010653" y="6411160"/>
                <a:ext cx="73080" cy="223560"/>
              </p14:xfrm>
            </p:contentPart>
          </mc:Choice>
          <mc:Fallback xmlns="">
            <p:pic>
              <p:nvPicPr>
                <p:cNvPr id="3189" name="Ink 3188">
                  <a:extLst>
                    <a:ext uri="{FF2B5EF4-FFF2-40B4-BE49-F238E27FC236}">
                      <a16:creationId xmlns:a16="http://schemas.microsoft.com/office/drawing/2014/main" id="{DEEB9B68-192E-C70D-A806-E49A7404E0C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01653" y="6402520"/>
                  <a:ext cx="90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191" name="Ink 3190">
                  <a:extLst>
                    <a:ext uri="{FF2B5EF4-FFF2-40B4-BE49-F238E27FC236}">
                      <a16:creationId xmlns:a16="http://schemas.microsoft.com/office/drawing/2014/main" id="{DC84C441-3CCB-5067-62D6-246DA7B68245}"/>
                    </a:ext>
                  </a:extLst>
                </p14:cNvPr>
                <p14:cNvContentPartPr/>
                <p14:nvPr/>
              </p14:nvContentPartPr>
              <p14:xfrm>
                <a:off x="9268053" y="6370840"/>
                <a:ext cx="133560" cy="164160"/>
              </p14:xfrm>
            </p:contentPart>
          </mc:Choice>
          <mc:Fallback xmlns="">
            <p:pic>
              <p:nvPicPr>
                <p:cNvPr id="3191" name="Ink 3190">
                  <a:extLst>
                    <a:ext uri="{FF2B5EF4-FFF2-40B4-BE49-F238E27FC236}">
                      <a16:creationId xmlns:a16="http://schemas.microsoft.com/office/drawing/2014/main" id="{DC84C441-3CCB-5067-62D6-246DA7B6824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59053" y="6361840"/>
                  <a:ext cx="15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92" name="Ink 3191">
                  <a:extLst>
                    <a:ext uri="{FF2B5EF4-FFF2-40B4-BE49-F238E27FC236}">
                      <a16:creationId xmlns:a16="http://schemas.microsoft.com/office/drawing/2014/main" id="{0C4BCDA3-003A-7058-4A0D-91750AA2742C}"/>
                    </a:ext>
                  </a:extLst>
                </p14:cNvPr>
                <p14:cNvContentPartPr/>
                <p14:nvPr/>
              </p14:nvContentPartPr>
              <p14:xfrm>
                <a:off x="9403773" y="6434560"/>
                <a:ext cx="96120" cy="101520"/>
              </p14:xfrm>
            </p:contentPart>
          </mc:Choice>
          <mc:Fallback xmlns="">
            <p:pic>
              <p:nvPicPr>
                <p:cNvPr id="3192" name="Ink 3191">
                  <a:extLst>
                    <a:ext uri="{FF2B5EF4-FFF2-40B4-BE49-F238E27FC236}">
                      <a16:creationId xmlns:a16="http://schemas.microsoft.com/office/drawing/2014/main" id="{0C4BCDA3-003A-7058-4A0D-91750AA2742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95133" y="6425560"/>
                  <a:ext cx="113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93" name="Ink 3192">
                  <a:extLst>
                    <a:ext uri="{FF2B5EF4-FFF2-40B4-BE49-F238E27FC236}">
                      <a16:creationId xmlns:a16="http://schemas.microsoft.com/office/drawing/2014/main" id="{D73379A5-0240-015F-F36C-B7F79484A962}"/>
                    </a:ext>
                  </a:extLst>
                </p14:cNvPr>
                <p14:cNvContentPartPr/>
                <p14:nvPr/>
              </p14:nvContentPartPr>
              <p14:xfrm>
                <a:off x="9548853" y="6436360"/>
                <a:ext cx="41400" cy="90360"/>
              </p14:xfrm>
            </p:contentPart>
          </mc:Choice>
          <mc:Fallback xmlns="">
            <p:pic>
              <p:nvPicPr>
                <p:cNvPr id="3193" name="Ink 3192">
                  <a:extLst>
                    <a:ext uri="{FF2B5EF4-FFF2-40B4-BE49-F238E27FC236}">
                      <a16:creationId xmlns:a16="http://schemas.microsoft.com/office/drawing/2014/main" id="{D73379A5-0240-015F-F36C-B7F79484A9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539853" y="6427360"/>
                  <a:ext cx="590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2" name="Group 3201">
            <a:extLst>
              <a:ext uri="{FF2B5EF4-FFF2-40B4-BE49-F238E27FC236}">
                <a16:creationId xmlns:a16="http://schemas.microsoft.com/office/drawing/2014/main" id="{18698C30-E794-9979-5960-A02B6A4ED83F}"/>
              </a:ext>
            </a:extLst>
          </p:cNvPr>
          <p:cNvGrpSpPr/>
          <p:nvPr/>
        </p:nvGrpSpPr>
        <p:grpSpPr>
          <a:xfrm>
            <a:off x="9845493" y="6285160"/>
            <a:ext cx="633600" cy="247680"/>
            <a:chOff x="9845493" y="6285160"/>
            <a:chExt cx="63360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94" name="Ink 3193">
                  <a:extLst>
                    <a:ext uri="{FF2B5EF4-FFF2-40B4-BE49-F238E27FC236}">
                      <a16:creationId xmlns:a16="http://schemas.microsoft.com/office/drawing/2014/main" id="{6AEC3B79-04A1-0926-F6AA-63337A79B0D5}"/>
                    </a:ext>
                  </a:extLst>
                </p14:cNvPr>
                <p14:cNvContentPartPr/>
                <p14:nvPr/>
              </p14:nvContentPartPr>
              <p14:xfrm>
                <a:off x="9845493" y="6351040"/>
                <a:ext cx="115920" cy="181800"/>
              </p14:xfrm>
            </p:contentPart>
          </mc:Choice>
          <mc:Fallback xmlns="">
            <p:pic>
              <p:nvPicPr>
                <p:cNvPr id="3194" name="Ink 3193">
                  <a:extLst>
                    <a:ext uri="{FF2B5EF4-FFF2-40B4-BE49-F238E27FC236}">
                      <a16:creationId xmlns:a16="http://schemas.microsoft.com/office/drawing/2014/main" id="{6AEC3B79-04A1-0926-F6AA-63337A79B0D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36853" y="6342040"/>
                  <a:ext cx="133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95" name="Ink 3194">
                  <a:extLst>
                    <a:ext uri="{FF2B5EF4-FFF2-40B4-BE49-F238E27FC236}">
                      <a16:creationId xmlns:a16="http://schemas.microsoft.com/office/drawing/2014/main" id="{EE1FFD36-C023-76EF-24C4-A208D82DC4A9}"/>
                    </a:ext>
                  </a:extLst>
                </p14:cNvPr>
                <p14:cNvContentPartPr/>
                <p14:nvPr/>
              </p14:nvContentPartPr>
              <p14:xfrm>
                <a:off x="9990213" y="6389200"/>
                <a:ext cx="78840" cy="124920"/>
              </p14:xfrm>
            </p:contentPart>
          </mc:Choice>
          <mc:Fallback xmlns="">
            <p:pic>
              <p:nvPicPr>
                <p:cNvPr id="3195" name="Ink 3194">
                  <a:extLst>
                    <a:ext uri="{FF2B5EF4-FFF2-40B4-BE49-F238E27FC236}">
                      <a16:creationId xmlns:a16="http://schemas.microsoft.com/office/drawing/2014/main" id="{EE1FFD36-C023-76EF-24C4-A208D82DC4A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81213" y="6380200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96" name="Ink 3195">
                  <a:extLst>
                    <a:ext uri="{FF2B5EF4-FFF2-40B4-BE49-F238E27FC236}">
                      <a16:creationId xmlns:a16="http://schemas.microsoft.com/office/drawing/2014/main" id="{BA98998A-7CCA-C7BA-17DC-E5647AF1F1F6}"/>
                    </a:ext>
                  </a:extLst>
                </p14:cNvPr>
                <p14:cNvContentPartPr/>
                <p14:nvPr/>
              </p14:nvContentPartPr>
              <p14:xfrm>
                <a:off x="10065813" y="6285160"/>
                <a:ext cx="49320" cy="40320"/>
              </p14:xfrm>
            </p:contentPart>
          </mc:Choice>
          <mc:Fallback xmlns="">
            <p:pic>
              <p:nvPicPr>
                <p:cNvPr id="3196" name="Ink 3195">
                  <a:extLst>
                    <a:ext uri="{FF2B5EF4-FFF2-40B4-BE49-F238E27FC236}">
                      <a16:creationId xmlns:a16="http://schemas.microsoft.com/office/drawing/2014/main" id="{BA98998A-7CCA-C7BA-17DC-E5647AF1F1F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57173" y="6276520"/>
                  <a:ext cx="66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99" name="Ink 3198">
                  <a:extLst>
                    <a:ext uri="{FF2B5EF4-FFF2-40B4-BE49-F238E27FC236}">
                      <a16:creationId xmlns:a16="http://schemas.microsoft.com/office/drawing/2014/main" id="{174913A8-C05B-C830-6EAE-C927DC59213C}"/>
                    </a:ext>
                  </a:extLst>
                </p14:cNvPr>
                <p14:cNvContentPartPr/>
                <p14:nvPr/>
              </p14:nvContentPartPr>
              <p14:xfrm>
                <a:off x="10289013" y="6398200"/>
                <a:ext cx="81000" cy="29160"/>
              </p14:xfrm>
            </p:contentPart>
          </mc:Choice>
          <mc:Fallback xmlns="">
            <p:pic>
              <p:nvPicPr>
                <p:cNvPr id="3199" name="Ink 3198">
                  <a:extLst>
                    <a:ext uri="{FF2B5EF4-FFF2-40B4-BE49-F238E27FC236}">
                      <a16:creationId xmlns:a16="http://schemas.microsoft.com/office/drawing/2014/main" id="{174913A8-C05B-C830-6EAE-C927DC5921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80373" y="6389560"/>
                  <a:ext cx="98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200" name="Ink 3199">
                  <a:extLst>
                    <a:ext uri="{FF2B5EF4-FFF2-40B4-BE49-F238E27FC236}">
                      <a16:creationId xmlns:a16="http://schemas.microsoft.com/office/drawing/2014/main" id="{D22736B6-8B6E-BD9D-A02C-3816BA4E7FC4}"/>
                    </a:ext>
                  </a:extLst>
                </p14:cNvPr>
                <p14:cNvContentPartPr/>
                <p14:nvPr/>
              </p14:nvContentPartPr>
              <p14:xfrm>
                <a:off x="10296213" y="6466240"/>
                <a:ext cx="182880" cy="14400"/>
              </p14:xfrm>
            </p:contentPart>
          </mc:Choice>
          <mc:Fallback xmlns="">
            <p:pic>
              <p:nvPicPr>
                <p:cNvPr id="3200" name="Ink 3199">
                  <a:extLst>
                    <a:ext uri="{FF2B5EF4-FFF2-40B4-BE49-F238E27FC236}">
                      <a16:creationId xmlns:a16="http://schemas.microsoft.com/office/drawing/2014/main" id="{D22736B6-8B6E-BD9D-A02C-3816BA4E7FC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87573" y="6457600"/>
                  <a:ext cx="2005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4" name="Group 3203">
            <a:extLst>
              <a:ext uri="{FF2B5EF4-FFF2-40B4-BE49-F238E27FC236}">
                <a16:creationId xmlns:a16="http://schemas.microsoft.com/office/drawing/2014/main" id="{28601CEA-7E41-114D-72EC-1152B315B368}"/>
              </a:ext>
            </a:extLst>
          </p:cNvPr>
          <p:cNvGrpSpPr/>
          <p:nvPr/>
        </p:nvGrpSpPr>
        <p:grpSpPr>
          <a:xfrm>
            <a:off x="10740453" y="6197320"/>
            <a:ext cx="190440" cy="336960"/>
            <a:chOff x="10740453" y="6197320"/>
            <a:chExt cx="19044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01" name="Ink 3200">
                  <a:extLst>
                    <a:ext uri="{FF2B5EF4-FFF2-40B4-BE49-F238E27FC236}">
                      <a16:creationId xmlns:a16="http://schemas.microsoft.com/office/drawing/2014/main" id="{400BB60E-57F7-F8A2-51BA-42EDF69BAC2C}"/>
                    </a:ext>
                  </a:extLst>
                </p14:cNvPr>
                <p14:cNvContentPartPr/>
                <p14:nvPr/>
              </p14:nvContentPartPr>
              <p14:xfrm>
                <a:off x="10740453" y="6352120"/>
                <a:ext cx="117720" cy="182160"/>
              </p14:xfrm>
            </p:contentPart>
          </mc:Choice>
          <mc:Fallback xmlns="">
            <p:pic>
              <p:nvPicPr>
                <p:cNvPr id="3201" name="Ink 3200">
                  <a:extLst>
                    <a:ext uri="{FF2B5EF4-FFF2-40B4-BE49-F238E27FC236}">
                      <a16:creationId xmlns:a16="http://schemas.microsoft.com/office/drawing/2014/main" id="{400BB60E-57F7-F8A2-51BA-42EDF69BAC2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731813" y="6343480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03" name="Ink 3202">
                  <a:extLst>
                    <a:ext uri="{FF2B5EF4-FFF2-40B4-BE49-F238E27FC236}">
                      <a16:creationId xmlns:a16="http://schemas.microsoft.com/office/drawing/2014/main" id="{B46CF245-48C7-0A66-D84E-22D92BFA7A09}"/>
                    </a:ext>
                  </a:extLst>
                </p14:cNvPr>
                <p14:cNvContentPartPr/>
                <p14:nvPr/>
              </p14:nvContentPartPr>
              <p14:xfrm>
                <a:off x="10868973" y="6197320"/>
                <a:ext cx="61920" cy="80640"/>
              </p14:xfrm>
            </p:contentPart>
          </mc:Choice>
          <mc:Fallback xmlns="">
            <p:pic>
              <p:nvPicPr>
                <p:cNvPr id="3203" name="Ink 3202">
                  <a:extLst>
                    <a:ext uri="{FF2B5EF4-FFF2-40B4-BE49-F238E27FC236}">
                      <a16:creationId xmlns:a16="http://schemas.microsoft.com/office/drawing/2014/main" id="{B46CF245-48C7-0A66-D84E-22D92BFA7A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59973" y="6188320"/>
                  <a:ext cx="795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4" name="Group 3213">
            <a:extLst>
              <a:ext uri="{FF2B5EF4-FFF2-40B4-BE49-F238E27FC236}">
                <a16:creationId xmlns:a16="http://schemas.microsoft.com/office/drawing/2014/main" id="{240E859C-C6AB-5160-5843-567B80EF7888}"/>
              </a:ext>
            </a:extLst>
          </p:cNvPr>
          <p:cNvGrpSpPr/>
          <p:nvPr/>
        </p:nvGrpSpPr>
        <p:grpSpPr>
          <a:xfrm>
            <a:off x="11442813" y="5592520"/>
            <a:ext cx="686520" cy="1137960"/>
            <a:chOff x="11442813" y="5592520"/>
            <a:chExt cx="68652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05" name="Ink 3204">
                  <a:extLst>
                    <a:ext uri="{FF2B5EF4-FFF2-40B4-BE49-F238E27FC236}">
                      <a16:creationId xmlns:a16="http://schemas.microsoft.com/office/drawing/2014/main" id="{EC911645-0C80-0102-7CB2-C53ABE26FA04}"/>
                    </a:ext>
                  </a:extLst>
                </p14:cNvPr>
                <p14:cNvContentPartPr/>
                <p14:nvPr/>
              </p14:nvContentPartPr>
              <p14:xfrm>
                <a:off x="11442813" y="6391720"/>
                <a:ext cx="686520" cy="204120"/>
              </p14:xfrm>
            </p:contentPart>
          </mc:Choice>
          <mc:Fallback xmlns="">
            <p:pic>
              <p:nvPicPr>
                <p:cNvPr id="3205" name="Ink 3204">
                  <a:extLst>
                    <a:ext uri="{FF2B5EF4-FFF2-40B4-BE49-F238E27FC236}">
                      <a16:creationId xmlns:a16="http://schemas.microsoft.com/office/drawing/2014/main" id="{EC911645-0C80-0102-7CB2-C53ABE26FA0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34173" y="6382720"/>
                  <a:ext cx="70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06" name="Ink 3205">
                  <a:extLst>
                    <a:ext uri="{FF2B5EF4-FFF2-40B4-BE49-F238E27FC236}">
                      <a16:creationId xmlns:a16="http://schemas.microsoft.com/office/drawing/2014/main" id="{9D1A76A0-F2BB-B746-43CA-408D3A1E69EF}"/>
                    </a:ext>
                  </a:extLst>
                </p14:cNvPr>
                <p14:cNvContentPartPr/>
                <p14:nvPr/>
              </p14:nvContentPartPr>
              <p14:xfrm>
                <a:off x="12014133" y="6622480"/>
                <a:ext cx="14760" cy="108000"/>
              </p14:xfrm>
            </p:contentPart>
          </mc:Choice>
          <mc:Fallback xmlns="">
            <p:pic>
              <p:nvPicPr>
                <p:cNvPr id="3206" name="Ink 3205">
                  <a:extLst>
                    <a:ext uri="{FF2B5EF4-FFF2-40B4-BE49-F238E27FC236}">
                      <a16:creationId xmlns:a16="http://schemas.microsoft.com/office/drawing/2014/main" id="{9D1A76A0-F2BB-B746-43CA-408D3A1E69E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005493" y="6613480"/>
                  <a:ext cx="32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07" name="Ink 3206">
                  <a:extLst>
                    <a:ext uri="{FF2B5EF4-FFF2-40B4-BE49-F238E27FC236}">
                      <a16:creationId xmlns:a16="http://schemas.microsoft.com/office/drawing/2014/main" id="{02122551-C837-572A-F54B-A3786CE7E3B8}"/>
                    </a:ext>
                  </a:extLst>
                </p14:cNvPr>
                <p14:cNvContentPartPr/>
                <p14:nvPr/>
              </p14:nvContentPartPr>
              <p14:xfrm>
                <a:off x="11993613" y="6638320"/>
                <a:ext cx="73800" cy="73080"/>
              </p14:xfrm>
            </p:contentPart>
          </mc:Choice>
          <mc:Fallback xmlns="">
            <p:pic>
              <p:nvPicPr>
                <p:cNvPr id="3207" name="Ink 3206">
                  <a:extLst>
                    <a:ext uri="{FF2B5EF4-FFF2-40B4-BE49-F238E27FC236}">
                      <a16:creationId xmlns:a16="http://schemas.microsoft.com/office/drawing/2014/main" id="{02122551-C837-572A-F54B-A3786CE7E3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984613" y="6629680"/>
                  <a:ext cx="91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09" name="Ink 3208">
                  <a:extLst>
                    <a:ext uri="{FF2B5EF4-FFF2-40B4-BE49-F238E27FC236}">
                      <a16:creationId xmlns:a16="http://schemas.microsoft.com/office/drawing/2014/main" id="{E6D88743-649A-0EB2-B193-70C191F94C47}"/>
                    </a:ext>
                  </a:extLst>
                </p14:cNvPr>
                <p14:cNvContentPartPr/>
                <p14:nvPr/>
              </p14:nvContentPartPr>
              <p14:xfrm>
                <a:off x="11470893" y="5716360"/>
                <a:ext cx="150120" cy="1004400"/>
              </p14:xfrm>
            </p:contentPart>
          </mc:Choice>
          <mc:Fallback xmlns="">
            <p:pic>
              <p:nvPicPr>
                <p:cNvPr id="3209" name="Ink 3208">
                  <a:extLst>
                    <a:ext uri="{FF2B5EF4-FFF2-40B4-BE49-F238E27FC236}">
                      <a16:creationId xmlns:a16="http://schemas.microsoft.com/office/drawing/2014/main" id="{E6D88743-649A-0EB2-B193-70C191F94C4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61893" y="5707360"/>
                  <a:ext cx="16776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10" name="Ink 3209">
                  <a:extLst>
                    <a:ext uri="{FF2B5EF4-FFF2-40B4-BE49-F238E27FC236}">
                      <a16:creationId xmlns:a16="http://schemas.microsoft.com/office/drawing/2014/main" id="{2360ADFC-04B9-19FB-7A09-EE746F130128}"/>
                    </a:ext>
                  </a:extLst>
                </p14:cNvPr>
                <p14:cNvContentPartPr/>
                <p14:nvPr/>
              </p14:nvContentPartPr>
              <p14:xfrm>
                <a:off x="11727213" y="5592520"/>
                <a:ext cx="129960" cy="185040"/>
              </p14:xfrm>
            </p:contentPart>
          </mc:Choice>
          <mc:Fallback xmlns="">
            <p:pic>
              <p:nvPicPr>
                <p:cNvPr id="3210" name="Ink 3209">
                  <a:extLst>
                    <a:ext uri="{FF2B5EF4-FFF2-40B4-BE49-F238E27FC236}">
                      <a16:creationId xmlns:a16="http://schemas.microsoft.com/office/drawing/2014/main" id="{2360ADFC-04B9-19FB-7A09-EE746F13012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8213" y="5583880"/>
                  <a:ext cx="147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11" name="Ink 3210">
                  <a:extLst>
                    <a:ext uri="{FF2B5EF4-FFF2-40B4-BE49-F238E27FC236}">
                      <a16:creationId xmlns:a16="http://schemas.microsoft.com/office/drawing/2014/main" id="{01A022F6-8772-2619-D3DE-6A6CB792ADEE}"/>
                    </a:ext>
                  </a:extLst>
                </p14:cNvPr>
                <p14:cNvContentPartPr/>
                <p14:nvPr/>
              </p14:nvContentPartPr>
              <p14:xfrm>
                <a:off x="11574213" y="6331600"/>
                <a:ext cx="176040" cy="48240"/>
              </p14:xfrm>
            </p:contentPart>
          </mc:Choice>
          <mc:Fallback xmlns="">
            <p:pic>
              <p:nvPicPr>
                <p:cNvPr id="3211" name="Ink 3210">
                  <a:extLst>
                    <a:ext uri="{FF2B5EF4-FFF2-40B4-BE49-F238E27FC236}">
                      <a16:creationId xmlns:a16="http://schemas.microsoft.com/office/drawing/2014/main" id="{01A022F6-8772-2619-D3DE-6A6CB792AD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65213" y="6322600"/>
                  <a:ext cx="193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213" name="Ink 3212">
                  <a:extLst>
                    <a:ext uri="{FF2B5EF4-FFF2-40B4-BE49-F238E27FC236}">
                      <a16:creationId xmlns:a16="http://schemas.microsoft.com/office/drawing/2014/main" id="{91AC0C06-3860-DD79-AFAA-93461AD9BA66}"/>
                    </a:ext>
                  </a:extLst>
                </p14:cNvPr>
                <p14:cNvContentPartPr/>
                <p14:nvPr/>
              </p14:nvContentPartPr>
              <p14:xfrm>
                <a:off x="11753493" y="6337000"/>
                <a:ext cx="23400" cy="167040"/>
              </p14:xfrm>
            </p:contentPart>
          </mc:Choice>
          <mc:Fallback xmlns="">
            <p:pic>
              <p:nvPicPr>
                <p:cNvPr id="3213" name="Ink 3212">
                  <a:extLst>
                    <a:ext uri="{FF2B5EF4-FFF2-40B4-BE49-F238E27FC236}">
                      <a16:creationId xmlns:a16="http://schemas.microsoft.com/office/drawing/2014/main" id="{91AC0C06-3860-DD79-AFAA-93461AD9BA6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44853" y="6328360"/>
                  <a:ext cx="41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7" name="Group 3216">
            <a:extLst>
              <a:ext uri="{FF2B5EF4-FFF2-40B4-BE49-F238E27FC236}">
                <a16:creationId xmlns:a16="http://schemas.microsoft.com/office/drawing/2014/main" id="{6F7B006D-90E6-3D41-45B4-10DCC17B9E97}"/>
              </a:ext>
            </a:extLst>
          </p:cNvPr>
          <p:cNvGrpSpPr/>
          <p:nvPr/>
        </p:nvGrpSpPr>
        <p:grpSpPr>
          <a:xfrm>
            <a:off x="6200133" y="6123160"/>
            <a:ext cx="538200" cy="206640"/>
            <a:chOff x="6200133" y="6123160"/>
            <a:chExt cx="5382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15" name="Ink 3214">
                  <a:extLst>
                    <a:ext uri="{FF2B5EF4-FFF2-40B4-BE49-F238E27FC236}">
                      <a16:creationId xmlns:a16="http://schemas.microsoft.com/office/drawing/2014/main" id="{AE5BB9BC-D740-3090-0C0F-50AE108E26B4}"/>
                    </a:ext>
                  </a:extLst>
                </p14:cNvPr>
                <p14:cNvContentPartPr/>
                <p14:nvPr/>
              </p14:nvContentPartPr>
              <p14:xfrm>
                <a:off x="6200133" y="6239080"/>
                <a:ext cx="538200" cy="90720"/>
              </p14:xfrm>
            </p:contentPart>
          </mc:Choice>
          <mc:Fallback xmlns="">
            <p:pic>
              <p:nvPicPr>
                <p:cNvPr id="3215" name="Ink 3214">
                  <a:extLst>
                    <a:ext uri="{FF2B5EF4-FFF2-40B4-BE49-F238E27FC236}">
                      <a16:creationId xmlns:a16="http://schemas.microsoft.com/office/drawing/2014/main" id="{AE5BB9BC-D740-3090-0C0F-50AE108E26B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91133" y="6230440"/>
                  <a:ext cx="555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16" name="Ink 3215">
                  <a:extLst>
                    <a:ext uri="{FF2B5EF4-FFF2-40B4-BE49-F238E27FC236}">
                      <a16:creationId xmlns:a16="http://schemas.microsoft.com/office/drawing/2014/main" id="{1ABF3D05-BA88-5CBD-6F59-C05DA7DA4B7F}"/>
                    </a:ext>
                  </a:extLst>
                </p14:cNvPr>
                <p14:cNvContentPartPr/>
                <p14:nvPr/>
              </p14:nvContentPartPr>
              <p14:xfrm>
                <a:off x="6239013" y="6123160"/>
                <a:ext cx="86040" cy="164880"/>
              </p14:xfrm>
            </p:contentPart>
          </mc:Choice>
          <mc:Fallback xmlns="">
            <p:pic>
              <p:nvPicPr>
                <p:cNvPr id="3216" name="Ink 3215">
                  <a:extLst>
                    <a:ext uri="{FF2B5EF4-FFF2-40B4-BE49-F238E27FC236}">
                      <a16:creationId xmlns:a16="http://schemas.microsoft.com/office/drawing/2014/main" id="{1ABF3D05-BA88-5CBD-6F59-C05DA7DA4B7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30373" y="6114520"/>
                  <a:ext cx="1036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6" name="Group 3235">
            <a:extLst>
              <a:ext uri="{FF2B5EF4-FFF2-40B4-BE49-F238E27FC236}">
                <a16:creationId xmlns:a16="http://schemas.microsoft.com/office/drawing/2014/main" id="{BA8CE643-91EC-3295-905E-2B37CD8D69E9}"/>
              </a:ext>
            </a:extLst>
          </p:cNvPr>
          <p:cNvGrpSpPr/>
          <p:nvPr/>
        </p:nvGrpSpPr>
        <p:grpSpPr>
          <a:xfrm>
            <a:off x="2441013" y="5705920"/>
            <a:ext cx="2190240" cy="565560"/>
            <a:chOff x="2441013" y="5705920"/>
            <a:chExt cx="219024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18" name="Ink 3217">
                  <a:extLst>
                    <a:ext uri="{FF2B5EF4-FFF2-40B4-BE49-F238E27FC236}">
                      <a16:creationId xmlns:a16="http://schemas.microsoft.com/office/drawing/2014/main" id="{8F4E5BDF-EA87-F2A1-A654-CF321D46EE77}"/>
                    </a:ext>
                  </a:extLst>
                </p14:cNvPr>
                <p14:cNvContentPartPr/>
                <p14:nvPr/>
              </p14:nvContentPartPr>
              <p14:xfrm>
                <a:off x="2458653" y="5959360"/>
                <a:ext cx="160920" cy="312120"/>
              </p14:xfrm>
            </p:contentPart>
          </mc:Choice>
          <mc:Fallback xmlns="">
            <p:pic>
              <p:nvPicPr>
                <p:cNvPr id="3218" name="Ink 3217">
                  <a:extLst>
                    <a:ext uri="{FF2B5EF4-FFF2-40B4-BE49-F238E27FC236}">
                      <a16:creationId xmlns:a16="http://schemas.microsoft.com/office/drawing/2014/main" id="{8F4E5BDF-EA87-F2A1-A654-CF321D46EE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50013" y="5950720"/>
                  <a:ext cx="178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219" name="Ink 3218">
                  <a:extLst>
                    <a:ext uri="{FF2B5EF4-FFF2-40B4-BE49-F238E27FC236}">
                      <a16:creationId xmlns:a16="http://schemas.microsoft.com/office/drawing/2014/main" id="{E67742D7-03A9-BD3A-6D94-03CEA9501562}"/>
                    </a:ext>
                  </a:extLst>
                </p14:cNvPr>
                <p14:cNvContentPartPr/>
                <p14:nvPr/>
              </p14:nvContentPartPr>
              <p14:xfrm>
                <a:off x="2511933" y="6187600"/>
                <a:ext cx="81000" cy="44640"/>
              </p14:xfrm>
            </p:contentPart>
          </mc:Choice>
          <mc:Fallback xmlns="">
            <p:pic>
              <p:nvPicPr>
                <p:cNvPr id="3219" name="Ink 3218">
                  <a:extLst>
                    <a:ext uri="{FF2B5EF4-FFF2-40B4-BE49-F238E27FC236}">
                      <a16:creationId xmlns:a16="http://schemas.microsoft.com/office/drawing/2014/main" id="{E67742D7-03A9-BD3A-6D94-03CEA950156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03293" y="6178600"/>
                  <a:ext cx="98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220" name="Ink 3219">
                  <a:extLst>
                    <a:ext uri="{FF2B5EF4-FFF2-40B4-BE49-F238E27FC236}">
                      <a16:creationId xmlns:a16="http://schemas.microsoft.com/office/drawing/2014/main" id="{50312344-3F2B-632A-8B7D-6C89E5EFD43E}"/>
                    </a:ext>
                  </a:extLst>
                </p14:cNvPr>
                <p14:cNvContentPartPr/>
                <p14:nvPr/>
              </p14:nvContentPartPr>
              <p14:xfrm>
                <a:off x="2441013" y="5820760"/>
                <a:ext cx="277200" cy="99000"/>
              </p14:xfrm>
            </p:contentPart>
          </mc:Choice>
          <mc:Fallback xmlns="">
            <p:pic>
              <p:nvPicPr>
                <p:cNvPr id="3220" name="Ink 3219">
                  <a:extLst>
                    <a:ext uri="{FF2B5EF4-FFF2-40B4-BE49-F238E27FC236}">
                      <a16:creationId xmlns:a16="http://schemas.microsoft.com/office/drawing/2014/main" id="{50312344-3F2B-632A-8B7D-6C89E5EFD4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32013" y="5812120"/>
                  <a:ext cx="294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22" name="Ink 3221">
                  <a:extLst>
                    <a:ext uri="{FF2B5EF4-FFF2-40B4-BE49-F238E27FC236}">
                      <a16:creationId xmlns:a16="http://schemas.microsoft.com/office/drawing/2014/main" id="{C5B83BE5-BF36-9E79-879F-1E3DE9430568}"/>
                    </a:ext>
                  </a:extLst>
                </p14:cNvPr>
                <p14:cNvContentPartPr/>
                <p14:nvPr/>
              </p14:nvContentPartPr>
              <p14:xfrm>
                <a:off x="2942133" y="6065920"/>
                <a:ext cx="259560" cy="101880"/>
              </p14:xfrm>
            </p:contentPart>
          </mc:Choice>
          <mc:Fallback xmlns="">
            <p:pic>
              <p:nvPicPr>
                <p:cNvPr id="3222" name="Ink 3221">
                  <a:extLst>
                    <a:ext uri="{FF2B5EF4-FFF2-40B4-BE49-F238E27FC236}">
                      <a16:creationId xmlns:a16="http://schemas.microsoft.com/office/drawing/2014/main" id="{C5B83BE5-BF36-9E79-879F-1E3DE943056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33133" y="6056920"/>
                  <a:ext cx="277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223" name="Ink 3222">
                  <a:extLst>
                    <a:ext uri="{FF2B5EF4-FFF2-40B4-BE49-F238E27FC236}">
                      <a16:creationId xmlns:a16="http://schemas.microsoft.com/office/drawing/2014/main" id="{106B5624-31A7-8E16-8419-119CCF23BAA1}"/>
                    </a:ext>
                  </a:extLst>
                </p14:cNvPr>
                <p14:cNvContentPartPr/>
                <p14:nvPr/>
              </p14:nvContentPartPr>
              <p14:xfrm>
                <a:off x="3249213" y="5921200"/>
                <a:ext cx="98280" cy="187920"/>
              </p14:xfrm>
            </p:contentPart>
          </mc:Choice>
          <mc:Fallback xmlns="">
            <p:pic>
              <p:nvPicPr>
                <p:cNvPr id="3223" name="Ink 3222">
                  <a:extLst>
                    <a:ext uri="{FF2B5EF4-FFF2-40B4-BE49-F238E27FC236}">
                      <a16:creationId xmlns:a16="http://schemas.microsoft.com/office/drawing/2014/main" id="{106B5624-31A7-8E16-8419-119CCF23BA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40573" y="5912200"/>
                  <a:ext cx="11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224" name="Ink 3223">
                  <a:extLst>
                    <a:ext uri="{FF2B5EF4-FFF2-40B4-BE49-F238E27FC236}">
                      <a16:creationId xmlns:a16="http://schemas.microsoft.com/office/drawing/2014/main" id="{F4DDBAD2-4FD6-7766-079A-6E6F4E8FF364}"/>
                    </a:ext>
                  </a:extLst>
                </p14:cNvPr>
                <p14:cNvContentPartPr/>
                <p14:nvPr/>
              </p14:nvContentPartPr>
              <p14:xfrm>
                <a:off x="3595173" y="5876920"/>
                <a:ext cx="149040" cy="204120"/>
              </p14:xfrm>
            </p:contentPart>
          </mc:Choice>
          <mc:Fallback xmlns="">
            <p:pic>
              <p:nvPicPr>
                <p:cNvPr id="3224" name="Ink 3223">
                  <a:extLst>
                    <a:ext uri="{FF2B5EF4-FFF2-40B4-BE49-F238E27FC236}">
                      <a16:creationId xmlns:a16="http://schemas.microsoft.com/office/drawing/2014/main" id="{F4DDBAD2-4FD6-7766-079A-6E6F4E8FF3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86173" y="5867920"/>
                  <a:ext cx="166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225" name="Ink 3224">
                  <a:extLst>
                    <a:ext uri="{FF2B5EF4-FFF2-40B4-BE49-F238E27FC236}">
                      <a16:creationId xmlns:a16="http://schemas.microsoft.com/office/drawing/2014/main" id="{FD8F570A-130A-6A44-90DF-C567F8D98978}"/>
                    </a:ext>
                  </a:extLst>
                </p14:cNvPr>
                <p14:cNvContentPartPr/>
                <p14:nvPr/>
              </p14:nvContentPartPr>
              <p14:xfrm>
                <a:off x="3559533" y="5705920"/>
                <a:ext cx="303480" cy="146520"/>
              </p14:xfrm>
            </p:contentPart>
          </mc:Choice>
          <mc:Fallback xmlns="">
            <p:pic>
              <p:nvPicPr>
                <p:cNvPr id="3225" name="Ink 3224">
                  <a:extLst>
                    <a:ext uri="{FF2B5EF4-FFF2-40B4-BE49-F238E27FC236}">
                      <a16:creationId xmlns:a16="http://schemas.microsoft.com/office/drawing/2014/main" id="{FD8F570A-130A-6A44-90DF-C567F8D989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50893" y="5696920"/>
                  <a:ext cx="32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227" name="Ink 3226">
                  <a:extLst>
                    <a:ext uri="{FF2B5EF4-FFF2-40B4-BE49-F238E27FC236}">
                      <a16:creationId xmlns:a16="http://schemas.microsoft.com/office/drawing/2014/main" id="{F96B7AEF-3498-F785-6436-28CA71455B32}"/>
                    </a:ext>
                  </a:extLst>
                </p14:cNvPr>
                <p14:cNvContentPartPr/>
                <p14:nvPr/>
              </p14:nvContentPartPr>
              <p14:xfrm>
                <a:off x="4145973" y="5901400"/>
                <a:ext cx="485280" cy="218880"/>
              </p14:xfrm>
            </p:contentPart>
          </mc:Choice>
          <mc:Fallback xmlns="">
            <p:pic>
              <p:nvPicPr>
                <p:cNvPr id="3227" name="Ink 3226">
                  <a:extLst>
                    <a:ext uri="{FF2B5EF4-FFF2-40B4-BE49-F238E27FC236}">
                      <a16:creationId xmlns:a16="http://schemas.microsoft.com/office/drawing/2014/main" id="{F96B7AEF-3498-F785-6436-28CA71455B3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37333" y="5892400"/>
                  <a:ext cx="50292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5" name="Group 3234">
            <a:extLst>
              <a:ext uri="{FF2B5EF4-FFF2-40B4-BE49-F238E27FC236}">
                <a16:creationId xmlns:a16="http://schemas.microsoft.com/office/drawing/2014/main" id="{F39CC427-CFEC-E122-B1D3-E6145AC9C542}"/>
              </a:ext>
            </a:extLst>
          </p:cNvPr>
          <p:cNvGrpSpPr/>
          <p:nvPr/>
        </p:nvGrpSpPr>
        <p:grpSpPr>
          <a:xfrm>
            <a:off x="5116893" y="5588200"/>
            <a:ext cx="1328040" cy="392040"/>
            <a:chOff x="5116893" y="5588200"/>
            <a:chExt cx="13280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228" name="Ink 3227">
                  <a:extLst>
                    <a:ext uri="{FF2B5EF4-FFF2-40B4-BE49-F238E27FC236}">
                      <a16:creationId xmlns:a16="http://schemas.microsoft.com/office/drawing/2014/main" id="{2AF791B6-FD2F-6549-BA70-A04323473ED6}"/>
                    </a:ext>
                  </a:extLst>
                </p14:cNvPr>
                <p14:cNvContentPartPr/>
                <p14:nvPr/>
              </p14:nvContentPartPr>
              <p14:xfrm>
                <a:off x="5116893" y="5800600"/>
                <a:ext cx="110880" cy="149400"/>
              </p14:xfrm>
            </p:contentPart>
          </mc:Choice>
          <mc:Fallback xmlns="">
            <p:pic>
              <p:nvPicPr>
                <p:cNvPr id="3228" name="Ink 3227">
                  <a:extLst>
                    <a:ext uri="{FF2B5EF4-FFF2-40B4-BE49-F238E27FC236}">
                      <a16:creationId xmlns:a16="http://schemas.microsoft.com/office/drawing/2014/main" id="{2AF791B6-FD2F-6549-BA70-A04323473E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08253" y="5791960"/>
                  <a:ext cx="128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229" name="Ink 3228">
                  <a:extLst>
                    <a:ext uri="{FF2B5EF4-FFF2-40B4-BE49-F238E27FC236}">
                      <a16:creationId xmlns:a16="http://schemas.microsoft.com/office/drawing/2014/main" id="{05D374B7-8CDD-7618-E9D1-B2D4D873EC14}"/>
                    </a:ext>
                  </a:extLst>
                </p14:cNvPr>
                <p14:cNvContentPartPr/>
                <p14:nvPr/>
              </p14:nvContentPartPr>
              <p14:xfrm>
                <a:off x="5210853" y="5744800"/>
                <a:ext cx="135000" cy="141480"/>
              </p14:xfrm>
            </p:contentPart>
          </mc:Choice>
          <mc:Fallback xmlns="">
            <p:pic>
              <p:nvPicPr>
                <p:cNvPr id="3229" name="Ink 3228">
                  <a:extLst>
                    <a:ext uri="{FF2B5EF4-FFF2-40B4-BE49-F238E27FC236}">
                      <a16:creationId xmlns:a16="http://schemas.microsoft.com/office/drawing/2014/main" id="{05D374B7-8CDD-7618-E9D1-B2D4D873EC1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01853" y="5736160"/>
                  <a:ext cx="152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230" name="Ink 3229">
                  <a:extLst>
                    <a:ext uri="{FF2B5EF4-FFF2-40B4-BE49-F238E27FC236}">
                      <a16:creationId xmlns:a16="http://schemas.microsoft.com/office/drawing/2014/main" id="{928D4FB5-8DF1-7501-37DE-C9821AE9AE6A}"/>
                    </a:ext>
                  </a:extLst>
                </p14:cNvPr>
                <p14:cNvContentPartPr/>
                <p14:nvPr/>
              </p14:nvContentPartPr>
              <p14:xfrm>
                <a:off x="5361693" y="5725720"/>
                <a:ext cx="33480" cy="154440"/>
              </p14:xfrm>
            </p:contentPart>
          </mc:Choice>
          <mc:Fallback xmlns="">
            <p:pic>
              <p:nvPicPr>
                <p:cNvPr id="3230" name="Ink 3229">
                  <a:extLst>
                    <a:ext uri="{FF2B5EF4-FFF2-40B4-BE49-F238E27FC236}">
                      <a16:creationId xmlns:a16="http://schemas.microsoft.com/office/drawing/2014/main" id="{928D4FB5-8DF1-7501-37DE-C9821AE9AE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53053" y="5717080"/>
                  <a:ext cx="5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231" name="Ink 3230">
                  <a:extLst>
                    <a:ext uri="{FF2B5EF4-FFF2-40B4-BE49-F238E27FC236}">
                      <a16:creationId xmlns:a16="http://schemas.microsoft.com/office/drawing/2014/main" id="{098576D4-085F-F386-A5F2-E7332FDEAAE0}"/>
                    </a:ext>
                  </a:extLst>
                </p14:cNvPr>
                <p14:cNvContentPartPr/>
                <p14:nvPr/>
              </p14:nvContentPartPr>
              <p14:xfrm>
                <a:off x="5432973" y="5672440"/>
                <a:ext cx="276480" cy="204480"/>
              </p14:xfrm>
            </p:contentPart>
          </mc:Choice>
          <mc:Fallback xmlns="">
            <p:pic>
              <p:nvPicPr>
                <p:cNvPr id="3231" name="Ink 3230">
                  <a:extLst>
                    <a:ext uri="{FF2B5EF4-FFF2-40B4-BE49-F238E27FC236}">
                      <a16:creationId xmlns:a16="http://schemas.microsoft.com/office/drawing/2014/main" id="{098576D4-085F-F386-A5F2-E7332FDEAA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23973" y="5663800"/>
                  <a:ext cx="294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232" name="Ink 3231">
                  <a:extLst>
                    <a:ext uri="{FF2B5EF4-FFF2-40B4-BE49-F238E27FC236}">
                      <a16:creationId xmlns:a16="http://schemas.microsoft.com/office/drawing/2014/main" id="{817CBF35-3D05-546C-642A-AD33F7B2A99D}"/>
                    </a:ext>
                  </a:extLst>
                </p14:cNvPr>
                <p14:cNvContentPartPr/>
                <p14:nvPr/>
              </p14:nvContentPartPr>
              <p14:xfrm>
                <a:off x="5280333" y="5710240"/>
                <a:ext cx="378360" cy="105120"/>
              </p14:xfrm>
            </p:contentPart>
          </mc:Choice>
          <mc:Fallback xmlns="">
            <p:pic>
              <p:nvPicPr>
                <p:cNvPr id="3232" name="Ink 3231">
                  <a:extLst>
                    <a:ext uri="{FF2B5EF4-FFF2-40B4-BE49-F238E27FC236}">
                      <a16:creationId xmlns:a16="http://schemas.microsoft.com/office/drawing/2014/main" id="{817CBF35-3D05-546C-642A-AD33F7B2A99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71693" y="5701240"/>
                  <a:ext cx="39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33" name="Ink 3232">
                  <a:extLst>
                    <a:ext uri="{FF2B5EF4-FFF2-40B4-BE49-F238E27FC236}">
                      <a16:creationId xmlns:a16="http://schemas.microsoft.com/office/drawing/2014/main" id="{B1B737E2-630B-E2F0-8378-A54E0C188224}"/>
                    </a:ext>
                  </a:extLst>
                </p14:cNvPr>
                <p14:cNvContentPartPr/>
                <p14:nvPr/>
              </p14:nvContentPartPr>
              <p14:xfrm>
                <a:off x="5797293" y="5786200"/>
                <a:ext cx="221400" cy="194040"/>
              </p14:xfrm>
            </p:contentPart>
          </mc:Choice>
          <mc:Fallback xmlns="">
            <p:pic>
              <p:nvPicPr>
                <p:cNvPr id="3233" name="Ink 3232">
                  <a:extLst>
                    <a:ext uri="{FF2B5EF4-FFF2-40B4-BE49-F238E27FC236}">
                      <a16:creationId xmlns:a16="http://schemas.microsoft.com/office/drawing/2014/main" id="{B1B737E2-630B-E2F0-8378-A54E0C18822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88293" y="5777200"/>
                  <a:ext cx="239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34" name="Ink 3233">
                  <a:extLst>
                    <a:ext uri="{FF2B5EF4-FFF2-40B4-BE49-F238E27FC236}">
                      <a16:creationId xmlns:a16="http://schemas.microsoft.com/office/drawing/2014/main" id="{092BF5C5-F8ED-DF50-AA32-76E96CA98EEB}"/>
                    </a:ext>
                  </a:extLst>
                </p14:cNvPr>
                <p14:cNvContentPartPr/>
                <p14:nvPr/>
              </p14:nvContentPartPr>
              <p14:xfrm>
                <a:off x="6036333" y="5588200"/>
                <a:ext cx="408600" cy="266400"/>
              </p14:xfrm>
            </p:contentPart>
          </mc:Choice>
          <mc:Fallback xmlns="">
            <p:pic>
              <p:nvPicPr>
                <p:cNvPr id="3234" name="Ink 3233">
                  <a:extLst>
                    <a:ext uri="{FF2B5EF4-FFF2-40B4-BE49-F238E27FC236}">
                      <a16:creationId xmlns:a16="http://schemas.microsoft.com/office/drawing/2014/main" id="{092BF5C5-F8ED-DF50-AA32-76E96CA98EE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27693" y="5579200"/>
                  <a:ext cx="4262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2" name="Group 3241">
            <a:extLst>
              <a:ext uri="{FF2B5EF4-FFF2-40B4-BE49-F238E27FC236}">
                <a16:creationId xmlns:a16="http://schemas.microsoft.com/office/drawing/2014/main" id="{2963FE51-42A6-0B4A-B775-75CA4D22D1AE}"/>
              </a:ext>
            </a:extLst>
          </p:cNvPr>
          <p:cNvGrpSpPr/>
          <p:nvPr/>
        </p:nvGrpSpPr>
        <p:grpSpPr>
          <a:xfrm>
            <a:off x="1668093" y="6551560"/>
            <a:ext cx="1310760" cy="265680"/>
            <a:chOff x="1668093" y="6551560"/>
            <a:chExt cx="13107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237" name="Ink 3236">
                  <a:extLst>
                    <a:ext uri="{FF2B5EF4-FFF2-40B4-BE49-F238E27FC236}">
                      <a16:creationId xmlns:a16="http://schemas.microsoft.com/office/drawing/2014/main" id="{6F00BE0D-7201-181A-64BC-D53537A2842D}"/>
                    </a:ext>
                  </a:extLst>
                </p14:cNvPr>
                <p14:cNvContentPartPr/>
                <p14:nvPr/>
              </p14:nvContentPartPr>
              <p14:xfrm>
                <a:off x="1668093" y="6551560"/>
                <a:ext cx="153720" cy="265680"/>
              </p14:xfrm>
            </p:contentPart>
          </mc:Choice>
          <mc:Fallback xmlns="">
            <p:pic>
              <p:nvPicPr>
                <p:cNvPr id="3237" name="Ink 3236">
                  <a:extLst>
                    <a:ext uri="{FF2B5EF4-FFF2-40B4-BE49-F238E27FC236}">
                      <a16:creationId xmlns:a16="http://schemas.microsoft.com/office/drawing/2014/main" id="{6F00BE0D-7201-181A-64BC-D53537A2842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59453" y="6542920"/>
                  <a:ext cx="171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238" name="Ink 3237">
                  <a:extLst>
                    <a:ext uri="{FF2B5EF4-FFF2-40B4-BE49-F238E27FC236}">
                      <a16:creationId xmlns:a16="http://schemas.microsoft.com/office/drawing/2014/main" id="{12CFA251-3286-9E6F-B581-D0AAFAAA13A2}"/>
                    </a:ext>
                  </a:extLst>
                </p14:cNvPr>
                <p14:cNvContentPartPr/>
                <p14:nvPr/>
              </p14:nvContentPartPr>
              <p14:xfrm>
                <a:off x="1884453" y="6657760"/>
                <a:ext cx="111960" cy="103680"/>
              </p14:xfrm>
            </p:contentPart>
          </mc:Choice>
          <mc:Fallback xmlns="">
            <p:pic>
              <p:nvPicPr>
                <p:cNvPr id="3238" name="Ink 3237">
                  <a:extLst>
                    <a:ext uri="{FF2B5EF4-FFF2-40B4-BE49-F238E27FC236}">
                      <a16:creationId xmlns:a16="http://schemas.microsoft.com/office/drawing/2014/main" id="{12CFA251-3286-9E6F-B581-D0AAFAAA13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75453" y="6649120"/>
                  <a:ext cx="129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239" name="Ink 3238">
                  <a:extLst>
                    <a:ext uri="{FF2B5EF4-FFF2-40B4-BE49-F238E27FC236}">
                      <a16:creationId xmlns:a16="http://schemas.microsoft.com/office/drawing/2014/main" id="{69514045-2278-AF82-610F-90093D0AD398}"/>
                    </a:ext>
                  </a:extLst>
                </p14:cNvPr>
                <p14:cNvContentPartPr/>
                <p14:nvPr/>
              </p14:nvContentPartPr>
              <p14:xfrm>
                <a:off x="2041773" y="6604480"/>
                <a:ext cx="21960" cy="146520"/>
              </p14:xfrm>
            </p:contentPart>
          </mc:Choice>
          <mc:Fallback xmlns="">
            <p:pic>
              <p:nvPicPr>
                <p:cNvPr id="3239" name="Ink 3238">
                  <a:extLst>
                    <a:ext uri="{FF2B5EF4-FFF2-40B4-BE49-F238E27FC236}">
                      <a16:creationId xmlns:a16="http://schemas.microsoft.com/office/drawing/2014/main" id="{69514045-2278-AF82-610F-90093D0AD39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32773" y="6595840"/>
                  <a:ext cx="39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240" name="Ink 3239">
                  <a:extLst>
                    <a:ext uri="{FF2B5EF4-FFF2-40B4-BE49-F238E27FC236}">
                      <a16:creationId xmlns:a16="http://schemas.microsoft.com/office/drawing/2014/main" id="{F69301F2-1CD9-BC02-4E30-F3A9A0FB66AB}"/>
                    </a:ext>
                  </a:extLst>
                </p14:cNvPr>
                <p14:cNvContentPartPr/>
                <p14:nvPr/>
              </p14:nvContentPartPr>
              <p14:xfrm>
                <a:off x="2091093" y="6596560"/>
                <a:ext cx="185760" cy="170640"/>
              </p14:xfrm>
            </p:contentPart>
          </mc:Choice>
          <mc:Fallback xmlns="">
            <p:pic>
              <p:nvPicPr>
                <p:cNvPr id="3240" name="Ink 3239">
                  <a:extLst>
                    <a:ext uri="{FF2B5EF4-FFF2-40B4-BE49-F238E27FC236}">
                      <a16:creationId xmlns:a16="http://schemas.microsoft.com/office/drawing/2014/main" id="{F69301F2-1CD9-BC02-4E30-F3A9A0FB66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082093" y="6587920"/>
                  <a:ext cx="203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241" name="Ink 3240">
                  <a:extLst>
                    <a:ext uri="{FF2B5EF4-FFF2-40B4-BE49-F238E27FC236}">
                      <a16:creationId xmlns:a16="http://schemas.microsoft.com/office/drawing/2014/main" id="{0F7FC125-E09B-6895-CB56-A2C00755509F}"/>
                    </a:ext>
                  </a:extLst>
                </p14:cNvPr>
                <p14:cNvContentPartPr/>
                <p14:nvPr/>
              </p14:nvContentPartPr>
              <p14:xfrm>
                <a:off x="2550093" y="6592240"/>
                <a:ext cx="428760" cy="154800"/>
              </p14:xfrm>
            </p:contentPart>
          </mc:Choice>
          <mc:Fallback xmlns="">
            <p:pic>
              <p:nvPicPr>
                <p:cNvPr id="3241" name="Ink 3240">
                  <a:extLst>
                    <a:ext uri="{FF2B5EF4-FFF2-40B4-BE49-F238E27FC236}">
                      <a16:creationId xmlns:a16="http://schemas.microsoft.com/office/drawing/2014/main" id="{0F7FC125-E09B-6895-CB56-A2C00755509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541453" y="6583240"/>
                  <a:ext cx="446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5" name="Group 3254">
            <a:extLst>
              <a:ext uri="{FF2B5EF4-FFF2-40B4-BE49-F238E27FC236}">
                <a16:creationId xmlns:a16="http://schemas.microsoft.com/office/drawing/2014/main" id="{9516511A-0BCF-E8DE-9970-E28A191F1CDF}"/>
              </a:ext>
            </a:extLst>
          </p:cNvPr>
          <p:cNvGrpSpPr/>
          <p:nvPr/>
        </p:nvGrpSpPr>
        <p:grpSpPr>
          <a:xfrm>
            <a:off x="3435333" y="6427000"/>
            <a:ext cx="919080" cy="338040"/>
            <a:chOff x="3435333" y="6427000"/>
            <a:chExt cx="9190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243" name="Ink 3242">
                  <a:extLst>
                    <a:ext uri="{FF2B5EF4-FFF2-40B4-BE49-F238E27FC236}">
                      <a16:creationId xmlns:a16="http://schemas.microsoft.com/office/drawing/2014/main" id="{6595D3FB-B16A-4C50-55EF-6061FA3AD5B1}"/>
                    </a:ext>
                  </a:extLst>
                </p14:cNvPr>
                <p14:cNvContentPartPr/>
                <p14:nvPr/>
              </p14:nvContentPartPr>
              <p14:xfrm>
                <a:off x="3435333" y="6516640"/>
                <a:ext cx="367920" cy="150120"/>
              </p14:xfrm>
            </p:contentPart>
          </mc:Choice>
          <mc:Fallback xmlns="">
            <p:pic>
              <p:nvPicPr>
                <p:cNvPr id="3243" name="Ink 3242">
                  <a:extLst>
                    <a:ext uri="{FF2B5EF4-FFF2-40B4-BE49-F238E27FC236}">
                      <a16:creationId xmlns:a16="http://schemas.microsoft.com/office/drawing/2014/main" id="{6595D3FB-B16A-4C50-55EF-6061FA3AD5B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426693" y="6507640"/>
                  <a:ext cx="385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44" name="Ink 3243">
                  <a:extLst>
                    <a:ext uri="{FF2B5EF4-FFF2-40B4-BE49-F238E27FC236}">
                      <a16:creationId xmlns:a16="http://schemas.microsoft.com/office/drawing/2014/main" id="{1ABA5D42-5838-FBA4-63D7-5C75CCDD3441}"/>
                    </a:ext>
                  </a:extLst>
                </p14:cNvPr>
                <p14:cNvContentPartPr/>
                <p14:nvPr/>
              </p14:nvContentPartPr>
              <p14:xfrm>
                <a:off x="3825933" y="6490000"/>
                <a:ext cx="137520" cy="96840"/>
              </p14:xfrm>
            </p:contentPart>
          </mc:Choice>
          <mc:Fallback xmlns="">
            <p:pic>
              <p:nvPicPr>
                <p:cNvPr id="3244" name="Ink 3243">
                  <a:extLst>
                    <a:ext uri="{FF2B5EF4-FFF2-40B4-BE49-F238E27FC236}">
                      <a16:creationId xmlns:a16="http://schemas.microsoft.com/office/drawing/2014/main" id="{1ABA5D42-5838-FBA4-63D7-5C75CCDD34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17293" y="6481360"/>
                  <a:ext cx="155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45" name="Ink 3244">
                  <a:extLst>
                    <a:ext uri="{FF2B5EF4-FFF2-40B4-BE49-F238E27FC236}">
                      <a16:creationId xmlns:a16="http://schemas.microsoft.com/office/drawing/2014/main" id="{5A156C7D-6791-BE93-76F2-47940931FB3A}"/>
                    </a:ext>
                  </a:extLst>
                </p14:cNvPr>
                <p14:cNvContentPartPr/>
                <p14:nvPr/>
              </p14:nvContentPartPr>
              <p14:xfrm>
                <a:off x="4012413" y="6506920"/>
                <a:ext cx="7200" cy="37080"/>
              </p14:xfrm>
            </p:contentPart>
          </mc:Choice>
          <mc:Fallback xmlns="">
            <p:pic>
              <p:nvPicPr>
                <p:cNvPr id="3245" name="Ink 3244">
                  <a:extLst>
                    <a:ext uri="{FF2B5EF4-FFF2-40B4-BE49-F238E27FC236}">
                      <a16:creationId xmlns:a16="http://schemas.microsoft.com/office/drawing/2014/main" id="{5A156C7D-6791-BE93-76F2-47940931FB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03773" y="6498280"/>
                  <a:ext cx="24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46" name="Ink 3245">
                  <a:extLst>
                    <a:ext uri="{FF2B5EF4-FFF2-40B4-BE49-F238E27FC236}">
                      <a16:creationId xmlns:a16="http://schemas.microsoft.com/office/drawing/2014/main" id="{F9AA5EE5-1F48-6983-DD0E-F8FAC2F07E98}"/>
                    </a:ext>
                  </a:extLst>
                </p14:cNvPr>
                <p14:cNvContentPartPr/>
                <p14:nvPr/>
              </p14:nvContentPartPr>
              <p14:xfrm>
                <a:off x="4039053" y="6427000"/>
                <a:ext cx="315360" cy="338040"/>
              </p14:xfrm>
            </p:contentPart>
          </mc:Choice>
          <mc:Fallback xmlns="">
            <p:pic>
              <p:nvPicPr>
                <p:cNvPr id="3246" name="Ink 3245">
                  <a:extLst>
                    <a:ext uri="{FF2B5EF4-FFF2-40B4-BE49-F238E27FC236}">
                      <a16:creationId xmlns:a16="http://schemas.microsoft.com/office/drawing/2014/main" id="{F9AA5EE5-1F48-6983-DD0E-F8FAC2F07E9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30053" y="6418360"/>
                  <a:ext cx="33300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248" name="Ink 3247">
                <a:extLst>
                  <a:ext uri="{FF2B5EF4-FFF2-40B4-BE49-F238E27FC236}">
                    <a16:creationId xmlns:a16="http://schemas.microsoft.com/office/drawing/2014/main" id="{D59B1C40-3A35-5D67-E55D-E38331CE030C}"/>
                  </a:ext>
                </a:extLst>
              </p14:cNvPr>
              <p14:cNvContentPartPr/>
              <p14:nvPr/>
            </p14:nvContentPartPr>
            <p14:xfrm>
              <a:off x="4740333" y="6267520"/>
              <a:ext cx="360" cy="360"/>
            </p14:xfrm>
          </p:contentPart>
        </mc:Choice>
        <mc:Fallback xmlns="">
          <p:pic>
            <p:nvPicPr>
              <p:cNvPr id="3248" name="Ink 3247">
                <a:extLst>
                  <a:ext uri="{FF2B5EF4-FFF2-40B4-BE49-F238E27FC236}">
                    <a16:creationId xmlns:a16="http://schemas.microsoft.com/office/drawing/2014/main" id="{D59B1C40-3A35-5D67-E55D-E38331CE030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731333" y="62585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4" name="Group 3253">
            <a:extLst>
              <a:ext uri="{FF2B5EF4-FFF2-40B4-BE49-F238E27FC236}">
                <a16:creationId xmlns:a16="http://schemas.microsoft.com/office/drawing/2014/main" id="{09E10CC1-942D-413A-A989-E54F54986AF2}"/>
              </a:ext>
            </a:extLst>
          </p:cNvPr>
          <p:cNvGrpSpPr/>
          <p:nvPr/>
        </p:nvGrpSpPr>
        <p:grpSpPr>
          <a:xfrm>
            <a:off x="4749333" y="6365080"/>
            <a:ext cx="162720" cy="149040"/>
            <a:chOff x="4749333" y="6365080"/>
            <a:chExt cx="16272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47" name="Ink 3246">
                  <a:extLst>
                    <a:ext uri="{FF2B5EF4-FFF2-40B4-BE49-F238E27FC236}">
                      <a16:creationId xmlns:a16="http://schemas.microsoft.com/office/drawing/2014/main" id="{83A65BCE-FBB0-CD07-E225-E6D3D89B9A9F}"/>
                    </a:ext>
                  </a:extLst>
                </p14:cNvPr>
                <p14:cNvContentPartPr/>
                <p14:nvPr/>
              </p14:nvContentPartPr>
              <p14:xfrm>
                <a:off x="4749333" y="6391720"/>
                <a:ext cx="8280" cy="122400"/>
              </p14:xfrm>
            </p:contentPart>
          </mc:Choice>
          <mc:Fallback xmlns="">
            <p:pic>
              <p:nvPicPr>
                <p:cNvPr id="3247" name="Ink 3246">
                  <a:extLst>
                    <a:ext uri="{FF2B5EF4-FFF2-40B4-BE49-F238E27FC236}">
                      <a16:creationId xmlns:a16="http://schemas.microsoft.com/office/drawing/2014/main" id="{83A65BCE-FBB0-CD07-E225-E6D3D89B9A9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740693" y="6382720"/>
                  <a:ext cx="25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49" name="Ink 3248">
                  <a:extLst>
                    <a:ext uri="{FF2B5EF4-FFF2-40B4-BE49-F238E27FC236}">
                      <a16:creationId xmlns:a16="http://schemas.microsoft.com/office/drawing/2014/main" id="{1C4F3B5A-133B-82D5-B6E0-D8905B81B1CF}"/>
                    </a:ext>
                  </a:extLst>
                </p14:cNvPr>
                <p14:cNvContentPartPr/>
                <p14:nvPr/>
              </p14:nvContentPartPr>
              <p14:xfrm>
                <a:off x="4793613" y="6365080"/>
                <a:ext cx="118440" cy="100440"/>
              </p14:xfrm>
            </p:contentPart>
          </mc:Choice>
          <mc:Fallback xmlns="">
            <p:pic>
              <p:nvPicPr>
                <p:cNvPr id="3249" name="Ink 3248">
                  <a:extLst>
                    <a:ext uri="{FF2B5EF4-FFF2-40B4-BE49-F238E27FC236}">
                      <a16:creationId xmlns:a16="http://schemas.microsoft.com/office/drawing/2014/main" id="{1C4F3B5A-133B-82D5-B6E0-D8905B81B1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4613" y="6356080"/>
                  <a:ext cx="1360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3" name="Group 3252">
            <a:extLst>
              <a:ext uri="{FF2B5EF4-FFF2-40B4-BE49-F238E27FC236}">
                <a16:creationId xmlns:a16="http://schemas.microsoft.com/office/drawing/2014/main" id="{DD92D8EA-BC44-7ECE-7C9E-482FBAF945A2}"/>
              </a:ext>
            </a:extLst>
          </p:cNvPr>
          <p:cNvGrpSpPr/>
          <p:nvPr/>
        </p:nvGrpSpPr>
        <p:grpSpPr>
          <a:xfrm>
            <a:off x="5137773" y="6157720"/>
            <a:ext cx="587520" cy="298440"/>
            <a:chOff x="5137773" y="6157720"/>
            <a:chExt cx="58752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50" name="Ink 3249">
                  <a:extLst>
                    <a:ext uri="{FF2B5EF4-FFF2-40B4-BE49-F238E27FC236}">
                      <a16:creationId xmlns:a16="http://schemas.microsoft.com/office/drawing/2014/main" id="{BF6A623F-8C52-9546-B226-449A374D4799}"/>
                    </a:ext>
                  </a:extLst>
                </p14:cNvPr>
                <p14:cNvContentPartPr/>
                <p14:nvPr/>
              </p14:nvContentPartPr>
              <p14:xfrm>
                <a:off x="5137773" y="6160600"/>
                <a:ext cx="261360" cy="294120"/>
              </p14:xfrm>
            </p:contentPart>
          </mc:Choice>
          <mc:Fallback xmlns="">
            <p:pic>
              <p:nvPicPr>
                <p:cNvPr id="3250" name="Ink 3249">
                  <a:extLst>
                    <a:ext uri="{FF2B5EF4-FFF2-40B4-BE49-F238E27FC236}">
                      <a16:creationId xmlns:a16="http://schemas.microsoft.com/office/drawing/2014/main" id="{BF6A623F-8C52-9546-B226-449A374D47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28773" y="6151960"/>
                  <a:ext cx="279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51" name="Ink 3250">
                  <a:extLst>
                    <a:ext uri="{FF2B5EF4-FFF2-40B4-BE49-F238E27FC236}">
                      <a16:creationId xmlns:a16="http://schemas.microsoft.com/office/drawing/2014/main" id="{36DFECE3-881E-9DB0-576E-6269D2A2FC12}"/>
                    </a:ext>
                  </a:extLst>
                </p14:cNvPr>
                <p14:cNvContentPartPr/>
                <p14:nvPr/>
              </p14:nvContentPartPr>
              <p14:xfrm>
                <a:off x="5388693" y="6178600"/>
                <a:ext cx="80280" cy="277560"/>
              </p14:xfrm>
            </p:contentPart>
          </mc:Choice>
          <mc:Fallback xmlns="">
            <p:pic>
              <p:nvPicPr>
                <p:cNvPr id="3251" name="Ink 3250">
                  <a:extLst>
                    <a:ext uri="{FF2B5EF4-FFF2-40B4-BE49-F238E27FC236}">
                      <a16:creationId xmlns:a16="http://schemas.microsoft.com/office/drawing/2014/main" id="{36DFECE3-881E-9DB0-576E-6269D2A2FC1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379693" y="6169600"/>
                  <a:ext cx="97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252" name="Ink 3251">
                  <a:extLst>
                    <a:ext uri="{FF2B5EF4-FFF2-40B4-BE49-F238E27FC236}">
                      <a16:creationId xmlns:a16="http://schemas.microsoft.com/office/drawing/2014/main" id="{17B4C0FE-D16C-1810-A062-D21C1571B598}"/>
                    </a:ext>
                  </a:extLst>
                </p14:cNvPr>
                <p14:cNvContentPartPr/>
                <p14:nvPr/>
              </p14:nvContentPartPr>
              <p14:xfrm>
                <a:off x="5414973" y="6157720"/>
                <a:ext cx="310320" cy="265320"/>
              </p14:xfrm>
            </p:contentPart>
          </mc:Choice>
          <mc:Fallback xmlns="">
            <p:pic>
              <p:nvPicPr>
                <p:cNvPr id="3252" name="Ink 3251">
                  <a:extLst>
                    <a:ext uri="{FF2B5EF4-FFF2-40B4-BE49-F238E27FC236}">
                      <a16:creationId xmlns:a16="http://schemas.microsoft.com/office/drawing/2014/main" id="{17B4C0FE-D16C-1810-A062-D21C1571B59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06333" y="6148720"/>
                  <a:ext cx="32796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1" name="Group 3260">
            <a:extLst>
              <a:ext uri="{FF2B5EF4-FFF2-40B4-BE49-F238E27FC236}">
                <a16:creationId xmlns:a16="http://schemas.microsoft.com/office/drawing/2014/main" id="{E2D0D03A-CCC2-37BF-AA73-B42AEE1ACD6E}"/>
              </a:ext>
            </a:extLst>
          </p:cNvPr>
          <p:cNvGrpSpPr/>
          <p:nvPr/>
        </p:nvGrpSpPr>
        <p:grpSpPr>
          <a:xfrm>
            <a:off x="4547733" y="6595840"/>
            <a:ext cx="975960" cy="258480"/>
            <a:chOff x="4547733" y="6595840"/>
            <a:chExt cx="9759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56" name="Ink 3255">
                  <a:extLst>
                    <a:ext uri="{FF2B5EF4-FFF2-40B4-BE49-F238E27FC236}">
                      <a16:creationId xmlns:a16="http://schemas.microsoft.com/office/drawing/2014/main" id="{FECA9C1C-CC3D-8C12-F614-F72E32AFBCB7}"/>
                    </a:ext>
                  </a:extLst>
                </p14:cNvPr>
                <p14:cNvContentPartPr/>
                <p14:nvPr/>
              </p14:nvContentPartPr>
              <p14:xfrm>
                <a:off x="4547733" y="6595840"/>
                <a:ext cx="194400" cy="258480"/>
              </p14:xfrm>
            </p:contentPart>
          </mc:Choice>
          <mc:Fallback xmlns="">
            <p:pic>
              <p:nvPicPr>
                <p:cNvPr id="3256" name="Ink 3255">
                  <a:extLst>
                    <a:ext uri="{FF2B5EF4-FFF2-40B4-BE49-F238E27FC236}">
                      <a16:creationId xmlns:a16="http://schemas.microsoft.com/office/drawing/2014/main" id="{FECA9C1C-CC3D-8C12-F614-F72E32AFBCB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539093" y="6587200"/>
                  <a:ext cx="212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57" name="Ink 3256">
                  <a:extLst>
                    <a:ext uri="{FF2B5EF4-FFF2-40B4-BE49-F238E27FC236}">
                      <a16:creationId xmlns:a16="http://schemas.microsoft.com/office/drawing/2014/main" id="{971A5B5A-60C8-8D72-FAFF-A69AC8A30CF2}"/>
                    </a:ext>
                  </a:extLst>
                </p14:cNvPr>
                <p14:cNvContentPartPr/>
                <p14:nvPr/>
              </p14:nvContentPartPr>
              <p14:xfrm>
                <a:off x="4740333" y="6667120"/>
                <a:ext cx="360" cy="1800"/>
              </p14:xfrm>
            </p:contentPart>
          </mc:Choice>
          <mc:Fallback xmlns="">
            <p:pic>
              <p:nvPicPr>
                <p:cNvPr id="3257" name="Ink 3256">
                  <a:extLst>
                    <a:ext uri="{FF2B5EF4-FFF2-40B4-BE49-F238E27FC236}">
                      <a16:creationId xmlns:a16="http://schemas.microsoft.com/office/drawing/2014/main" id="{971A5B5A-60C8-8D72-FAFF-A69AC8A30C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31333" y="665812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58" name="Ink 3257">
                  <a:extLst>
                    <a:ext uri="{FF2B5EF4-FFF2-40B4-BE49-F238E27FC236}">
                      <a16:creationId xmlns:a16="http://schemas.microsoft.com/office/drawing/2014/main" id="{7531A79F-6594-9610-B7BD-4D41DEEA575F}"/>
                    </a:ext>
                  </a:extLst>
                </p14:cNvPr>
                <p14:cNvContentPartPr/>
                <p14:nvPr/>
              </p14:nvContentPartPr>
              <p14:xfrm>
                <a:off x="4775973" y="6653800"/>
                <a:ext cx="406800" cy="157680"/>
              </p14:xfrm>
            </p:contentPart>
          </mc:Choice>
          <mc:Fallback xmlns="">
            <p:pic>
              <p:nvPicPr>
                <p:cNvPr id="3258" name="Ink 3257">
                  <a:extLst>
                    <a:ext uri="{FF2B5EF4-FFF2-40B4-BE49-F238E27FC236}">
                      <a16:creationId xmlns:a16="http://schemas.microsoft.com/office/drawing/2014/main" id="{7531A79F-6594-9610-B7BD-4D41DEEA575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766973" y="6645160"/>
                  <a:ext cx="424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59" name="Ink 3258">
                  <a:extLst>
                    <a:ext uri="{FF2B5EF4-FFF2-40B4-BE49-F238E27FC236}">
                      <a16:creationId xmlns:a16="http://schemas.microsoft.com/office/drawing/2014/main" id="{D037B6E8-9DCB-1BBA-F79C-B0694D00F02E}"/>
                    </a:ext>
                  </a:extLst>
                </p14:cNvPr>
                <p14:cNvContentPartPr/>
                <p14:nvPr/>
              </p14:nvContentPartPr>
              <p14:xfrm>
                <a:off x="5144973" y="6705280"/>
                <a:ext cx="111600" cy="77400"/>
              </p14:xfrm>
            </p:contentPart>
          </mc:Choice>
          <mc:Fallback xmlns="">
            <p:pic>
              <p:nvPicPr>
                <p:cNvPr id="3259" name="Ink 3258">
                  <a:extLst>
                    <a:ext uri="{FF2B5EF4-FFF2-40B4-BE49-F238E27FC236}">
                      <a16:creationId xmlns:a16="http://schemas.microsoft.com/office/drawing/2014/main" id="{D037B6E8-9DCB-1BBA-F79C-B0694D00F02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135973" y="6696640"/>
                  <a:ext cx="129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60" name="Ink 3259">
                  <a:extLst>
                    <a:ext uri="{FF2B5EF4-FFF2-40B4-BE49-F238E27FC236}">
                      <a16:creationId xmlns:a16="http://schemas.microsoft.com/office/drawing/2014/main" id="{8D32877F-2524-37F0-5DFD-5DB79D64E8DC}"/>
                    </a:ext>
                  </a:extLst>
                </p14:cNvPr>
                <p14:cNvContentPartPr/>
                <p14:nvPr/>
              </p14:nvContentPartPr>
              <p14:xfrm>
                <a:off x="5308053" y="6658120"/>
                <a:ext cx="215640" cy="110880"/>
              </p14:xfrm>
            </p:contentPart>
          </mc:Choice>
          <mc:Fallback xmlns="">
            <p:pic>
              <p:nvPicPr>
                <p:cNvPr id="3260" name="Ink 3259">
                  <a:extLst>
                    <a:ext uri="{FF2B5EF4-FFF2-40B4-BE49-F238E27FC236}">
                      <a16:creationId xmlns:a16="http://schemas.microsoft.com/office/drawing/2014/main" id="{8D32877F-2524-37F0-5DFD-5DB79D64E8D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99053" y="6649120"/>
                  <a:ext cx="23328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654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Similarity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1644393-2FDF-8C13-CC62-BCB17EA0A976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7689F4-271B-9036-9BDA-16172689D11B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2460D83-76BE-6E2A-52F7-667BB8109BBE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A6C7B8-B3C9-B065-5D99-FCD01367E639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BC3DF-5A77-AA3C-5657-E659983BA408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BC3DF-5A77-AA3C-5657-E659983B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2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CC7486-502C-159C-AD27-322B3B9DFA80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CC7486-502C-159C-AD27-322B3B9D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3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8768F96-8293-0E20-FB4B-F851986C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86" y="4270294"/>
            <a:ext cx="41243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8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Hamming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E061F-4582-BA76-D823-2C3F594B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50" y="2194433"/>
            <a:ext cx="2686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9A250-0317-7068-1154-F0056A1A20F1}"/>
                  </a:ext>
                </a:extLst>
              </p14:cNvPr>
              <p14:cNvContentPartPr/>
              <p14:nvPr/>
            </p14:nvContentPartPr>
            <p14:xfrm>
              <a:off x="6915093" y="2192320"/>
              <a:ext cx="822600" cy="150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9A250-0317-7068-1154-F0056A1A20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6453" y="2183680"/>
                <a:ext cx="84024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04F65B-96F1-D31F-5A54-7F0AC3C1D3C5}"/>
              </a:ext>
            </a:extLst>
          </p:cNvPr>
          <p:cNvGrpSpPr/>
          <p:nvPr/>
        </p:nvGrpSpPr>
        <p:grpSpPr>
          <a:xfrm>
            <a:off x="8548773" y="1997200"/>
            <a:ext cx="1079640" cy="437760"/>
            <a:chOff x="8548773" y="1997200"/>
            <a:chExt cx="107964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96A5A0-EAF7-ED52-076F-51E819A282B5}"/>
                    </a:ext>
                  </a:extLst>
                </p14:cNvPr>
                <p14:cNvContentPartPr/>
                <p14:nvPr/>
              </p14:nvContentPartPr>
              <p14:xfrm>
                <a:off x="8549133" y="1997200"/>
                <a:ext cx="360" cy="38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96A5A0-EAF7-ED52-076F-51E819A282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40133" y="1988560"/>
                  <a:ext cx="180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47B45E-15A1-2E4A-DC04-58A2FA89776A}"/>
                    </a:ext>
                  </a:extLst>
                </p14:cNvPr>
                <p14:cNvContentPartPr/>
                <p14:nvPr/>
              </p14:nvContentPartPr>
              <p14:xfrm>
                <a:off x="8548773" y="2060920"/>
                <a:ext cx="172440" cy="29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47B45E-15A1-2E4A-DC04-58A2FA8977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0133" y="2052280"/>
                  <a:ext cx="190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958CB6-BA0F-1233-FD58-622A447A73EE}"/>
                    </a:ext>
                  </a:extLst>
                </p14:cNvPr>
                <p14:cNvContentPartPr/>
                <p14:nvPr/>
              </p14:nvContentPartPr>
              <p14:xfrm>
                <a:off x="8832813" y="2082160"/>
                <a:ext cx="27000" cy="17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958CB6-BA0F-1233-FD58-622A447A73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24173" y="2073160"/>
                  <a:ext cx="44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7ED4A1-5558-23FD-A556-D5A4FFF8F7AA}"/>
                    </a:ext>
                  </a:extLst>
                </p14:cNvPr>
                <p14:cNvContentPartPr/>
                <p14:nvPr/>
              </p14:nvContentPartPr>
              <p14:xfrm>
                <a:off x="8877453" y="2112400"/>
                <a:ext cx="188280" cy="134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7ED4A1-5558-23FD-A556-D5A4FFF8F7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8453" y="2103760"/>
                  <a:ext cx="205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A861CE-6BA4-DCF5-2490-976741D37E1B}"/>
                    </a:ext>
                  </a:extLst>
                </p14:cNvPr>
                <p14:cNvContentPartPr/>
                <p14:nvPr/>
              </p14:nvContentPartPr>
              <p14:xfrm>
                <a:off x="9074013" y="2114920"/>
                <a:ext cx="554400" cy="32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A861CE-6BA4-DCF5-2490-976741D37E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65373" y="2105920"/>
                  <a:ext cx="5720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8F5D29-04A0-38ED-B960-0EF32DE5436D}"/>
              </a:ext>
            </a:extLst>
          </p:cNvPr>
          <p:cNvGrpSpPr/>
          <p:nvPr/>
        </p:nvGrpSpPr>
        <p:grpSpPr>
          <a:xfrm>
            <a:off x="8744253" y="2554480"/>
            <a:ext cx="947160" cy="168840"/>
            <a:chOff x="8744253" y="2554480"/>
            <a:chExt cx="9471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B9C2A8-2F20-5B8D-60FC-669B134DF4DC}"/>
                    </a:ext>
                  </a:extLst>
                </p14:cNvPr>
                <p14:cNvContentPartPr/>
                <p14:nvPr/>
              </p14:nvContentPartPr>
              <p14:xfrm>
                <a:off x="8744253" y="2554480"/>
                <a:ext cx="947160" cy="10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B9C2A8-2F20-5B8D-60FC-669B134DF4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35253" y="2545480"/>
                  <a:ext cx="964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AD3380-9758-97C4-18A9-EC09D825F978}"/>
                    </a:ext>
                  </a:extLst>
                </p14:cNvPr>
                <p14:cNvContentPartPr/>
                <p14:nvPr/>
              </p14:nvContentPartPr>
              <p14:xfrm>
                <a:off x="8996253" y="2600920"/>
                <a:ext cx="6768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AD3380-9758-97C4-18A9-EC09D825F9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7253" y="2592280"/>
                  <a:ext cx="6944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A506D2-60A3-B250-EAAD-41B111A2CAC3}"/>
              </a:ext>
            </a:extLst>
          </p:cNvPr>
          <p:cNvGrpSpPr/>
          <p:nvPr/>
        </p:nvGrpSpPr>
        <p:grpSpPr>
          <a:xfrm>
            <a:off x="8253933" y="1846360"/>
            <a:ext cx="119160" cy="109800"/>
            <a:chOff x="8253933" y="1846360"/>
            <a:chExt cx="11916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54D59B-47D0-4549-15EE-589D94D73DCE}"/>
                    </a:ext>
                  </a:extLst>
                </p14:cNvPr>
                <p14:cNvContentPartPr/>
                <p14:nvPr/>
              </p14:nvContentPartPr>
              <p14:xfrm>
                <a:off x="8253933" y="1853200"/>
                <a:ext cx="5004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54D59B-47D0-4549-15EE-589D94D73D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44933" y="1844200"/>
                  <a:ext cx="67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BC9413-83BB-CBF3-8700-FB940D518341}"/>
                    </a:ext>
                  </a:extLst>
                </p14:cNvPr>
                <p14:cNvContentPartPr/>
                <p14:nvPr/>
              </p14:nvContentPartPr>
              <p14:xfrm>
                <a:off x="8336013" y="1846360"/>
                <a:ext cx="37080" cy="6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BC9413-83BB-CBF3-8700-FB940D5183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27013" y="1837720"/>
                  <a:ext cx="5472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F273-D20F-C3C5-B4DE-54D91E26EDFD}"/>
              </a:ext>
            </a:extLst>
          </p:cNvPr>
          <p:cNvGrpSpPr/>
          <p:nvPr/>
        </p:nvGrpSpPr>
        <p:grpSpPr>
          <a:xfrm>
            <a:off x="9605373" y="1784440"/>
            <a:ext cx="83880" cy="157680"/>
            <a:chOff x="9605373" y="1784440"/>
            <a:chExt cx="838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BF23CB-C28B-AA7A-A9F5-A5603E731A04}"/>
                    </a:ext>
                  </a:extLst>
                </p14:cNvPr>
                <p14:cNvContentPartPr/>
                <p14:nvPr/>
              </p14:nvContentPartPr>
              <p14:xfrm>
                <a:off x="9605373" y="1784440"/>
                <a:ext cx="360" cy="157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BF23CB-C28B-AA7A-A9F5-A5603E731A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6373" y="1775440"/>
                  <a:ext cx="18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B29868-E4BF-BAB7-F52D-7DAB5FD67036}"/>
                    </a:ext>
                  </a:extLst>
                </p14:cNvPr>
                <p14:cNvContentPartPr/>
                <p14:nvPr/>
              </p14:nvContentPartPr>
              <p14:xfrm>
                <a:off x="9676293" y="1855000"/>
                <a:ext cx="12960" cy="81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B29868-E4BF-BAB7-F52D-7DAB5FD670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67653" y="1846360"/>
                  <a:ext cx="30600" cy="9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5893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775C-2F23-003C-B9A5-C87A5C5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155BA"/>
                </a:solidFill>
                <a:latin typeface="Daytona" panose="020B0604030500040204" pitchFamily="34" charset="0"/>
              </a:rPr>
              <a:t>Larn</a:t>
            </a:r>
            <a:r>
              <a:rPr lang="en-US" dirty="0">
                <a:solidFill>
                  <a:srgbClr val="8155BA"/>
                </a:solidFill>
                <a:latin typeface="Daytona" panose="020B0604030500040204" pitchFamily="34" charset="0"/>
              </a:rPr>
              <a:t> Academy </a:t>
            </a:r>
            <a:r>
              <a:rPr lang="en-US" dirty="0"/>
              <a:t>School</a:t>
            </a:r>
            <a:endParaRPr lang="en-IN" dirty="0"/>
          </a:p>
        </p:txBody>
      </p:sp>
      <p:pic>
        <p:nvPicPr>
          <p:cNvPr id="7" name="Picture 6" descr="A picture containing tree, person, outdoor, posing&#10;&#10;Description automatically generated">
            <a:extLst>
              <a:ext uri="{FF2B5EF4-FFF2-40B4-BE49-F238E27FC236}">
                <a16:creationId xmlns:a16="http://schemas.microsoft.com/office/drawing/2014/main" id="{30171372-B07B-FCC3-8BBD-5582E6C80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97" b="17339"/>
          <a:stretch/>
        </p:blipFill>
        <p:spPr>
          <a:xfrm>
            <a:off x="1769930" y="5017610"/>
            <a:ext cx="696303" cy="713710"/>
          </a:xfrm>
          <a:prstGeom prst="rect">
            <a:avLst/>
          </a:prstGeom>
        </p:spPr>
      </p:pic>
      <p:pic>
        <p:nvPicPr>
          <p:cNvPr id="9" name="Picture 8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E244DB25-63ED-90DF-C1A6-5C5AFEDEF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r="2727" b="34225"/>
          <a:stretch/>
        </p:blipFill>
        <p:spPr>
          <a:xfrm>
            <a:off x="1807121" y="2837425"/>
            <a:ext cx="654839" cy="718132"/>
          </a:xfrm>
          <a:prstGeom prst="rect">
            <a:avLst/>
          </a:prstGeom>
        </p:spPr>
      </p:pic>
      <p:pic>
        <p:nvPicPr>
          <p:cNvPr id="11" name="Picture 10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7BAD6184-08DF-43A9-7608-5FC4D73BCB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9" t="7334" r="30444" b="38147"/>
          <a:stretch/>
        </p:blipFill>
        <p:spPr>
          <a:xfrm>
            <a:off x="1733550" y="4050111"/>
            <a:ext cx="686946" cy="763603"/>
          </a:xfrm>
          <a:prstGeom prst="rect">
            <a:avLst/>
          </a:prstGeom>
        </p:spPr>
      </p:pic>
      <p:pic>
        <p:nvPicPr>
          <p:cNvPr id="13" name="Picture 12" descr="A person with grey hair&#10;&#10;Description automatically generated with low confidence">
            <a:extLst>
              <a:ext uri="{FF2B5EF4-FFF2-40B4-BE49-F238E27FC236}">
                <a16:creationId xmlns:a16="http://schemas.microsoft.com/office/drawing/2014/main" id="{8337DF31-DF28-E419-28F7-DDCB906F49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11932" r="15278" b="16395"/>
          <a:stretch/>
        </p:blipFill>
        <p:spPr>
          <a:xfrm>
            <a:off x="1765657" y="2017930"/>
            <a:ext cx="667389" cy="718131"/>
          </a:xfrm>
          <a:prstGeom prst="rect">
            <a:avLst/>
          </a:prstGeom>
        </p:spPr>
      </p:pic>
      <p:pic>
        <p:nvPicPr>
          <p:cNvPr id="15" name="Picture 1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83456634-B0A0-5E67-32CC-88BB6DCA5C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6" t="11135" r="33855" b="23427"/>
          <a:stretch/>
        </p:blipFill>
        <p:spPr>
          <a:xfrm>
            <a:off x="1765657" y="5942759"/>
            <a:ext cx="696303" cy="776195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6AB2A707-A93D-B293-A16A-270206296778}"/>
              </a:ext>
            </a:extLst>
          </p:cNvPr>
          <p:cNvSpPr/>
          <p:nvPr/>
        </p:nvSpPr>
        <p:spPr>
          <a:xfrm>
            <a:off x="1181100" y="4050111"/>
            <a:ext cx="584557" cy="2668843"/>
          </a:xfrm>
          <a:prstGeom prst="leftBrace">
            <a:avLst>
              <a:gd name="adj1" fmla="val 64775"/>
              <a:gd name="adj2" fmla="val 50000"/>
            </a:avLst>
          </a:prstGeom>
          <a:ln>
            <a:solidFill>
              <a:srgbClr val="815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39A0C41-19AF-003B-6903-A6A3D302BA08}"/>
              </a:ext>
            </a:extLst>
          </p:cNvPr>
          <p:cNvSpPr/>
          <p:nvPr/>
        </p:nvSpPr>
        <p:spPr>
          <a:xfrm>
            <a:off x="1111407" y="2017930"/>
            <a:ext cx="584557" cy="1578590"/>
          </a:xfrm>
          <a:prstGeom prst="leftBrace">
            <a:avLst>
              <a:gd name="adj1" fmla="val 29297"/>
              <a:gd name="adj2" fmla="val 50000"/>
            </a:avLst>
          </a:prstGeom>
          <a:ln>
            <a:solidFill>
              <a:srgbClr val="815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57EB2-2CD6-AC98-1A47-E72303AC71FF}"/>
              </a:ext>
            </a:extLst>
          </p:cNvPr>
          <p:cNvSpPr txBox="1"/>
          <p:nvPr/>
        </p:nvSpPr>
        <p:spPr>
          <a:xfrm>
            <a:off x="105939" y="2622559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Teacher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8FE2C-B324-2699-FD0E-701C6329CBC0}"/>
              </a:ext>
            </a:extLst>
          </p:cNvPr>
          <p:cNvSpPr txBox="1"/>
          <p:nvPr/>
        </p:nvSpPr>
        <p:spPr>
          <a:xfrm>
            <a:off x="48593" y="51897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Students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0F81E-8DFA-5E92-B9C4-AE8445FE6348}"/>
              </a:ext>
            </a:extLst>
          </p:cNvPr>
          <p:cNvSpPr txBox="1"/>
          <p:nvPr/>
        </p:nvSpPr>
        <p:spPr>
          <a:xfrm>
            <a:off x="2545236" y="30470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Barack Obama</a:t>
            </a:r>
            <a:endParaRPr lang="en-IN" dirty="0">
              <a:solidFill>
                <a:srgbClr val="695E9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C6FDD-CE62-EF10-68FE-B6FF76AEF619}"/>
              </a:ext>
            </a:extLst>
          </p:cNvPr>
          <p:cNvSpPr txBox="1"/>
          <p:nvPr/>
        </p:nvSpPr>
        <p:spPr>
          <a:xfrm>
            <a:off x="2502739" y="2253227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Morgan Freeman </a:t>
            </a:r>
            <a:r>
              <a:rPr lang="en-US" sz="1200" b="1" dirty="0"/>
              <a:t>(Principal)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E434A-53E8-A1BF-72DF-B2A316EB201C}"/>
              </a:ext>
            </a:extLst>
          </p:cNvPr>
          <p:cNvSpPr txBox="1"/>
          <p:nvPr/>
        </p:nvSpPr>
        <p:spPr>
          <a:xfrm>
            <a:off x="2545236" y="424724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 Evans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01794-6CFE-5777-C4CB-11EFBCF50C8C}"/>
              </a:ext>
            </a:extLst>
          </p:cNvPr>
          <p:cNvSpPr txBox="1"/>
          <p:nvPr/>
        </p:nvSpPr>
        <p:spPr>
          <a:xfrm>
            <a:off x="2545236" y="512547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Angelina Jolie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699B9-B149-5623-1EA2-154A17EED0E4}"/>
              </a:ext>
            </a:extLst>
          </p:cNvPr>
          <p:cNvSpPr txBox="1"/>
          <p:nvPr/>
        </p:nvSpPr>
        <p:spPr>
          <a:xfrm>
            <a:off x="2596532" y="614619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Scarlett Johansson</a:t>
            </a:r>
            <a:endParaRPr lang="en-IN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0AD252F-4799-5BEC-51CD-92ABC01E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110"/>
              </p:ext>
            </p:extLst>
          </p:nvPr>
        </p:nvGraphicFramePr>
        <p:xfrm>
          <a:off x="5733906" y="1509476"/>
          <a:ext cx="5813733" cy="4312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432">
                  <a:extLst>
                    <a:ext uri="{9D8B030D-6E8A-4147-A177-3AD203B41FA5}">
                      <a16:colId xmlns:a16="http://schemas.microsoft.com/office/drawing/2014/main" val="2242788115"/>
                    </a:ext>
                  </a:extLst>
                </a:gridCol>
                <a:gridCol w="5167301">
                  <a:extLst>
                    <a:ext uri="{9D8B030D-6E8A-4147-A177-3AD203B41FA5}">
                      <a16:colId xmlns:a16="http://schemas.microsoft.com/office/drawing/2014/main" val="4037062952"/>
                    </a:ext>
                  </a:extLst>
                </a:gridCol>
              </a:tblGrid>
              <a:tr h="51055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Sno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5E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Attendance system features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5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1611"/>
                  </a:ext>
                </a:extLst>
              </a:tr>
              <a:tr h="82500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Automatic Attendance system with Face Recognition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Automatically Identifies the person's name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191391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IN" sz="1800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 new students, Principal want Registration form.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dirty="0"/>
                        <a:t>For Students/teachers who register our application should detection.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dirty="0"/>
                        <a:t>For person who not register we should detect unknown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16016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Capture In time and Out time in a day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255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Get the get the daily attendance report for teacher and students.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30846"/>
                  </a:ext>
                </a:extLst>
              </a:tr>
            </a:tbl>
          </a:graphicData>
        </a:graphic>
      </p:graphicFrame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C465E127-02FD-77F3-9CEE-20BE8258C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3587" y="6214129"/>
            <a:ext cx="504825" cy="504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270D60-9578-01DF-FBB9-7D6278DF0D6B}"/>
              </a:ext>
            </a:extLst>
          </p:cNvPr>
          <p:cNvSpPr txBox="1"/>
          <p:nvPr/>
        </p:nvSpPr>
        <p:spPr>
          <a:xfrm>
            <a:off x="6384332" y="6281875"/>
            <a:ext cx="3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of students and teachers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6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228F-AD82-2097-4198-94D91D9B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17B0-9375-B636-8842-5F33EA73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Distance</a:t>
            </a:r>
          </a:p>
          <a:p>
            <a:pPr lvl="1"/>
            <a:r>
              <a:rPr lang="en-IN" b="1" dirty="0">
                <a:solidFill>
                  <a:srgbClr val="8155BA"/>
                </a:solidFill>
              </a:rPr>
              <a:t>Euclidean Distance</a:t>
            </a:r>
          </a:p>
          <a:p>
            <a:pPr lvl="1"/>
            <a:r>
              <a:rPr lang="en-IN" b="1" dirty="0">
                <a:solidFill>
                  <a:srgbClr val="8155BA"/>
                </a:solidFill>
              </a:rPr>
              <a:t>Manhattan Distance</a:t>
            </a:r>
          </a:p>
          <a:p>
            <a:pPr lvl="1"/>
            <a:r>
              <a:rPr lang="en-IN" dirty="0"/>
              <a:t>Chebyshev</a:t>
            </a:r>
          </a:p>
          <a:p>
            <a:pPr lvl="1"/>
            <a:r>
              <a:rPr lang="en-IN" dirty="0"/>
              <a:t>Minkowski</a:t>
            </a:r>
          </a:p>
          <a:p>
            <a:r>
              <a:rPr lang="en-IN" dirty="0"/>
              <a:t>Similarity</a:t>
            </a:r>
          </a:p>
          <a:p>
            <a:pPr lvl="1"/>
            <a:r>
              <a:rPr lang="en-IN" b="1" dirty="0">
                <a:solidFill>
                  <a:srgbClr val="8155BA"/>
                </a:solidFill>
              </a:rPr>
              <a:t>Cosine</a:t>
            </a:r>
          </a:p>
          <a:p>
            <a:pPr lvl="1"/>
            <a:r>
              <a:rPr lang="en-IN" dirty="0"/>
              <a:t>Hamming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D4E10-133A-9C76-A59C-B3276B070F80}"/>
                  </a:ext>
                </a:extLst>
              </p14:cNvPr>
              <p14:cNvContentPartPr/>
              <p14:nvPr/>
            </p14:nvContentPartPr>
            <p14:xfrm>
              <a:off x="-1207587" y="3577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D4E10-133A-9C76-A59C-B3276B070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6587" y="3568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71104-2C28-2228-BB59-E52DFFA009E9}"/>
                  </a:ext>
                </a:extLst>
              </p14:cNvPr>
              <p14:cNvContentPartPr/>
              <p14:nvPr/>
            </p14:nvContentPartPr>
            <p14:xfrm>
              <a:off x="12277437" y="5791600"/>
              <a:ext cx="19800" cy="5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71104-2C28-2228-BB59-E52DFFA009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797" y="5782960"/>
                <a:ext cx="37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A507AF-958F-802E-42E8-9010B987A65E}"/>
                  </a:ext>
                </a:extLst>
              </p14:cNvPr>
              <p14:cNvContentPartPr/>
              <p14:nvPr/>
            </p14:nvContentPartPr>
            <p14:xfrm>
              <a:off x="899499" y="1821136"/>
              <a:ext cx="221760" cy="25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A507AF-958F-802E-42E8-9010B987A6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499" y="1812136"/>
                <a:ext cx="239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573A96-E952-9693-9CF0-3C1A8805B7B4}"/>
                  </a:ext>
                </a:extLst>
              </p14:cNvPr>
              <p14:cNvContentPartPr/>
              <p14:nvPr/>
            </p14:nvContentPartPr>
            <p14:xfrm>
              <a:off x="836499" y="3951976"/>
              <a:ext cx="280800" cy="37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573A96-E952-9693-9CF0-3C1A8805B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859" y="3942976"/>
                <a:ext cx="2984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AE6CD4-DDE6-2874-1929-F3CAC3B5EF94}"/>
                  </a:ext>
                </a:extLst>
              </p14:cNvPr>
              <p14:cNvContentPartPr/>
              <p14:nvPr/>
            </p14:nvContentPartPr>
            <p14:xfrm>
              <a:off x="1332939" y="2317216"/>
              <a:ext cx="271800" cy="15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AE6CD4-DDE6-2874-1929-F3CAC3B5EF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3939" y="2308576"/>
                <a:ext cx="289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C01955-E32C-AF98-CE24-8437F68584B0}"/>
                  </a:ext>
                </a:extLst>
              </p14:cNvPr>
              <p14:cNvContentPartPr/>
              <p14:nvPr/>
            </p14:nvContentPartPr>
            <p14:xfrm>
              <a:off x="1332939" y="2733736"/>
              <a:ext cx="249480" cy="13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C01955-E32C-AF98-CE24-8437F68584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4299" y="2724736"/>
                <a:ext cx="267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2DCA25-4A25-1693-63F3-33A2C80EA95B}"/>
                  </a:ext>
                </a:extLst>
              </p14:cNvPr>
              <p14:cNvContentPartPr/>
              <p14:nvPr/>
            </p14:nvContentPartPr>
            <p14:xfrm>
              <a:off x="1307019" y="4435456"/>
              <a:ext cx="214200" cy="13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2DCA25-4A25-1693-63F3-33A2C80EA9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8379" y="4426456"/>
                <a:ext cx="231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46DAA6-C701-B503-14B5-F2CBF951D5FE}"/>
                  </a:ext>
                </a:extLst>
              </p14:cNvPr>
              <p14:cNvContentPartPr/>
              <p14:nvPr/>
            </p14:nvContentPartPr>
            <p14:xfrm>
              <a:off x="2281179" y="2195896"/>
              <a:ext cx="162000" cy="4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46DAA6-C701-B503-14B5-F2CBF951D5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72539" y="2186896"/>
                <a:ext cx="179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58C504-7C07-18F1-211E-D08A88B18C3E}"/>
                  </a:ext>
                </a:extLst>
              </p14:cNvPr>
              <p14:cNvContentPartPr/>
              <p14:nvPr/>
            </p14:nvContentPartPr>
            <p14:xfrm>
              <a:off x="4529019" y="2334136"/>
              <a:ext cx="590760" cy="18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58C504-7C07-18F1-211E-D08A88B18C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0019" y="2325136"/>
                <a:ext cx="6084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B102D0E-512B-628F-927A-0DE974B51701}"/>
              </a:ext>
            </a:extLst>
          </p:cNvPr>
          <p:cNvGrpSpPr/>
          <p:nvPr/>
        </p:nvGrpSpPr>
        <p:grpSpPr>
          <a:xfrm>
            <a:off x="5383659" y="2187256"/>
            <a:ext cx="505800" cy="327600"/>
            <a:chOff x="5383659" y="2187256"/>
            <a:chExt cx="5058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CA1F66-7C79-89F9-4B22-2CD229B18C43}"/>
                    </a:ext>
                  </a:extLst>
                </p14:cNvPr>
                <p14:cNvContentPartPr/>
                <p14:nvPr/>
              </p14:nvContentPartPr>
              <p14:xfrm>
                <a:off x="5471139" y="2187256"/>
                <a:ext cx="58320" cy="32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CA1F66-7C79-89F9-4B22-2CD229B18C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2139" y="2178616"/>
                  <a:ext cx="75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BAD0B2-3BEB-4F77-DB17-5CB25FB048B9}"/>
                    </a:ext>
                  </a:extLst>
                </p14:cNvPr>
                <p14:cNvContentPartPr/>
                <p14:nvPr/>
              </p14:nvContentPartPr>
              <p14:xfrm>
                <a:off x="5383659" y="2332696"/>
                <a:ext cx="374400" cy="11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BAD0B2-3BEB-4F77-DB17-5CB25FB048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4659" y="2324056"/>
                  <a:ext cx="392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22CEAB-EB3E-07A6-8117-B6152E363861}"/>
                    </a:ext>
                  </a:extLst>
                </p14:cNvPr>
                <p14:cNvContentPartPr/>
                <p14:nvPr/>
              </p14:nvContentPartPr>
              <p14:xfrm>
                <a:off x="5732139" y="2238736"/>
                <a:ext cx="2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22CEAB-EB3E-07A6-8117-B6152E3638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3139" y="2230096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AED4CE-913D-8DAA-8170-33304A222949}"/>
                    </a:ext>
                  </a:extLst>
                </p14:cNvPr>
                <p14:cNvContentPartPr/>
                <p14:nvPr/>
              </p14:nvContentPartPr>
              <p14:xfrm>
                <a:off x="5827899" y="2204536"/>
                <a:ext cx="61560" cy="246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AED4CE-913D-8DAA-8170-33304A2229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19259" y="2195536"/>
                  <a:ext cx="792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F88788-10D6-A579-CD91-117F5F8DD03E}"/>
              </a:ext>
            </a:extLst>
          </p:cNvPr>
          <p:cNvGrpSpPr/>
          <p:nvPr/>
        </p:nvGrpSpPr>
        <p:grpSpPr>
          <a:xfrm>
            <a:off x="6221019" y="2125696"/>
            <a:ext cx="351000" cy="236520"/>
            <a:chOff x="6221019" y="2125696"/>
            <a:chExt cx="3510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2E8241-7F79-952E-039F-18E2A98C966E}"/>
                    </a:ext>
                  </a:extLst>
                </p14:cNvPr>
                <p14:cNvContentPartPr/>
                <p14:nvPr/>
              </p14:nvContentPartPr>
              <p14:xfrm>
                <a:off x="6270339" y="2125696"/>
                <a:ext cx="46080" cy="236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2E8241-7F79-952E-039F-18E2A98C96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1699" y="2117056"/>
                  <a:ext cx="63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C6FD61-B647-BE8F-3A98-B0835A012199}"/>
                    </a:ext>
                  </a:extLst>
                </p14:cNvPr>
                <p14:cNvContentPartPr/>
                <p14:nvPr/>
              </p14:nvContentPartPr>
              <p14:xfrm>
                <a:off x="6221019" y="2271496"/>
                <a:ext cx="173520" cy="7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C6FD61-B647-BE8F-3A98-B0835A012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2019" y="2262496"/>
                  <a:ext cx="191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B1E134-F67F-9E20-6904-1EE0BB6BD7F5}"/>
                    </a:ext>
                  </a:extLst>
                </p14:cNvPr>
                <p14:cNvContentPartPr/>
                <p14:nvPr/>
              </p14:nvContentPartPr>
              <p14:xfrm>
                <a:off x="6400299" y="2206696"/>
                <a:ext cx="171720" cy="11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B1E134-F67F-9E20-6904-1EE0BB6BD7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91659" y="2198056"/>
                  <a:ext cx="1893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3A27D8-E256-4471-A71B-984DA01218ED}"/>
              </a:ext>
            </a:extLst>
          </p:cNvPr>
          <p:cNvGrpSpPr/>
          <p:nvPr/>
        </p:nvGrpSpPr>
        <p:grpSpPr>
          <a:xfrm>
            <a:off x="6973059" y="2094736"/>
            <a:ext cx="596160" cy="311400"/>
            <a:chOff x="6973059" y="2094736"/>
            <a:chExt cx="5961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A48744-B3B8-1DF2-C914-EC58FF4C64EF}"/>
                    </a:ext>
                  </a:extLst>
                </p14:cNvPr>
                <p14:cNvContentPartPr/>
                <p14:nvPr/>
              </p14:nvContentPartPr>
              <p14:xfrm>
                <a:off x="6973059" y="2121736"/>
                <a:ext cx="201240" cy="25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A48744-B3B8-1DF2-C914-EC58FF4C64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4059" y="2113096"/>
                  <a:ext cx="218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B97FEF-9307-1E00-E5BF-5E0509E2696E}"/>
                    </a:ext>
                  </a:extLst>
                </p14:cNvPr>
                <p14:cNvContentPartPr/>
                <p14:nvPr/>
              </p14:nvContentPartPr>
              <p14:xfrm>
                <a:off x="7172859" y="2158096"/>
                <a:ext cx="540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B97FEF-9307-1E00-E5BF-5E0509E269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4219" y="2149096"/>
                  <a:ext cx="2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998909-B6B0-98A9-0CFE-472480E934BF}"/>
                    </a:ext>
                  </a:extLst>
                </p14:cNvPr>
                <p14:cNvContentPartPr/>
                <p14:nvPr/>
              </p14:nvContentPartPr>
              <p14:xfrm>
                <a:off x="7228299" y="2178976"/>
                <a:ext cx="149400" cy="22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998909-B6B0-98A9-0CFE-472480E934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19659" y="2170336"/>
                  <a:ext cx="167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914B8A-03BE-C618-24E8-F19B825A53B9}"/>
                    </a:ext>
                  </a:extLst>
                </p14:cNvPr>
                <p14:cNvContentPartPr/>
                <p14:nvPr/>
              </p14:nvContentPartPr>
              <p14:xfrm>
                <a:off x="7400379" y="2094736"/>
                <a:ext cx="168840" cy="232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914B8A-03BE-C618-24E8-F19B825A53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1379" y="2085736"/>
                  <a:ext cx="1864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A3092-8A51-79B2-D00A-1B7DC322A2DE}"/>
              </a:ext>
            </a:extLst>
          </p:cNvPr>
          <p:cNvGrpSpPr/>
          <p:nvPr/>
        </p:nvGrpSpPr>
        <p:grpSpPr>
          <a:xfrm>
            <a:off x="8048739" y="1948216"/>
            <a:ext cx="1130760" cy="302040"/>
            <a:chOff x="8048739" y="1948216"/>
            <a:chExt cx="11307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89884F-586D-4C2D-0632-417369298514}"/>
                    </a:ext>
                  </a:extLst>
                </p14:cNvPr>
                <p14:cNvContentPartPr/>
                <p14:nvPr/>
              </p14:nvContentPartPr>
              <p14:xfrm>
                <a:off x="8048739" y="1948216"/>
                <a:ext cx="175680" cy="30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89884F-586D-4C2D-0632-4173692985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0099" y="1939216"/>
                  <a:ext cx="193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77F583-4B23-0D55-18C6-9575AF955ECD}"/>
                    </a:ext>
                  </a:extLst>
                </p14:cNvPr>
                <p14:cNvContentPartPr/>
                <p14:nvPr/>
              </p14:nvContentPartPr>
              <p14:xfrm>
                <a:off x="8246379" y="2033536"/>
                <a:ext cx="17640" cy="15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77F583-4B23-0D55-18C6-9575AF955E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37379" y="2024896"/>
                  <a:ext cx="35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0D7C80-AB2B-0CAE-9320-B8179BFEB3BE}"/>
                    </a:ext>
                  </a:extLst>
                </p14:cNvPr>
                <p14:cNvContentPartPr/>
                <p14:nvPr/>
              </p14:nvContentPartPr>
              <p14:xfrm>
                <a:off x="8297499" y="2040376"/>
                <a:ext cx="582480" cy="12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0D7C80-AB2B-0CAE-9320-B8179BFEB3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88859" y="2031376"/>
                  <a:ext cx="60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A654B8-FB5C-4C9B-47FC-CF6C069AF03C}"/>
                    </a:ext>
                  </a:extLst>
                </p14:cNvPr>
                <p14:cNvContentPartPr/>
                <p14:nvPr/>
              </p14:nvContentPartPr>
              <p14:xfrm>
                <a:off x="8887539" y="1999336"/>
                <a:ext cx="291960" cy="13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A654B8-FB5C-4C9B-47FC-CF6C069AF0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78539" y="1990336"/>
                  <a:ext cx="3096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244B94-755F-9243-B263-878FF313C536}"/>
              </a:ext>
            </a:extLst>
          </p:cNvPr>
          <p:cNvGrpSpPr/>
          <p:nvPr/>
        </p:nvGrpSpPr>
        <p:grpSpPr>
          <a:xfrm>
            <a:off x="9569019" y="1905376"/>
            <a:ext cx="591840" cy="240120"/>
            <a:chOff x="9569019" y="1905376"/>
            <a:chExt cx="59184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719DE2-B58B-C738-FD0B-45849B82086B}"/>
                    </a:ext>
                  </a:extLst>
                </p14:cNvPr>
                <p14:cNvContentPartPr/>
                <p14:nvPr/>
              </p14:nvContentPartPr>
              <p14:xfrm>
                <a:off x="9569019" y="1905376"/>
                <a:ext cx="172440" cy="24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719DE2-B58B-C738-FD0B-45849B8208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60379" y="1896736"/>
                  <a:ext cx="190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C1691C-7593-8803-F51C-3254EE29BD7A}"/>
                    </a:ext>
                  </a:extLst>
                </p14:cNvPr>
                <p14:cNvContentPartPr/>
                <p14:nvPr/>
              </p14:nvContentPartPr>
              <p14:xfrm>
                <a:off x="9774579" y="1961536"/>
                <a:ext cx="386280" cy="141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C1691C-7593-8803-F51C-3254EE29BD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65579" y="1952536"/>
                  <a:ext cx="4039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387373-A506-9683-0C5B-04226F1828D9}"/>
                  </a:ext>
                </a:extLst>
              </p14:cNvPr>
              <p14:cNvContentPartPr/>
              <p14:nvPr/>
            </p14:nvContentPartPr>
            <p14:xfrm>
              <a:off x="4605699" y="2855416"/>
              <a:ext cx="487440" cy="98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387373-A506-9683-0C5B-04226F1828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97059" y="2846416"/>
                <a:ext cx="50508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1DC3333-5E13-160C-E4E6-781D39FBCFC1}"/>
              </a:ext>
            </a:extLst>
          </p:cNvPr>
          <p:cNvGrpSpPr/>
          <p:nvPr/>
        </p:nvGrpSpPr>
        <p:grpSpPr>
          <a:xfrm>
            <a:off x="5597139" y="2666056"/>
            <a:ext cx="1285920" cy="224280"/>
            <a:chOff x="5597139" y="2666056"/>
            <a:chExt cx="12859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E837E5-2E97-C574-1A72-2AD505501329}"/>
                    </a:ext>
                  </a:extLst>
                </p14:cNvPr>
                <p14:cNvContentPartPr/>
                <p14:nvPr/>
              </p14:nvContentPartPr>
              <p14:xfrm>
                <a:off x="5597139" y="2802856"/>
                <a:ext cx="9360" cy="8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E837E5-2E97-C574-1A72-2AD5055013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8139" y="2793856"/>
                  <a:ext cx="27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D95D9A-97B4-ECC4-A942-BCE62A400E2C}"/>
                    </a:ext>
                  </a:extLst>
                </p14:cNvPr>
                <p14:cNvContentPartPr/>
                <p14:nvPr/>
              </p14:nvContentPartPr>
              <p14:xfrm>
                <a:off x="5605779" y="2690176"/>
                <a:ext cx="36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D95D9A-97B4-ECC4-A942-BCE62A400E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97139" y="2681176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F3FB25-F5C8-0E1E-A19C-24580DB53DD9}"/>
                    </a:ext>
                  </a:extLst>
                </p14:cNvPr>
                <p14:cNvContentPartPr/>
                <p14:nvPr/>
              </p14:nvContentPartPr>
              <p14:xfrm>
                <a:off x="5673819" y="2778736"/>
                <a:ext cx="104760" cy="10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F3FB25-F5C8-0E1E-A19C-24580DB53D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65179" y="2769736"/>
                  <a:ext cx="122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9FF7DB-05E7-5C97-801B-9D89B9899374}"/>
                    </a:ext>
                  </a:extLst>
                </p14:cNvPr>
                <p14:cNvContentPartPr/>
                <p14:nvPr/>
              </p14:nvContentPartPr>
              <p14:xfrm>
                <a:off x="5878659" y="2683336"/>
                <a:ext cx="77760" cy="17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9FF7DB-05E7-5C97-801B-9D89B98993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69659" y="2674336"/>
                  <a:ext cx="95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783D54-F161-B90A-F916-2A05650649B8}"/>
                    </a:ext>
                  </a:extLst>
                </p14:cNvPr>
                <p14:cNvContentPartPr/>
                <p14:nvPr/>
              </p14:nvContentPartPr>
              <p14:xfrm>
                <a:off x="5964699" y="2713576"/>
                <a:ext cx="446400" cy="149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783D54-F161-B90A-F916-2A05650649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55699" y="2704576"/>
                  <a:ext cx="464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9C2E0A-EE27-017C-3112-2FC741AA2FE9}"/>
                    </a:ext>
                  </a:extLst>
                </p14:cNvPr>
                <p14:cNvContentPartPr/>
                <p14:nvPr/>
              </p14:nvContentPartPr>
              <p14:xfrm>
                <a:off x="6392019" y="2666056"/>
                <a:ext cx="13788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9C2E0A-EE27-017C-3112-2FC741AA2F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83019" y="2657416"/>
                  <a:ext cx="155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75412A-B45F-78AA-9228-86EA049B8CEA}"/>
                    </a:ext>
                  </a:extLst>
                </p14:cNvPr>
                <p14:cNvContentPartPr/>
                <p14:nvPr/>
              </p14:nvContentPartPr>
              <p14:xfrm>
                <a:off x="6480939" y="2711416"/>
                <a:ext cx="402120" cy="100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75412A-B45F-78AA-9228-86EA049B8C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72299" y="2702416"/>
                  <a:ext cx="4197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63956-AE0D-897E-E1DA-206CDCE95644}"/>
              </a:ext>
            </a:extLst>
          </p:cNvPr>
          <p:cNvGrpSpPr/>
          <p:nvPr/>
        </p:nvGrpSpPr>
        <p:grpSpPr>
          <a:xfrm>
            <a:off x="7144779" y="2657416"/>
            <a:ext cx="223560" cy="153720"/>
            <a:chOff x="7144779" y="2657416"/>
            <a:chExt cx="22356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4002B7-9862-CB39-CCBB-F6A91BF7476B}"/>
                    </a:ext>
                  </a:extLst>
                </p14:cNvPr>
                <p14:cNvContentPartPr/>
                <p14:nvPr/>
              </p14:nvContentPartPr>
              <p14:xfrm>
                <a:off x="7195179" y="2657416"/>
                <a:ext cx="360" cy="15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4002B7-9862-CB39-CCBB-F6A91BF747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86539" y="2648416"/>
                  <a:ext cx="18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072362-3C04-CA86-24AD-ED4ABB7541EC}"/>
                    </a:ext>
                  </a:extLst>
                </p14:cNvPr>
                <p14:cNvContentPartPr/>
                <p14:nvPr/>
              </p14:nvContentPartPr>
              <p14:xfrm>
                <a:off x="7144779" y="2693056"/>
                <a:ext cx="223560" cy="8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072362-3C04-CA86-24AD-ED4ABB7541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6139" y="2684056"/>
                  <a:ext cx="2412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340F17-F5A0-B2BF-B454-0CAF3B5C25D4}"/>
              </a:ext>
            </a:extLst>
          </p:cNvPr>
          <p:cNvGrpSpPr/>
          <p:nvPr/>
        </p:nvGrpSpPr>
        <p:grpSpPr>
          <a:xfrm>
            <a:off x="7946499" y="2512696"/>
            <a:ext cx="538560" cy="376200"/>
            <a:chOff x="7946499" y="2512696"/>
            <a:chExt cx="5385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6ECC86-A719-9597-E5A0-C7C9F0234B4C}"/>
                    </a:ext>
                  </a:extLst>
                </p14:cNvPr>
                <p14:cNvContentPartPr/>
                <p14:nvPr/>
              </p14:nvContentPartPr>
              <p14:xfrm>
                <a:off x="7946499" y="2568136"/>
                <a:ext cx="186480" cy="209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6ECC86-A719-9597-E5A0-C7C9F0234B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7859" y="2559496"/>
                  <a:ext cx="204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EE2032-21EF-897F-136D-B26BE32716CD}"/>
                    </a:ext>
                  </a:extLst>
                </p14:cNvPr>
                <p14:cNvContentPartPr/>
                <p14:nvPr/>
              </p14:nvContentPartPr>
              <p14:xfrm>
                <a:off x="8126859" y="2631856"/>
                <a:ext cx="720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EE2032-21EF-897F-136D-B26BE32716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17859" y="26228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08FE6F-7414-AAC0-44FA-120851760B2F}"/>
                    </a:ext>
                  </a:extLst>
                </p14:cNvPr>
                <p14:cNvContentPartPr/>
                <p14:nvPr/>
              </p14:nvContentPartPr>
              <p14:xfrm>
                <a:off x="8198859" y="2631856"/>
                <a:ext cx="114480" cy="257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08FE6F-7414-AAC0-44FA-120851760B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89859" y="2622856"/>
                  <a:ext cx="132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D6C964-3426-31CD-5D95-7FC69363B978}"/>
                    </a:ext>
                  </a:extLst>
                </p14:cNvPr>
                <p14:cNvContentPartPr/>
                <p14:nvPr/>
              </p14:nvContentPartPr>
              <p14:xfrm>
                <a:off x="8365539" y="2512696"/>
                <a:ext cx="119520" cy="24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D6C964-3426-31CD-5D95-7FC69363B9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56539" y="2504056"/>
                  <a:ext cx="1371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D7B9042-4C8F-30DB-CAA9-1608FCE87BA8}"/>
              </a:ext>
            </a:extLst>
          </p:cNvPr>
          <p:cNvGrpSpPr/>
          <p:nvPr/>
        </p:nvGrpSpPr>
        <p:grpSpPr>
          <a:xfrm>
            <a:off x="8953779" y="2478136"/>
            <a:ext cx="1035720" cy="214560"/>
            <a:chOff x="8953779" y="2478136"/>
            <a:chExt cx="10357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286D81-EF14-9284-F2DF-3FB419CB1F80}"/>
                    </a:ext>
                  </a:extLst>
                </p14:cNvPr>
                <p14:cNvContentPartPr/>
                <p14:nvPr/>
              </p14:nvContentPartPr>
              <p14:xfrm>
                <a:off x="8953779" y="2478136"/>
                <a:ext cx="134280" cy="21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286D81-EF14-9284-F2DF-3FB419CB1F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45139" y="2469136"/>
                  <a:ext cx="151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AF8AF8-6B6E-B2BD-4447-D2F1CD454B4E}"/>
                    </a:ext>
                  </a:extLst>
                </p14:cNvPr>
                <p14:cNvContentPartPr/>
                <p14:nvPr/>
              </p14:nvContentPartPr>
              <p14:xfrm>
                <a:off x="9126579" y="2512336"/>
                <a:ext cx="23760" cy="15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AF8AF8-6B6E-B2BD-4447-D2F1CD454B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17939" y="2503336"/>
                  <a:ext cx="41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5EB4B3-62F8-F965-99C7-354A1257A3A7}"/>
                    </a:ext>
                  </a:extLst>
                </p14:cNvPr>
                <p14:cNvContentPartPr/>
                <p14:nvPr/>
              </p14:nvContentPartPr>
              <p14:xfrm>
                <a:off x="9186339" y="2513416"/>
                <a:ext cx="53964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5EB4B3-62F8-F965-99C7-354A1257A3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77699" y="2504416"/>
                  <a:ext cx="557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F7CACA-A8E7-B521-3F46-6508917722C6}"/>
                    </a:ext>
                  </a:extLst>
                </p14:cNvPr>
                <p14:cNvContentPartPr/>
                <p14:nvPr/>
              </p14:nvContentPartPr>
              <p14:xfrm>
                <a:off x="9741819" y="2514496"/>
                <a:ext cx="247680" cy="10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F7CACA-A8E7-B521-3F46-6508917722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3179" y="2505496"/>
                  <a:ext cx="26532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3F541AF-A459-F98E-1834-43358BF8DDF2}"/>
                  </a:ext>
                </a:extLst>
              </p14:cNvPr>
              <p14:cNvContentPartPr/>
              <p14:nvPr/>
            </p14:nvContentPartPr>
            <p14:xfrm>
              <a:off x="4631259" y="2879536"/>
              <a:ext cx="405360" cy="447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3F541AF-A459-F98E-1834-43358BF8DD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22619" y="2870896"/>
                <a:ext cx="423000" cy="46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9AC9571-53C5-B4DE-A862-F21D0035658F}"/>
              </a:ext>
            </a:extLst>
          </p:cNvPr>
          <p:cNvGrpSpPr/>
          <p:nvPr/>
        </p:nvGrpSpPr>
        <p:grpSpPr>
          <a:xfrm>
            <a:off x="5665539" y="3255376"/>
            <a:ext cx="1154880" cy="200520"/>
            <a:chOff x="5665539" y="3255376"/>
            <a:chExt cx="11548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43C5EF-2FEB-7C41-5C25-F9CA701AEB2C}"/>
                    </a:ext>
                  </a:extLst>
                </p14:cNvPr>
                <p14:cNvContentPartPr/>
                <p14:nvPr/>
              </p14:nvContentPartPr>
              <p14:xfrm>
                <a:off x="5673819" y="3306856"/>
                <a:ext cx="360" cy="148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43C5EF-2FEB-7C41-5C25-F9CA701AEB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5179" y="3298216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9275B6-5655-F9E8-4170-314F7EC88AD8}"/>
                    </a:ext>
                  </a:extLst>
                </p14:cNvPr>
                <p14:cNvContentPartPr/>
                <p14:nvPr/>
              </p14:nvContentPartPr>
              <p14:xfrm>
                <a:off x="5665539" y="325537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9275B6-5655-F9E8-4170-314F7EC88A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6899" y="32467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045EA9-AF68-0345-FA94-BD10F399482A}"/>
                    </a:ext>
                  </a:extLst>
                </p14:cNvPr>
                <p14:cNvContentPartPr/>
                <p14:nvPr/>
              </p14:nvContentPartPr>
              <p14:xfrm>
                <a:off x="5742579" y="3341056"/>
                <a:ext cx="100440" cy="11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045EA9-AF68-0345-FA94-BD10F39948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79" y="3332416"/>
                  <a:ext cx="118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71D811-3026-29A3-16CE-C1BF0E6B3BB4}"/>
                    </a:ext>
                  </a:extLst>
                </p14:cNvPr>
                <p14:cNvContentPartPr/>
                <p14:nvPr/>
              </p14:nvContentPartPr>
              <p14:xfrm>
                <a:off x="5934459" y="3289936"/>
                <a:ext cx="509040" cy="14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71D811-3026-29A3-16CE-C1BF0E6B3B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5459" y="3280936"/>
                  <a:ext cx="526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4CF57E-6683-E68F-2CFF-1972DFA8C6CE}"/>
                    </a:ext>
                  </a:extLst>
                </p14:cNvPr>
                <p14:cNvContentPartPr/>
                <p14:nvPr/>
              </p14:nvContentPartPr>
              <p14:xfrm>
                <a:off x="6400299" y="3298576"/>
                <a:ext cx="137520" cy="118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4CF57E-6683-E68F-2CFF-1972DFA8C6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1659" y="3289576"/>
                  <a:ext cx="155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3C80FB-FB21-A850-00C3-15DF8D93874C}"/>
                    </a:ext>
                  </a:extLst>
                </p14:cNvPr>
                <p14:cNvContentPartPr/>
                <p14:nvPr/>
              </p14:nvContentPartPr>
              <p14:xfrm>
                <a:off x="6491019" y="3319816"/>
                <a:ext cx="32940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3C80FB-FB21-A850-00C3-15DF8D9387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2019" y="3311176"/>
                  <a:ext cx="3470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AD7309B-2108-6540-5AEC-4CD239069293}"/>
              </a:ext>
            </a:extLst>
          </p:cNvPr>
          <p:cNvGrpSpPr/>
          <p:nvPr/>
        </p:nvGrpSpPr>
        <p:grpSpPr>
          <a:xfrm>
            <a:off x="7248459" y="3238816"/>
            <a:ext cx="194400" cy="210600"/>
            <a:chOff x="7248459" y="3238816"/>
            <a:chExt cx="1944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5BB124A-CD91-B969-983D-154F5157B592}"/>
                    </a:ext>
                  </a:extLst>
                </p14:cNvPr>
                <p14:cNvContentPartPr/>
                <p14:nvPr/>
              </p14:nvContentPartPr>
              <p14:xfrm>
                <a:off x="7263579" y="3238816"/>
                <a:ext cx="24480" cy="190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5BB124A-CD91-B969-983D-154F5157B5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54939" y="3229816"/>
                  <a:ext cx="42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0C6EA6-8D8E-67B2-0C35-24C537161F4C}"/>
                    </a:ext>
                  </a:extLst>
                </p14:cNvPr>
                <p14:cNvContentPartPr/>
                <p14:nvPr/>
              </p14:nvContentPartPr>
              <p14:xfrm>
                <a:off x="7248459" y="3304336"/>
                <a:ext cx="194400" cy="145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0C6EA6-8D8E-67B2-0C35-24C537161F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9459" y="3295696"/>
                  <a:ext cx="2120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11A0DE6-62C5-6783-4692-E57C70FB7F03}"/>
              </a:ext>
            </a:extLst>
          </p:cNvPr>
          <p:cNvGrpSpPr/>
          <p:nvPr/>
        </p:nvGrpSpPr>
        <p:grpSpPr>
          <a:xfrm>
            <a:off x="7966659" y="3195616"/>
            <a:ext cx="666000" cy="180720"/>
            <a:chOff x="7966659" y="3195616"/>
            <a:chExt cx="66600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D7C0E5-4CD6-A681-D796-5454001D87EC}"/>
                    </a:ext>
                  </a:extLst>
                </p14:cNvPr>
                <p14:cNvContentPartPr/>
                <p14:nvPr/>
              </p14:nvContentPartPr>
              <p14:xfrm>
                <a:off x="7966659" y="3252856"/>
                <a:ext cx="76320" cy="123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D7C0E5-4CD6-A681-D796-5454001D87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58019" y="3243856"/>
                  <a:ext cx="93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2DC2DA-74F7-73D3-6CA5-454A1E522880}"/>
                    </a:ext>
                  </a:extLst>
                </p14:cNvPr>
                <p14:cNvContentPartPr/>
                <p14:nvPr/>
              </p14:nvContentPartPr>
              <p14:xfrm>
                <a:off x="8049819" y="3226576"/>
                <a:ext cx="267480" cy="128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2DC2DA-74F7-73D3-6CA5-454A1E5228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41179" y="3217576"/>
                  <a:ext cx="285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1F0F44-81F8-0A78-A819-C2B600D743AE}"/>
                    </a:ext>
                  </a:extLst>
                </p14:cNvPr>
                <p14:cNvContentPartPr/>
                <p14:nvPr/>
              </p14:nvContentPartPr>
              <p14:xfrm>
                <a:off x="8306499" y="3195616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1F0F44-81F8-0A78-A819-C2B600D743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97499" y="3186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8487A0B-1F92-9652-71F1-881BB5F9DFD4}"/>
                    </a:ext>
                  </a:extLst>
                </p14:cNvPr>
                <p14:cNvContentPartPr/>
                <p14:nvPr/>
              </p14:nvContentPartPr>
              <p14:xfrm>
                <a:off x="8391459" y="3218656"/>
                <a:ext cx="241200" cy="139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8487A0B-1F92-9652-71F1-881BB5F9DF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82819" y="3210016"/>
                  <a:ext cx="25884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C372D0-BB6E-1EAF-F76C-B0AB1F4A6498}"/>
                  </a:ext>
                </a:extLst>
              </p14:cNvPr>
              <p14:cNvContentPartPr/>
              <p14:nvPr/>
            </p14:nvContentPartPr>
            <p14:xfrm>
              <a:off x="4742499" y="3878176"/>
              <a:ext cx="274680" cy="133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C372D0-BB6E-1EAF-F76C-B0AB1F4A649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33499" y="3869176"/>
                <a:ext cx="29232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BCC5670-3E52-1208-620B-15A91212B743}"/>
              </a:ext>
            </a:extLst>
          </p:cNvPr>
          <p:cNvGrpSpPr/>
          <p:nvPr/>
        </p:nvGrpSpPr>
        <p:grpSpPr>
          <a:xfrm>
            <a:off x="5450619" y="3742816"/>
            <a:ext cx="2305440" cy="289080"/>
            <a:chOff x="5450619" y="3742816"/>
            <a:chExt cx="23054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0A0E2E-8491-26BF-91C7-B642BC296960}"/>
                    </a:ext>
                  </a:extLst>
                </p14:cNvPr>
                <p14:cNvContentPartPr/>
                <p14:nvPr/>
              </p14:nvContentPartPr>
              <p14:xfrm>
                <a:off x="5450619" y="3845416"/>
                <a:ext cx="9720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0A0E2E-8491-26BF-91C7-B642BC2969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41979" y="3836416"/>
                  <a:ext cx="11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1B874A-158A-465B-C46B-76830BCBD4E5}"/>
                    </a:ext>
                  </a:extLst>
                </p14:cNvPr>
                <p14:cNvContentPartPr/>
                <p14:nvPr/>
              </p14:nvContentPartPr>
              <p14:xfrm>
                <a:off x="5579859" y="3876736"/>
                <a:ext cx="213120" cy="12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1B874A-158A-465B-C46B-76830BCBD4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71219" y="3868096"/>
                  <a:ext cx="230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D3FF3E-5574-880F-4445-F6B7D9A8DCE2}"/>
                    </a:ext>
                  </a:extLst>
                </p14:cNvPr>
                <p14:cNvContentPartPr/>
                <p14:nvPr/>
              </p14:nvContentPartPr>
              <p14:xfrm>
                <a:off x="5810979" y="3858736"/>
                <a:ext cx="90000" cy="99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D3FF3E-5574-880F-4445-F6B7D9A8DCE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1979" y="3850096"/>
                  <a:ext cx="107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18A19C-4530-204C-4086-7620DE830248}"/>
                    </a:ext>
                  </a:extLst>
                </p14:cNvPr>
                <p14:cNvContentPartPr/>
                <p14:nvPr/>
              </p14:nvContentPartPr>
              <p14:xfrm>
                <a:off x="6017979" y="3836776"/>
                <a:ext cx="384840" cy="164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18A19C-4530-204C-4086-7620DE8302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08979" y="3828136"/>
                  <a:ext cx="402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707752-A58E-231D-8539-B68746E97EAF}"/>
                    </a:ext>
                  </a:extLst>
                </p14:cNvPr>
                <p14:cNvContentPartPr/>
                <p14:nvPr/>
              </p14:nvContentPartPr>
              <p14:xfrm>
                <a:off x="6428019" y="3845416"/>
                <a:ext cx="6840" cy="1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707752-A58E-231D-8539-B68746E97E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19019" y="3836416"/>
                  <a:ext cx="24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2F2013-CACB-B9DB-91A2-1A619B61843D}"/>
                    </a:ext>
                  </a:extLst>
                </p14:cNvPr>
                <p14:cNvContentPartPr/>
                <p14:nvPr/>
              </p14:nvContentPartPr>
              <p14:xfrm>
                <a:off x="6494259" y="3903016"/>
                <a:ext cx="149760" cy="90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2F2013-CACB-B9DB-91A2-1A619B61843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85619" y="3894376"/>
                  <a:ext cx="16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411507-EB97-D05F-A862-CF81015E839F}"/>
                    </a:ext>
                  </a:extLst>
                </p14:cNvPr>
                <p14:cNvContentPartPr/>
                <p14:nvPr/>
              </p14:nvContentPartPr>
              <p14:xfrm>
                <a:off x="6700899" y="3812296"/>
                <a:ext cx="318240" cy="17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411507-EB97-D05F-A862-CF81015E83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92259" y="3803296"/>
                  <a:ext cx="335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4AC6C6-823D-FFE5-E370-E20E1C57E9C8}"/>
                    </a:ext>
                  </a:extLst>
                </p14:cNvPr>
                <p14:cNvContentPartPr/>
                <p14:nvPr/>
              </p14:nvContentPartPr>
              <p14:xfrm>
                <a:off x="7495059" y="3742816"/>
                <a:ext cx="261000" cy="217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4AC6C6-823D-FFE5-E370-E20E1C57E9C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6059" y="3733816"/>
                  <a:ext cx="27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A975D1-9214-A156-58CE-4570262431E5}"/>
                    </a:ext>
                  </a:extLst>
                </p14:cNvPr>
                <p14:cNvContentPartPr/>
                <p14:nvPr/>
              </p14:nvContentPartPr>
              <p14:xfrm>
                <a:off x="7101219" y="3808696"/>
                <a:ext cx="368280" cy="5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A975D1-9214-A156-58CE-4570262431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92579" y="3800056"/>
                  <a:ext cx="3859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EAEFAA5-2909-1056-A88F-EC5BB2BEF5FB}"/>
              </a:ext>
            </a:extLst>
          </p:cNvPr>
          <p:cNvGrpSpPr/>
          <p:nvPr/>
        </p:nvGrpSpPr>
        <p:grpSpPr>
          <a:xfrm>
            <a:off x="8084019" y="3699976"/>
            <a:ext cx="923400" cy="203400"/>
            <a:chOff x="8084019" y="3699976"/>
            <a:chExt cx="9234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195171-3E1D-10C9-8BAF-B1FC3E1B5B43}"/>
                    </a:ext>
                  </a:extLst>
                </p14:cNvPr>
                <p14:cNvContentPartPr/>
                <p14:nvPr/>
              </p14:nvContentPartPr>
              <p14:xfrm>
                <a:off x="8084019" y="3699976"/>
                <a:ext cx="173160" cy="19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195171-3E1D-10C9-8BAF-B1FC3E1B5B4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75379" y="3691336"/>
                  <a:ext cx="190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5CDA1B2-C4E8-A996-8DE9-817705AEB73D}"/>
                    </a:ext>
                  </a:extLst>
                </p14:cNvPr>
                <p14:cNvContentPartPr/>
                <p14:nvPr/>
              </p14:nvContentPartPr>
              <p14:xfrm>
                <a:off x="8255019" y="3793936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5CDA1B2-C4E8-A996-8DE9-817705AEB7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6019" y="37852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3263C3-5F0F-7591-1CE1-236C0A32B628}"/>
                    </a:ext>
                  </a:extLst>
                </p14:cNvPr>
                <p14:cNvContentPartPr/>
                <p14:nvPr/>
              </p14:nvContentPartPr>
              <p14:xfrm>
                <a:off x="8306139" y="3779896"/>
                <a:ext cx="103680" cy="12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3263C3-5F0F-7591-1CE1-236C0A32B6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7499" y="3770896"/>
                  <a:ext cx="121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D9A3DC-45EE-BE4F-860D-6A03044FDAD0}"/>
                    </a:ext>
                  </a:extLst>
                </p14:cNvPr>
                <p14:cNvContentPartPr/>
                <p14:nvPr/>
              </p14:nvContentPartPr>
              <p14:xfrm>
                <a:off x="8375979" y="3771976"/>
                <a:ext cx="631440" cy="131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D9A3DC-45EE-BE4F-860D-6A03044FDA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66979" y="3762976"/>
                  <a:ext cx="6490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965458F-13C0-162F-DC2E-763AF0EDB928}"/>
                  </a:ext>
                </a:extLst>
              </p14:cNvPr>
              <p14:cNvContentPartPr/>
              <p14:nvPr/>
            </p14:nvContentPartPr>
            <p14:xfrm>
              <a:off x="1759899" y="4694656"/>
              <a:ext cx="772920" cy="39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965458F-13C0-162F-DC2E-763AF0EDB9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51259" y="4685656"/>
                <a:ext cx="7905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4AB1D87-73D4-20E7-5B22-FBB9468B6325}"/>
              </a:ext>
            </a:extLst>
          </p:cNvPr>
          <p:cNvGrpSpPr/>
          <p:nvPr/>
        </p:nvGrpSpPr>
        <p:grpSpPr>
          <a:xfrm>
            <a:off x="3050499" y="4306936"/>
            <a:ext cx="7136280" cy="2389680"/>
            <a:chOff x="3050499" y="4306936"/>
            <a:chExt cx="7136280" cy="23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15BBBD9-AEC9-4AA3-3199-EFEF4746D9E3}"/>
                    </a:ext>
                  </a:extLst>
                </p14:cNvPr>
                <p14:cNvContentPartPr/>
                <p14:nvPr/>
              </p14:nvContentPartPr>
              <p14:xfrm>
                <a:off x="3050499" y="4588096"/>
                <a:ext cx="658800" cy="155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15BBBD9-AEC9-4AA3-3199-EFEF4746D9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41859" y="4579096"/>
                  <a:ext cx="676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5CCE15-205C-EF8F-F222-D6D3F089F046}"/>
                    </a:ext>
                  </a:extLst>
                </p14:cNvPr>
                <p14:cNvContentPartPr/>
                <p14:nvPr/>
              </p14:nvContentPartPr>
              <p14:xfrm>
                <a:off x="4166499" y="4661536"/>
                <a:ext cx="3960" cy="103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5CCE15-205C-EF8F-F222-D6D3F089F0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7859" y="4652896"/>
                  <a:ext cx="21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62E2E5-A469-7A8F-7DA7-CDE1CFDD24B2}"/>
                    </a:ext>
                  </a:extLst>
                </p14:cNvPr>
                <p14:cNvContentPartPr/>
                <p14:nvPr/>
              </p14:nvContentPartPr>
              <p14:xfrm>
                <a:off x="4135899" y="4561816"/>
                <a:ext cx="360" cy="1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62E2E5-A469-7A8F-7DA7-CDE1CFDD24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6899" y="455317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EF7C1BD-93BA-8E78-DA59-02CD728A1A4F}"/>
                    </a:ext>
                  </a:extLst>
                </p14:cNvPr>
                <p14:cNvContentPartPr/>
                <p14:nvPr/>
              </p14:nvContentPartPr>
              <p14:xfrm>
                <a:off x="4195659" y="4582696"/>
                <a:ext cx="298080" cy="158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EF7C1BD-93BA-8E78-DA59-02CD728A1A4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86659" y="4573696"/>
                  <a:ext cx="315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908B2C-1C86-AA4E-7E02-DA52EF8C25B2}"/>
                    </a:ext>
                  </a:extLst>
                </p14:cNvPr>
                <p14:cNvContentPartPr/>
                <p14:nvPr/>
              </p14:nvContentPartPr>
              <p14:xfrm>
                <a:off x="4563219" y="4552096"/>
                <a:ext cx="376920" cy="157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908B2C-1C86-AA4E-7E02-DA52EF8C25B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54219" y="4543456"/>
                  <a:ext cx="394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910CA2-6727-DB5A-4689-400885EA049F}"/>
                    </a:ext>
                  </a:extLst>
                </p14:cNvPr>
                <p14:cNvContentPartPr/>
                <p14:nvPr/>
              </p14:nvContentPartPr>
              <p14:xfrm>
                <a:off x="4947699" y="454633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910CA2-6727-DB5A-4689-400885EA04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38699" y="45373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C258E6-C694-2751-AC80-D91442484A87}"/>
                    </a:ext>
                  </a:extLst>
                </p14:cNvPr>
                <p14:cNvContentPartPr/>
                <p14:nvPr/>
              </p14:nvContentPartPr>
              <p14:xfrm>
                <a:off x="5024739" y="4477936"/>
                <a:ext cx="258840" cy="155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C258E6-C694-2751-AC80-D91442484A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16099" y="4468936"/>
                  <a:ext cx="276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95EB98-798B-853E-56AE-DD542CA6B271}"/>
                    </a:ext>
                  </a:extLst>
                </p14:cNvPr>
                <p14:cNvContentPartPr/>
                <p14:nvPr/>
              </p14:nvContentPartPr>
              <p14:xfrm>
                <a:off x="5648619" y="4547056"/>
                <a:ext cx="26640" cy="19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95EB98-798B-853E-56AE-DD542CA6B2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9619" y="4538416"/>
                  <a:ext cx="44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C06268-1428-878C-9052-BECF9092A4C9}"/>
                    </a:ext>
                  </a:extLst>
                </p14:cNvPr>
                <p14:cNvContentPartPr/>
                <p14:nvPr/>
              </p14:nvContentPartPr>
              <p14:xfrm>
                <a:off x="5624499" y="4579816"/>
                <a:ext cx="201600" cy="128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C06268-1428-878C-9052-BECF9092A4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5859" y="4571176"/>
                  <a:ext cx="219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B164C5-1E33-2398-9DAD-F7F8D0B710C0}"/>
                    </a:ext>
                  </a:extLst>
                </p14:cNvPr>
                <p14:cNvContentPartPr/>
                <p14:nvPr/>
              </p14:nvContentPartPr>
              <p14:xfrm>
                <a:off x="6127059" y="4484776"/>
                <a:ext cx="223200" cy="173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B164C5-1E33-2398-9DAD-F7F8D0B710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8419" y="4475776"/>
                  <a:ext cx="240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197B32-1403-DD2E-4A54-056A15811B0C}"/>
                    </a:ext>
                  </a:extLst>
                </p14:cNvPr>
                <p14:cNvContentPartPr/>
                <p14:nvPr/>
              </p14:nvContentPartPr>
              <p14:xfrm>
                <a:off x="6374739" y="4520416"/>
                <a:ext cx="1404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197B32-1403-DD2E-4A54-056A15811B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6099" y="4511416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9C2F01-5C1E-9B6E-02C8-D614B20FA678}"/>
                    </a:ext>
                  </a:extLst>
                </p14:cNvPr>
                <p14:cNvContentPartPr/>
                <p14:nvPr/>
              </p14:nvContentPartPr>
              <p14:xfrm>
                <a:off x="6420459" y="4433296"/>
                <a:ext cx="291240" cy="336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9C2F01-5C1E-9B6E-02C8-D614B20FA6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11459" y="4424296"/>
                  <a:ext cx="308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858DC53-9E77-2EDF-FA53-BC9E11D44DF6}"/>
                    </a:ext>
                  </a:extLst>
                </p14:cNvPr>
                <p14:cNvContentPartPr/>
                <p14:nvPr/>
              </p14:nvContentPartPr>
              <p14:xfrm>
                <a:off x="7261059" y="4400896"/>
                <a:ext cx="129600" cy="197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858DC53-9E77-2EDF-FA53-BC9E11D44D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52419" y="4391896"/>
                  <a:ext cx="147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A825BD-3B54-A8D2-62FB-E29BEFF5D932}"/>
                    </a:ext>
                  </a:extLst>
                </p14:cNvPr>
                <p14:cNvContentPartPr/>
                <p14:nvPr/>
              </p14:nvContentPartPr>
              <p14:xfrm>
                <a:off x="7391739" y="4509256"/>
                <a:ext cx="88200" cy="71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A825BD-3B54-A8D2-62FB-E29BEFF5D9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82739" y="4500616"/>
                  <a:ext cx="105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F7C71E2-11FA-3D84-0358-AFA4DACC8A6B}"/>
                    </a:ext>
                  </a:extLst>
                </p14:cNvPr>
                <p14:cNvContentPartPr/>
                <p14:nvPr/>
              </p14:nvContentPartPr>
              <p14:xfrm>
                <a:off x="7477059" y="4383616"/>
                <a:ext cx="360" cy="1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F7C71E2-11FA-3D84-0358-AFA4DACC8A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68419" y="437497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0C23083-88FC-7EDC-2C34-233EC14612B6}"/>
                    </a:ext>
                  </a:extLst>
                </p14:cNvPr>
                <p14:cNvContentPartPr/>
                <p14:nvPr/>
              </p14:nvContentPartPr>
              <p14:xfrm>
                <a:off x="7579299" y="4396216"/>
                <a:ext cx="532440" cy="152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0C23083-88FC-7EDC-2C34-233EC14612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70659" y="4387216"/>
                  <a:ext cx="550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61A177E-1DA5-F80C-BD86-EDE19C5B9E10}"/>
                    </a:ext>
                  </a:extLst>
                </p14:cNvPr>
                <p14:cNvContentPartPr/>
                <p14:nvPr/>
              </p14:nvContentPartPr>
              <p14:xfrm>
                <a:off x="8135139" y="4400896"/>
                <a:ext cx="180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61A177E-1DA5-F80C-BD86-EDE19C5B9E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26499" y="439189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9995152-28D8-6139-6A77-397CFDF4084E}"/>
                    </a:ext>
                  </a:extLst>
                </p14:cNvPr>
                <p14:cNvContentPartPr/>
                <p14:nvPr/>
              </p14:nvContentPartPr>
              <p14:xfrm>
                <a:off x="8193099" y="4410976"/>
                <a:ext cx="198360" cy="9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9995152-28D8-6139-6A77-397CFDF408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84459" y="4401976"/>
                  <a:ext cx="21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F42070-69B8-F100-5102-86203A543A71}"/>
                    </a:ext>
                  </a:extLst>
                </p14:cNvPr>
                <p14:cNvContentPartPr/>
                <p14:nvPr/>
              </p14:nvContentPartPr>
              <p14:xfrm>
                <a:off x="8733099" y="4306936"/>
                <a:ext cx="122400" cy="263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F42070-69B8-F100-5102-86203A543A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24459" y="4297936"/>
                  <a:ext cx="140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1319E5-F8FA-73FB-4D1F-59B647B80C2F}"/>
                    </a:ext>
                  </a:extLst>
                </p14:cNvPr>
                <p14:cNvContentPartPr/>
                <p14:nvPr/>
              </p14:nvContentPartPr>
              <p14:xfrm>
                <a:off x="8913819" y="4395856"/>
                <a:ext cx="328320" cy="131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1319E5-F8FA-73FB-4D1F-59B647B80C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05179" y="4386856"/>
                  <a:ext cx="345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8926A9-58B6-87C1-BEEA-D96D9FA9FC3E}"/>
                    </a:ext>
                  </a:extLst>
                </p14:cNvPr>
                <p14:cNvContentPartPr/>
                <p14:nvPr/>
              </p14:nvContentPartPr>
              <p14:xfrm>
                <a:off x="3281259" y="4602496"/>
                <a:ext cx="486360" cy="671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8926A9-58B6-87C1-BEEA-D96D9FA9FC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2259" y="4593856"/>
                  <a:ext cx="50400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13D693-2F69-3A96-349A-4D0B53D2C2B6}"/>
                    </a:ext>
                  </a:extLst>
                </p14:cNvPr>
                <p14:cNvContentPartPr/>
                <p14:nvPr/>
              </p14:nvContentPartPr>
              <p14:xfrm>
                <a:off x="4503459" y="5078056"/>
                <a:ext cx="180360" cy="25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13D693-2F69-3A96-349A-4D0B53D2C2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94459" y="5069416"/>
                  <a:ext cx="198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5EC34B0-919B-6961-F459-0BF4EAC2F1A4}"/>
                    </a:ext>
                  </a:extLst>
                </p14:cNvPr>
                <p14:cNvContentPartPr/>
                <p14:nvPr/>
              </p14:nvContentPartPr>
              <p14:xfrm>
                <a:off x="4682739" y="5204056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5EC34B0-919B-6961-F459-0BF4EAC2F1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73739" y="51954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CACCE5-546D-108E-4ED2-DA907693DE7C}"/>
                    </a:ext>
                  </a:extLst>
                </p14:cNvPr>
                <p14:cNvContentPartPr/>
                <p14:nvPr/>
              </p14:nvContentPartPr>
              <p14:xfrm>
                <a:off x="4734219" y="5178856"/>
                <a:ext cx="276480" cy="127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CACCE5-546D-108E-4ED2-DA907693DE7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25219" y="5170216"/>
                  <a:ext cx="29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326530-4E8A-27C2-A685-093F17BAC1D1}"/>
                    </a:ext>
                  </a:extLst>
                </p14:cNvPr>
                <p14:cNvContentPartPr/>
                <p14:nvPr/>
              </p14:nvContentPartPr>
              <p14:xfrm>
                <a:off x="4990539" y="5165176"/>
                <a:ext cx="143640" cy="12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326530-4E8A-27C2-A685-093F17BAC1D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1539" y="5156176"/>
                  <a:ext cx="161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6A04B-D624-C923-BE37-DFB9E19CB43E}"/>
                    </a:ext>
                  </a:extLst>
                </p14:cNvPr>
                <p14:cNvContentPartPr/>
                <p14:nvPr/>
              </p14:nvContentPartPr>
              <p14:xfrm>
                <a:off x="5494539" y="5110096"/>
                <a:ext cx="333360" cy="174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6A04B-D624-C923-BE37-DFB9E19CB43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85539" y="5101456"/>
                  <a:ext cx="351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BAB43B9-D5FE-3F34-2D70-41596D291DF4}"/>
                    </a:ext>
                  </a:extLst>
                </p14:cNvPr>
                <p14:cNvContentPartPr/>
                <p14:nvPr/>
              </p14:nvContentPartPr>
              <p14:xfrm>
                <a:off x="6134619" y="5045296"/>
                <a:ext cx="394920" cy="173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BAB43B9-D5FE-3F34-2D70-41596D291DF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25979" y="5036656"/>
                  <a:ext cx="412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67964C-4EB2-3F44-4DB1-4CEE971F08C9}"/>
                    </a:ext>
                  </a:extLst>
                </p14:cNvPr>
                <p14:cNvContentPartPr/>
                <p14:nvPr/>
              </p14:nvContentPartPr>
              <p14:xfrm>
                <a:off x="6725379" y="4959616"/>
                <a:ext cx="224640" cy="222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67964C-4EB2-3F44-4DB1-4CEE971F08C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16379" y="4950616"/>
                  <a:ext cx="242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D246E13-8816-1C34-ECC2-088FB879280A}"/>
                    </a:ext>
                  </a:extLst>
                </p14:cNvPr>
                <p14:cNvContentPartPr/>
                <p14:nvPr/>
              </p14:nvContentPartPr>
              <p14:xfrm>
                <a:off x="6948219" y="5039176"/>
                <a:ext cx="138240" cy="9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D246E13-8816-1C34-ECC2-088FB879280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39579" y="5030536"/>
                  <a:ext cx="155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BB51A9-520B-86C0-1709-0DA7BCAC549B}"/>
                    </a:ext>
                  </a:extLst>
                </p14:cNvPr>
                <p14:cNvContentPartPr/>
                <p14:nvPr/>
              </p14:nvContentPartPr>
              <p14:xfrm>
                <a:off x="7135419" y="4973656"/>
                <a:ext cx="4428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BB51A9-520B-86C0-1709-0DA7BCAC54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26779" y="4964656"/>
                  <a:ext cx="6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D302632-1AF4-984A-1415-DCAFCED9275F}"/>
                    </a:ext>
                  </a:extLst>
                </p14:cNvPr>
                <p14:cNvContentPartPr/>
                <p14:nvPr/>
              </p14:nvContentPartPr>
              <p14:xfrm>
                <a:off x="7163139" y="5023696"/>
                <a:ext cx="136800" cy="10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D302632-1AF4-984A-1415-DCAFCED9275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54499" y="5015056"/>
                  <a:ext cx="154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77A215-6ECC-B3A7-03D6-CC4254382118}"/>
                    </a:ext>
                  </a:extLst>
                </p14:cNvPr>
                <p14:cNvContentPartPr/>
                <p14:nvPr/>
              </p14:nvContentPartPr>
              <p14:xfrm>
                <a:off x="7330539" y="5021176"/>
                <a:ext cx="259920" cy="259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77A215-6ECC-B3A7-03D6-CC425438211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21539" y="5012176"/>
                  <a:ext cx="277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639D98-FCEF-CA5C-B6D8-0110F9E319B7}"/>
                    </a:ext>
                  </a:extLst>
                </p14:cNvPr>
                <p14:cNvContentPartPr/>
                <p14:nvPr/>
              </p14:nvContentPartPr>
              <p14:xfrm>
                <a:off x="7964139" y="5075896"/>
                <a:ext cx="9360" cy="6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639D98-FCEF-CA5C-B6D8-0110F9E319B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55499" y="5067256"/>
                  <a:ext cx="27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B7C7AF-33FF-5A98-FCE3-B8244D16D356}"/>
                    </a:ext>
                  </a:extLst>
                </p14:cNvPr>
                <p14:cNvContentPartPr/>
                <p14:nvPr/>
              </p14:nvContentPartPr>
              <p14:xfrm>
                <a:off x="7990059" y="4995256"/>
                <a:ext cx="1800" cy="4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B7C7AF-33FF-5A98-FCE3-B8244D16D3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81419" y="4986256"/>
                  <a:ext cx="1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91C5BB-D1B9-DBD2-8AC4-638B1C305D7A}"/>
                    </a:ext>
                  </a:extLst>
                </p14:cNvPr>
                <p14:cNvContentPartPr/>
                <p14:nvPr/>
              </p14:nvContentPartPr>
              <p14:xfrm>
                <a:off x="8057019" y="4983736"/>
                <a:ext cx="344520" cy="18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91C5BB-D1B9-DBD2-8AC4-638B1C305D7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48019" y="4974736"/>
                  <a:ext cx="362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2F9F543-0D97-735F-F9A6-B8CE765B027F}"/>
                    </a:ext>
                  </a:extLst>
                </p14:cNvPr>
                <p14:cNvContentPartPr/>
                <p14:nvPr/>
              </p14:nvContentPartPr>
              <p14:xfrm>
                <a:off x="9065379" y="4862416"/>
                <a:ext cx="197640" cy="318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2F9F543-0D97-735F-F9A6-B8CE765B02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56379" y="4853776"/>
                  <a:ext cx="215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5215B20-B844-2603-7072-B3D1849A8828}"/>
                    </a:ext>
                  </a:extLst>
                </p14:cNvPr>
                <p14:cNvContentPartPr/>
                <p14:nvPr/>
              </p14:nvContentPartPr>
              <p14:xfrm>
                <a:off x="9263379" y="5007496"/>
                <a:ext cx="720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5215B20-B844-2603-7072-B3D1849A88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54379" y="499849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804689-4C76-230E-63BC-A8C2D8222E90}"/>
                    </a:ext>
                  </a:extLst>
                </p14:cNvPr>
                <p14:cNvContentPartPr/>
                <p14:nvPr/>
              </p14:nvContentPartPr>
              <p14:xfrm>
                <a:off x="9348699" y="4879336"/>
                <a:ext cx="462600" cy="227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804689-4C76-230E-63BC-A8C2D8222E9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39699" y="4870336"/>
                  <a:ext cx="480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2BCF620-C837-F3B9-9A1C-A1BF9A25AE7C}"/>
                    </a:ext>
                  </a:extLst>
                </p14:cNvPr>
                <p14:cNvContentPartPr/>
                <p14:nvPr/>
              </p14:nvContentPartPr>
              <p14:xfrm>
                <a:off x="9785379" y="4973656"/>
                <a:ext cx="96120" cy="60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2BCF620-C837-F3B9-9A1C-A1BF9A25AE7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76739" y="4965016"/>
                  <a:ext cx="113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D4AEAB-3612-A9AC-F293-480329C5C5EB}"/>
                    </a:ext>
                  </a:extLst>
                </p14:cNvPr>
                <p14:cNvContentPartPr/>
                <p14:nvPr/>
              </p14:nvContentPartPr>
              <p14:xfrm>
                <a:off x="9895899" y="4913536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D4AEAB-3612-A9AC-F293-480329C5C5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86899" y="4904536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756954-A922-DAB3-AB24-75C6CC8E9063}"/>
                    </a:ext>
                  </a:extLst>
                </p14:cNvPr>
                <p14:cNvContentPartPr/>
                <p14:nvPr/>
              </p14:nvContentPartPr>
              <p14:xfrm>
                <a:off x="9955659" y="4939456"/>
                <a:ext cx="231120" cy="114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756954-A922-DAB3-AB24-75C6CC8E906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6659" y="4930456"/>
                  <a:ext cx="248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F66986-3409-8CA2-B18B-0F3F680C9407}"/>
                    </a:ext>
                  </a:extLst>
                </p14:cNvPr>
                <p14:cNvContentPartPr/>
                <p14:nvPr/>
              </p14:nvContentPartPr>
              <p14:xfrm>
                <a:off x="4844379" y="5528776"/>
                <a:ext cx="387360" cy="24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F66986-3409-8CA2-B18B-0F3F680C940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35379" y="5519776"/>
                  <a:ext cx="405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E49038-4DEC-2669-21FD-659A31601195}"/>
                    </a:ext>
                  </a:extLst>
                </p14:cNvPr>
                <p14:cNvContentPartPr/>
                <p14:nvPr/>
              </p14:nvContentPartPr>
              <p14:xfrm>
                <a:off x="5314539" y="5546056"/>
                <a:ext cx="216720" cy="163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E49038-4DEC-2669-21FD-659A3160119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05539" y="5537056"/>
                  <a:ext cx="234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1C66D0-325B-D41A-840F-757FCD9D665A}"/>
                    </a:ext>
                  </a:extLst>
                </p14:cNvPr>
                <p14:cNvContentPartPr/>
                <p14:nvPr/>
              </p14:nvContentPartPr>
              <p14:xfrm>
                <a:off x="5903499" y="5614456"/>
                <a:ext cx="180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1C66D0-325B-D41A-840F-757FCD9D66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4499" y="560545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44A81D3-1BED-94AB-65C7-0E54F12A9247}"/>
                    </a:ext>
                  </a:extLst>
                </p14:cNvPr>
                <p14:cNvContentPartPr/>
                <p14:nvPr/>
              </p14:nvContentPartPr>
              <p14:xfrm>
                <a:off x="5896299" y="5631376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44A81D3-1BED-94AB-65C7-0E54F12A92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87299" y="56227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9306C4-4E02-5820-28F0-640CA77BC15D}"/>
                    </a:ext>
                  </a:extLst>
                </p14:cNvPr>
                <p14:cNvContentPartPr/>
                <p14:nvPr/>
              </p14:nvContentPartPr>
              <p14:xfrm>
                <a:off x="5896299" y="5588896"/>
                <a:ext cx="9360" cy="11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9306C4-4E02-5820-28F0-640CA77BC15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87299" y="5579896"/>
                  <a:ext cx="27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0FA6F8-2610-0E46-461F-00B26D513403}"/>
                    </a:ext>
                  </a:extLst>
                </p14:cNvPr>
                <p14:cNvContentPartPr/>
                <p14:nvPr/>
              </p14:nvContentPartPr>
              <p14:xfrm>
                <a:off x="5918619" y="5541016"/>
                <a:ext cx="3960" cy="48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0FA6F8-2610-0E46-461F-00B26D51340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09619" y="5532376"/>
                  <a:ext cx="21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0A6F1D8-072A-ABA6-EE85-21B677218FBF}"/>
                    </a:ext>
                  </a:extLst>
                </p14:cNvPr>
                <p14:cNvContentPartPr/>
                <p14:nvPr/>
              </p14:nvContentPartPr>
              <p14:xfrm>
                <a:off x="5972979" y="5542816"/>
                <a:ext cx="222120" cy="168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0A6F1D8-072A-ABA6-EE85-21B677218FB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964339" y="5533816"/>
                  <a:ext cx="239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E552C3-5CDA-5819-27AA-771F67A8E743}"/>
                    </a:ext>
                  </a:extLst>
                </p14:cNvPr>
                <p14:cNvContentPartPr/>
                <p14:nvPr/>
              </p14:nvContentPartPr>
              <p14:xfrm>
                <a:off x="6212379" y="5506096"/>
                <a:ext cx="470160" cy="15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E552C3-5CDA-5819-27AA-771F67A8E74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3739" y="5497096"/>
                  <a:ext cx="487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AABD224-6ADD-04F5-983E-97BDC5275DB5}"/>
                    </a:ext>
                  </a:extLst>
                </p14:cNvPr>
                <p14:cNvContentPartPr/>
                <p14:nvPr/>
              </p14:nvContentPartPr>
              <p14:xfrm>
                <a:off x="6861819" y="5486296"/>
                <a:ext cx="25920" cy="134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AABD224-6ADD-04F5-983E-97BDC5275DB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53179" y="5477296"/>
                  <a:ext cx="43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79E1F00-5252-4E95-DE06-44895CC89657}"/>
                    </a:ext>
                  </a:extLst>
                </p14:cNvPr>
                <p14:cNvContentPartPr/>
                <p14:nvPr/>
              </p14:nvContentPartPr>
              <p14:xfrm>
                <a:off x="6852819" y="5501776"/>
                <a:ext cx="275400" cy="11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79E1F00-5252-4E95-DE06-44895CC8965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43819" y="5492776"/>
                  <a:ext cx="293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4D2D36-D297-AEA9-13F9-19FC5E26239E}"/>
                    </a:ext>
                  </a:extLst>
                </p14:cNvPr>
                <p14:cNvContentPartPr/>
                <p14:nvPr/>
              </p14:nvContentPartPr>
              <p14:xfrm>
                <a:off x="7486059" y="5486296"/>
                <a:ext cx="222120" cy="187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4D2D36-D297-AEA9-13F9-19FC5E26239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77059" y="5477296"/>
                  <a:ext cx="23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1B445A-5E48-686D-65C4-6A52C41991A4}"/>
                    </a:ext>
                  </a:extLst>
                </p14:cNvPr>
                <p14:cNvContentPartPr/>
                <p14:nvPr/>
              </p14:nvContentPartPr>
              <p14:xfrm>
                <a:off x="8067819" y="5507176"/>
                <a:ext cx="154440" cy="19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1B445A-5E48-686D-65C4-6A52C41991A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58819" y="5498176"/>
                  <a:ext cx="172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8EF3CB-1DB4-CAA3-23B8-D32D41250164}"/>
                    </a:ext>
                  </a:extLst>
                </p14:cNvPr>
                <p14:cNvContentPartPr/>
                <p14:nvPr/>
              </p14:nvContentPartPr>
              <p14:xfrm>
                <a:off x="8265459" y="5461456"/>
                <a:ext cx="192960" cy="18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8EF3CB-1DB4-CAA3-23B8-D32D4125016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56459" y="5452456"/>
                  <a:ext cx="210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43117F-42BE-2BA3-3180-E3AA14551DB4}"/>
                    </a:ext>
                  </a:extLst>
                </p14:cNvPr>
                <p14:cNvContentPartPr/>
                <p14:nvPr/>
              </p14:nvContentPartPr>
              <p14:xfrm>
                <a:off x="8365539" y="5539936"/>
                <a:ext cx="124920" cy="40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43117F-42BE-2BA3-3180-E3AA14551DB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356539" y="5530936"/>
                  <a:ext cx="142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FC64E41-9FF6-A93C-13E2-D9A36E7AD928}"/>
                    </a:ext>
                  </a:extLst>
                </p14:cNvPr>
                <p14:cNvContentPartPr/>
                <p14:nvPr/>
              </p14:nvContentPartPr>
              <p14:xfrm>
                <a:off x="8596659" y="5460736"/>
                <a:ext cx="111600" cy="23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FC64E41-9FF6-A93C-13E2-D9A36E7AD92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88019" y="5451736"/>
                  <a:ext cx="12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F027BAB-BA05-4833-A17D-6C61D5BB11CE}"/>
                    </a:ext>
                  </a:extLst>
                </p14:cNvPr>
                <p14:cNvContentPartPr/>
                <p14:nvPr/>
              </p14:nvContentPartPr>
              <p14:xfrm>
                <a:off x="8750379" y="5479456"/>
                <a:ext cx="288360" cy="156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F027BAB-BA05-4833-A17D-6C61D5BB11C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41739" y="5470456"/>
                  <a:ext cx="306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3640CB-F019-FDAE-82CF-6E473D0134C6}"/>
                    </a:ext>
                  </a:extLst>
                </p14:cNvPr>
                <p14:cNvContentPartPr/>
                <p14:nvPr/>
              </p14:nvContentPartPr>
              <p14:xfrm>
                <a:off x="3341019" y="4730656"/>
                <a:ext cx="197280" cy="1348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3640CB-F019-FDAE-82CF-6E473D0134C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332019" y="4721656"/>
                  <a:ext cx="21492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D852DA7-A2BA-46A9-27A1-7B1FB372F6C6}"/>
                    </a:ext>
                  </a:extLst>
                </p14:cNvPr>
                <p14:cNvContentPartPr/>
                <p14:nvPr/>
              </p14:nvContentPartPr>
              <p14:xfrm>
                <a:off x="3545859" y="6033136"/>
                <a:ext cx="1036080" cy="663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D852DA7-A2BA-46A9-27A1-7B1FB372F6C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536859" y="6024496"/>
                  <a:ext cx="1053720" cy="68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26F87FF-E406-2EEE-602C-ECB7AFB1B193}"/>
                  </a:ext>
                </a:extLst>
              </p14:cNvPr>
              <p14:cNvContentPartPr/>
              <p14:nvPr/>
            </p14:nvContentPartPr>
            <p14:xfrm>
              <a:off x="6922299" y="6366136"/>
              <a:ext cx="271080" cy="198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26F87FF-E406-2EEE-602C-ECB7AFB1B19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913299" y="6357496"/>
                <a:ext cx="28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EDAD450-D209-EC28-421B-E7B578EBBBEE}"/>
                  </a:ext>
                </a:extLst>
              </p14:cNvPr>
              <p14:cNvContentPartPr/>
              <p14:nvPr/>
            </p14:nvContentPartPr>
            <p14:xfrm>
              <a:off x="8103459" y="6160216"/>
              <a:ext cx="198000" cy="435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EDAD450-D209-EC28-421B-E7B578EBBBE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094819" y="6151216"/>
                <a:ext cx="21564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ED4AD78-48B7-95B1-5ABB-28BF0D447963}"/>
              </a:ext>
            </a:extLst>
          </p:cNvPr>
          <p:cNvGrpSpPr/>
          <p:nvPr/>
        </p:nvGrpSpPr>
        <p:grpSpPr>
          <a:xfrm>
            <a:off x="5246859" y="6084256"/>
            <a:ext cx="655920" cy="787320"/>
            <a:chOff x="5246859" y="6084256"/>
            <a:chExt cx="655920" cy="7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AF63CC6-F9BB-57F9-5E6A-59A0B8FE5F64}"/>
                    </a:ext>
                  </a:extLst>
                </p14:cNvPr>
                <p14:cNvContentPartPr/>
                <p14:nvPr/>
              </p14:nvContentPartPr>
              <p14:xfrm>
                <a:off x="5349459" y="6433816"/>
                <a:ext cx="338760" cy="52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AF63CC6-F9BB-57F9-5E6A-59A0B8FE5F6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340459" y="6425176"/>
                  <a:ext cx="356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C452E4-6E1A-D036-4DDF-F554E11F5662}"/>
                    </a:ext>
                  </a:extLst>
                </p14:cNvPr>
                <p14:cNvContentPartPr/>
                <p14:nvPr/>
              </p14:nvContentPartPr>
              <p14:xfrm>
                <a:off x="5733939" y="6281896"/>
                <a:ext cx="168840" cy="419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C452E4-6E1A-D036-4DDF-F554E11F56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25299" y="6273256"/>
                  <a:ext cx="1864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DAC37AD-0566-CC14-ABEA-04E11AB56247}"/>
                    </a:ext>
                  </a:extLst>
                </p14:cNvPr>
                <p14:cNvContentPartPr/>
                <p14:nvPr/>
              </p14:nvContentPartPr>
              <p14:xfrm>
                <a:off x="5246859" y="6084256"/>
                <a:ext cx="315360" cy="78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DAC37AD-0566-CC14-ABEA-04E11AB5624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37859" y="6075616"/>
                  <a:ext cx="333000" cy="80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D26CF2D-891C-86A3-68C5-D7F0FA54EFCE}"/>
                  </a:ext>
                </a:extLst>
              </p14:cNvPr>
              <p14:cNvContentPartPr/>
              <p14:nvPr/>
            </p14:nvContentPartPr>
            <p14:xfrm>
              <a:off x="8477139" y="6051573"/>
              <a:ext cx="257400" cy="947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D26CF2D-891C-86A3-68C5-D7F0FA54EFC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468139" y="6042573"/>
                <a:ext cx="275040" cy="9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2E641C3-53B9-ADB4-7D90-A003D5B230E8}"/>
              </a:ext>
            </a:extLst>
          </p:cNvPr>
          <p:cNvGrpSpPr/>
          <p:nvPr/>
        </p:nvGrpSpPr>
        <p:grpSpPr>
          <a:xfrm>
            <a:off x="1110819" y="4693105"/>
            <a:ext cx="866520" cy="50040"/>
            <a:chOff x="1110819" y="4693105"/>
            <a:chExt cx="866520" cy="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9B9FA3A-4769-D3AE-95A1-5B2A99D5C659}"/>
                    </a:ext>
                  </a:extLst>
                </p14:cNvPr>
                <p14:cNvContentPartPr/>
                <p14:nvPr/>
              </p14:nvContentPartPr>
              <p14:xfrm>
                <a:off x="1161939" y="4742785"/>
                <a:ext cx="65268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9B9FA3A-4769-D3AE-95A1-5B2A99D5C65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52939" y="4733785"/>
                  <a:ext cx="67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D88B82A-ED8B-996C-04FF-6FE7B4ECD061}"/>
                    </a:ext>
                  </a:extLst>
                </p14:cNvPr>
                <p14:cNvContentPartPr/>
                <p14:nvPr/>
              </p14:nvContentPartPr>
              <p14:xfrm>
                <a:off x="1110819" y="4725505"/>
                <a:ext cx="541080" cy="17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D88B82A-ED8B-996C-04FF-6FE7B4ECD06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1819" y="4716865"/>
                  <a:ext cx="558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4EE9131-32D8-8C1B-DD64-F5FE611E9723}"/>
                    </a:ext>
                  </a:extLst>
                </p14:cNvPr>
                <p14:cNvContentPartPr/>
                <p14:nvPr/>
              </p14:nvContentPartPr>
              <p14:xfrm>
                <a:off x="1263099" y="4693105"/>
                <a:ext cx="714240" cy="32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4EE9131-32D8-8C1B-DD64-F5FE611E97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254099" y="4684465"/>
                  <a:ext cx="73188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45EB596-C8C1-54CF-EA41-B9186F18B091}"/>
                  </a:ext>
                </a:extLst>
              </p14:cNvPr>
              <p14:cNvContentPartPr/>
              <p14:nvPr/>
            </p14:nvContentPartPr>
            <p14:xfrm>
              <a:off x="-795381" y="3281545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45EB596-C8C1-54CF-EA41-B9186F18B0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-804021" y="32725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93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357F4-A824-61F1-1D88-B36EA084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39" y="704850"/>
            <a:ext cx="4157893" cy="608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3328-4BB9-6D68-8A56-393AC3E1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3" y="1782665"/>
            <a:ext cx="3890963" cy="347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E77E6-B65B-A237-71C3-16944E7DCBFA}"/>
              </a:ext>
            </a:extLst>
          </p:cNvPr>
          <p:cNvSpPr txBox="1"/>
          <p:nvPr/>
        </p:nvSpPr>
        <p:spPr>
          <a:xfrm>
            <a:off x="1460553" y="942975"/>
            <a:ext cx="26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Test Image Embedding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B5311-AAE0-933F-FA67-951573779296}"/>
              </a:ext>
            </a:extLst>
          </p:cNvPr>
          <p:cNvSpPr txBox="1"/>
          <p:nvPr/>
        </p:nvSpPr>
        <p:spPr>
          <a:xfrm>
            <a:off x="7152245" y="1084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Collected Embedding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9C373-3BDC-2985-8D56-F31D9A0B54EC}"/>
              </a:ext>
            </a:extLst>
          </p:cNvPr>
          <p:cNvSpPr/>
          <p:nvPr/>
        </p:nvSpPr>
        <p:spPr>
          <a:xfrm>
            <a:off x="1195836" y="1634282"/>
            <a:ext cx="3381375" cy="3623518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671CF-E1F2-5721-AF16-0B32FA463CD8}"/>
              </a:ext>
            </a:extLst>
          </p:cNvPr>
          <p:cNvCxnSpPr/>
          <p:nvPr/>
        </p:nvCxnSpPr>
        <p:spPr>
          <a:xfrm>
            <a:off x="3381375" y="5314950"/>
            <a:ext cx="180975" cy="704850"/>
          </a:xfrm>
          <a:prstGeom prst="straightConnector1">
            <a:avLst/>
          </a:prstGeom>
          <a:ln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2CD908-8536-9E18-C7F7-E4A1F3A252DE}"/>
              </a:ext>
            </a:extLst>
          </p:cNvPr>
          <p:cNvSpPr txBox="1"/>
          <p:nvPr/>
        </p:nvSpPr>
        <p:spPr>
          <a:xfrm>
            <a:off x="2886524" y="60483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512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AE495-B429-02D6-6021-E489BA125174}"/>
              </a:ext>
            </a:extLst>
          </p:cNvPr>
          <p:cNvSpPr/>
          <p:nvPr/>
        </p:nvSpPr>
        <p:spPr>
          <a:xfrm>
            <a:off x="8110987" y="952500"/>
            <a:ext cx="2467146" cy="209550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B20AA-6F45-07E9-47B3-9C4EF3564FC6}"/>
              </a:ext>
            </a:extLst>
          </p:cNvPr>
          <p:cNvSpPr/>
          <p:nvPr/>
        </p:nvSpPr>
        <p:spPr>
          <a:xfrm>
            <a:off x="8110987" y="1178957"/>
            <a:ext cx="2467146" cy="209550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0E21F-19F9-D2AF-1933-2E71FCAFC9F0}"/>
              </a:ext>
            </a:extLst>
          </p:cNvPr>
          <p:cNvSpPr/>
          <p:nvPr/>
        </p:nvSpPr>
        <p:spPr>
          <a:xfrm>
            <a:off x="8110986" y="6427232"/>
            <a:ext cx="2467146" cy="209550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CB49F-A88D-3DB5-B374-F64EDB1A26F1}"/>
              </a:ext>
            </a:extLst>
          </p:cNvPr>
          <p:cNvSpPr txBox="1"/>
          <p:nvPr/>
        </p:nvSpPr>
        <p:spPr>
          <a:xfrm>
            <a:off x="10840348" y="79271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512 values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AB8DE6-A362-714F-84FC-4AF6616891E5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10578133" y="946607"/>
            <a:ext cx="262215" cy="110668"/>
          </a:xfrm>
          <a:prstGeom prst="straightConnector1">
            <a:avLst/>
          </a:prstGeom>
          <a:ln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882567-C269-9F57-E591-1EA530EEE020}"/>
              </a:ext>
            </a:extLst>
          </p:cNvPr>
          <p:cNvSpPr txBox="1"/>
          <p:nvPr/>
        </p:nvSpPr>
        <p:spPr>
          <a:xfrm>
            <a:off x="10846738" y="112764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512 values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D0F4F-2836-21F7-F8A4-0C5300617801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10578133" y="1281530"/>
            <a:ext cx="268605" cy="2202"/>
          </a:xfrm>
          <a:prstGeom prst="straightConnector1">
            <a:avLst/>
          </a:prstGeom>
          <a:ln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4DAB4B-7998-474D-6938-8FF5FF07DAC5}"/>
              </a:ext>
            </a:extLst>
          </p:cNvPr>
          <p:cNvSpPr txBox="1"/>
          <p:nvPr/>
        </p:nvSpPr>
        <p:spPr>
          <a:xfrm>
            <a:off x="10840348" y="6224230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512 values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F806DB-A902-3232-F695-B8DDA67B36FC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10578132" y="6378119"/>
            <a:ext cx="262216" cy="153888"/>
          </a:xfrm>
          <a:prstGeom prst="straightConnector1">
            <a:avLst/>
          </a:prstGeom>
          <a:ln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4B69BE-2F7D-100C-A1C8-53B5FB37DDAD}"/>
                  </a:ext>
                </a:extLst>
              </p14:cNvPr>
              <p14:cNvContentPartPr/>
              <p14:nvPr/>
            </p14:nvContentPartPr>
            <p14:xfrm>
              <a:off x="1127816" y="907456"/>
              <a:ext cx="552600" cy="26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4B69BE-2F7D-100C-A1C8-53B5FB37DD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8816" y="898456"/>
                <a:ext cx="570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A468C-8FD0-F1C0-699A-A98798696B69}"/>
                  </a:ext>
                </a:extLst>
              </p14:cNvPr>
              <p14:cNvContentPartPr/>
              <p14:nvPr/>
            </p14:nvContentPartPr>
            <p14:xfrm>
              <a:off x="2847536" y="6486016"/>
              <a:ext cx="389880" cy="14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A468C-8FD0-F1C0-699A-A98798696B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536" y="6477376"/>
                <a:ext cx="407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3DAD84-9256-AD47-1D0A-7C23FA3C628B}"/>
                  </a:ext>
                </a:extLst>
              </p14:cNvPr>
              <p14:cNvContentPartPr/>
              <p14:nvPr/>
            </p14:nvContentPartPr>
            <p14:xfrm>
              <a:off x="6793496" y="1007176"/>
              <a:ext cx="248400" cy="12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3DAD84-9256-AD47-1D0A-7C23FA3C62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4856" y="998176"/>
                <a:ext cx="266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1AEEFD-C4CF-F2A8-D143-18140758F970}"/>
                  </a:ext>
                </a:extLst>
              </p14:cNvPr>
              <p14:cNvContentPartPr/>
              <p14:nvPr/>
            </p14:nvContentPartPr>
            <p14:xfrm>
              <a:off x="8065016" y="948496"/>
              <a:ext cx="139320" cy="22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1AEEFD-C4CF-F2A8-D143-18140758F9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56016" y="939496"/>
                <a:ext cx="156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CBAEE5-30B1-8D54-C0BC-6924068C610B}"/>
                  </a:ext>
                </a:extLst>
              </p14:cNvPr>
              <p14:cNvContentPartPr/>
              <p14:nvPr/>
            </p14:nvContentPartPr>
            <p14:xfrm>
              <a:off x="11032136" y="1102216"/>
              <a:ext cx="5281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CBAEE5-30B1-8D54-C0BC-6924068C61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23496" y="1093216"/>
                <a:ext cx="545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0DB7F-3004-9DEB-B023-E8DE09EE5747}"/>
              </a:ext>
            </a:extLst>
          </p:cNvPr>
          <p:cNvGrpSpPr/>
          <p:nvPr/>
        </p:nvGrpSpPr>
        <p:grpSpPr>
          <a:xfrm>
            <a:off x="9202256" y="734656"/>
            <a:ext cx="113040" cy="2571840"/>
            <a:chOff x="9202256" y="734656"/>
            <a:chExt cx="113040" cy="257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EA3199-0D03-2C0B-54D9-802B80065994}"/>
                    </a:ext>
                  </a:extLst>
                </p14:cNvPr>
                <p14:cNvContentPartPr/>
                <p14:nvPr/>
              </p14:nvContentPartPr>
              <p14:xfrm>
                <a:off x="9202256" y="734656"/>
                <a:ext cx="37440" cy="156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EA3199-0D03-2C0B-54D9-802B800659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93616" y="725656"/>
                  <a:ext cx="55080" cy="15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A05E09-5160-83B9-9E2A-36C4B3E20877}"/>
                    </a:ext>
                  </a:extLst>
                </p14:cNvPr>
                <p14:cNvContentPartPr/>
                <p14:nvPr/>
              </p14:nvContentPartPr>
              <p14:xfrm>
                <a:off x="9229256" y="2216416"/>
                <a:ext cx="86040" cy="109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A05E09-5160-83B9-9E2A-36C4B3E208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20256" y="2207776"/>
                  <a:ext cx="103680" cy="11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C30743-D6AF-0BAE-2472-17921025AC20}"/>
                  </a:ext>
                </a:extLst>
              </p14:cNvPr>
              <p14:cNvContentPartPr/>
              <p14:nvPr/>
            </p14:nvContentPartPr>
            <p14:xfrm>
              <a:off x="1212776" y="1486336"/>
              <a:ext cx="1174320" cy="47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C30743-D6AF-0BAE-2472-17921025AC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4136" y="1477336"/>
                <a:ext cx="119196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67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78515-3B51-8427-8C1D-C9EA87B98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01"/>
          <a:stretch/>
        </p:blipFill>
        <p:spPr>
          <a:xfrm>
            <a:off x="676664" y="314325"/>
            <a:ext cx="2819011" cy="608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387669-2EAA-A379-DAEE-4E3FA0A03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71" t="782" r="3566" b="96322"/>
          <a:stretch/>
        </p:blipFill>
        <p:spPr>
          <a:xfrm>
            <a:off x="2578100" y="366712"/>
            <a:ext cx="904875" cy="1762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C3CBB8-1F03-3745-67B6-3F395BFD1FFA}"/>
                  </a:ext>
                </a:extLst>
              </p14:cNvPr>
              <p14:cNvContentPartPr/>
              <p14:nvPr/>
            </p14:nvContentPartPr>
            <p14:xfrm>
              <a:off x="2469896" y="326416"/>
              <a:ext cx="102600" cy="27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C3CBB8-1F03-3745-67B6-3F395BFD1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0896" y="317416"/>
                <a:ext cx="1202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523F615-8AFE-97A3-4883-FC33029B1DD7}"/>
              </a:ext>
            </a:extLst>
          </p:cNvPr>
          <p:cNvGrpSpPr/>
          <p:nvPr/>
        </p:nvGrpSpPr>
        <p:grpSpPr>
          <a:xfrm>
            <a:off x="2322656" y="14296"/>
            <a:ext cx="241200" cy="200880"/>
            <a:chOff x="2322656" y="14296"/>
            <a:chExt cx="2412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C4BA1E-1C72-73E3-20BB-0EBD3B794276}"/>
                    </a:ext>
                  </a:extLst>
                </p14:cNvPr>
                <p14:cNvContentPartPr/>
                <p14:nvPr/>
              </p14:nvContentPartPr>
              <p14:xfrm>
                <a:off x="2322656" y="14296"/>
                <a:ext cx="150480" cy="14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C4BA1E-1C72-73E3-20BB-0EBD3B7942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3656" y="5296"/>
                  <a:ext cx="168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C68A74-4E60-80D8-CF60-261BA9E3E5A6}"/>
                    </a:ext>
                  </a:extLst>
                </p14:cNvPr>
                <p14:cNvContentPartPr/>
                <p14:nvPr/>
              </p14:nvContentPartPr>
              <p14:xfrm>
                <a:off x="2554856" y="102136"/>
                <a:ext cx="9000" cy="11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C68A74-4E60-80D8-CF60-261BA9E3E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6216" y="93136"/>
                  <a:ext cx="266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01A419-6705-4587-D28F-8B169F4E7205}"/>
              </a:ext>
            </a:extLst>
          </p:cNvPr>
          <p:cNvGrpSpPr/>
          <p:nvPr/>
        </p:nvGrpSpPr>
        <p:grpSpPr>
          <a:xfrm>
            <a:off x="3272696" y="-83984"/>
            <a:ext cx="1087560" cy="724680"/>
            <a:chOff x="3272696" y="-83984"/>
            <a:chExt cx="108756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859612-CAA3-C99B-7D61-597DD850C777}"/>
                    </a:ext>
                  </a:extLst>
                </p14:cNvPr>
                <p14:cNvContentPartPr/>
                <p14:nvPr/>
              </p14:nvContentPartPr>
              <p14:xfrm>
                <a:off x="3272696" y="168376"/>
                <a:ext cx="645840" cy="47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859612-CAA3-C99B-7D61-597DD850C7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63696" y="159736"/>
                  <a:ext cx="663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B0C800-6D67-106E-EC8B-B77B5035E2C9}"/>
                    </a:ext>
                  </a:extLst>
                </p14:cNvPr>
                <p14:cNvContentPartPr/>
                <p14:nvPr/>
              </p14:nvContentPartPr>
              <p14:xfrm>
                <a:off x="3776696" y="144256"/>
                <a:ext cx="11376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B0C800-6D67-106E-EC8B-B77B5035E2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8056" y="135256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CBB106-E790-E8A4-5CDB-22ED273ECE6C}"/>
                    </a:ext>
                  </a:extLst>
                </p14:cNvPr>
                <p14:cNvContentPartPr/>
                <p14:nvPr/>
              </p14:nvContentPartPr>
              <p14:xfrm>
                <a:off x="4024736" y="-83984"/>
                <a:ext cx="158760" cy="15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CBB106-E790-E8A4-5CDB-22ED273ECE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6096" y="-92624"/>
                  <a:ext cx="176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27A07B-A495-19B3-B0AD-B7378C15EF2C}"/>
                    </a:ext>
                  </a:extLst>
                </p14:cNvPr>
                <p14:cNvContentPartPr/>
                <p14:nvPr/>
              </p14:nvContentPartPr>
              <p14:xfrm>
                <a:off x="4213016" y="14218"/>
                <a:ext cx="147240" cy="10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27A07B-A495-19B3-B0AD-B7378C15EF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4016" y="5578"/>
                  <a:ext cx="164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89E73-4C63-B264-A7FC-9FF498867E18}"/>
              </a:ext>
            </a:extLst>
          </p:cNvPr>
          <p:cNvGrpSpPr/>
          <p:nvPr/>
        </p:nvGrpSpPr>
        <p:grpSpPr>
          <a:xfrm>
            <a:off x="7528976" y="-27542"/>
            <a:ext cx="1080360" cy="404280"/>
            <a:chOff x="7528976" y="-27542"/>
            <a:chExt cx="10803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B87C4F-92DD-90B5-E041-EB41EC108E85}"/>
                    </a:ext>
                  </a:extLst>
                </p14:cNvPr>
                <p14:cNvContentPartPr/>
                <p14:nvPr/>
              </p14:nvContentPartPr>
              <p14:xfrm>
                <a:off x="7528976" y="87298"/>
                <a:ext cx="170640" cy="28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B87C4F-92DD-90B5-E041-EB41EC108E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19976" y="78658"/>
                  <a:ext cx="188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BDF969-3D85-1561-4AC7-FCA724339B34}"/>
                    </a:ext>
                  </a:extLst>
                </p14:cNvPr>
                <p14:cNvContentPartPr/>
                <p14:nvPr/>
              </p14:nvContentPartPr>
              <p14:xfrm>
                <a:off x="7755056" y="119338"/>
                <a:ext cx="108000" cy="21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BDF969-3D85-1561-4AC7-FCA724339B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6416" y="110698"/>
                  <a:ext cx="125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1FA090-1E1C-DC41-A132-EB89BD12D60E}"/>
                    </a:ext>
                  </a:extLst>
                </p14:cNvPr>
                <p14:cNvContentPartPr/>
                <p14:nvPr/>
              </p14:nvContentPartPr>
              <p14:xfrm>
                <a:off x="7842896" y="85138"/>
                <a:ext cx="158760" cy="233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1FA090-1E1C-DC41-A132-EB89BD12D6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34256" y="76138"/>
                  <a:ext cx="176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53D086-3AA7-16A9-6D20-F01F69588CBC}"/>
                    </a:ext>
                  </a:extLst>
                </p14:cNvPr>
                <p14:cNvContentPartPr/>
                <p14:nvPr/>
              </p14:nvContentPartPr>
              <p14:xfrm>
                <a:off x="7982216" y="40138"/>
                <a:ext cx="253440" cy="21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53D086-3AA7-16A9-6D20-F01F69588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3216" y="31138"/>
                  <a:ext cx="271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63269D-83C7-C299-D0A2-89A1D3FA41B7}"/>
                    </a:ext>
                  </a:extLst>
                </p14:cNvPr>
                <p14:cNvContentPartPr/>
                <p14:nvPr/>
              </p14:nvContentPartPr>
              <p14:xfrm>
                <a:off x="8169416" y="-27542"/>
                <a:ext cx="182520" cy="269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63269D-83C7-C299-D0A2-89A1D3FA4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0776" y="-36182"/>
                  <a:ext cx="200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5B4470-4F45-15C0-39F5-2E45EA969798}"/>
                    </a:ext>
                  </a:extLst>
                </p14:cNvPr>
                <p14:cNvContentPartPr/>
                <p14:nvPr/>
              </p14:nvContentPartPr>
              <p14:xfrm>
                <a:off x="8374616" y="63538"/>
                <a:ext cx="23472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5B4470-4F45-15C0-39F5-2E45EA9697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65616" y="54538"/>
                  <a:ext cx="25236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699484-2538-D2B9-1B2B-F61FDA04E5A3}"/>
              </a:ext>
            </a:extLst>
          </p:cNvPr>
          <p:cNvGrpSpPr/>
          <p:nvPr/>
        </p:nvGrpSpPr>
        <p:grpSpPr>
          <a:xfrm>
            <a:off x="10981016" y="6139978"/>
            <a:ext cx="437040" cy="380160"/>
            <a:chOff x="10981016" y="6139978"/>
            <a:chExt cx="43704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30D63A-C462-B3C4-BB7B-8FAAD4549C83}"/>
                    </a:ext>
                  </a:extLst>
                </p14:cNvPr>
                <p14:cNvContentPartPr/>
                <p14:nvPr/>
              </p14:nvContentPartPr>
              <p14:xfrm>
                <a:off x="10981016" y="6139978"/>
                <a:ext cx="335520" cy="251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30D63A-C462-B3C4-BB7B-8FAAD4549C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72376" y="6130978"/>
                  <a:ext cx="353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972D71-5564-51A8-35E7-31E6C3D3CD82}"/>
                    </a:ext>
                  </a:extLst>
                </p14:cNvPr>
                <p14:cNvContentPartPr/>
                <p14:nvPr/>
              </p14:nvContentPartPr>
              <p14:xfrm>
                <a:off x="11399696" y="6315298"/>
                <a:ext cx="18360" cy="204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972D71-5564-51A8-35E7-31E6C3D3CD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91056" y="6306298"/>
                  <a:ext cx="360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FBB5CF-5241-FDA5-E0D0-0ADA316CC6EA}"/>
              </a:ext>
            </a:extLst>
          </p:cNvPr>
          <p:cNvGrpSpPr/>
          <p:nvPr/>
        </p:nvGrpSpPr>
        <p:grpSpPr>
          <a:xfrm>
            <a:off x="4246856" y="276658"/>
            <a:ext cx="464400" cy="311760"/>
            <a:chOff x="4246856" y="276658"/>
            <a:chExt cx="4644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78707E-D967-45E7-5C99-8EFDC0A42749}"/>
                    </a:ext>
                  </a:extLst>
                </p14:cNvPr>
                <p14:cNvContentPartPr/>
                <p14:nvPr/>
              </p14:nvContentPartPr>
              <p14:xfrm>
                <a:off x="4246856" y="276658"/>
                <a:ext cx="240840" cy="30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78707E-D967-45E7-5C99-8EFDC0A427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7856" y="267658"/>
                  <a:ext cx="258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4B83CD-79A2-F691-322A-085A4050DA75}"/>
                    </a:ext>
                  </a:extLst>
                </p14:cNvPr>
                <p14:cNvContentPartPr/>
                <p14:nvPr/>
              </p14:nvContentPartPr>
              <p14:xfrm>
                <a:off x="4529096" y="404098"/>
                <a:ext cx="182160" cy="18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4B83CD-79A2-F691-322A-085A4050D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0096" y="395458"/>
                  <a:ext cx="19980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9BABF2-009F-D6E1-66BB-0B116D8899B5}"/>
                  </a:ext>
                </a:extLst>
              </p14:cNvPr>
              <p14:cNvContentPartPr/>
              <p14:nvPr/>
            </p14:nvContentPartPr>
            <p14:xfrm>
              <a:off x="9013256" y="427858"/>
              <a:ext cx="2165400" cy="189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9BABF2-009F-D6E1-66BB-0B116D8899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04616" y="418858"/>
                <a:ext cx="218304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4AB7FA-714D-42DB-4DEE-9C99EEA8A32D}"/>
                  </a:ext>
                </a:extLst>
              </p14:cNvPr>
              <p14:cNvContentPartPr/>
              <p14:nvPr/>
            </p14:nvContentPartPr>
            <p14:xfrm>
              <a:off x="5329376" y="115018"/>
              <a:ext cx="1852200" cy="2290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4AB7FA-714D-42DB-4DEE-9C99EEA8A3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0736" y="106018"/>
                <a:ext cx="1869840" cy="23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755375" y="1622257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EDF12-316F-8680-81B5-96AD3DFDB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29" b="96996"/>
          <a:stretch/>
        </p:blipFill>
        <p:spPr>
          <a:xfrm>
            <a:off x="514938" y="2030317"/>
            <a:ext cx="3435595" cy="222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C3627-B1B1-873E-889C-CDEF79162FFA}"/>
              </a:ext>
            </a:extLst>
          </p:cNvPr>
          <p:cNvSpPr txBox="1"/>
          <p:nvPr/>
        </p:nvSpPr>
        <p:spPr>
          <a:xfrm>
            <a:off x="1356029" y="1377032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90FAE-F92B-30DD-A338-CF6387C9DE00}"/>
              </a:ext>
            </a:extLst>
          </p:cNvPr>
          <p:cNvSpPr txBox="1"/>
          <p:nvPr/>
        </p:nvSpPr>
        <p:spPr>
          <a:xfrm>
            <a:off x="412882" y="3240120"/>
            <a:ext cx="39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 which one of the sample our point is closet 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84A4D1C-11FB-A123-AA33-97A091293BA9}"/>
                  </a:ext>
                </a:extLst>
              </p14:cNvPr>
              <p14:cNvContentPartPr/>
              <p14:nvPr/>
            </p14:nvContentPartPr>
            <p14:xfrm>
              <a:off x="1620296" y="2366176"/>
              <a:ext cx="1738440" cy="86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84A4D1C-11FB-A123-AA33-97A091293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296" y="2357176"/>
                <a:ext cx="17560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E73F8C2-5866-B20D-D8B7-4D1AA51CE7F6}"/>
              </a:ext>
            </a:extLst>
          </p:cNvPr>
          <p:cNvGrpSpPr/>
          <p:nvPr/>
        </p:nvGrpSpPr>
        <p:grpSpPr>
          <a:xfrm>
            <a:off x="7773776" y="1253056"/>
            <a:ext cx="244800" cy="607320"/>
            <a:chOff x="7773776" y="1253056"/>
            <a:chExt cx="24480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65C1EF-AF89-7C7C-44CB-3E16B529A4E4}"/>
                    </a:ext>
                  </a:extLst>
                </p14:cNvPr>
                <p14:cNvContentPartPr/>
                <p14:nvPr/>
              </p14:nvContentPartPr>
              <p14:xfrm>
                <a:off x="7773776" y="1629256"/>
                <a:ext cx="244800" cy="231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65C1EF-AF89-7C7C-44CB-3E16B529A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65136" y="1620256"/>
                  <a:ext cx="262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5F4B26-4F4C-B9E2-8029-5529C96DCF67}"/>
                    </a:ext>
                  </a:extLst>
                </p14:cNvPr>
                <p14:cNvContentPartPr/>
                <p14:nvPr/>
              </p14:nvContentPartPr>
              <p14:xfrm>
                <a:off x="7800056" y="1253056"/>
                <a:ext cx="126720" cy="45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5F4B26-4F4C-B9E2-8029-5529C96DCF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1416" y="1244416"/>
                  <a:ext cx="14436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6B027E-D4C9-80D9-2D51-CC8783D9C97C}"/>
              </a:ext>
            </a:extLst>
          </p:cNvPr>
          <p:cNvGrpSpPr/>
          <p:nvPr/>
        </p:nvGrpSpPr>
        <p:grpSpPr>
          <a:xfrm>
            <a:off x="7468496" y="711616"/>
            <a:ext cx="1373040" cy="347040"/>
            <a:chOff x="7468496" y="711616"/>
            <a:chExt cx="13730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3915238-57BC-5929-1FB2-F03E75651402}"/>
                    </a:ext>
                  </a:extLst>
                </p14:cNvPr>
                <p14:cNvContentPartPr/>
                <p14:nvPr/>
              </p14:nvContentPartPr>
              <p14:xfrm>
                <a:off x="7537256" y="815296"/>
                <a:ext cx="142920" cy="243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3915238-57BC-5929-1FB2-F03E756514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8256" y="806656"/>
                  <a:ext cx="160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4FAB483-FA85-12AE-125E-0B74DB302341}"/>
                    </a:ext>
                  </a:extLst>
                </p14:cNvPr>
                <p14:cNvContentPartPr/>
                <p14:nvPr/>
              </p14:nvContentPartPr>
              <p14:xfrm>
                <a:off x="7468496" y="906736"/>
                <a:ext cx="171720" cy="59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4FAB483-FA85-12AE-125E-0B74DB3023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9856" y="897736"/>
                  <a:ext cx="189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1268C0C-5F63-81CD-CD21-CA1892104F56}"/>
                    </a:ext>
                  </a:extLst>
                </p14:cNvPr>
                <p14:cNvContentPartPr/>
                <p14:nvPr/>
              </p14:nvContentPartPr>
              <p14:xfrm>
                <a:off x="7731296" y="840856"/>
                <a:ext cx="211680" cy="15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1268C0C-5F63-81CD-CD21-CA1892104F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2296" y="831856"/>
                  <a:ext cx="229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37FD23-7EEE-729E-9516-C9B5A280C0C5}"/>
                    </a:ext>
                  </a:extLst>
                </p14:cNvPr>
                <p14:cNvContentPartPr/>
                <p14:nvPr/>
              </p14:nvContentPartPr>
              <p14:xfrm>
                <a:off x="7955576" y="797296"/>
                <a:ext cx="54000" cy="182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37FD23-7EEE-729E-9516-C9B5A280C0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6936" y="788296"/>
                  <a:ext cx="71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D8ABB4-74B0-CD86-A967-E1E9D690B097}"/>
                    </a:ext>
                  </a:extLst>
                </p14:cNvPr>
                <p14:cNvContentPartPr/>
                <p14:nvPr/>
              </p14:nvContentPartPr>
              <p14:xfrm>
                <a:off x="7952336" y="876856"/>
                <a:ext cx="108000" cy="54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D8ABB4-74B0-CD86-A967-E1E9D690B0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3696" y="867856"/>
                  <a:ext cx="125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72905C-0D6E-F5B7-3F21-EFCA21BE46AC}"/>
                    </a:ext>
                  </a:extLst>
                </p14:cNvPr>
                <p14:cNvContentPartPr/>
                <p14:nvPr/>
              </p14:nvContentPartPr>
              <p14:xfrm>
                <a:off x="8229176" y="811336"/>
                <a:ext cx="115920" cy="138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72905C-0D6E-F5B7-3F21-EFCA21BE46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0536" y="802336"/>
                  <a:ext cx="133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2AEB0D-2261-439B-685D-2DAD31BA86A7}"/>
                    </a:ext>
                  </a:extLst>
                </p14:cNvPr>
                <p14:cNvContentPartPr/>
                <p14:nvPr/>
              </p14:nvContentPartPr>
              <p14:xfrm>
                <a:off x="8408456" y="711616"/>
                <a:ext cx="433080" cy="243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2AEB0D-2261-439B-685D-2DAD31BA86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9816" y="702976"/>
                  <a:ext cx="4507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DB32E39-F1BD-86BC-8158-D52BD25224C1}"/>
                  </a:ext>
                </a:extLst>
              </p14:cNvPr>
              <p14:cNvContentPartPr/>
              <p14:nvPr/>
            </p14:nvContentPartPr>
            <p14:xfrm>
              <a:off x="251936" y="3069616"/>
              <a:ext cx="277920" cy="1026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DB32E39-F1BD-86BC-8158-D52BD25224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2936" y="3060976"/>
                <a:ext cx="295560" cy="1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621F34-0D68-8BA2-3646-5E1EAECF1B11}"/>
                  </a:ext>
                </a:extLst>
              </p14:cNvPr>
              <p14:cNvContentPartPr/>
              <p14:nvPr/>
            </p14:nvContentPartPr>
            <p14:xfrm>
              <a:off x="3700736" y="3077176"/>
              <a:ext cx="289440" cy="1010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621F34-0D68-8BA2-3646-5E1EAECF1B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2096" y="3068176"/>
                <a:ext cx="30708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1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blipFill>
                <a:blip r:embed="rId3"/>
                <a:stretch>
                  <a:fillRect l="-1549" t="-4717" r="-292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 b="-3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/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If all distance are </a:t>
                </a:r>
                <a:r>
                  <a:rPr lang="en-IN" sz="1200" b="1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blipFill>
                <a:blip r:embed="rId7"/>
                <a:stretch>
                  <a:fillRect l="-529" t="-1282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8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279458" y="19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BB2B0A6-7189-8ACC-9010-EB97F38B194C}"/>
              </a:ext>
            </a:extLst>
          </p:cNvPr>
          <p:cNvSpPr/>
          <p:nvPr/>
        </p:nvSpPr>
        <p:spPr>
          <a:xfrm>
            <a:off x="7679175" y="1622257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903E42-4901-9794-AF2C-4C7C0F84CA4B}"/>
              </a:ext>
            </a:extLst>
          </p:cNvPr>
          <p:cNvGrpSpPr/>
          <p:nvPr/>
        </p:nvGrpSpPr>
        <p:grpSpPr>
          <a:xfrm>
            <a:off x="1478096" y="346936"/>
            <a:ext cx="1708560" cy="89640"/>
            <a:chOff x="1478096" y="346936"/>
            <a:chExt cx="170856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5E08F2-E31A-54D5-40AA-09FA82AD3B78}"/>
                    </a:ext>
                  </a:extLst>
                </p14:cNvPr>
                <p14:cNvContentPartPr/>
                <p14:nvPr/>
              </p14:nvContentPartPr>
              <p14:xfrm>
                <a:off x="1478096" y="358456"/>
                <a:ext cx="1708560" cy="78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5E08F2-E31A-54D5-40AA-09FA82AD3B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9456" y="349816"/>
                  <a:ext cx="1726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C350F1-6781-D724-A20A-D9B7C470125F}"/>
                    </a:ext>
                  </a:extLst>
                </p14:cNvPr>
                <p14:cNvContentPartPr/>
                <p14:nvPr/>
              </p14:nvContentPartPr>
              <p14:xfrm>
                <a:off x="1522016" y="346936"/>
                <a:ext cx="1207080" cy="59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C350F1-6781-D724-A20A-D9B7C47012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13376" y="338296"/>
                  <a:ext cx="12247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5FB916B-89B6-64E1-6B36-7F5DF6A36E7A}"/>
                  </a:ext>
                </a:extLst>
              </p14:cNvPr>
              <p14:cNvContentPartPr/>
              <p14:nvPr/>
            </p14:nvContentPartPr>
            <p14:xfrm>
              <a:off x="165536" y="1531336"/>
              <a:ext cx="545400" cy="314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5FB916B-89B6-64E1-6B36-7F5DF6A36E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896" y="1522336"/>
                <a:ext cx="56304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6C27E05-5C9A-28D4-C728-8B0194C72465}"/>
              </a:ext>
            </a:extLst>
          </p:cNvPr>
          <p:cNvGrpSpPr/>
          <p:nvPr/>
        </p:nvGrpSpPr>
        <p:grpSpPr>
          <a:xfrm>
            <a:off x="1862936" y="2238736"/>
            <a:ext cx="432000" cy="34920"/>
            <a:chOff x="1862936" y="2238736"/>
            <a:chExt cx="432000" cy="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0BF219-4683-6EA1-45EF-EEB98E1F7ED0}"/>
                    </a:ext>
                  </a:extLst>
                </p14:cNvPr>
                <p14:cNvContentPartPr/>
                <p14:nvPr/>
              </p14:nvContentPartPr>
              <p14:xfrm>
                <a:off x="1862936" y="2238736"/>
                <a:ext cx="43200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0BF219-4683-6EA1-45EF-EEB98E1F7E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53936" y="2230096"/>
                  <a:ext cx="44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B235F1-360F-79D9-D078-8AD8F9A28F2F}"/>
                    </a:ext>
                  </a:extLst>
                </p14:cNvPr>
                <p14:cNvContentPartPr/>
                <p14:nvPr/>
              </p14:nvContentPartPr>
              <p14:xfrm>
                <a:off x="1905416" y="2269696"/>
                <a:ext cx="6408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B235F1-360F-79D9-D078-8AD8F9A28F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96776" y="2260696"/>
                  <a:ext cx="81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64E3DC-1F6D-9A25-2445-72EE2EEFC421}"/>
                    </a:ext>
                  </a:extLst>
                </p14:cNvPr>
                <p14:cNvContentPartPr/>
                <p14:nvPr/>
              </p14:nvContentPartPr>
              <p14:xfrm>
                <a:off x="1896776" y="2264296"/>
                <a:ext cx="309600" cy="9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64E3DC-1F6D-9A25-2445-72EE2EEFC4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7776" y="2255656"/>
                  <a:ext cx="3272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948029F-E075-0D30-095A-19D5C49A2FD9}"/>
              </a:ext>
            </a:extLst>
          </p:cNvPr>
          <p:cNvGrpSpPr/>
          <p:nvPr/>
        </p:nvGrpSpPr>
        <p:grpSpPr>
          <a:xfrm>
            <a:off x="2699936" y="1935616"/>
            <a:ext cx="644760" cy="209880"/>
            <a:chOff x="2699936" y="1935616"/>
            <a:chExt cx="6447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4DE359-CCD6-E0ED-A55C-1993C9C4349F}"/>
                    </a:ext>
                  </a:extLst>
                </p14:cNvPr>
                <p14:cNvContentPartPr/>
                <p14:nvPr/>
              </p14:nvContentPartPr>
              <p14:xfrm>
                <a:off x="2699936" y="2067736"/>
                <a:ext cx="16164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4DE359-CCD6-E0ED-A55C-1993C9C434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1296" y="2059096"/>
                  <a:ext cx="17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C9CDA5-9BEF-3406-8B10-9B16EF51B05A}"/>
                    </a:ext>
                  </a:extLst>
                </p14:cNvPr>
                <p14:cNvContentPartPr/>
                <p14:nvPr/>
              </p14:nvContentPartPr>
              <p14:xfrm>
                <a:off x="2733776" y="2122816"/>
                <a:ext cx="166680" cy="22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C9CDA5-9BEF-3406-8B10-9B16EF51B0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25136" y="2113816"/>
                  <a:ext cx="184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3D9781-B37B-ED37-119A-F5FCB5E12BB8}"/>
                    </a:ext>
                  </a:extLst>
                </p14:cNvPr>
                <p14:cNvContentPartPr/>
                <p14:nvPr/>
              </p14:nvContentPartPr>
              <p14:xfrm>
                <a:off x="3228776" y="1973776"/>
                <a:ext cx="115920" cy="15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3D9781-B37B-ED37-119A-F5FCB5E12B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20136" y="1965136"/>
                  <a:ext cx="133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1C76CC-BA08-2926-629A-4AE73C19F8DE}"/>
                    </a:ext>
                  </a:extLst>
                </p14:cNvPr>
                <p14:cNvContentPartPr/>
                <p14:nvPr/>
              </p14:nvContentPartPr>
              <p14:xfrm>
                <a:off x="3229856" y="1935616"/>
                <a:ext cx="111960" cy="2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1C76CC-BA08-2926-629A-4AE73C19F8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1216" y="1926976"/>
                  <a:ext cx="1296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66C6838-613E-A348-D74C-C60078900216}"/>
                  </a:ext>
                </a:extLst>
              </p14:cNvPr>
              <p14:cNvContentPartPr/>
              <p14:nvPr/>
            </p14:nvContentPartPr>
            <p14:xfrm>
              <a:off x="187856" y="2845336"/>
              <a:ext cx="574200" cy="232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66C6838-613E-A348-D74C-C600789002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8856" y="2836696"/>
                <a:ext cx="59184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113CF1B-0163-ED41-5C02-B1A0E9B6AF32}"/>
              </a:ext>
            </a:extLst>
          </p:cNvPr>
          <p:cNvGrpSpPr/>
          <p:nvPr/>
        </p:nvGrpSpPr>
        <p:grpSpPr>
          <a:xfrm>
            <a:off x="5453216" y="674896"/>
            <a:ext cx="5690880" cy="4929840"/>
            <a:chOff x="5453216" y="674896"/>
            <a:chExt cx="5690880" cy="49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65DEF5-399D-F1F7-689D-DDAE8D43FEE5}"/>
                    </a:ext>
                  </a:extLst>
                </p14:cNvPr>
                <p14:cNvContentPartPr/>
                <p14:nvPr/>
              </p14:nvContentPartPr>
              <p14:xfrm>
                <a:off x="7783856" y="1395976"/>
                <a:ext cx="71640" cy="373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65DEF5-399D-F1F7-689D-DDAE8D43FE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5216" y="1387336"/>
                  <a:ext cx="89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0389FB-3096-039B-71D6-A514BEE1F3DC}"/>
                    </a:ext>
                  </a:extLst>
                </p14:cNvPr>
                <p14:cNvContentPartPr/>
                <p14:nvPr/>
              </p14:nvContentPartPr>
              <p14:xfrm>
                <a:off x="7699256" y="1016536"/>
                <a:ext cx="97920" cy="18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0389FB-3096-039B-71D6-A514BEE1F3D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90616" y="1007536"/>
                  <a:ext cx="115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95989E-D518-6E58-32A2-C285C9025DFA}"/>
                    </a:ext>
                  </a:extLst>
                </p14:cNvPr>
                <p14:cNvContentPartPr/>
                <p14:nvPr/>
              </p14:nvContentPartPr>
              <p14:xfrm>
                <a:off x="7627256" y="1086016"/>
                <a:ext cx="182160" cy="4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95989E-D518-6E58-32A2-C285C9025D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18256" y="1077016"/>
                  <a:ext cx="199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DB36D-8AB2-E9C3-396C-0056845AFC8C}"/>
                    </a:ext>
                  </a:extLst>
                </p14:cNvPr>
                <p14:cNvContentPartPr/>
                <p14:nvPr/>
              </p14:nvContentPartPr>
              <p14:xfrm>
                <a:off x="7844696" y="969016"/>
                <a:ext cx="236160" cy="155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DB36D-8AB2-E9C3-396C-0056845AFC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35696" y="960016"/>
                  <a:ext cx="253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4D7EA5-54F4-271E-C6BA-CA45509B924F}"/>
                    </a:ext>
                  </a:extLst>
                </p14:cNvPr>
                <p14:cNvContentPartPr/>
                <p14:nvPr/>
              </p14:nvContentPartPr>
              <p14:xfrm>
                <a:off x="8032616" y="1006816"/>
                <a:ext cx="154440" cy="70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4D7EA5-54F4-271E-C6BA-CA45509B92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23616" y="997816"/>
                  <a:ext cx="172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032002-7E15-DA48-BDC0-22C46F9D91ED}"/>
                    </a:ext>
                  </a:extLst>
                </p14:cNvPr>
                <p14:cNvContentPartPr/>
                <p14:nvPr/>
              </p14:nvContentPartPr>
              <p14:xfrm>
                <a:off x="8272016" y="891256"/>
                <a:ext cx="199800" cy="155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032002-7E15-DA48-BDC0-22C46F9D91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63016" y="882616"/>
                  <a:ext cx="217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2E3D40A-A63A-36D2-83CF-BF8F77561AD1}"/>
                    </a:ext>
                  </a:extLst>
                </p14:cNvPr>
                <p14:cNvContentPartPr/>
                <p14:nvPr/>
              </p14:nvContentPartPr>
              <p14:xfrm>
                <a:off x="8522576" y="818536"/>
                <a:ext cx="475560" cy="193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2E3D40A-A63A-36D2-83CF-BF8F77561A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3576" y="809896"/>
                  <a:ext cx="493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EEC791-7EB8-3BAF-AC07-961D4FEB8248}"/>
                    </a:ext>
                  </a:extLst>
                </p14:cNvPr>
                <p14:cNvContentPartPr/>
                <p14:nvPr/>
              </p14:nvContentPartPr>
              <p14:xfrm>
                <a:off x="7775216" y="1744816"/>
                <a:ext cx="77400" cy="65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EEC791-7EB8-3BAF-AC07-961D4FEB82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66576" y="1735816"/>
                  <a:ext cx="95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85A27BA-E01D-84AC-4DEB-DB98519762BE}"/>
                    </a:ext>
                  </a:extLst>
                </p14:cNvPr>
                <p14:cNvContentPartPr/>
                <p14:nvPr/>
              </p14:nvContentPartPr>
              <p14:xfrm>
                <a:off x="7103816" y="1767136"/>
                <a:ext cx="715680" cy="379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85A27BA-E01D-84AC-4DEB-DB98519762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95176" y="1758496"/>
                  <a:ext cx="7333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57604C6-6814-9A80-9B7D-BB8F7957E6FB}"/>
                    </a:ext>
                  </a:extLst>
                </p14:cNvPr>
                <p14:cNvContentPartPr/>
                <p14:nvPr/>
              </p14:nvContentPartPr>
              <p14:xfrm>
                <a:off x="7118576" y="2059096"/>
                <a:ext cx="81360" cy="70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57604C6-6814-9A80-9B7D-BB8F7957E6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09936" y="2050456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F8CAF7-C68E-7C85-2F12-10808D9445A5}"/>
                    </a:ext>
                  </a:extLst>
                </p14:cNvPr>
                <p14:cNvContentPartPr/>
                <p14:nvPr/>
              </p14:nvContentPartPr>
              <p14:xfrm>
                <a:off x="7639496" y="1725736"/>
                <a:ext cx="72000" cy="141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F8CAF7-C68E-7C85-2F12-10808D9445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30496" y="1717096"/>
                  <a:ext cx="89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48ABF9-B5CA-FD41-F374-2B8E4E561ACF}"/>
                    </a:ext>
                  </a:extLst>
                </p14:cNvPr>
                <p14:cNvContentPartPr/>
                <p14:nvPr/>
              </p14:nvContentPartPr>
              <p14:xfrm>
                <a:off x="7373456" y="2024896"/>
                <a:ext cx="117360" cy="191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48ABF9-B5CA-FD41-F374-2B8E4E561A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64816" y="2016256"/>
                  <a:ext cx="135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5C19ACC-D037-4BD1-2C2D-CB8C163D4789}"/>
                    </a:ext>
                  </a:extLst>
                </p14:cNvPr>
                <p14:cNvContentPartPr/>
                <p14:nvPr/>
              </p14:nvContentPartPr>
              <p14:xfrm>
                <a:off x="7554176" y="2153056"/>
                <a:ext cx="18360" cy="86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5C19ACC-D037-4BD1-2C2D-CB8C163D47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45536" y="2144416"/>
                  <a:ext cx="36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4DE6D4-2427-2336-D86A-3B6A62A4B594}"/>
                    </a:ext>
                  </a:extLst>
                </p14:cNvPr>
                <p14:cNvContentPartPr/>
                <p14:nvPr/>
              </p14:nvContentPartPr>
              <p14:xfrm>
                <a:off x="7656776" y="2076376"/>
                <a:ext cx="309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4DE6D4-2427-2336-D86A-3B6A62A4B5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47776" y="2067376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923AF6E-F926-4C8B-6594-0B9606C5B61E}"/>
                    </a:ext>
                  </a:extLst>
                </p14:cNvPr>
                <p14:cNvContentPartPr/>
                <p14:nvPr/>
              </p14:nvContentPartPr>
              <p14:xfrm>
                <a:off x="7672256" y="2130736"/>
                <a:ext cx="43200" cy="5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923AF6E-F926-4C8B-6594-0B9606C5B6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63616" y="2122096"/>
                  <a:ext cx="60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D71F02-0B58-AD59-8DCD-85FE5A9168D8}"/>
                    </a:ext>
                  </a:extLst>
                </p14:cNvPr>
                <p14:cNvContentPartPr/>
                <p14:nvPr/>
              </p14:nvContentPartPr>
              <p14:xfrm>
                <a:off x="7844696" y="2049376"/>
                <a:ext cx="13680" cy="107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D71F02-0B58-AD59-8DCD-85FE5A916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35696" y="2040376"/>
                  <a:ext cx="31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27451F5-950E-8B55-CC1A-FC9989E26FCA}"/>
                    </a:ext>
                  </a:extLst>
                </p14:cNvPr>
                <p14:cNvContentPartPr/>
                <p14:nvPr/>
              </p14:nvContentPartPr>
              <p14:xfrm>
                <a:off x="7042256" y="1656976"/>
                <a:ext cx="725760" cy="129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27451F5-950E-8B55-CC1A-FC9989E26F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33616" y="1647976"/>
                  <a:ext cx="74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6BBC6D-7CD4-BD14-D0A1-550C50EDEC4A}"/>
                    </a:ext>
                  </a:extLst>
                </p14:cNvPr>
                <p14:cNvContentPartPr/>
                <p14:nvPr/>
              </p14:nvContentPartPr>
              <p14:xfrm>
                <a:off x="7096976" y="1580656"/>
                <a:ext cx="84240" cy="109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6BBC6D-7CD4-BD14-D0A1-550C50EDEC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87976" y="1572016"/>
                  <a:ext cx="101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AF1404-35F8-DFCE-632B-A2A4701017FD}"/>
                    </a:ext>
                  </a:extLst>
                </p14:cNvPr>
                <p14:cNvContentPartPr/>
                <p14:nvPr/>
              </p14:nvContentPartPr>
              <p14:xfrm>
                <a:off x="7662176" y="1674976"/>
                <a:ext cx="68760" cy="116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AF1404-35F8-DFCE-632B-A2A4701017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53176" y="1665976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3389C4-9813-4DE0-57CE-99240F4D5564}"/>
                    </a:ext>
                  </a:extLst>
                </p14:cNvPr>
                <p14:cNvContentPartPr/>
                <p14:nvPr/>
              </p14:nvContentPartPr>
              <p14:xfrm>
                <a:off x="7321256" y="1349896"/>
                <a:ext cx="164880" cy="221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3389C4-9813-4DE0-57CE-99240F4D55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12256" y="1340896"/>
                  <a:ext cx="182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7DC11E-7AA0-BAC8-AB02-3AF35FE0638B}"/>
                    </a:ext>
                  </a:extLst>
                </p14:cNvPr>
                <p14:cNvContentPartPr/>
                <p14:nvPr/>
              </p14:nvContentPartPr>
              <p14:xfrm>
                <a:off x="7502696" y="1527736"/>
                <a:ext cx="63720" cy="74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7DC11E-7AA0-BAC8-AB02-3AF35FE063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94056" y="1519096"/>
                  <a:ext cx="81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34633F3-C097-B205-F856-8FB7FDF12A57}"/>
                    </a:ext>
                  </a:extLst>
                </p14:cNvPr>
                <p14:cNvContentPartPr/>
                <p14:nvPr/>
              </p14:nvContentPartPr>
              <p14:xfrm>
                <a:off x="6760736" y="1759936"/>
                <a:ext cx="947880" cy="289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34633F3-C097-B205-F856-8FB7FDF12A5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51736" y="1751296"/>
                  <a:ext cx="965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2E85F6A-98E7-9848-AAAD-4DC5BCD67E0E}"/>
                    </a:ext>
                  </a:extLst>
                </p14:cNvPr>
                <p14:cNvContentPartPr/>
                <p14:nvPr/>
              </p14:nvContentPartPr>
              <p14:xfrm>
                <a:off x="7340336" y="1777216"/>
                <a:ext cx="126720" cy="60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2E85F6A-98E7-9848-AAAD-4DC5BCD67E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31696" y="1768216"/>
                  <a:ext cx="144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0905AA-7751-984F-E11F-B5B15A3435E0}"/>
                    </a:ext>
                  </a:extLst>
                </p14:cNvPr>
                <p14:cNvContentPartPr/>
                <p14:nvPr/>
              </p14:nvContentPartPr>
              <p14:xfrm>
                <a:off x="6944336" y="1717456"/>
                <a:ext cx="77040" cy="177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0905AA-7751-984F-E11F-B5B15A3435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35696" y="1708456"/>
                  <a:ext cx="94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D6B79B-F4E9-0530-3CC4-E39C45121955}"/>
                    </a:ext>
                  </a:extLst>
                </p14:cNvPr>
                <p14:cNvContentPartPr/>
                <p14:nvPr/>
              </p14:nvContentPartPr>
              <p14:xfrm>
                <a:off x="7084376" y="1787656"/>
                <a:ext cx="55800" cy="90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D6B79B-F4E9-0530-3CC4-E39C4512195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75376" y="1778656"/>
                  <a:ext cx="73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66C15A1-F6F9-CD0E-654A-137F5FF431D5}"/>
                    </a:ext>
                  </a:extLst>
                </p14:cNvPr>
                <p14:cNvContentPartPr/>
                <p14:nvPr/>
              </p14:nvContentPartPr>
              <p14:xfrm>
                <a:off x="7537256" y="1383016"/>
                <a:ext cx="64080" cy="18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66C15A1-F6F9-CD0E-654A-137F5FF431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8256" y="1374376"/>
                  <a:ext cx="8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C209C2-3273-467C-27D8-748B090F8E23}"/>
                    </a:ext>
                  </a:extLst>
                </p14:cNvPr>
                <p14:cNvContentPartPr/>
                <p14:nvPr/>
              </p14:nvContentPartPr>
              <p14:xfrm>
                <a:off x="7554176" y="1433776"/>
                <a:ext cx="51840" cy="8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C209C2-3273-467C-27D8-748B090F8E2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45536" y="1424776"/>
                  <a:ext cx="69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074155-99CE-8EF8-2C6B-FAEC3834DCB5}"/>
                    </a:ext>
                  </a:extLst>
                </p14:cNvPr>
                <p14:cNvContentPartPr/>
                <p14:nvPr/>
              </p14:nvContentPartPr>
              <p14:xfrm>
                <a:off x="7648136" y="1293016"/>
                <a:ext cx="360" cy="128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074155-99CE-8EF8-2C6B-FAEC3834DC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39496" y="1284376"/>
                  <a:ext cx="18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D24616-FBDD-CBEE-0611-1E4BB4D91540}"/>
                    </a:ext>
                  </a:extLst>
                </p14:cNvPr>
                <p14:cNvContentPartPr/>
                <p14:nvPr/>
              </p14:nvContentPartPr>
              <p14:xfrm>
                <a:off x="7690976" y="1384096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D24616-FBDD-CBEE-0611-1E4BB4D915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81976" y="13754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3735021-A43C-E292-E464-4E534A328C6F}"/>
                    </a:ext>
                  </a:extLst>
                </p14:cNvPr>
                <p14:cNvContentPartPr/>
                <p14:nvPr/>
              </p14:nvContentPartPr>
              <p14:xfrm>
                <a:off x="7733456" y="1290136"/>
                <a:ext cx="26280" cy="91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3735021-A43C-E292-E464-4E534A328C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24816" y="1281136"/>
                  <a:ext cx="43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A12C687-FC90-E48C-3D19-4B3739787A36}"/>
                    </a:ext>
                  </a:extLst>
                </p14:cNvPr>
                <p14:cNvContentPartPr/>
                <p14:nvPr/>
              </p14:nvContentPartPr>
              <p14:xfrm>
                <a:off x="7118216" y="1395616"/>
                <a:ext cx="78840" cy="416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A12C687-FC90-E48C-3D19-4B3739787A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09216" y="1386616"/>
                  <a:ext cx="964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442DFF-DE4A-2B06-FBA6-CC30DE8EE638}"/>
                    </a:ext>
                  </a:extLst>
                </p14:cNvPr>
                <p14:cNvContentPartPr/>
                <p14:nvPr/>
              </p14:nvContentPartPr>
              <p14:xfrm>
                <a:off x="7118216" y="1092136"/>
                <a:ext cx="46080" cy="122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442DFF-DE4A-2B06-FBA6-CC30DE8EE6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9216" y="1083496"/>
                  <a:ext cx="63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369CAE-0D7A-5D55-DF19-D7B2CDC1B371}"/>
                    </a:ext>
                  </a:extLst>
                </p14:cNvPr>
                <p14:cNvContentPartPr/>
                <p14:nvPr/>
              </p14:nvContentPartPr>
              <p14:xfrm>
                <a:off x="7203896" y="1161976"/>
                <a:ext cx="360" cy="1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369CAE-0D7A-5D55-DF19-D7B2CDC1B3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94896" y="115297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E2C433-E306-1FBD-44DC-5F0EF6F6B3E6}"/>
                    </a:ext>
                  </a:extLst>
                </p14:cNvPr>
                <p14:cNvContentPartPr/>
                <p14:nvPr/>
              </p14:nvContentPartPr>
              <p14:xfrm>
                <a:off x="7229456" y="1087096"/>
                <a:ext cx="123120" cy="84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E2C433-E306-1FBD-44DC-5F0EF6F6B3E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20456" y="1078096"/>
                  <a:ext cx="140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E59E497-3B25-ABE8-D717-30432B991573}"/>
                    </a:ext>
                  </a:extLst>
                </p14:cNvPr>
                <p14:cNvContentPartPr/>
                <p14:nvPr/>
              </p14:nvContentPartPr>
              <p14:xfrm>
                <a:off x="6757856" y="1725736"/>
                <a:ext cx="898920" cy="696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E59E497-3B25-ABE8-D717-30432B9915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49216" y="1717096"/>
                  <a:ext cx="9165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594FFA-CE07-1E65-0862-EC67C5F3AAC7}"/>
                    </a:ext>
                  </a:extLst>
                </p14:cNvPr>
                <p14:cNvContentPartPr/>
                <p14:nvPr/>
              </p14:nvContentPartPr>
              <p14:xfrm>
                <a:off x="6759296" y="2319016"/>
                <a:ext cx="3960" cy="83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594FFA-CE07-1E65-0862-EC67C5F3AAC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0656" y="2310016"/>
                  <a:ext cx="2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0579EB6-1BFB-E4C8-A907-B502111549C8}"/>
                    </a:ext>
                  </a:extLst>
                </p14:cNvPr>
                <p14:cNvContentPartPr/>
                <p14:nvPr/>
              </p14:nvContentPartPr>
              <p14:xfrm>
                <a:off x="6856496" y="2452216"/>
                <a:ext cx="136440" cy="165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0579EB6-1BFB-E4C8-A907-B502111549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47496" y="2443576"/>
                  <a:ext cx="154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1A0AA73-83ED-C85D-16DD-F92A121921D4}"/>
                    </a:ext>
                  </a:extLst>
                </p14:cNvPr>
                <p14:cNvContentPartPr/>
                <p14:nvPr/>
              </p14:nvContentPartPr>
              <p14:xfrm>
                <a:off x="7041176" y="2537896"/>
                <a:ext cx="19800" cy="81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1A0AA73-83ED-C85D-16DD-F92A121921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32536" y="2528896"/>
                  <a:ext cx="37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646DED3-6970-E397-C9C5-C44899F53250}"/>
                    </a:ext>
                  </a:extLst>
                </p14:cNvPr>
                <p14:cNvContentPartPr/>
                <p14:nvPr/>
              </p14:nvContentPartPr>
              <p14:xfrm>
                <a:off x="7084376" y="2583976"/>
                <a:ext cx="7200" cy="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646DED3-6970-E397-C9C5-C44899F5325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75376" y="2574976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69DFDC-A391-025D-2DAE-27A5B4456F17}"/>
                    </a:ext>
                  </a:extLst>
                </p14:cNvPr>
                <p14:cNvContentPartPr/>
                <p14:nvPr/>
              </p14:nvContentPartPr>
              <p14:xfrm>
                <a:off x="7161056" y="2486416"/>
                <a:ext cx="918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69DFDC-A391-025D-2DAE-27A5B4456F1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52416" y="2477776"/>
                  <a:ext cx="109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3A3A1A2-6E56-F34D-A97E-962ADBFDA9D3}"/>
                    </a:ext>
                  </a:extLst>
                </p14:cNvPr>
                <p14:cNvContentPartPr/>
                <p14:nvPr/>
              </p14:nvContentPartPr>
              <p14:xfrm>
                <a:off x="7212176" y="2503696"/>
                <a:ext cx="9000" cy="81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3A3A1A2-6E56-F34D-A97E-962ADBFDA9D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03176" y="2494696"/>
                  <a:ext cx="26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4E5CC0C-DDC3-1114-9F4F-894589B0A927}"/>
                    </a:ext>
                  </a:extLst>
                </p14:cNvPr>
                <p14:cNvContentPartPr/>
                <p14:nvPr/>
              </p14:nvContentPartPr>
              <p14:xfrm>
                <a:off x="6965936" y="1536376"/>
                <a:ext cx="828000" cy="173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4E5CC0C-DDC3-1114-9F4F-894589B0A9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56936" y="1527376"/>
                  <a:ext cx="84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AA5BF9-DE39-559E-7880-C8B61BB639FC}"/>
                    </a:ext>
                  </a:extLst>
                </p14:cNvPr>
                <p14:cNvContentPartPr/>
                <p14:nvPr/>
              </p14:nvContentPartPr>
              <p14:xfrm>
                <a:off x="6551576" y="1485976"/>
                <a:ext cx="473040" cy="103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AA5BF9-DE39-559E-7880-C8B61BB639F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42936" y="1477336"/>
                  <a:ext cx="490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F45E5F-362A-3400-9BA4-B49184EE90D7}"/>
                    </a:ext>
                  </a:extLst>
                </p14:cNvPr>
                <p14:cNvContentPartPr/>
                <p14:nvPr/>
              </p14:nvContentPartPr>
              <p14:xfrm>
                <a:off x="6645536" y="1392736"/>
                <a:ext cx="123120" cy="173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F45E5F-362A-3400-9BA4-B49184EE90D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36536" y="1384096"/>
                  <a:ext cx="140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71D743-26FD-5F34-BD19-6E583CAD3CF2}"/>
                    </a:ext>
                  </a:extLst>
                </p14:cNvPr>
                <p14:cNvContentPartPr/>
                <p14:nvPr/>
              </p14:nvContentPartPr>
              <p14:xfrm>
                <a:off x="6981416" y="1606216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71D743-26FD-5F34-BD19-6E583CAD3CF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72776" y="15975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6A8270-F2CE-6FD3-DEA1-048102CB457F}"/>
                    </a:ext>
                  </a:extLst>
                </p14:cNvPr>
                <p14:cNvContentPartPr/>
                <p14:nvPr/>
              </p14:nvContentPartPr>
              <p14:xfrm>
                <a:off x="6797096" y="978376"/>
                <a:ext cx="184680" cy="619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6A8270-F2CE-6FD3-DEA1-048102CB45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88456" y="969376"/>
                  <a:ext cx="2023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DD44872-F7CB-AFB4-A9BB-394A626F0EB2}"/>
                    </a:ext>
                  </a:extLst>
                </p14:cNvPr>
                <p14:cNvContentPartPr/>
                <p14:nvPr/>
              </p14:nvContentPartPr>
              <p14:xfrm>
                <a:off x="6932816" y="674896"/>
                <a:ext cx="109440" cy="162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DD44872-F7CB-AFB4-A9BB-394A626F0E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24176" y="665896"/>
                  <a:ext cx="127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842301F-931C-E412-8427-1A84199AD3CC}"/>
                    </a:ext>
                  </a:extLst>
                </p14:cNvPr>
                <p14:cNvContentPartPr/>
                <p14:nvPr/>
              </p14:nvContentPartPr>
              <p14:xfrm>
                <a:off x="7376336" y="1740136"/>
                <a:ext cx="451440" cy="974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842301F-931C-E412-8427-1A84199AD3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67336" y="1731136"/>
                  <a:ext cx="46908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25E473-4230-0035-6E4B-DCC29BFFF44D}"/>
                    </a:ext>
                  </a:extLst>
                </p14:cNvPr>
                <p14:cNvContentPartPr/>
                <p14:nvPr/>
              </p14:nvContentPartPr>
              <p14:xfrm>
                <a:off x="7366256" y="2580376"/>
                <a:ext cx="54000" cy="66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25E473-4230-0035-6E4B-DCC29BFFF4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57256" y="2571736"/>
                  <a:ext cx="71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9D8C7F-046A-40AC-6F7F-4DDBB979975D}"/>
                    </a:ext>
                  </a:extLst>
                </p14:cNvPr>
                <p14:cNvContentPartPr/>
                <p14:nvPr/>
              </p14:nvContentPartPr>
              <p14:xfrm>
                <a:off x="7695656" y="1803136"/>
                <a:ext cx="81000" cy="872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9D8C7F-046A-40AC-6F7F-4DDBB97997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7016" y="1794136"/>
                  <a:ext cx="9864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F7882A6-BB82-00A3-E22F-9528A3FE1E75}"/>
                    </a:ext>
                  </a:extLst>
                </p14:cNvPr>
                <p14:cNvContentPartPr/>
                <p14:nvPr/>
              </p14:nvContentPartPr>
              <p14:xfrm>
                <a:off x="7670096" y="2557336"/>
                <a:ext cx="50040" cy="19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F7882A6-BB82-00A3-E22F-9528A3FE1E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1096" y="2548336"/>
                  <a:ext cx="6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16C337-F28F-EE71-9FC2-604FDBED6863}"/>
                    </a:ext>
                  </a:extLst>
                </p14:cNvPr>
                <p14:cNvContentPartPr/>
                <p14:nvPr/>
              </p14:nvContentPartPr>
              <p14:xfrm>
                <a:off x="7844696" y="1700176"/>
                <a:ext cx="281880" cy="819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16C337-F28F-EE71-9FC2-604FDBED68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35696" y="1691536"/>
                  <a:ext cx="29952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CFD737E-D2B9-B63D-DBE8-73BF0863E102}"/>
                    </a:ext>
                  </a:extLst>
                </p14:cNvPr>
                <p14:cNvContentPartPr/>
                <p14:nvPr/>
              </p14:nvContentPartPr>
              <p14:xfrm>
                <a:off x="8058536" y="2373736"/>
                <a:ext cx="69480" cy="127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CFD737E-D2B9-B63D-DBE8-73BF0863E1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49536" y="2365096"/>
                  <a:ext cx="87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09079C-E693-3E09-5000-60A88EA60421}"/>
                    </a:ext>
                  </a:extLst>
                </p14:cNvPr>
                <p14:cNvContentPartPr/>
                <p14:nvPr/>
              </p14:nvContentPartPr>
              <p14:xfrm>
                <a:off x="7889336" y="1757416"/>
                <a:ext cx="647640" cy="756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09079C-E693-3E09-5000-60A88EA604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80696" y="1748416"/>
                  <a:ext cx="6652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96A8DD0-993E-C954-5C34-932F3211E808}"/>
                    </a:ext>
                  </a:extLst>
                </p14:cNvPr>
                <p14:cNvContentPartPr/>
                <p14:nvPr/>
              </p14:nvContentPartPr>
              <p14:xfrm>
                <a:off x="7895816" y="1759936"/>
                <a:ext cx="140760" cy="1536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96A8DD0-993E-C954-5C34-932F3211E8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87176" y="1751296"/>
                  <a:ext cx="158400" cy="15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64EC93-AC35-9477-6793-4463AED4E511}"/>
                    </a:ext>
                  </a:extLst>
                </p14:cNvPr>
                <p14:cNvContentPartPr/>
                <p14:nvPr/>
              </p14:nvContentPartPr>
              <p14:xfrm>
                <a:off x="7947296" y="1871176"/>
                <a:ext cx="270720" cy="1248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64EC93-AC35-9477-6793-4463AED4E5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38656" y="1862536"/>
                  <a:ext cx="28836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18F2B18-0015-4884-7AD4-3F3740312828}"/>
                    </a:ext>
                  </a:extLst>
                </p14:cNvPr>
                <p14:cNvContentPartPr/>
                <p14:nvPr/>
              </p14:nvContentPartPr>
              <p14:xfrm>
                <a:off x="8169416" y="2906896"/>
                <a:ext cx="61920" cy="8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18F2B18-0015-4884-7AD4-3F37403128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60776" y="2897896"/>
                  <a:ext cx="7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6C19F12-F540-0986-F1C4-05763CB7062A}"/>
                    </a:ext>
                  </a:extLst>
                </p14:cNvPr>
                <p14:cNvContentPartPr/>
                <p14:nvPr/>
              </p14:nvContentPartPr>
              <p14:xfrm>
                <a:off x="7681616" y="1828696"/>
                <a:ext cx="197640" cy="1868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6C19F12-F540-0986-F1C4-05763CB706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72616" y="1819696"/>
                  <a:ext cx="21528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8A2BBD-1293-009B-F23F-87F2C08D5AF8}"/>
                    </a:ext>
                  </a:extLst>
                </p14:cNvPr>
                <p14:cNvContentPartPr/>
                <p14:nvPr/>
              </p14:nvContentPartPr>
              <p14:xfrm>
                <a:off x="7648136" y="3426016"/>
                <a:ext cx="118800" cy="143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8A2BBD-1293-009B-F23F-87F2C08D5A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39496" y="3417016"/>
                  <a:ext cx="136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D169DCC-E4D4-93BE-9DA3-E7DCD73EF18B}"/>
                    </a:ext>
                  </a:extLst>
                </p14:cNvPr>
                <p14:cNvContentPartPr/>
                <p14:nvPr/>
              </p14:nvContentPartPr>
              <p14:xfrm>
                <a:off x="7844696" y="1939576"/>
                <a:ext cx="298080" cy="1797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D169DCC-E4D4-93BE-9DA3-E7DCD73EF1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35696" y="1930936"/>
                  <a:ext cx="31572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085C96B-75D4-3914-4B88-33C3EB480DC6}"/>
                    </a:ext>
                  </a:extLst>
                </p14:cNvPr>
                <p14:cNvContentPartPr/>
                <p14:nvPr/>
              </p14:nvContentPartPr>
              <p14:xfrm>
                <a:off x="7836056" y="1759936"/>
                <a:ext cx="714960" cy="1927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085C96B-75D4-3914-4B88-33C3EB480D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27416" y="1751296"/>
                  <a:ext cx="732600" cy="19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67774F-1FAA-92E9-83AF-272D8617B2D0}"/>
                    </a:ext>
                  </a:extLst>
                </p14:cNvPr>
                <p14:cNvContentPartPr/>
                <p14:nvPr/>
              </p14:nvContentPartPr>
              <p14:xfrm>
                <a:off x="7895816" y="1862896"/>
                <a:ext cx="844560" cy="1339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67774F-1FAA-92E9-83AF-272D8617B2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87176" y="1853896"/>
                  <a:ext cx="86220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FD399A6-F7C2-17EA-FFC6-8EFA236E7BAA}"/>
                    </a:ext>
                  </a:extLst>
                </p14:cNvPr>
                <p14:cNvContentPartPr/>
                <p14:nvPr/>
              </p14:nvContentPartPr>
              <p14:xfrm>
                <a:off x="8017496" y="1929136"/>
                <a:ext cx="7200" cy="10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FD399A6-F7C2-17EA-FFC6-8EFA236E7B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08496" y="1920496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47533B-DD64-AEC1-25DA-3FF72C21EE05}"/>
                    </a:ext>
                  </a:extLst>
                </p14:cNvPr>
                <p14:cNvContentPartPr/>
                <p14:nvPr/>
              </p14:nvContentPartPr>
              <p14:xfrm>
                <a:off x="7870256" y="1651936"/>
                <a:ext cx="1165320" cy="254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47533B-DD64-AEC1-25DA-3FF72C21EE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61616" y="1642936"/>
                  <a:ext cx="1182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355FD9-E1B2-9D25-0B9E-B7834615C19C}"/>
                    </a:ext>
                  </a:extLst>
                </p14:cNvPr>
                <p14:cNvContentPartPr/>
                <p14:nvPr/>
              </p14:nvContentPartPr>
              <p14:xfrm>
                <a:off x="7895816" y="1295176"/>
                <a:ext cx="1816200" cy="319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355FD9-E1B2-9D25-0B9E-B7834615C1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176" y="1286536"/>
                  <a:ext cx="1833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C6576C0-7701-506E-7119-691E5E822009}"/>
                    </a:ext>
                  </a:extLst>
                </p14:cNvPr>
                <p14:cNvContentPartPr/>
                <p14:nvPr/>
              </p14:nvContentPartPr>
              <p14:xfrm>
                <a:off x="7895816" y="957136"/>
                <a:ext cx="1759680" cy="760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C6576C0-7701-506E-7119-691E5E8220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7176" y="948496"/>
                  <a:ext cx="177732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EF900D-E224-00E0-2CFD-A8D9D071DBEB}"/>
                    </a:ext>
                  </a:extLst>
                </p14:cNvPr>
                <p14:cNvContentPartPr/>
                <p14:nvPr/>
              </p14:nvContentPartPr>
              <p14:xfrm>
                <a:off x="7793576" y="1537096"/>
                <a:ext cx="2247120" cy="129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EF900D-E224-00E0-2CFD-A8D9D071DB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84576" y="1528456"/>
                  <a:ext cx="2264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9993FE1-ACC9-9D40-014B-FDBC983E3809}"/>
                    </a:ext>
                  </a:extLst>
                </p14:cNvPr>
                <p14:cNvContentPartPr/>
                <p14:nvPr/>
              </p14:nvContentPartPr>
              <p14:xfrm>
                <a:off x="7895816" y="704056"/>
                <a:ext cx="2338200" cy="100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9993FE1-ACC9-9D40-014B-FDBC983E38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87176" y="695416"/>
                  <a:ext cx="23558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6CD0F4-2755-EE04-1687-7437B53A8211}"/>
                    </a:ext>
                  </a:extLst>
                </p14:cNvPr>
                <p14:cNvContentPartPr/>
                <p14:nvPr/>
              </p14:nvContentPartPr>
              <p14:xfrm>
                <a:off x="7947296" y="1193296"/>
                <a:ext cx="2313720" cy="567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6CD0F4-2755-EE04-1687-7437B53A82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38656" y="1184656"/>
                  <a:ext cx="23313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826D34-2C96-9A20-51C6-B567C065AEA6}"/>
                    </a:ext>
                  </a:extLst>
                </p14:cNvPr>
                <p14:cNvContentPartPr/>
                <p14:nvPr/>
              </p14:nvContentPartPr>
              <p14:xfrm>
                <a:off x="7947296" y="1226056"/>
                <a:ext cx="2866680" cy="517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826D34-2C96-9A20-51C6-B567C065AE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38656" y="1217056"/>
                  <a:ext cx="2884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25AD1C9-9773-8046-ECE7-85BEEF7E8C00}"/>
                    </a:ext>
                  </a:extLst>
                </p14:cNvPr>
                <p14:cNvContentPartPr/>
                <p14:nvPr/>
              </p14:nvContentPartPr>
              <p14:xfrm>
                <a:off x="8007056" y="1580296"/>
                <a:ext cx="2606760" cy="189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25AD1C9-9773-8046-ECE7-85BEEF7E8C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8056" y="1571296"/>
                  <a:ext cx="2624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7520B51-4C80-7761-A320-35C1B300E70B}"/>
                    </a:ext>
                  </a:extLst>
                </p14:cNvPr>
                <p14:cNvContentPartPr/>
                <p14:nvPr/>
              </p14:nvContentPartPr>
              <p14:xfrm>
                <a:off x="7913096" y="1794136"/>
                <a:ext cx="1753920" cy="36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7520B51-4C80-7761-A320-35C1B300E7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4096" y="1785496"/>
                  <a:ext cx="1771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9917F4A-3364-A9BF-3967-EA0F9FB14E71}"/>
                    </a:ext>
                  </a:extLst>
                </p14:cNvPr>
                <p14:cNvContentPartPr/>
                <p14:nvPr/>
              </p14:nvContentPartPr>
              <p14:xfrm>
                <a:off x="7554176" y="1845616"/>
                <a:ext cx="36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9917F4A-3364-A9BF-3967-EA0F9FB14E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45536" y="1836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3CB2A83-6F90-93DC-4ECF-619731AD36A0}"/>
                    </a:ext>
                  </a:extLst>
                </p14:cNvPr>
                <p14:cNvContentPartPr/>
                <p14:nvPr/>
              </p14:nvContentPartPr>
              <p14:xfrm>
                <a:off x="7793576" y="1743016"/>
                <a:ext cx="1735920" cy="317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3CB2A83-6F90-93DC-4ECF-619731AD36A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84576" y="1734016"/>
                  <a:ext cx="1753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B41574-197A-0450-1AE1-212A42C17085}"/>
                    </a:ext>
                  </a:extLst>
                </p14:cNvPr>
                <p14:cNvContentPartPr/>
                <p14:nvPr/>
              </p14:nvContentPartPr>
              <p14:xfrm>
                <a:off x="7631216" y="1665976"/>
                <a:ext cx="2392560" cy="137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B41574-197A-0450-1AE1-212A42C1708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22216" y="1657336"/>
                  <a:ext cx="2410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439CCE6-E724-9AA0-BB6F-F545A8885E44}"/>
                    </a:ext>
                  </a:extLst>
                </p14:cNvPr>
                <p14:cNvContentPartPr/>
                <p14:nvPr/>
              </p14:nvContentPartPr>
              <p14:xfrm>
                <a:off x="7978976" y="1794136"/>
                <a:ext cx="2257560" cy="439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439CCE6-E724-9AA0-BB6F-F545A8885E4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69976" y="1785496"/>
                  <a:ext cx="22752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47E5F6-A191-A6C3-D491-E1E0B1D8533B}"/>
                    </a:ext>
                  </a:extLst>
                </p14:cNvPr>
                <p14:cNvContentPartPr/>
                <p14:nvPr/>
              </p14:nvContentPartPr>
              <p14:xfrm>
                <a:off x="6302456" y="1691536"/>
                <a:ext cx="1405800" cy="150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47E5F6-A191-A6C3-D491-E1E0B1D8533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93816" y="1682536"/>
                  <a:ext cx="1423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2C5C015-08FF-6593-0173-F077FDF1FFAD}"/>
                    </a:ext>
                  </a:extLst>
                </p14:cNvPr>
                <p14:cNvContentPartPr/>
                <p14:nvPr/>
              </p14:nvContentPartPr>
              <p14:xfrm>
                <a:off x="6285896" y="1674976"/>
                <a:ext cx="1439640" cy="47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2C5C015-08FF-6593-0173-F077FDF1FF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77256" y="1665976"/>
                  <a:ext cx="1457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8D5CCF-61F2-B2BF-B799-5828C272139E}"/>
                    </a:ext>
                  </a:extLst>
                </p14:cNvPr>
                <p14:cNvContentPartPr/>
                <p14:nvPr/>
              </p14:nvContentPartPr>
              <p14:xfrm>
                <a:off x="6281216" y="1273936"/>
                <a:ext cx="1444320" cy="460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8D5CCF-61F2-B2BF-B799-5828C27213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72216" y="1265296"/>
                  <a:ext cx="1461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5890856-B524-3E21-7646-97AAF3E44FDC}"/>
                    </a:ext>
                  </a:extLst>
                </p14:cNvPr>
                <p14:cNvContentPartPr/>
                <p14:nvPr/>
              </p14:nvContentPartPr>
              <p14:xfrm>
                <a:off x="5851016" y="1085296"/>
                <a:ext cx="1917360" cy="666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5890856-B524-3E21-7646-97AAF3E44F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42016" y="1076296"/>
                  <a:ext cx="19350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9963A45-AE81-304C-9C51-4E6B5B2F2F6E}"/>
                    </a:ext>
                  </a:extLst>
                </p14:cNvPr>
                <p14:cNvContentPartPr/>
                <p14:nvPr/>
              </p14:nvContentPartPr>
              <p14:xfrm>
                <a:off x="5946776" y="1657336"/>
                <a:ext cx="1787040" cy="60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9963A45-AE81-304C-9C51-4E6B5B2F2F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38136" y="1648336"/>
                  <a:ext cx="1804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5DC5474-60EC-676F-E4E5-D3C6431FAFCA}"/>
                    </a:ext>
                  </a:extLst>
                </p14:cNvPr>
                <p14:cNvContentPartPr/>
                <p14:nvPr/>
              </p14:nvContentPartPr>
              <p14:xfrm>
                <a:off x="5953256" y="1708816"/>
                <a:ext cx="1806480" cy="88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5DC5474-60EC-676F-E4E5-D3C6431FAF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44616" y="1699816"/>
                  <a:ext cx="182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F99ABD3-167C-D23F-0D3A-9B9CD907E2B4}"/>
                    </a:ext>
                  </a:extLst>
                </p14:cNvPr>
                <p14:cNvContentPartPr/>
                <p14:nvPr/>
              </p14:nvContentPartPr>
              <p14:xfrm>
                <a:off x="5762816" y="1161976"/>
                <a:ext cx="22680" cy="96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F99ABD3-167C-D23F-0D3A-9B9CD907E2B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53816" y="1152976"/>
                  <a:ext cx="40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9CCEAE-1416-BA3C-B188-124129896F1B}"/>
                    </a:ext>
                  </a:extLst>
                </p14:cNvPr>
                <p14:cNvContentPartPr/>
                <p14:nvPr/>
              </p14:nvContentPartPr>
              <p14:xfrm>
                <a:off x="5453216" y="1751656"/>
                <a:ext cx="571680" cy="74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9CCEAE-1416-BA3C-B188-124129896F1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44576" y="1743016"/>
                  <a:ext cx="589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5CF218-7E72-9CAB-DA18-E18D17312786}"/>
                    </a:ext>
                  </a:extLst>
                </p14:cNvPr>
                <p14:cNvContentPartPr/>
                <p14:nvPr/>
              </p14:nvContentPartPr>
              <p14:xfrm>
                <a:off x="5887736" y="1771816"/>
                <a:ext cx="1858320" cy="330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5CF218-7E72-9CAB-DA18-E18D173127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78736" y="1763176"/>
                  <a:ext cx="18759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0894CAA-0FBD-B3DE-4801-C1B559A2C369}"/>
                    </a:ext>
                  </a:extLst>
                </p14:cNvPr>
                <p14:cNvContentPartPr/>
                <p14:nvPr/>
              </p14:nvContentPartPr>
              <p14:xfrm>
                <a:off x="5855336" y="1776496"/>
                <a:ext cx="1924560" cy="1898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0894CAA-0FBD-B3DE-4801-C1B559A2C36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46336" y="1767856"/>
                  <a:ext cx="1942200" cy="19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A1B9698-D4CC-02CE-CD73-DB14C4951CC5}"/>
                    </a:ext>
                  </a:extLst>
                </p14:cNvPr>
                <p14:cNvContentPartPr/>
                <p14:nvPr/>
              </p14:nvContentPartPr>
              <p14:xfrm>
                <a:off x="6670736" y="1691896"/>
                <a:ext cx="1165680" cy="2038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A1B9698-D4CC-02CE-CD73-DB14C4951CC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62096" y="1683256"/>
                  <a:ext cx="11833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C94913-FEBC-5CBC-7CEB-FE810A98C475}"/>
                    </a:ext>
                  </a:extLst>
                </p14:cNvPr>
                <p14:cNvContentPartPr/>
                <p14:nvPr/>
              </p14:nvContentPartPr>
              <p14:xfrm>
                <a:off x="6229736" y="3165016"/>
                <a:ext cx="630720" cy="757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C94913-FEBC-5CBC-7CEB-FE810A98C47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20736" y="3156376"/>
                  <a:ext cx="6483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239F3D3-9624-9100-6F96-AE0DA1C98870}"/>
                    </a:ext>
                  </a:extLst>
                </p14:cNvPr>
                <p14:cNvContentPartPr/>
                <p14:nvPr/>
              </p14:nvContentPartPr>
              <p14:xfrm>
                <a:off x="6605576" y="1849216"/>
                <a:ext cx="1261080" cy="2338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239F3D3-9624-9100-6F96-AE0DA1C9887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96936" y="1840216"/>
                  <a:ext cx="1278720" cy="23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17FD105-50FB-90EF-03FB-F10C98E8165A}"/>
                    </a:ext>
                  </a:extLst>
                </p14:cNvPr>
                <p14:cNvContentPartPr/>
                <p14:nvPr/>
              </p14:nvContentPartPr>
              <p14:xfrm>
                <a:off x="7084376" y="1843816"/>
                <a:ext cx="708480" cy="245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17FD105-50FB-90EF-03FB-F10C98E816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75376" y="1835176"/>
                  <a:ext cx="726120" cy="24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65B813C-F760-4587-4965-C366C1DD0074}"/>
                    </a:ext>
                  </a:extLst>
                </p14:cNvPr>
                <p14:cNvContentPartPr/>
                <p14:nvPr/>
              </p14:nvContentPartPr>
              <p14:xfrm>
                <a:off x="7135136" y="1799536"/>
                <a:ext cx="642240" cy="3046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65B813C-F760-4587-4965-C366C1DD00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26496" y="1790536"/>
                  <a:ext cx="659880" cy="30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82AEC80-DA97-4E35-9034-EE64663E7515}"/>
                    </a:ext>
                  </a:extLst>
                </p14:cNvPr>
                <p14:cNvContentPartPr/>
                <p14:nvPr/>
              </p14:nvContentPartPr>
              <p14:xfrm>
                <a:off x="6749216" y="1898896"/>
                <a:ext cx="1057680" cy="2788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82AEC80-DA97-4E35-9034-EE64663E751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40576" y="1889896"/>
                  <a:ext cx="1075320" cy="28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FE82E07-A936-B82D-4250-62185E2054B4}"/>
                    </a:ext>
                  </a:extLst>
                </p14:cNvPr>
                <p14:cNvContentPartPr/>
                <p14:nvPr/>
              </p14:nvContentPartPr>
              <p14:xfrm>
                <a:off x="6323696" y="1761016"/>
                <a:ext cx="1486080" cy="2674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FE82E07-A936-B82D-4250-62185E2054B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14696" y="1752376"/>
                  <a:ext cx="1503720" cy="26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F6B1D77-8C97-33D1-A572-7B97060878F6}"/>
                    </a:ext>
                  </a:extLst>
                </p14:cNvPr>
                <p14:cNvContentPartPr/>
                <p14:nvPr/>
              </p14:nvContentPartPr>
              <p14:xfrm>
                <a:off x="5947496" y="1770376"/>
                <a:ext cx="1946520" cy="2622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F6B1D77-8C97-33D1-A572-7B97060878F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38856" y="1761376"/>
                  <a:ext cx="1964160" cy="26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AA99004-ED1D-B86F-C3F8-481B23815126}"/>
                    </a:ext>
                  </a:extLst>
                </p14:cNvPr>
                <p14:cNvContentPartPr/>
                <p14:nvPr/>
              </p14:nvContentPartPr>
              <p14:xfrm>
                <a:off x="5520176" y="1818256"/>
                <a:ext cx="2325960" cy="2719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AA99004-ED1D-B86F-C3F8-481B2381512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11536" y="1809616"/>
                  <a:ext cx="2343600" cy="27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24502A6-64C9-2694-0AF4-243B41F2B0E9}"/>
                    </a:ext>
                  </a:extLst>
                </p14:cNvPr>
                <p14:cNvContentPartPr/>
                <p14:nvPr/>
              </p14:nvContentPartPr>
              <p14:xfrm>
                <a:off x="5956136" y="1754176"/>
                <a:ext cx="1660320" cy="3099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24502A6-64C9-2694-0AF4-243B41F2B0E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47136" y="1745536"/>
                  <a:ext cx="1677960" cy="31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37EA359-19DD-3A50-E489-0A1BC2873134}"/>
                    </a:ext>
                  </a:extLst>
                </p14:cNvPr>
                <p14:cNvContentPartPr/>
                <p14:nvPr/>
              </p14:nvContentPartPr>
              <p14:xfrm>
                <a:off x="6374816" y="1915816"/>
                <a:ext cx="1478160" cy="2912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37EA359-19DD-3A50-E489-0A1BC287313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66176" y="1907176"/>
                  <a:ext cx="1495800" cy="29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341889F-2E71-8BC6-C91A-C0C61938776C}"/>
                    </a:ext>
                  </a:extLst>
                </p14:cNvPr>
                <p14:cNvContentPartPr/>
                <p14:nvPr/>
              </p14:nvContentPartPr>
              <p14:xfrm>
                <a:off x="6779096" y="5477656"/>
                <a:ext cx="40320" cy="127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341889F-2E71-8BC6-C91A-C0C61938776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0456" y="5469016"/>
                  <a:ext cx="5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A2559E3-1EFF-DBEE-5330-CA1C93068273}"/>
                    </a:ext>
                  </a:extLst>
                </p14:cNvPr>
                <p14:cNvContentPartPr/>
                <p14:nvPr/>
              </p14:nvContentPartPr>
              <p14:xfrm>
                <a:off x="6707816" y="1833016"/>
                <a:ext cx="1069920" cy="350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A2559E3-1EFF-DBEE-5330-CA1C9306827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9176" y="1824376"/>
                  <a:ext cx="1087560" cy="35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544D385-AA8F-0939-62F9-D420A31C8C3D}"/>
                    </a:ext>
                  </a:extLst>
                </p14:cNvPr>
                <p14:cNvContentPartPr/>
                <p14:nvPr/>
              </p14:nvContentPartPr>
              <p14:xfrm>
                <a:off x="7859816" y="1875136"/>
                <a:ext cx="1694160" cy="2885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544D385-AA8F-0939-62F9-D420A31C8C3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51176" y="1866496"/>
                  <a:ext cx="1711800" cy="29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3DB25FB-18AA-1764-3664-DD025856F77D}"/>
                    </a:ext>
                  </a:extLst>
                </p14:cNvPr>
                <p14:cNvContentPartPr/>
                <p14:nvPr/>
              </p14:nvContentPartPr>
              <p14:xfrm>
                <a:off x="7960616" y="2049736"/>
                <a:ext cx="277200" cy="369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3DB25FB-18AA-1764-3664-DD025856F77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51976" y="2040736"/>
                  <a:ext cx="294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00F4831-3601-CAA9-DEED-DBA7A41D535E}"/>
                    </a:ext>
                  </a:extLst>
                </p14:cNvPr>
                <p14:cNvContentPartPr/>
                <p14:nvPr/>
              </p14:nvContentPartPr>
              <p14:xfrm>
                <a:off x="7920656" y="1928776"/>
                <a:ext cx="2195640" cy="2734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00F4831-3601-CAA9-DEED-DBA7A41D535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11656" y="1919776"/>
                  <a:ext cx="2213280" cy="27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F807D29-8295-7EF5-42B4-2E158C200733}"/>
                    </a:ext>
                  </a:extLst>
                </p14:cNvPr>
                <p14:cNvContentPartPr/>
                <p14:nvPr/>
              </p14:nvContentPartPr>
              <p14:xfrm>
                <a:off x="7878896" y="1734376"/>
                <a:ext cx="2375640" cy="2809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F807D29-8295-7EF5-42B4-2E158C2007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69896" y="1725736"/>
                  <a:ext cx="2393280" cy="28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20D70BB-ED71-02B9-BACC-9DF005738B88}"/>
                    </a:ext>
                  </a:extLst>
                </p14:cNvPr>
                <p14:cNvContentPartPr/>
                <p14:nvPr/>
              </p14:nvContentPartPr>
              <p14:xfrm>
                <a:off x="7972136" y="1879816"/>
                <a:ext cx="2887200" cy="2620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20D70BB-ED71-02B9-BACC-9DF005738B8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63496" y="1871176"/>
                  <a:ext cx="2904840" cy="26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2DF003A-796E-B5CA-D82A-980836824646}"/>
                    </a:ext>
                  </a:extLst>
                </p14:cNvPr>
                <p14:cNvContentPartPr/>
                <p14:nvPr/>
              </p14:nvContentPartPr>
              <p14:xfrm>
                <a:off x="7921736" y="1930936"/>
                <a:ext cx="2416680" cy="3301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2DF003A-796E-B5CA-D82A-98083682464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13096" y="1922296"/>
                  <a:ext cx="2434320" cy="33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10A7FF5-BCDA-56B8-3330-A395177F715E}"/>
                    </a:ext>
                  </a:extLst>
                </p14:cNvPr>
                <p14:cNvContentPartPr/>
                <p14:nvPr/>
              </p14:nvContentPartPr>
              <p14:xfrm>
                <a:off x="7776296" y="2124616"/>
                <a:ext cx="1797840" cy="3116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10A7FF5-BCDA-56B8-3330-A395177F715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67656" y="2115976"/>
                  <a:ext cx="1815480" cy="31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441BF52-0FF1-BCCF-A2C0-DBCE436F13B1}"/>
                    </a:ext>
                  </a:extLst>
                </p14:cNvPr>
                <p14:cNvContentPartPr/>
                <p14:nvPr/>
              </p14:nvContentPartPr>
              <p14:xfrm>
                <a:off x="7856576" y="1724296"/>
                <a:ext cx="1074240" cy="2226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441BF52-0FF1-BCCF-A2C0-DBCE436F13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847576" y="1715296"/>
                  <a:ext cx="1091880" cy="22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FD9E39C-1383-12A9-0859-0B09CA5C76E8}"/>
                    </a:ext>
                  </a:extLst>
                </p14:cNvPr>
                <p14:cNvContentPartPr/>
                <p14:nvPr/>
              </p14:nvContentPartPr>
              <p14:xfrm>
                <a:off x="9126656" y="4153216"/>
                <a:ext cx="772920" cy="914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FD9E39C-1383-12A9-0859-0B09CA5C76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117656" y="4144216"/>
                  <a:ext cx="79056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256862C-F81C-5D96-F2C8-2EF7DF2E178E}"/>
                    </a:ext>
                  </a:extLst>
                </p14:cNvPr>
                <p14:cNvContentPartPr/>
                <p14:nvPr/>
              </p14:nvContentPartPr>
              <p14:xfrm>
                <a:off x="7819136" y="1759936"/>
                <a:ext cx="2967120" cy="323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256862C-F81C-5D96-F2C8-2EF7DF2E178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10136" y="1751296"/>
                  <a:ext cx="2984760" cy="32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3229F74-BC86-9985-434A-91B3D0C9F2DF}"/>
                    </a:ext>
                  </a:extLst>
                </p14:cNvPr>
                <p14:cNvContentPartPr/>
                <p14:nvPr/>
              </p14:nvContentPartPr>
              <p14:xfrm>
                <a:off x="7767656" y="1691896"/>
                <a:ext cx="3376440" cy="3360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3229F74-BC86-9985-434A-91B3D0C9F2D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59016" y="1683256"/>
                  <a:ext cx="3394080" cy="33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4A40DB9-50BE-746D-B49D-F3F3C59D75D7}"/>
                    </a:ext>
                  </a:extLst>
                </p14:cNvPr>
                <p14:cNvContentPartPr/>
                <p14:nvPr/>
              </p14:nvContentPartPr>
              <p14:xfrm>
                <a:off x="7853336" y="1734376"/>
                <a:ext cx="1598040" cy="1933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4A40DB9-50BE-746D-B49D-F3F3C59D75D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44336" y="1725736"/>
                  <a:ext cx="1615680" cy="19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DFE7102-97AD-C8B0-0158-D54E0DBD0996}"/>
                    </a:ext>
                  </a:extLst>
                </p14:cNvPr>
                <p14:cNvContentPartPr/>
                <p14:nvPr/>
              </p14:nvContentPartPr>
              <p14:xfrm>
                <a:off x="9374336" y="3546256"/>
                <a:ext cx="1591200" cy="1769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DFE7102-97AD-C8B0-0158-D54E0DBD099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365336" y="3537256"/>
                  <a:ext cx="1608840" cy="17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BD22656-82B9-11C3-E9E3-750FA0124E60}"/>
                    </a:ext>
                  </a:extLst>
                </p14:cNvPr>
                <p14:cNvContentPartPr/>
                <p14:nvPr/>
              </p14:nvContentPartPr>
              <p14:xfrm>
                <a:off x="7913096" y="1819696"/>
                <a:ext cx="1120320" cy="2387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BD22656-82B9-11C3-E9E3-750FA0124E6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04096" y="1811056"/>
                  <a:ext cx="1137960" cy="24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0C7D246-0F0C-D133-E55F-E6FAB89D5584}"/>
                    </a:ext>
                  </a:extLst>
                </p14:cNvPr>
                <p14:cNvContentPartPr/>
                <p14:nvPr/>
              </p14:nvContentPartPr>
              <p14:xfrm>
                <a:off x="8930096" y="4101736"/>
                <a:ext cx="1086840" cy="1490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0C7D246-0F0C-D133-E55F-E6FAB89D558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21456" y="4093096"/>
                  <a:ext cx="1104480" cy="150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683168E-6981-6DB7-1217-64C0216214D7}"/>
              </a:ext>
            </a:extLst>
          </p:cNvPr>
          <p:cNvGrpSpPr/>
          <p:nvPr/>
        </p:nvGrpSpPr>
        <p:grpSpPr>
          <a:xfrm>
            <a:off x="2605976" y="4956016"/>
            <a:ext cx="1052280" cy="95400"/>
            <a:chOff x="2605976" y="4956016"/>
            <a:chExt cx="105228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23A5B0D-9532-13C8-95AA-AEA4128DFA01}"/>
                    </a:ext>
                  </a:extLst>
                </p14:cNvPr>
                <p14:cNvContentPartPr/>
                <p14:nvPr/>
              </p14:nvContentPartPr>
              <p14:xfrm>
                <a:off x="2605976" y="4956016"/>
                <a:ext cx="1052280" cy="9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23A5B0D-9532-13C8-95AA-AEA4128DFA0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597336" y="4947376"/>
                  <a:ext cx="1069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63013A5-A961-E3CD-6412-42C7596EB432}"/>
                    </a:ext>
                  </a:extLst>
                </p14:cNvPr>
                <p14:cNvContentPartPr/>
                <p14:nvPr/>
              </p14:nvContentPartPr>
              <p14:xfrm>
                <a:off x="2663576" y="4972576"/>
                <a:ext cx="845640" cy="59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63013A5-A961-E3CD-6412-42C7596EB43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654576" y="4963576"/>
                  <a:ext cx="863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4D4A7A2-4DD8-76B5-4750-938793C309D3}"/>
                    </a:ext>
                  </a:extLst>
                </p14:cNvPr>
                <p14:cNvContentPartPr/>
                <p14:nvPr/>
              </p14:nvContentPartPr>
              <p14:xfrm>
                <a:off x="2666456" y="4996696"/>
                <a:ext cx="788040" cy="54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4D4A7A2-4DD8-76B5-4750-938793C309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57456" y="4988056"/>
                  <a:ext cx="80568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425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79175" y="1622257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blipFill>
                <a:blip r:embed="rId3"/>
                <a:stretch>
                  <a:fillRect l="-1549" t="-4717" r="-292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 b="-3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/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If all distance are </a:t>
                </a:r>
                <a:r>
                  <a:rPr lang="en-IN" sz="1200" b="1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blipFill>
                <a:blip r:embed="rId7"/>
                <a:stretch>
                  <a:fillRect l="-529" t="-1282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8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279458" y="19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49658-FCCE-26BB-7616-1A8B8EAEE703}"/>
              </a:ext>
            </a:extLst>
          </p:cNvPr>
          <p:cNvCxnSpPr>
            <a:stCxn id="117" idx="2"/>
            <a:endCxn id="17" idx="6"/>
          </p:cNvCxnSpPr>
          <p:nvPr/>
        </p:nvCxnSpPr>
        <p:spPr>
          <a:xfrm flipH="1" flipV="1">
            <a:off x="7037551" y="1611151"/>
            <a:ext cx="641624" cy="151272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2EB38-46A2-5AE6-0DB3-8F2B099BE244}"/>
              </a:ext>
            </a:extLst>
          </p:cNvPr>
          <p:cNvCxnSpPr>
            <a:cxnSpLocks/>
            <a:stCxn id="117" idx="3"/>
            <a:endCxn id="18" idx="6"/>
          </p:cNvCxnSpPr>
          <p:nvPr/>
        </p:nvCxnSpPr>
        <p:spPr>
          <a:xfrm flipH="1">
            <a:off x="7117984" y="1861534"/>
            <a:ext cx="600940" cy="301418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BA31C9-FDF2-8956-DB08-83490C90664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766126" y="1794230"/>
            <a:ext cx="820779" cy="232987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E75238-DBF0-4331-B239-3A669741B9F0}"/>
              </a:ext>
            </a:extLst>
          </p:cNvPr>
          <p:cNvCxnSpPr>
            <a:cxnSpLocks/>
            <a:stCxn id="117" idx="2"/>
            <a:endCxn id="15" idx="5"/>
          </p:cNvCxnSpPr>
          <p:nvPr/>
        </p:nvCxnSpPr>
        <p:spPr>
          <a:xfrm flipH="1" flipV="1">
            <a:off x="6590664" y="1574527"/>
            <a:ext cx="1088511" cy="187896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5F8764-9066-9DBC-F202-B0977BDF3CAA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7784490" y="1914823"/>
            <a:ext cx="47085" cy="723674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6D1FBB-47E0-ED08-006D-9B2861E1C4D6}"/>
                  </a:ext>
                </a:extLst>
              </p14:cNvPr>
              <p14:cNvContentPartPr/>
              <p14:nvPr/>
            </p14:nvContentPartPr>
            <p14:xfrm>
              <a:off x="6408296" y="990616"/>
              <a:ext cx="989640" cy="170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6D1FBB-47E0-ED08-006D-9B2861E1C4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9656" y="981616"/>
                <a:ext cx="1007280" cy="172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31CA924-40D8-9C9E-EB0E-6085822B987F}"/>
              </a:ext>
            </a:extLst>
          </p:cNvPr>
          <p:cNvGrpSpPr/>
          <p:nvPr/>
        </p:nvGrpSpPr>
        <p:grpSpPr>
          <a:xfrm>
            <a:off x="6918776" y="-34664"/>
            <a:ext cx="3131280" cy="2872800"/>
            <a:chOff x="6918776" y="-34664"/>
            <a:chExt cx="3131280" cy="28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8A9DA7-4772-3113-F10F-FCBFE9ABA6B4}"/>
                    </a:ext>
                  </a:extLst>
                </p14:cNvPr>
                <p14:cNvContentPartPr/>
                <p14:nvPr/>
              </p14:nvContentPartPr>
              <p14:xfrm>
                <a:off x="6918776" y="972616"/>
                <a:ext cx="1318680" cy="1865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8A9DA7-4772-3113-F10F-FCBFE9ABA6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09776" y="963976"/>
                  <a:ext cx="1336320" cy="18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FEAC77-7BF8-F953-334A-E7089430CAA9}"/>
                    </a:ext>
                  </a:extLst>
                </p14:cNvPr>
                <p14:cNvContentPartPr/>
                <p14:nvPr/>
              </p14:nvContentPartPr>
              <p14:xfrm>
                <a:off x="7203896" y="706576"/>
                <a:ext cx="387360" cy="28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FEAC77-7BF8-F953-334A-E7089430C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4896" y="697576"/>
                  <a:ext cx="405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5667F8-9402-BE3C-0928-2C58E892F914}"/>
                    </a:ext>
                  </a:extLst>
                </p14:cNvPr>
                <p14:cNvContentPartPr/>
                <p14:nvPr/>
              </p14:nvContentPartPr>
              <p14:xfrm>
                <a:off x="7818056" y="329296"/>
                <a:ext cx="177120" cy="35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5667F8-9402-BE3C-0928-2C58E892F9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09056" y="320296"/>
                  <a:ext cx="194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A50CCF-52AC-5CAA-BA7A-B5FEDA4B97CB}"/>
                    </a:ext>
                  </a:extLst>
                </p14:cNvPr>
                <p14:cNvContentPartPr/>
                <p14:nvPr/>
              </p14:nvContentPartPr>
              <p14:xfrm>
                <a:off x="8066816" y="689296"/>
                <a:ext cx="69120" cy="12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A50CCF-52AC-5CAA-BA7A-B5FEDA4B97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57816" y="680656"/>
                  <a:ext cx="86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558E11-4751-0817-520C-99BBD23A13A0}"/>
                    </a:ext>
                  </a:extLst>
                </p14:cNvPr>
                <p14:cNvContentPartPr/>
                <p14:nvPr/>
              </p14:nvContentPartPr>
              <p14:xfrm>
                <a:off x="8092736" y="486976"/>
                <a:ext cx="360" cy="3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558E11-4751-0817-520C-99BBD23A13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83736" y="477976"/>
                  <a:ext cx="18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5C0777-5288-5619-42CA-5128C1B9E808}"/>
                    </a:ext>
                  </a:extLst>
                </p14:cNvPr>
                <p14:cNvContentPartPr/>
                <p14:nvPr/>
              </p14:nvContentPartPr>
              <p14:xfrm>
                <a:off x="8397296" y="341536"/>
                <a:ext cx="217080" cy="20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5C0777-5288-5619-42CA-5128C1B9E8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8296" y="332536"/>
                  <a:ext cx="23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DC7054-15D2-5AD4-065E-557C08DC03A0}"/>
                    </a:ext>
                  </a:extLst>
                </p14:cNvPr>
                <p14:cNvContentPartPr/>
                <p14:nvPr/>
              </p14:nvContentPartPr>
              <p14:xfrm>
                <a:off x="8827496" y="268456"/>
                <a:ext cx="146520" cy="22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DC7054-15D2-5AD4-065E-557C08DC03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18496" y="259816"/>
                  <a:ext cx="164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7E2489-3DEA-5D86-C56B-B7109DCDC9B5}"/>
                    </a:ext>
                  </a:extLst>
                </p14:cNvPr>
                <p14:cNvContentPartPr/>
                <p14:nvPr/>
              </p14:nvContentPartPr>
              <p14:xfrm>
                <a:off x="8869976" y="140296"/>
                <a:ext cx="119880" cy="47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7E2489-3DEA-5D86-C56B-B7109DCDC9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61336" y="131656"/>
                  <a:ext cx="13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2E3AD9-06DD-9520-284C-CB715CBD2BC9}"/>
                    </a:ext>
                  </a:extLst>
                </p14:cNvPr>
                <p14:cNvContentPartPr/>
                <p14:nvPr/>
              </p14:nvContentPartPr>
              <p14:xfrm>
                <a:off x="8024336" y="743656"/>
                <a:ext cx="934560" cy="239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2E3AD9-06DD-9520-284C-CB715CBD2B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15336" y="734656"/>
                  <a:ext cx="952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FC6333-7BFF-A206-FD2A-7F5A6BADEED6}"/>
                    </a:ext>
                  </a:extLst>
                </p14:cNvPr>
                <p14:cNvContentPartPr/>
                <p14:nvPr/>
              </p14:nvContentPartPr>
              <p14:xfrm>
                <a:off x="8097416" y="743296"/>
                <a:ext cx="920520" cy="22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FC6333-7BFF-A206-FD2A-7F5A6BADEE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88416" y="734656"/>
                  <a:ext cx="938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56C6A3-F045-BFDB-B348-9F18488A22A2}"/>
                    </a:ext>
                  </a:extLst>
                </p14:cNvPr>
                <p14:cNvContentPartPr/>
                <p14:nvPr/>
              </p14:nvContentPartPr>
              <p14:xfrm>
                <a:off x="8784656" y="94936"/>
                <a:ext cx="318600" cy="61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56C6A3-F045-BFDB-B348-9F18488A22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76016" y="86296"/>
                  <a:ext cx="3362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14426F-5AF2-8CB9-4CFE-B6457B3FC17B}"/>
                    </a:ext>
                  </a:extLst>
                </p14:cNvPr>
                <p14:cNvContentPartPr/>
                <p14:nvPr/>
              </p14:nvContentPartPr>
              <p14:xfrm>
                <a:off x="9263096" y="-34664"/>
                <a:ext cx="156240" cy="342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14426F-5AF2-8CB9-4CFE-B6457B3FC1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54096" y="-43304"/>
                  <a:ext cx="173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0057F1-9CB4-0E70-824E-0E01EE603849}"/>
                    </a:ext>
                  </a:extLst>
                </p14:cNvPr>
                <p14:cNvContentPartPr/>
                <p14:nvPr/>
              </p14:nvContentPartPr>
              <p14:xfrm>
                <a:off x="9476936" y="136618"/>
                <a:ext cx="51480" cy="124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0057F1-9CB4-0E70-824E-0E01EE6038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67936" y="127618"/>
                  <a:ext cx="69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16B0D1-FA5E-555F-1C61-3E8AA1CF72C0}"/>
                    </a:ext>
                  </a:extLst>
                </p14:cNvPr>
                <p14:cNvContentPartPr/>
                <p14:nvPr/>
              </p14:nvContentPartPr>
              <p14:xfrm>
                <a:off x="9553976" y="132658"/>
                <a:ext cx="64440" cy="140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16B0D1-FA5E-555F-1C61-3E8AA1CF72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44976" y="123658"/>
                  <a:ext cx="8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23F058-CE78-DA3F-63BB-FFA091C11661}"/>
                    </a:ext>
                  </a:extLst>
                </p14:cNvPr>
                <p14:cNvContentPartPr/>
                <p14:nvPr/>
              </p14:nvContentPartPr>
              <p14:xfrm>
                <a:off x="9622376" y="102418"/>
                <a:ext cx="84600" cy="105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23F058-CE78-DA3F-63BB-FFA091C116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13376" y="93418"/>
                  <a:ext cx="102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AE710E-270F-5E13-A24F-A12A81F08066}"/>
                    </a:ext>
                  </a:extLst>
                </p14:cNvPr>
                <p14:cNvContentPartPr/>
                <p14:nvPr/>
              </p14:nvContentPartPr>
              <p14:xfrm>
                <a:off x="9716336" y="-18542"/>
                <a:ext cx="333720" cy="160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AE710E-270F-5E13-A24F-A12A81F080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07336" y="-27182"/>
                  <a:ext cx="3513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BE1A4EF-F6A0-A9CC-84B2-BD79DB9677DC}"/>
                  </a:ext>
                </a:extLst>
              </p14:cNvPr>
              <p14:cNvContentPartPr/>
              <p14:nvPr/>
            </p14:nvContentPartPr>
            <p14:xfrm>
              <a:off x="726056" y="6048538"/>
              <a:ext cx="664920" cy="16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BE1A4EF-F6A0-A9CC-84B2-BD79DB9677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7416" y="6039898"/>
                <a:ext cx="68256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42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79175" y="1622257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blipFill>
                <a:blip r:embed="rId3"/>
                <a:stretch>
                  <a:fillRect l="-1549" t="-4717" r="-292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 b="-3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/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If all distance are </a:t>
                </a:r>
                <a:r>
                  <a:rPr lang="en-IN" sz="1200" b="1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blipFill>
                <a:blip r:embed="rId7"/>
                <a:stretch>
                  <a:fillRect l="-529" t="-1282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8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279458" y="19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49658-FCCE-26BB-7616-1A8B8EAEE703}"/>
              </a:ext>
            </a:extLst>
          </p:cNvPr>
          <p:cNvCxnSpPr>
            <a:stCxn id="117" idx="2"/>
            <a:endCxn id="17" idx="6"/>
          </p:cNvCxnSpPr>
          <p:nvPr/>
        </p:nvCxnSpPr>
        <p:spPr>
          <a:xfrm flipH="1" flipV="1">
            <a:off x="7037551" y="1611151"/>
            <a:ext cx="641624" cy="151272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2EB38-46A2-5AE6-0DB3-8F2B099BE244}"/>
              </a:ext>
            </a:extLst>
          </p:cNvPr>
          <p:cNvCxnSpPr>
            <a:cxnSpLocks/>
            <a:stCxn id="117" idx="3"/>
            <a:endCxn id="18" idx="6"/>
          </p:cNvCxnSpPr>
          <p:nvPr/>
        </p:nvCxnSpPr>
        <p:spPr>
          <a:xfrm flipH="1">
            <a:off x="7117984" y="1861534"/>
            <a:ext cx="600940" cy="301418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BA31C9-FDF2-8956-DB08-83490C90664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766126" y="1794230"/>
            <a:ext cx="820779" cy="232987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E75238-DBF0-4331-B239-3A669741B9F0}"/>
              </a:ext>
            </a:extLst>
          </p:cNvPr>
          <p:cNvCxnSpPr>
            <a:cxnSpLocks/>
            <a:stCxn id="117" idx="2"/>
            <a:endCxn id="15" idx="5"/>
          </p:cNvCxnSpPr>
          <p:nvPr/>
        </p:nvCxnSpPr>
        <p:spPr>
          <a:xfrm flipH="1" flipV="1">
            <a:off x="6590664" y="1574527"/>
            <a:ext cx="1088511" cy="187896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5F8764-9066-9DBC-F202-B0977BDF3CAA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7784490" y="1914823"/>
            <a:ext cx="47085" cy="723674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3C66DB-1B49-A45E-C5BE-0D8730B2AC91}"/>
              </a:ext>
            </a:extLst>
          </p:cNvPr>
          <p:cNvGrpSpPr/>
          <p:nvPr/>
        </p:nvGrpSpPr>
        <p:grpSpPr>
          <a:xfrm>
            <a:off x="6854696" y="1841656"/>
            <a:ext cx="824760" cy="420120"/>
            <a:chOff x="6854696" y="1841656"/>
            <a:chExt cx="8247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73B26B-306C-2BDB-D3F4-924F9C3AE931}"/>
                    </a:ext>
                  </a:extLst>
                </p14:cNvPr>
                <p14:cNvContentPartPr/>
                <p14:nvPr/>
              </p14:nvContentPartPr>
              <p14:xfrm>
                <a:off x="6854696" y="2015536"/>
                <a:ext cx="228960" cy="24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73B26B-306C-2BDB-D3F4-924F9C3AE9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5696" y="2006896"/>
                  <a:ext cx="246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27244A-B3AD-8197-C990-F147A90B2542}"/>
                    </a:ext>
                  </a:extLst>
                </p14:cNvPr>
                <p14:cNvContentPartPr/>
                <p14:nvPr/>
              </p14:nvContentPartPr>
              <p14:xfrm>
                <a:off x="7134776" y="1841656"/>
                <a:ext cx="54468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27244A-B3AD-8197-C990-F147A90B25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5776" y="1833016"/>
                  <a:ext cx="562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176EA2-2128-1C6B-2DA0-B9D212B3C927}"/>
                    </a:ext>
                  </a:extLst>
                </p14:cNvPr>
                <p14:cNvContentPartPr/>
                <p14:nvPr/>
              </p14:nvContentPartPr>
              <p14:xfrm>
                <a:off x="7195616" y="1999336"/>
                <a:ext cx="103320" cy="10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176EA2-2128-1C6B-2DA0-B9D212B3C9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6976" y="1990696"/>
                  <a:ext cx="12096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1679DA-14D6-23EB-7608-DEED202A58D7}"/>
                  </a:ext>
                </a:extLst>
              </p14:cNvPr>
              <p14:cNvContentPartPr/>
              <p14:nvPr/>
            </p14:nvContentPartPr>
            <p14:xfrm>
              <a:off x="5810336" y="712696"/>
              <a:ext cx="987840" cy="73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1679DA-14D6-23EB-7608-DEED202A58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1696" y="704056"/>
                <a:ext cx="10054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E389B77-9305-E21F-580A-1A91C891FDEE}"/>
                  </a:ext>
                </a:extLst>
              </p14:cNvPr>
              <p14:cNvContentPartPr/>
              <p14:nvPr/>
            </p14:nvContentPartPr>
            <p14:xfrm>
              <a:off x="7844696" y="1396696"/>
              <a:ext cx="191880" cy="397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E389B77-9305-E21F-580A-1A91C891FD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35696" y="1388056"/>
                <a:ext cx="20952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2558C75-9124-AFC9-CEB2-8BC104D0167B}"/>
              </a:ext>
            </a:extLst>
          </p:cNvPr>
          <p:cNvGrpSpPr/>
          <p:nvPr/>
        </p:nvGrpSpPr>
        <p:grpSpPr>
          <a:xfrm>
            <a:off x="7606376" y="717376"/>
            <a:ext cx="637200" cy="405360"/>
            <a:chOff x="7606376" y="717376"/>
            <a:chExt cx="6372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F53F16-215D-C995-A79A-CD51739B123B}"/>
                    </a:ext>
                  </a:extLst>
                </p14:cNvPr>
                <p14:cNvContentPartPr/>
                <p14:nvPr/>
              </p14:nvContentPartPr>
              <p14:xfrm>
                <a:off x="7606376" y="862816"/>
                <a:ext cx="216000" cy="25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F53F16-215D-C995-A79A-CD51739B12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97376" y="854176"/>
                  <a:ext cx="233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3CBF5B-ABB9-4462-B0BB-E57CBFF78985}"/>
                    </a:ext>
                  </a:extLst>
                </p14:cNvPr>
                <p14:cNvContentPartPr/>
                <p14:nvPr/>
              </p14:nvContentPartPr>
              <p14:xfrm>
                <a:off x="7851896" y="717376"/>
                <a:ext cx="204480" cy="33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3CBF5B-ABB9-4462-B0BB-E57CBFF789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42896" y="708736"/>
                  <a:ext cx="2221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9FFCB0-9A64-C272-E414-704745EFF0BC}"/>
                    </a:ext>
                  </a:extLst>
                </p14:cNvPr>
                <p14:cNvContentPartPr/>
                <p14:nvPr/>
              </p14:nvContentPartPr>
              <p14:xfrm>
                <a:off x="8041256" y="870016"/>
                <a:ext cx="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9FFCB0-9A64-C272-E414-704745EFF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2616" y="86137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8B9E9D-E937-4B85-D5A5-F78B4BB36C4C}"/>
                    </a:ext>
                  </a:extLst>
                </p14:cNvPr>
                <p14:cNvContentPartPr/>
                <p14:nvPr/>
              </p14:nvContentPartPr>
              <p14:xfrm>
                <a:off x="8066816" y="826096"/>
                <a:ext cx="176760" cy="15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8B9E9D-E937-4B85-D5A5-F78B4BB36C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57816" y="817456"/>
                  <a:ext cx="1944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D51D67-C9FE-CCC4-0126-151DA7EA2015}"/>
                  </a:ext>
                </a:extLst>
              </p14:cNvPr>
              <p14:cNvContentPartPr/>
              <p14:nvPr/>
            </p14:nvContentPartPr>
            <p14:xfrm>
              <a:off x="8016056" y="1110856"/>
              <a:ext cx="155160" cy="275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D51D67-C9FE-CCC4-0126-151DA7EA20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07416" y="1101856"/>
                <a:ext cx="172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4344B81-A36D-F13B-1FA9-09FA76AFE90B}"/>
                  </a:ext>
                </a:extLst>
              </p14:cNvPr>
              <p14:cNvContentPartPr/>
              <p14:nvPr/>
            </p14:nvContentPartPr>
            <p14:xfrm>
              <a:off x="8007056" y="1227136"/>
              <a:ext cx="156960" cy="55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4344B81-A36D-F13B-1FA9-09FA76AFE9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98056" y="1218136"/>
                <a:ext cx="174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A8DC89E-40DB-272B-E434-B34AA2951532}"/>
                  </a:ext>
                </a:extLst>
              </p14:cNvPr>
              <p14:cNvContentPartPr/>
              <p14:nvPr/>
            </p14:nvContentPartPr>
            <p14:xfrm>
              <a:off x="8186696" y="1144696"/>
              <a:ext cx="134640" cy="144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A8DC89E-40DB-272B-E434-B34AA295153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7696" y="1136056"/>
                <a:ext cx="152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4FD081-2E1B-1A53-CF39-EEC71A87DC63}"/>
                  </a:ext>
                </a:extLst>
              </p14:cNvPr>
              <p14:cNvContentPartPr/>
              <p14:nvPr/>
            </p14:nvContentPartPr>
            <p14:xfrm>
              <a:off x="8340056" y="1097896"/>
              <a:ext cx="316080" cy="198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4FD081-2E1B-1A53-CF39-EEC71A87DC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31416" y="1088896"/>
                <a:ext cx="33372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6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79175" y="1622257"/>
            <a:ext cx="271425" cy="280331"/>
          </a:xfrm>
          <a:prstGeom prst="ellipse">
            <a:avLst/>
          </a:prstGeom>
          <a:solidFill>
            <a:srgbClr val="8155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blipFill>
                <a:blip r:embed="rId3"/>
                <a:stretch>
                  <a:fillRect l="-1549" t="-4717" r="-292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 b="-3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/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If all distance are </a:t>
                </a:r>
                <a:r>
                  <a:rPr lang="en-IN" sz="1200" b="1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blipFill>
                <a:blip r:embed="rId7"/>
                <a:stretch>
                  <a:fillRect l="-529" t="-1282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8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279458" y="19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49658-FCCE-26BB-7616-1A8B8EAEE703}"/>
              </a:ext>
            </a:extLst>
          </p:cNvPr>
          <p:cNvCxnSpPr>
            <a:stCxn id="117" idx="2"/>
            <a:endCxn id="17" idx="6"/>
          </p:cNvCxnSpPr>
          <p:nvPr/>
        </p:nvCxnSpPr>
        <p:spPr>
          <a:xfrm flipH="1" flipV="1">
            <a:off x="7037551" y="1611151"/>
            <a:ext cx="641624" cy="151272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2EB38-46A2-5AE6-0DB3-8F2B099BE244}"/>
              </a:ext>
            </a:extLst>
          </p:cNvPr>
          <p:cNvCxnSpPr>
            <a:cxnSpLocks/>
            <a:stCxn id="117" idx="3"/>
            <a:endCxn id="18" idx="6"/>
          </p:cNvCxnSpPr>
          <p:nvPr/>
        </p:nvCxnSpPr>
        <p:spPr>
          <a:xfrm flipH="1">
            <a:off x="7117984" y="1861534"/>
            <a:ext cx="600940" cy="301418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BA31C9-FDF2-8956-DB08-83490C90664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766126" y="1794230"/>
            <a:ext cx="820779" cy="232987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E75238-DBF0-4331-B239-3A669741B9F0}"/>
              </a:ext>
            </a:extLst>
          </p:cNvPr>
          <p:cNvCxnSpPr>
            <a:cxnSpLocks/>
            <a:stCxn id="117" idx="2"/>
            <a:endCxn id="15" idx="5"/>
          </p:cNvCxnSpPr>
          <p:nvPr/>
        </p:nvCxnSpPr>
        <p:spPr>
          <a:xfrm flipH="1" flipV="1">
            <a:off x="6590664" y="1574527"/>
            <a:ext cx="1088511" cy="187896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5F8764-9066-9DBC-F202-B0977BDF3CAA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7784490" y="1914823"/>
            <a:ext cx="47085" cy="723674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8A3532-CED2-BCC7-C1D6-3707F20EC0CF}"/>
              </a:ext>
            </a:extLst>
          </p:cNvPr>
          <p:cNvSpPr txBox="1"/>
          <p:nvPr/>
        </p:nvSpPr>
        <p:spPr>
          <a:xfrm>
            <a:off x="7564928" y="1272622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Chris Evans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555C01-537C-DC66-AA2A-62D5E19F1EE4}"/>
                  </a:ext>
                </a:extLst>
              </p14:cNvPr>
              <p14:cNvContentPartPr/>
              <p14:nvPr/>
            </p14:nvContentPartPr>
            <p14:xfrm>
              <a:off x="3187376" y="5844856"/>
              <a:ext cx="812160" cy="1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555C01-537C-DC66-AA2A-62D5E19F1E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8736" y="5836216"/>
                <a:ext cx="8298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0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62843" y="1606719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7520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similarity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752093" cy="646331"/>
              </a:xfrm>
              <a:prstGeom prst="rect">
                <a:avLst/>
              </a:prstGeom>
              <a:blipFill>
                <a:blip r:embed="rId3"/>
                <a:stretch>
                  <a:fillRect l="-146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threshold (thresh =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85FEB8-C191-A6AE-6724-26E097DF1645}"/>
              </a:ext>
            </a:extLst>
          </p:cNvPr>
          <p:cNvSpPr txBox="1"/>
          <p:nvPr/>
        </p:nvSpPr>
        <p:spPr>
          <a:xfrm>
            <a:off x="3125129" y="5336324"/>
            <a:ext cx="1153595" cy="47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all similarity are </a:t>
            </a:r>
            <a:r>
              <a:rPr lang="en-IN" sz="1200" b="1" dirty="0"/>
              <a:t>&gt; 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argmax(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7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143978" y="4576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Similarity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732097-E7C6-D21B-0803-0E1677C50431}"/>
                  </a:ext>
                </a:extLst>
              </p14:cNvPr>
              <p14:cNvContentPartPr/>
              <p14:nvPr/>
            </p14:nvContentPartPr>
            <p14:xfrm>
              <a:off x="143468" y="1395616"/>
              <a:ext cx="553320" cy="2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732097-E7C6-D21B-0803-0E1677C504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68" y="1386976"/>
                <a:ext cx="57096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BDCBB3B-3B87-6E83-29DF-39B044DE1F96}"/>
              </a:ext>
            </a:extLst>
          </p:cNvPr>
          <p:cNvGrpSpPr/>
          <p:nvPr/>
        </p:nvGrpSpPr>
        <p:grpSpPr>
          <a:xfrm>
            <a:off x="2712068" y="65416"/>
            <a:ext cx="1455120" cy="617760"/>
            <a:chOff x="2712068" y="65416"/>
            <a:chExt cx="14551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EE5AEE-AED4-FEF3-7CDA-72802D197769}"/>
                    </a:ext>
                  </a:extLst>
                </p14:cNvPr>
                <p14:cNvContentPartPr/>
                <p14:nvPr/>
              </p14:nvContentPartPr>
              <p14:xfrm>
                <a:off x="2828348" y="487336"/>
                <a:ext cx="15264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EE5AEE-AED4-FEF3-7CDA-72802D1977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9348" y="478336"/>
                  <a:ext cx="170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9428E9-B652-01C8-C0BB-8D6F075AF8C0}"/>
                    </a:ext>
                  </a:extLst>
                </p14:cNvPr>
                <p14:cNvContentPartPr/>
                <p14:nvPr/>
              </p14:nvContentPartPr>
              <p14:xfrm>
                <a:off x="3059108" y="389056"/>
                <a:ext cx="127080" cy="20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9428E9-B652-01C8-C0BB-8D6F075AF8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0108" y="380056"/>
                  <a:ext cx="144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19EB00-08EE-2B45-B603-C11037B2DEAA}"/>
                    </a:ext>
                  </a:extLst>
                </p14:cNvPr>
                <p14:cNvContentPartPr/>
                <p14:nvPr/>
              </p14:nvContentPartPr>
              <p14:xfrm>
                <a:off x="3482468" y="356656"/>
                <a:ext cx="172440" cy="18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19EB00-08EE-2B45-B603-C11037B2DE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3468" y="348016"/>
                  <a:ext cx="190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6BEE00-ADBF-58D9-ED6F-26AA9D42D604}"/>
                    </a:ext>
                  </a:extLst>
                </p14:cNvPr>
                <p14:cNvContentPartPr/>
                <p14:nvPr/>
              </p14:nvContentPartPr>
              <p14:xfrm>
                <a:off x="3945788" y="278176"/>
                <a:ext cx="122040" cy="18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6BEE00-ADBF-58D9-ED6F-26AA9D42D6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6788" y="269536"/>
                  <a:ext cx="139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90162D-C679-53CB-81A0-2F7668345F08}"/>
                    </a:ext>
                  </a:extLst>
                </p14:cNvPr>
                <p14:cNvContentPartPr/>
                <p14:nvPr/>
              </p14:nvContentPartPr>
              <p14:xfrm>
                <a:off x="2712068" y="346216"/>
                <a:ext cx="172800" cy="33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90162D-C679-53CB-81A0-2F7668345F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3068" y="337576"/>
                  <a:ext cx="1904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7B9AA1-2B41-3FC1-8DDC-32BF9114B5DB}"/>
                    </a:ext>
                  </a:extLst>
                </p14:cNvPr>
                <p14:cNvContentPartPr/>
                <p14:nvPr/>
              </p14:nvContentPartPr>
              <p14:xfrm>
                <a:off x="3990788" y="153256"/>
                <a:ext cx="140040" cy="3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7B9AA1-2B41-3FC1-8DDC-32BF9114B5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1788" y="144256"/>
                  <a:ext cx="157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44438B-1B1F-6A1B-E334-61B46E2D2A66}"/>
                    </a:ext>
                  </a:extLst>
                </p14:cNvPr>
                <p14:cNvContentPartPr/>
                <p14:nvPr/>
              </p14:nvContentPartPr>
              <p14:xfrm>
                <a:off x="4041908" y="579856"/>
                <a:ext cx="12528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44438B-1B1F-6A1B-E334-61B46E2D2A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33268" y="571216"/>
                  <a:ext cx="142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3F45-D1B8-E175-6E3E-BB126A927EDA}"/>
                    </a:ext>
                  </a:extLst>
                </p14:cNvPr>
                <p14:cNvContentPartPr/>
                <p14:nvPr/>
              </p14:nvContentPartPr>
              <p14:xfrm>
                <a:off x="3724388" y="65416"/>
                <a:ext cx="379080" cy="43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3F45-D1B8-E175-6E3E-BB126A927E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5748" y="56416"/>
                  <a:ext cx="396720" cy="45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C84340-FA6A-FE09-E8E6-92E3FAFB4876}"/>
                  </a:ext>
                </a:extLst>
              </p14:cNvPr>
              <p14:cNvContentPartPr/>
              <p14:nvPr/>
            </p14:nvContentPartPr>
            <p14:xfrm>
              <a:off x="1674908" y="2211736"/>
              <a:ext cx="827640" cy="8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C84340-FA6A-FE09-E8E6-92E3FAFB48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5908" y="2202736"/>
                <a:ext cx="8452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85073A6-BE6F-0DB6-898E-1DAB99F3A912}"/>
              </a:ext>
            </a:extLst>
          </p:cNvPr>
          <p:cNvGrpSpPr/>
          <p:nvPr/>
        </p:nvGrpSpPr>
        <p:grpSpPr>
          <a:xfrm>
            <a:off x="1714868" y="2194816"/>
            <a:ext cx="1168200" cy="79200"/>
            <a:chOff x="1714868" y="2194816"/>
            <a:chExt cx="116820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BA5D8E-C014-B5DD-4741-68D98F368F24}"/>
                    </a:ext>
                  </a:extLst>
                </p14:cNvPr>
                <p14:cNvContentPartPr/>
                <p14:nvPr/>
              </p14:nvContentPartPr>
              <p14:xfrm>
                <a:off x="1714868" y="2204536"/>
                <a:ext cx="1034640" cy="6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BA5D8E-C014-B5DD-4741-68D98F368F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6228" y="2195896"/>
                  <a:ext cx="1052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59DCDA-DCC8-1CC7-52B3-3394D5D84CBF}"/>
                    </a:ext>
                  </a:extLst>
                </p14:cNvPr>
                <p14:cNvContentPartPr/>
                <p14:nvPr/>
              </p14:nvContentPartPr>
              <p14:xfrm>
                <a:off x="1817468" y="2237656"/>
                <a:ext cx="891000" cy="3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59DCDA-DCC8-1CC7-52B3-3394D5D84C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8828" y="2229016"/>
                  <a:ext cx="908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044BE4-1703-F94C-D4FD-7FDA2EC8E1C0}"/>
                    </a:ext>
                  </a:extLst>
                </p14:cNvPr>
                <p14:cNvContentPartPr/>
                <p14:nvPr/>
              </p14:nvContentPartPr>
              <p14:xfrm>
                <a:off x="2486348" y="2194816"/>
                <a:ext cx="396720" cy="2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044BE4-1703-F94C-D4FD-7FDA2EC8E1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77708" y="2186176"/>
                  <a:ext cx="4143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0AC032E-321C-1694-4430-34FED2AE60A8}"/>
                  </a:ext>
                </a:extLst>
              </p14:cNvPr>
              <p14:cNvContentPartPr/>
              <p14:nvPr/>
            </p14:nvContentPartPr>
            <p14:xfrm>
              <a:off x="144908" y="2644456"/>
              <a:ext cx="427680" cy="191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AC032E-321C-1694-4430-34FED2AE60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268" y="2635816"/>
                <a:ext cx="44532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6C37AC5-5060-FD77-056A-9D5865B8D0EA}"/>
              </a:ext>
            </a:extLst>
          </p:cNvPr>
          <p:cNvGrpSpPr/>
          <p:nvPr/>
        </p:nvGrpSpPr>
        <p:grpSpPr>
          <a:xfrm>
            <a:off x="4606028" y="-163262"/>
            <a:ext cx="4676040" cy="6128358"/>
            <a:chOff x="4606028" y="-163262"/>
            <a:chExt cx="4676040" cy="61283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0579AD-10F6-36B0-2A9C-FCD9C2D8E312}"/>
                    </a:ext>
                  </a:extLst>
                </p14:cNvPr>
                <p14:cNvContentPartPr/>
                <p14:nvPr/>
              </p14:nvContentPartPr>
              <p14:xfrm>
                <a:off x="7671788" y="1561936"/>
                <a:ext cx="278280" cy="261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0579AD-10F6-36B0-2A9C-FCD9C2D8E3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63148" y="1552936"/>
                  <a:ext cx="295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C39DAA-A8B4-139A-AE12-7C9D958642E7}"/>
                    </a:ext>
                  </a:extLst>
                </p14:cNvPr>
                <p14:cNvContentPartPr/>
                <p14:nvPr/>
              </p14:nvContentPartPr>
              <p14:xfrm>
                <a:off x="7705988" y="1398496"/>
                <a:ext cx="84960" cy="29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C39DAA-A8B4-139A-AE12-7C9D958642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988" y="1389496"/>
                  <a:ext cx="102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D9A2D4-985E-690B-1E2B-B4BC5906C74E}"/>
                    </a:ext>
                  </a:extLst>
                </p14:cNvPr>
                <p14:cNvContentPartPr/>
                <p14:nvPr/>
              </p14:nvContentPartPr>
              <p14:xfrm>
                <a:off x="7519868" y="1084936"/>
                <a:ext cx="453600" cy="21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D9A2D4-985E-690B-1E2B-B4BC5906C7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1228" y="1076296"/>
                  <a:ext cx="471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042AE2-5515-CEEE-208E-78216B8D16AD}"/>
                    </a:ext>
                  </a:extLst>
                </p14:cNvPr>
                <p14:cNvContentPartPr/>
                <p14:nvPr/>
              </p14:nvContentPartPr>
              <p14:xfrm>
                <a:off x="8083988" y="1023016"/>
                <a:ext cx="136440" cy="150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042AE2-5515-CEEE-208E-78216B8D16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74988" y="1014016"/>
                  <a:ext cx="154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8431DF-A84B-40F2-16B2-004207DDA8AD}"/>
                    </a:ext>
                  </a:extLst>
                </p14:cNvPr>
                <p14:cNvContentPartPr/>
                <p14:nvPr/>
              </p14:nvContentPartPr>
              <p14:xfrm>
                <a:off x="8264348" y="931936"/>
                <a:ext cx="447480" cy="21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8431DF-A84B-40F2-16B2-004207DDA8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5708" y="922936"/>
                  <a:ext cx="465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560007-9F69-5309-A874-EC543936B415}"/>
                    </a:ext>
                  </a:extLst>
                </p14:cNvPr>
                <p14:cNvContentPartPr/>
                <p14:nvPr/>
              </p14:nvContentPartPr>
              <p14:xfrm>
                <a:off x="4614308" y="4316296"/>
                <a:ext cx="1171440" cy="1648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560007-9F69-5309-A874-EC543936B4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05668" y="4307656"/>
                  <a:ext cx="1189080" cy="16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74C6B56-A0D8-E03E-72F1-65C6CF1EE894}"/>
                    </a:ext>
                  </a:extLst>
                </p14:cNvPr>
                <p14:cNvContentPartPr/>
                <p14:nvPr/>
              </p14:nvContentPartPr>
              <p14:xfrm>
                <a:off x="5760548" y="1727896"/>
                <a:ext cx="2110320" cy="265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74C6B56-A0D8-E03E-72F1-65C6CF1EE8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51908" y="1718896"/>
                  <a:ext cx="2127960" cy="26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3A2795-7548-A019-C7D4-9B6CF7129055}"/>
                    </a:ext>
                  </a:extLst>
                </p14:cNvPr>
                <p14:cNvContentPartPr/>
                <p14:nvPr/>
              </p14:nvContentPartPr>
              <p14:xfrm>
                <a:off x="7806428" y="1380856"/>
                <a:ext cx="352080" cy="405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3A2795-7548-A019-C7D4-9B6CF7129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7428" y="1371856"/>
                  <a:ext cx="369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88B523-A8DB-904B-04CF-02B5890674F8}"/>
                    </a:ext>
                  </a:extLst>
                </p14:cNvPr>
                <p14:cNvContentPartPr/>
                <p14:nvPr/>
              </p14:nvContentPartPr>
              <p14:xfrm>
                <a:off x="8238068" y="1709176"/>
                <a:ext cx="360" cy="252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88B523-A8DB-904B-04CF-02B589067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068" y="1700176"/>
                  <a:ext cx="18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208F79-46B8-5055-BA1A-0681B2550EDF}"/>
                    </a:ext>
                  </a:extLst>
                </p14:cNvPr>
                <p14:cNvContentPartPr/>
                <p14:nvPr/>
              </p14:nvContentPartPr>
              <p14:xfrm>
                <a:off x="8139428" y="1742296"/>
                <a:ext cx="242640" cy="1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208F79-46B8-5055-BA1A-0681B2550E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0788" y="1733656"/>
                  <a:ext cx="26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B2E86D-7D0C-3440-5C21-34DCBF5DB692}"/>
                    </a:ext>
                  </a:extLst>
                </p14:cNvPr>
                <p14:cNvContentPartPr/>
                <p14:nvPr/>
              </p14:nvContentPartPr>
              <p14:xfrm>
                <a:off x="8135108" y="1588216"/>
                <a:ext cx="259560" cy="88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B2E86D-7D0C-3440-5C21-34DCBF5DB6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26468" y="1579216"/>
                  <a:ext cx="27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D1D1EB-DCE2-687D-94BD-662B3B92389D}"/>
                    </a:ext>
                  </a:extLst>
                </p14:cNvPr>
                <p14:cNvContentPartPr/>
                <p14:nvPr/>
              </p14:nvContentPartPr>
              <p14:xfrm>
                <a:off x="4648508" y="2999416"/>
                <a:ext cx="1587240" cy="2905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D1D1EB-DCE2-687D-94BD-662B3B9238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9868" y="2990776"/>
                  <a:ext cx="1604880" cy="29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B1DFF7D-E3B8-CB9A-1462-D5D958907F8F}"/>
                    </a:ext>
                  </a:extLst>
                </p14:cNvPr>
                <p14:cNvContentPartPr/>
                <p14:nvPr/>
              </p14:nvContentPartPr>
              <p14:xfrm>
                <a:off x="6220628" y="2363656"/>
                <a:ext cx="450360" cy="678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B1DFF7D-E3B8-CB9A-1462-D5D958907F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1628" y="2354656"/>
                  <a:ext cx="4680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32E72D-4E64-4A69-62B0-7367F6918F09}"/>
                    </a:ext>
                  </a:extLst>
                </p14:cNvPr>
                <p14:cNvContentPartPr/>
                <p14:nvPr/>
              </p14:nvContentPartPr>
              <p14:xfrm>
                <a:off x="6039908" y="2457616"/>
                <a:ext cx="16632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32E72D-4E64-4A69-62B0-7367F6918F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1268" y="2448616"/>
                  <a:ext cx="183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97E08AA-BEBE-7BFD-CB26-BEDC2AAA50E4}"/>
                    </a:ext>
                  </a:extLst>
                </p14:cNvPr>
                <p14:cNvContentPartPr/>
                <p14:nvPr/>
              </p14:nvContentPartPr>
              <p14:xfrm>
                <a:off x="5930468" y="2316856"/>
                <a:ext cx="358200" cy="354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97E08AA-BEBE-7BFD-CB26-BEDC2AAA50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1828" y="2307856"/>
                  <a:ext cx="375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B875A7-04E2-971F-7D09-7D558344947D}"/>
                    </a:ext>
                  </a:extLst>
                </p14:cNvPr>
                <p14:cNvContentPartPr/>
                <p14:nvPr/>
              </p14:nvContentPartPr>
              <p14:xfrm>
                <a:off x="6747668" y="175576"/>
                <a:ext cx="161280" cy="199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B875A7-04E2-971F-7D09-7D55834494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39028" y="166576"/>
                  <a:ext cx="178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0F16F8-A24E-2FB9-DB62-5BE6B5C88ED4}"/>
                    </a:ext>
                  </a:extLst>
                </p14:cNvPr>
                <p14:cNvContentPartPr/>
                <p14:nvPr/>
              </p14:nvContentPartPr>
              <p14:xfrm>
                <a:off x="6892028" y="164416"/>
                <a:ext cx="272520" cy="165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0F16F8-A24E-2FB9-DB62-5BE6B5C88E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3028" y="155776"/>
                  <a:ext cx="290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72529E-12ED-2F25-20FE-9E436F756152}"/>
                    </a:ext>
                  </a:extLst>
                </p14:cNvPr>
                <p14:cNvContentPartPr/>
                <p14:nvPr/>
              </p14:nvContentPartPr>
              <p14:xfrm>
                <a:off x="7254188" y="132736"/>
                <a:ext cx="180360" cy="249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72529E-12ED-2F25-20FE-9E436F7561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5548" y="124096"/>
                  <a:ext cx="19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A151DA-6F92-51DA-6ED3-81B68EE90FAB}"/>
                    </a:ext>
                  </a:extLst>
                </p14:cNvPr>
                <p14:cNvContentPartPr/>
                <p14:nvPr/>
              </p14:nvContentPartPr>
              <p14:xfrm>
                <a:off x="7596908" y="155416"/>
                <a:ext cx="85680" cy="75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A151DA-6F92-51DA-6ED3-81B68EE90F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87908" y="146416"/>
                  <a:ext cx="10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F5673F-B36D-885E-C347-4475D54461CB}"/>
                    </a:ext>
                  </a:extLst>
                </p14:cNvPr>
                <p14:cNvContentPartPr/>
                <p14:nvPr/>
              </p14:nvContentPartPr>
              <p14:xfrm>
                <a:off x="8005868" y="76576"/>
                <a:ext cx="183240" cy="208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F5673F-B36D-885E-C347-4475D5446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97228" y="67936"/>
                  <a:ext cx="200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9DD489-2394-AE27-5925-CD31A0D819F8}"/>
                    </a:ext>
                  </a:extLst>
                </p14:cNvPr>
                <p14:cNvContentPartPr/>
                <p14:nvPr/>
              </p14:nvContentPartPr>
              <p14:xfrm>
                <a:off x="7904708" y="-82904"/>
                <a:ext cx="388800" cy="48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9DD489-2394-AE27-5925-CD31A0D819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95708" y="-91904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8E7BAA-58DE-D5E2-DDD2-107D28061638}"/>
                    </a:ext>
                  </a:extLst>
                </p14:cNvPr>
                <p14:cNvContentPartPr/>
                <p14:nvPr/>
              </p14:nvContentPartPr>
              <p14:xfrm>
                <a:off x="8639468" y="-57062"/>
                <a:ext cx="227520" cy="290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8E7BAA-58DE-D5E2-DDD2-107D280616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30468" y="-66062"/>
                  <a:ext cx="245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C0381D2-902C-2F8E-D1FF-277B667B653F}"/>
                    </a:ext>
                  </a:extLst>
                </p14:cNvPr>
                <p14:cNvContentPartPr/>
                <p14:nvPr/>
              </p14:nvContentPartPr>
              <p14:xfrm>
                <a:off x="8639468" y="-163262"/>
                <a:ext cx="330120" cy="88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C0381D2-902C-2F8E-D1FF-277B667B65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30468" y="-172262"/>
                  <a:ext cx="34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3785C2A-78D7-8556-AD2A-2394EECD54E2}"/>
                    </a:ext>
                  </a:extLst>
                </p14:cNvPr>
                <p14:cNvContentPartPr/>
                <p14:nvPr/>
              </p14:nvContentPartPr>
              <p14:xfrm>
                <a:off x="7878788" y="348658"/>
                <a:ext cx="1403280" cy="232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3785C2A-78D7-8556-AD2A-2394EECD54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0148" y="340018"/>
                  <a:ext cx="1420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909191-92D6-C14C-A4A3-10107DB40208}"/>
                    </a:ext>
                  </a:extLst>
                </p14:cNvPr>
                <p14:cNvContentPartPr/>
                <p14:nvPr/>
              </p14:nvContentPartPr>
              <p14:xfrm>
                <a:off x="8058428" y="640618"/>
                <a:ext cx="49680" cy="21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909191-92D6-C14C-A4A3-10107DB402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49428" y="631978"/>
                  <a:ext cx="67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65C981-2646-C936-1941-0694F8310EA8}"/>
                    </a:ext>
                  </a:extLst>
                </p14:cNvPr>
                <p14:cNvContentPartPr/>
                <p14:nvPr/>
              </p14:nvContentPartPr>
              <p14:xfrm>
                <a:off x="8185508" y="689938"/>
                <a:ext cx="179280" cy="183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65C981-2646-C936-1941-0694F8310E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76508" y="681298"/>
                  <a:ext cx="196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530558-0558-F43A-569D-354DCCB60421}"/>
                    </a:ext>
                  </a:extLst>
                </p14:cNvPr>
                <p14:cNvContentPartPr/>
                <p14:nvPr/>
              </p14:nvContentPartPr>
              <p14:xfrm>
                <a:off x="8408708" y="580498"/>
                <a:ext cx="74880" cy="222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530558-0558-F43A-569D-354DCCB604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00068" y="571498"/>
                  <a:ext cx="92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40328F-8A79-46D0-E828-EF98BD1C9EAA}"/>
                    </a:ext>
                  </a:extLst>
                </p14:cNvPr>
                <p14:cNvContentPartPr/>
                <p14:nvPr/>
              </p14:nvContentPartPr>
              <p14:xfrm>
                <a:off x="8681948" y="511018"/>
                <a:ext cx="59040" cy="27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40328F-8A79-46D0-E828-EF98BD1C9E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3308" y="502378"/>
                  <a:ext cx="76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4727C2-6FC9-ADE3-B9A7-3A702A79E9D0}"/>
                    </a:ext>
                  </a:extLst>
                </p14:cNvPr>
                <p14:cNvContentPartPr/>
                <p14:nvPr/>
              </p14:nvContentPartPr>
              <p14:xfrm>
                <a:off x="8827388" y="652498"/>
                <a:ext cx="45360" cy="117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4727C2-6FC9-ADE3-B9A7-3A702A79E9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8748" y="643858"/>
                  <a:ext cx="6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AA36685-4B0F-1AA9-F16D-9AB0394CFF47}"/>
                    </a:ext>
                  </a:extLst>
                </p14:cNvPr>
                <p14:cNvContentPartPr/>
                <p14:nvPr/>
              </p14:nvContentPartPr>
              <p14:xfrm>
                <a:off x="8767628" y="521098"/>
                <a:ext cx="200520" cy="199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AA36685-4B0F-1AA9-F16D-9AB0394CFF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58988" y="512098"/>
                  <a:ext cx="218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87E334-72C1-64A5-5E3A-5CDD67B8A3DC}"/>
                    </a:ext>
                  </a:extLst>
                </p14:cNvPr>
                <p14:cNvContentPartPr/>
                <p14:nvPr/>
              </p14:nvContentPartPr>
              <p14:xfrm>
                <a:off x="5158988" y="4957456"/>
                <a:ext cx="98640" cy="14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87E334-72C1-64A5-5E3A-5CDD67B8A3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0348" y="4948816"/>
                  <a:ext cx="116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C50F22-1E74-2E27-6789-DB9CAA8716A8}"/>
                    </a:ext>
                  </a:extLst>
                </p14:cNvPr>
                <p14:cNvContentPartPr/>
                <p14:nvPr/>
              </p14:nvContentPartPr>
              <p14:xfrm>
                <a:off x="5279948" y="4786096"/>
                <a:ext cx="180720" cy="207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C50F22-1E74-2E27-6789-DB9CAA8716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71308" y="4777456"/>
                  <a:ext cx="198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30578E-B74F-0460-2584-D33451467E3E}"/>
                    </a:ext>
                  </a:extLst>
                </p14:cNvPr>
                <p14:cNvContentPartPr/>
                <p14:nvPr/>
              </p14:nvContentPartPr>
              <p14:xfrm>
                <a:off x="4656788" y="5168698"/>
                <a:ext cx="372960" cy="748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30578E-B74F-0460-2584-D33451467E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48148" y="5160058"/>
                  <a:ext cx="39060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C69F8CA-B412-8F4F-4FBF-CC6C8FF704D7}"/>
                    </a:ext>
                  </a:extLst>
                </p14:cNvPr>
                <p14:cNvContentPartPr/>
                <p14:nvPr/>
              </p14:nvContentPartPr>
              <p14:xfrm>
                <a:off x="4887908" y="2029138"/>
                <a:ext cx="1494720" cy="3380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C69F8CA-B412-8F4F-4FBF-CC6C8FF704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8908" y="2020498"/>
                  <a:ext cx="1512360" cy="33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6F6E6EE-CAB0-BCCB-707B-3578B638390D}"/>
                    </a:ext>
                  </a:extLst>
                </p14:cNvPr>
                <p14:cNvContentPartPr/>
                <p14:nvPr/>
              </p14:nvContentPartPr>
              <p14:xfrm>
                <a:off x="4606028" y="1851658"/>
                <a:ext cx="1280520" cy="3993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6F6E6EE-CAB0-BCCB-707B-3578B63839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97028" y="1843018"/>
                  <a:ext cx="1298160" cy="40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F60DA06-C3F5-4ADC-D354-6BE9F861A749}"/>
                    </a:ext>
                  </a:extLst>
                </p14:cNvPr>
                <p14:cNvContentPartPr/>
                <p14:nvPr/>
              </p14:nvContentPartPr>
              <p14:xfrm>
                <a:off x="5759828" y="1879738"/>
                <a:ext cx="108720" cy="36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F60DA06-C3F5-4ADC-D354-6BE9F861A7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0828" y="1871098"/>
                  <a:ext cx="12636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D59A4F4-8975-2A00-5D46-76D74F6E26E7}"/>
                  </a:ext>
                </a:extLst>
              </p14:cNvPr>
              <p14:cNvContentPartPr/>
              <p14:nvPr/>
            </p14:nvContentPartPr>
            <p14:xfrm>
              <a:off x="2385548" y="3955498"/>
              <a:ext cx="1418040" cy="1227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D59A4F4-8975-2A00-5D46-76D74F6E26E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76548" y="3946858"/>
                <a:ext cx="1435680" cy="12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DB78FA-B107-17F3-993F-4070F1331447}"/>
              </a:ext>
            </a:extLst>
          </p:cNvPr>
          <p:cNvGrpSpPr/>
          <p:nvPr/>
        </p:nvGrpSpPr>
        <p:grpSpPr>
          <a:xfrm>
            <a:off x="134828" y="5184178"/>
            <a:ext cx="1806120" cy="800640"/>
            <a:chOff x="134828" y="5184178"/>
            <a:chExt cx="1806120" cy="80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1185822-F77F-F867-D91D-0C6C2D1B3B3D}"/>
                    </a:ext>
                  </a:extLst>
                </p14:cNvPr>
                <p14:cNvContentPartPr/>
                <p14:nvPr/>
              </p14:nvContentPartPr>
              <p14:xfrm>
                <a:off x="963188" y="5323138"/>
                <a:ext cx="241560" cy="15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1185822-F77F-F867-D91D-0C6C2D1B3B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188" y="5314498"/>
                  <a:ext cx="259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E747D95-535F-A903-46A9-471F1DE44D30}"/>
                    </a:ext>
                  </a:extLst>
                </p14:cNvPr>
                <p14:cNvContentPartPr/>
                <p14:nvPr/>
              </p14:nvContentPartPr>
              <p14:xfrm>
                <a:off x="969308" y="5289658"/>
                <a:ext cx="47880" cy="20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E747D95-535F-A903-46A9-471F1DE44D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0308" y="5280658"/>
                  <a:ext cx="6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1DE3C04-7EBB-8942-898D-05F7EFA1DD25}"/>
                    </a:ext>
                  </a:extLst>
                </p14:cNvPr>
                <p14:cNvContentPartPr/>
                <p14:nvPr/>
              </p14:nvContentPartPr>
              <p14:xfrm>
                <a:off x="877148" y="5349418"/>
                <a:ext cx="148320" cy="56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1DE3C04-7EBB-8942-898D-05F7EFA1DD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8508" y="5340778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27D514A-0B99-6BC9-7C5E-21B387EB9EF6}"/>
                    </a:ext>
                  </a:extLst>
                </p14:cNvPr>
                <p14:cNvContentPartPr/>
                <p14:nvPr/>
              </p14:nvContentPartPr>
              <p14:xfrm>
                <a:off x="134828" y="5184178"/>
                <a:ext cx="1806120" cy="800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27D514A-0B99-6BC9-7C5E-21B387EB9E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828" y="5175538"/>
                  <a:ext cx="1823760" cy="81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5795F1B-FB2F-2E10-E34D-FDD785D20A27}"/>
                  </a:ext>
                </a:extLst>
              </p14:cNvPr>
              <p14:cNvContentPartPr/>
              <p14:nvPr/>
            </p14:nvContentPartPr>
            <p14:xfrm>
              <a:off x="3135428" y="5245738"/>
              <a:ext cx="1027800" cy="5922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5795F1B-FB2F-2E10-E34D-FDD785D20A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26428" y="5237098"/>
                <a:ext cx="1045440" cy="60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C94FE6E-8990-08B4-CF23-B63D8E48C59E}"/>
              </a:ext>
            </a:extLst>
          </p:cNvPr>
          <p:cNvGrpSpPr/>
          <p:nvPr/>
        </p:nvGrpSpPr>
        <p:grpSpPr>
          <a:xfrm>
            <a:off x="3478868" y="5477578"/>
            <a:ext cx="165960" cy="254520"/>
            <a:chOff x="3478868" y="5477578"/>
            <a:chExt cx="16596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56E130-B4C3-1316-83CE-40E358E0A869}"/>
                    </a:ext>
                  </a:extLst>
                </p14:cNvPr>
                <p14:cNvContentPartPr/>
                <p14:nvPr/>
              </p14:nvContentPartPr>
              <p14:xfrm>
                <a:off x="3481388" y="5547418"/>
                <a:ext cx="86040" cy="130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56E130-B4C3-1316-83CE-40E358E0A8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72748" y="5538778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0114EE-4FDF-9DD2-6D12-71818B2482D6}"/>
                    </a:ext>
                  </a:extLst>
                </p14:cNvPr>
                <p14:cNvContentPartPr/>
                <p14:nvPr/>
              </p14:nvContentPartPr>
              <p14:xfrm>
                <a:off x="3478868" y="5494858"/>
                <a:ext cx="165960" cy="237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0114EE-4FDF-9DD2-6D12-71818B2482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69868" y="5485858"/>
                  <a:ext cx="183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D88CA17-308F-822C-0C7A-A62835704EF5}"/>
                    </a:ext>
                  </a:extLst>
                </p14:cNvPr>
                <p14:cNvContentPartPr/>
                <p14:nvPr/>
              </p14:nvContentPartPr>
              <p14:xfrm>
                <a:off x="3481388" y="5477578"/>
                <a:ext cx="137880" cy="245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D88CA17-308F-822C-0C7A-A62835704E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2388" y="5468938"/>
                  <a:ext cx="1555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7EEF040-04E8-CC71-0C94-BE2AA7B138CC}"/>
              </a:ext>
            </a:extLst>
          </p:cNvPr>
          <p:cNvGrpSpPr/>
          <p:nvPr/>
        </p:nvGrpSpPr>
        <p:grpSpPr>
          <a:xfrm>
            <a:off x="2555108" y="6322138"/>
            <a:ext cx="1161360" cy="75960"/>
            <a:chOff x="2555108" y="6322138"/>
            <a:chExt cx="116136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39F3A30-A95B-A0B4-CA24-37C99200B6B7}"/>
                    </a:ext>
                  </a:extLst>
                </p14:cNvPr>
                <p14:cNvContentPartPr/>
                <p14:nvPr/>
              </p14:nvContentPartPr>
              <p14:xfrm>
                <a:off x="2555108" y="6322138"/>
                <a:ext cx="1015200" cy="52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39F3A30-A95B-A0B4-CA24-37C99200B6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46108" y="6313498"/>
                  <a:ext cx="1032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44DCA0A-7753-A547-CE84-B4441AF5086A}"/>
                    </a:ext>
                  </a:extLst>
                </p14:cNvPr>
                <p14:cNvContentPartPr/>
                <p14:nvPr/>
              </p14:nvContentPartPr>
              <p14:xfrm>
                <a:off x="2677868" y="6339058"/>
                <a:ext cx="1038600" cy="59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44DCA0A-7753-A547-CE84-B4441AF508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69228" y="6330058"/>
                  <a:ext cx="10562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8036141-10A2-34C4-22C0-AC4483E4A424}"/>
                  </a:ext>
                </a:extLst>
              </p14:cNvPr>
              <p14:cNvContentPartPr/>
              <p14:nvPr/>
            </p14:nvContentPartPr>
            <p14:xfrm>
              <a:off x="12527828" y="144898"/>
              <a:ext cx="720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8036141-10A2-34C4-22C0-AC4483E4A4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519188" y="136258"/>
                <a:ext cx="24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79175" y="1622257"/>
            <a:ext cx="271425" cy="280331"/>
          </a:xfrm>
          <a:prstGeom prst="ellipse">
            <a:avLst/>
          </a:prstGeom>
          <a:solidFill>
            <a:srgbClr val="8155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547009" cy="646331"/>
              </a:xfrm>
              <a:prstGeom prst="rect">
                <a:avLst/>
              </a:prstGeom>
              <a:blipFill>
                <a:blip r:embed="rId3"/>
                <a:stretch>
                  <a:fillRect l="-1549" t="-4717" r="-292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 b="-3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/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If all distance are </a:t>
                </a:r>
                <a:r>
                  <a:rPr lang="en-IN" sz="1200" b="1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85FEB8-C191-A6AE-6724-26E097DF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29" y="5336324"/>
                <a:ext cx="1153595" cy="475964"/>
              </a:xfrm>
              <a:prstGeom prst="rect">
                <a:avLst/>
              </a:prstGeom>
              <a:blipFill>
                <a:blip r:embed="rId7"/>
                <a:stretch>
                  <a:fillRect l="-529" t="-1282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8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279458" y="19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49658-FCCE-26BB-7616-1A8B8EAEE703}"/>
              </a:ext>
            </a:extLst>
          </p:cNvPr>
          <p:cNvCxnSpPr>
            <a:stCxn id="117" idx="2"/>
            <a:endCxn id="17" idx="6"/>
          </p:cNvCxnSpPr>
          <p:nvPr/>
        </p:nvCxnSpPr>
        <p:spPr>
          <a:xfrm flipH="1" flipV="1">
            <a:off x="7037551" y="1611151"/>
            <a:ext cx="641624" cy="151272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2EB38-46A2-5AE6-0DB3-8F2B099BE244}"/>
              </a:ext>
            </a:extLst>
          </p:cNvPr>
          <p:cNvCxnSpPr>
            <a:cxnSpLocks/>
            <a:stCxn id="117" idx="3"/>
            <a:endCxn id="18" idx="6"/>
          </p:cNvCxnSpPr>
          <p:nvPr/>
        </p:nvCxnSpPr>
        <p:spPr>
          <a:xfrm flipH="1">
            <a:off x="7117984" y="1861534"/>
            <a:ext cx="600940" cy="301418"/>
          </a:xfrm>
          <a:prstGeom prst="straightConnector1">
            <a:avLst/>
          </a:prstGeom>
          <a:ln>
            <a:solidFill>
              <a:srgbClr val="CC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BA31C9-FDF2-8956-DB08-83490C90664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766126" y="1794230"/>
            <a:ext cx="820779" cy="232987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E75238-DBF0-4331-B239-3A669741B9F0}"/>
              </a:ext>
            </a:extLst>
          </p:cNvPr>
          <p:cNvCxnSpPr>
            <a:cxnSpLocks/>
            <a:stCxn id="117" idx="2"/>
            <a:endCxn id="15" idx="5"/>
          </p:cNvCxnSpPr>
          <p:nvPr/>
        </p:nvCxnSpPr>
        <p:spPr>
          <a:xfrm flipH="1" flipV="1">
            <a:off x="6590664" y="1574527"/>
            <a:ext cx="1088511" cy="187896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5F8764-9066-9DBC-F202-B0977BDF3CAA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7784490" y="1914823"/>
            <a:ext cx="47085" cy="723674"/>
          </a:xfrm>
          <a:prstGeom prst="straightConnector1">
            <a:avLst/>
          </a:prstGeom>
          <a:ln>
            <a:solidFill>
              <a:srgbClr val="BEAF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8A3532-CED2-BCC7-C1D6-3707F20EC0CF}"/>
              </a:ext>
            </a:extLst>
          </p:cNvPr>
          <p:cNvSpPr txBox="1"/>
          <p:nvPr/>
        </p:nvSpPr>
        <p:spPr>
          <a:xfrm>
            <a:off x="7564928" y="1272622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Chris Evans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555C01-537C-DC66-AA2A-62D5E19F1EE4}"/>
                  </a:ext>
                </a:extLst>
              </p14:cNvPr>
              <p14:cNvContentPartPr/>
              <p14:nvPr/>
            </p14:nvContentPartPr>
            <p14:xfrm>
              <a:off x="3187376" y="5844856"/>
              <a:ext cx="812160" cy="1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555C01-537C-DC66-AA2A-62D5E19F1E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8736" y="5836216"/>
                <a:ext cx="8298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D48AF-EA38-7FF3-970B-392F12F16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467642"/>
              </p:ext>
            </p:extLst>
          </p:nvPr>
        </p:nvGraphicFramePr>
        <p:xfrm>
          <a:off x="1403350" y="1376363"/>
          <a:ext cx="91503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19683BB-17C4-3320-8027-4F949245EDF8}"/>
              </a:ext>
            </a:extLst>
          </p:cNvPr>
          <p:cNvSpPr/>
          <p:nvPr/>
        </p:nvSpPr>
        <p:spPr>
          <a:xfrm>
            <a:off x="2002200" y="342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2CD4-5A50-633E-1B5F-454F542F9B87}"/>
              </a:ext>
            </a:extLst>
          </p:cNvPr>
          <p:cNvSpPr/>
          <p:nvPr/>
        </p:nvSpPr>
        <p:spPr>
          <a:xfrm>
            <a:off x="3973875" y="306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5DD7D-D574-1351-4CB4-8A55C07F0F14}"/>
              </a:ext>
            </a:extLst>
          </p:cNvPr>
          <p:cNvSpPr/>
          <p:nvPr/>
        </p:nvSpPr>
        <p:spPr>
          <a:xfrm>
            <a:off x="5726475" y="25756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C6EF6F-AC42-609B-C966-E9678DDC28B4}"/>
              </a:ext>
            </a:extLst>
          </p:cNvPr>
          <p:cNvSpPr/>
          <p:nvPr/>
        </p:nvSpPr>
        <p:spPr>
          <a:xfrm>
            <a:off x="7574325" y="21184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149F-BA9F-3059-B9ED-E9CBD5F1B073}"/>
              </a:ext>
            </a:extLst>
          </p:cNvPr>
          <p:cNvSpPr/>
          <p:nvPr/>
        </p:nvSpPr>
        <p:spPr>
          <a:xfrm>
            <a:off x="9479325" y="16898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706F-989E-8BD9-2788-A81188EECA67}"/>
              </a:ext>
            </a:extLst>
          </p:cNvPr>
          <p:cNvSpPr txBox="1"/>
          <p:nvPr/>
        </p:nvSpPr>
        <p:spPr>
          <a:xfrm>
            <a:off x="770136" y="275565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ML Search Algorithm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9A57B-252B-E2D1-FC1C-7FFEDEFDEB47}"/>
              </a:ext>
            </a:extLst>
          </p:cNvPr>
          <p:cNvSpPr txBox="1"/>
          <p:nvPr/>
        </p:nvSpPr>
        <p:spPr>
          <a:xfrm>
            <a:off x="3311336" y="24150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Students </a:t>
            </a:r>
          </a:p>
          <a:p>
            <a:r>
              <a:rPr lang="en-US" dirty="0"/>
              <a:t>&amp; Teacher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460AD-3953-6A8A-F38F-E1742E506D16}"/>
              </a:ext>
            </a:extLst>
          </p:cNvPr>
          <p:cNvSpPr txBox="1"/>
          <p:nvPr/>
        </p:nvSpPr>
        <p:spPr>
          <a:xfrm>
            <a:off x="5311904" y="19139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978-8477-C4B8-0ABE-8BEB435DBB26}"/>
              </a:ext>
            </a:extLst>
          </p:cNvPr>
          <p:cNvSpPr txBox="1"/>
          <p:nvPr/>
        </p:nvSpPr>
        <p:spPr>
          <a:xfrm>
            <a:off x="6924107" y="135617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</a:t>
            </a:r>
          </a:p>
          <a:p>
            <a:r>
              <a:rPr lang="en-US" dirty="0"/>
              <a:t>Face Recognition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0F52C-14BA-9353-388B-FD1452B4FA66}"/>
              </a:ext>
            </a:extLst>
          </p:cNvPr>
          <p:cNvSpPr txBox="1"/>
          <p:nvPr/>
        </p:nvSpPr>
        <p:spPr>
          <a:xfrm>
            <a:off x="9220743" y="10978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Report/Excel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5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BE6187-128C-EEF9-F9F9-0A1B665568B0}"/>
              </a:ext>
            </a:extLst>
          </p:cNvPr>
          <p:cNvSpPr/>
          <p:nvPr/>
        </p:nvSpPr>
        <p:spPr>
          <a:xfrm>
            <a:off x="178584" y="5315574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D73A9D-376D-0CC3-010B-E1E3CB9C5A57}"/>
              </a:ext>
            </a:extLst>
          </p:cNvPr>
          <p:cNvSpPr/>
          <p:nvPr/>
        </p:nvSpPr>
        <p:spPr>
          <a:xfrm>
            <a:off x="303978" y="1397268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AC228-CE84-8F5F-DF31-7130BE37CBA9}"/>
              </a:ext>
            </a:extLst>
          </p:cNvPr>
          <p:cNvCxnSpPr>
            <a:cxnSpLocks/>
          </p:cNvCxnSpPr>
          <p:nvPr/>
        </p:nvCxnSpPr>
        <p:spPr>
          <a:xfrm>
            <a:off x="4078608" y="5908713"/>
            <a:ext cx="69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65904-1499-7A9A-BFBB-F3CDBC6C0E0D}"/>
              </a:ext>
            </a:extLst>
          </p:cNvPr>
          <p:cNvCxnSpPr/>
          <p:nvPr/>
        </p:nvCxnSpPr>
        <p:spPr>
          <a:xfrm flipV="1">
            <a:off x="4649322" y="584828"/>
            <a:ext cx="0" cy="564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1BC6EB-DC7B-D0E1-7D86-14BC549AC0E1}"/>
              </a:ext>
            </a:extLst>
          </p:cNvPr>
          <p:cNvGrpSpPr/>
          <p:nvPr/>
        </p:nvGrpSpPr>
        <p:grpSpPr>
          <a:xfrm>
            <a:off x="5317984" y="919184"/>
            <a:ext cx="1800000" cy="1800000"/>
            <a:chOff x="6836298" y="1709720"/>
            <a:chExt cx="716219" cy="693465"/>
          </a:xfrm>
          <a:solidFill>
            <a:srgbClr val="8155B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5DD53-0687-820F-D9FD-C0F288677BDC}"/>
                </a:ext>
              </a:extLst>
            </p:cNvPr>
            <p:cNvSpPr/>
            <p:nvPr/>
          </p:nvSpPr>
          <p:spPr>
            <a:xfrm>
              <a:off x="6944298" y="17097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ED27-7F73-03AE-E111-A5F487C525DA}"/>
                </a:ext>
              </a:extLst>
            </p:cNvPr>
            <p:cNvSpPr/>
            <p:nvPr/>
          </p:nvSpPr>
          <p:spPr>
            <a:xfrm>
              <a:off x="6998298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8758E-8DF1-AF41-918C-6379302FF511}"/>
                </a:ext>
              </a:extLst>
            </p:cNvPr>
            <p:cNvSpPr/>
            <p:nvPr/>
          </p:nvSpPr>
          <p:spPr>
            <a:xfrm>
              <a:off x="7106298" y="1762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9E244A-E696-3F98-A402-22DAE42ACFFE}"/>
                </a:ext>
              </a:extLst>
            </p:cNvPr>
            <p:cNvSpPr/>
            <p:nvPr/>
          </p:nvSpPr>
          <p:spPr>
            <a:xfrm>
              <a:off x="7138302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B5ADA-2E54-C647-9F6B-08574B8F5A1E}"/>
                </a:ext>
              </a:extLst>
            </p:cNvPr>
            <p:cNvSpPr/>
            <p:nvPr/>
          </p:nvSpPr>
          <p:spPr>
            <a:xfrm>
              <a:off x="6836298" y="1974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E64E90-A8E3-6B0A-022F-612C8635D1F2}"/>
                </a:ext>
              </a:extLst>
            </p:cNvPr>
            <p:cNvSpPr/>
            <p:nvPr/>
          </p:nvSpPr>
          <p:spPr>
            <a:xfrm>
              <a:off x="6986531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FA3839-A183-B7DC-EEFF-2FE616C47CD4}"/>
                </a:ext>
              </a:extLst>
            </p:cNvPr>
            <p:cNvSpPr/>
            <p:nvPr/>
          </p:nvSpPr>
          <p:spPr>
            <a:xfrm>
              <a:off x="7250513" y="18700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94E7C5-808A-F616-77DB-D4C6B99AC27B}"/>
                </a:ext>
              </a:extLst>
            </p:cNvPr>
            <p:cNvSpPr/>
            <p:nvPr/>
          </p:nvSpPr>
          <p:spPr>
            <a:xfrm>
              <a:off x="7304513" y="208259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815B3B-FCB8-6E26-BED8-E41D34467A7A}"/>
                </a:ext>
              </a:extLst>
            </p:cNvPr>
            <p:cNvSpPr/>
            <p:nvPr/>
          </p:nvSpPr>
          <p:spPr>
            <a:xfrm>
              <a:off x="7412513" y="192230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DD2CB-7158-1C24-0AA4-185D90B17AB5}"/>
                </a:ext>
              </a:extLst>
            </p:cNvPr>
            <p:cNvSpPr/>
            <p:nvPr/>
          </p:nvSpPr>
          <p:spPr>
            <a:xfrm>
              <a:off x="7444517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9EB3FE-9231-5CFF-9A57-0BA9DA40D439}"/>
                </a:ext>
              </a:extLst>
            </p:cNvPr>
            <p:cNvSpPr/>
            <p:nvPr/>
          </p:nvSpPr>
          <p:spPr>
            <a:xfrm>
              <a:off x="7142513" y="213489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E1954-0067-F179-6A72-E411F03078FD}"/>
                </a:ext>
              </a:extLst>
            </p:cNvPr>
            <p:cNvSpPr/>
            <p:nvPr/>
          </p:nvSpPr>
          <p:spPr>
            <a:xfrm>
              <a:off x="7292746" y="229518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0AD7A-2289-6C76-CA34-89747A16698F}"/>
              </a:ext>
            </a:extLst>
          </p:cNvPr>
          <p:cNvGrpSpPr/>
          <p:nvPr/>
        </p:nvGrpSpPr>
        <p:grpSpPr>
          <a:xfrm rot="21416155">
            <a:off x="5431232" y="3660220"/>
            <a:ext cx="1800000" cy="1800000"/>
            <a:chOff x="6930665" y="3189514"/>
            <a:chExt cx="716219" cy="693465"/>
          </a:xfrm>
          <a:solidFill>
            <a:srgbClr val="00B0F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3C203-BA42-69C9-F651-F57EE62F47B9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8D35F8-BB03-17D3-D780-B76DFE6269DD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8A657-20A6-78E1-9319-D8CAEE600E7D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E98193-AB98-34EF-1C52-398BEAB04742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22292-8850-48F2-B5BA-89D913A7447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5FDEE-11B6-3A94-DCBE-152AC241DB19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FD4628-DF92-D86A-F8F9-8AF53371F5D6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0A83B-545A-31B0-76AD-AAB1AEB1EDB3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24824E-76C8-EE0B-DA20-3239AE4900C3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87727B-CFF4-BD12-6645-4053079E9AC8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94DEED-81B2-6D49-B054-8C6CABED1CCD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F0F690-B289-CE55-C036-5E3B3B961DC2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60853D-3EAE-7806-99F0-C309904911DF}"/>
              </a:ext>
            </a:extLst>
          </p:cNvPr>
          <p:cNvGrpSpPr/>
          <p:nvPr/>
        </p:nvGrpSpPr>
        <p:grpSpPr>
          <a:xfrm rot="19160855">
            <a:off x="7390146" y="2292109"/>
            <a:ext cx="1800000" cy="1800000"/>
            <a:chOff x="6930665" y="3189514"/>
            <a:chExt cx="716219" cy="693465"/>
          </a:xfrm>
          <a:solidFill>
            <a:srgbClr val="00B05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C84BB7-7CB5-547E-9977-A19B5CAD8355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A4F04E0-BE92-E44E-47AF-5E859D618F08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524084-5C07-9990-3723-EBE4A7674EFB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9DB71A-8B29-4290-34BD-FEEFC0DA1D04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32CAC2-45B4-AC88-E4FB-44F616F55B11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3E351A-BB71-D645-F464-D130214AA323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3F1E03-2376-FA26-2958-8855D171DF2E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A31472-552D-65E6-85CE-EDC3CA872FA4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0AA7B-8516-6880-B8D2-EB995A00B98C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8760FD-822D-ADEB-D159-583D5F1995E5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4DB86-D399-39ED-C74D-103C6A565117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F02858-32C0-5822-C464-9C313BAFCF9A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3C931F-9037-8999-7700-8A3DAC15F7E4}"/>
              </a:ext>
            </a:extLst>
          </p:cNvPr>
          <p:cNvGrpSpPr/>
          <p:nvPr/>
        </p:nvGrpSpPr>
        <p:grpSpPr>
          <a:xfrm rot="6274376">
            <a:off x="9120095" y="564207"/>
            <a:ext cx="1800000" cy="1800000"/>
            <a:chOff x="6930665" y="3189514"/>
            <a:chExt cx="716219" cy="693465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B1EDC-BB5A-2DDB-6022-5859810F5536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4C92EE-89FB-30E6-0968-5A3C20D31FD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DF9E84-5A15-B4D0-1433-444624344673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91468-17C4-CEB2-EB2E-D8FC8B9E8A26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B80B58-5A1B-DCAE-F41F-D435E22CA9BD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A8A4795-B3C0-545C-5BED-5C27A917AE70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4E18D9-8C9D-E309-57F3-C1DE8B6A30B7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8F3E67-E5E2-431F-60AA-E12CD4CD225E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CADD50-546F-FCD0-2221-22903021CCDB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E90EF8-7E4D-A8F8-2542-A4623BE75517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BD5F21-9B90-A2CE-CBDD-C472B77D9622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1437F4B-537D-F94D-9B18-9DD02DF9CCD7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292569-E7EB-29FB-007C-4F44D7026BC4}"/>
              </a:ext>
            </a:extLst>
          </p:cNvPr>
          <p:cNvGrpSpPr/>
          <p:nvPr/>
        </p:nvGrpSpPr>
        <p:grpSpPr>
          <a:xfrm rot="7916599">
            <a:off x="9475387" y="4112732"/>
            <a:ext cx="1800000" cy="1800000"/>
            <a:chOff x="6930665" y="3189514"/>
            <a:chExt cx="716219" cy="693465"/>
          </a:xfrm>
          <a:solidFill>
            <a:schemeClr val="accent4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E58A58-9356-B365-7FF5-465A4B72833B}"/>
                </a:ext>
              </a:extLst>
            </p:cNvPr>
            <p:cNvSpPr/>
            <p:nvPr/>
          </p:nvSpPr>
          <p:spPr>
            <a:xfrm rot="17795856">
              <a:off x="7038665" y="3189514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51CC5F-D80F-4A22-5C9D-66FEFDCDEC1C}"/>
                </a:ext>
              </a:extLst>
            </p:cNvPr>
            <p:cNvSpPr/>
            <p:nvPr/>
          </p:nvSpPr>
          <p:spPr>
            <a:xfrm rot="17795856">
              <a:off x="7092665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A9AB01-DE33-77D5-84D1-18553A59E3EA}"/>
                </a:ext>
              </a:extLst>
            </p:cNvPr>
            <p:cNvSpPr/>
            <p:nvPr/>
          </p:nvSpPr>
          <p:spPr>
            <a:xfrm rot="17795856">
              <a:off x="7200665" y="3241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B16E0D-ECE4-9A5B-3CBD-7EA512157BDF}"/>
                </a:ext>
              </a:extLst>
            </p:cNvPr>
            <p:cNvSpPr/>
            <p:nvPr/>
          </p:nvSpPr>
          <p:spPr>
            <a:xfrm rot="17795856">
              <a:off x="7232669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5D72B2-E26A-BB48-5080-FDFF7F8BEA24}"/>
                </a:ext>
              </a:extLst>
            </p:cNvPr>
            <p:cNvSpPr/>
            <p:nvPr/>
          </p:nvSpPr>
          <p:spPr>
            <a:xfrm rot="17795856">
              <a:off x="6930665" y="3454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BBE221-AC09-1132-999B-54D2A03A2C2B}"/>
                </a:ext>
              </a:extLst>
            </p:cNvPr>
            <p:cNvSpPr/>
            <p:nvPr/>
          </p:nvSpPr>
          <p:spPr>
            <a:xfrm rot="17795856">
              <a:off x="7080898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50AF5B-AA90-AC3E-4DBE-8197901A112B}"/>
                </a:ext>
              </a:extLst>
            </p:cNvPr>
            <p:cNvSpPr/>
            <p:nvPr/>
          </p:nvSpPr>
          <p:spPr>
            <a:xfrm rot="17795856">
              <a:off x="7344880" y="334980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EE8DAD-8879-C062-2A7A-61C6D63D819D}"/>
                </a:ext>
              </a:extLst>
            </p:cNvPr>
            <p:cNvSpPr/>
            <p:nvPr/>
          </p:nvSpPr>
          <p:spPr>
            <a:xfrm rot="17795856">
              <a:off x="7398880" y="35623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8045C4-A556-1A43-DA1E-6BB37CE64A47}"/>
                </a:ext>
              </a:extLst>
            </p:cNvPr>
            <p:cNvSpPr/>
            <p:nvPr/>
          </p:nvSpPr>
          <p:spPr>
            <a:xfrm rot="17795856">
              <a:off x="7506880" y="34021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417722-EE50-F8B6-632D-6B41BB1F2520}"/>
                </a:ext>
              </a:extLst>
            </p:cNvPr>
            <p:cNvSpPr/>
            <p:nvPr/>
          </p:nvSpPr>
          <p:spPr>
            <a:xfrm rot="17795856">
              <a:off x="7538884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0048EDC-0F9F-D4DC-6366-62B25D55E6E9}"/>
                </a:ext>
              </a:extLst>
            </p:cNvPr>
            <p:cNvSpPr/>
            <p:nvPr/>
          </p:nvSpPr>
          <p:spPr>
            <a:xfrm rot="17795856">
              <a:off x="7236880" y="361468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2BD289-75A6-EB6D-2A89-85F810C73015}"/>
                </a:ext>
              </a:extLst>
            </p:cNvPr>
            <p:cNvSpPr/>
            <p:nvPr/>
          </p:nvSpPr>
          <p:spPr>
            <a:xfrm rot="17795856">
              <a:off x="7387113" y="377497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85BB53A-1221-AE7D-D36A-CFAB407DFFF7}"/>
              </a:ext>
            </a:extLst>
          </p:cNvPr>
          <p:cNvSpPr txBox="1"/>
          <p:nvPr/>
        </p:nvSpPr>
        <p:spPr>
          <a:xfrm>
            <a:off x="9441734" y="1855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Angelina Jolie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537F1B-A843-A86E-BDFB-5E41ED07FB35}"/>
              </a:ext>
            </a:extLst>
          </p:cNvPr>
          <p:cNvSpPr txBox="1"/>
          <p:nvPr/>
        </p:nvSpPr>
        <p:spPr>
          <a:xfrm>
            <a:off x="5400596" y="4513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Chris Evans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7C069-63FE-F906-8F0A-26FA7A175F6A}"/>
              </a:ext>
            </a:extLst>
          </p:cNvPr>
          <p:cNvSpPr txBox="1"/>
          <p:nvPr/>
        </p:nvSpPr>
        <p:spPr>
          <a:xfrm>
            <a:off x="9251032" y="28190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Scarlett Johansson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630F98-FFF9-E057-3F90-2E0E8EB6F97F}"/>
              </a:ext>
            </a:extLst>
          </p:cNvPr>
          <p:cNvSpPr txBox="1"/>
          <p:nvPr/>
        </p:nvSpPr>
        <p:spPr>
          <a:xfrm>
            <a:off x="9731900" y="55729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Morgan Freeman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69223-9068-6574-7E4B-39B711173364}"/>
              </a:ext>
            </a:extLst>
          </p:cNvPr>
          <p:cNvSpPr txBox="1"/>
          <p:nvPr/>
        </p:nvSpPr>
        <p:spPr>
          <a:xfrm>
            <a:off x="4689047" y="506561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Barack Obama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D72D88-D4C2-F661-F87F-5B21A963C49C}"/>
              </a:ext>
            </a:extLst>
          </p:cNvPr>
          <p:cNvSpPr/>
          <p:nvPr/>
        </p:nvSpPr>
        <p:spPr>
          <a:xfrm>
            <a:off x="7662843" y="1606719"/>
            <a:ext cx="271425" cy="2803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0861D-A35C-EAF3-11FC-8359601EB1C0}"/>
              </a:ext>
            </a:extLst>
          </p:cNvPr>
          <p:cNvSpPr/>
          <p:nvPr/>
        </p:nvSpPr>
        <p:spPr>
          <a:xfrm>
            <a:off x="1680874" y="631169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365DCD-D03B-04C1-527E-D263E2716D39}"/>
              </a:ext>
            </a:extLst>
          </p:cNvPr>
          <p:cNvSpPr/>
          <p:nvPr/>
        </p:nvSpPr>
        <p:spPr>
          <a:xfrm>
            <a:off x="311032" y="2639503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/>
              <p:nvPr/>
            </p:nvSpPr>
            <p:spPr>
              <a:xfrm>
                <a:off x="405960" y="2788526"/>
                <a:ext cx="37520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similarity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A627E-9F38-7D79-12BF-9F4212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" y="2788526"/>
                <a:ext cx="3752093" cy="646331"/>
              </a:xfrm>
              <a:prstGeom prst="rect">
                <a:avLst/>
              </a:prstGeom>
              <a:blipFill>
                <a:blip r:embed="rId3"/>
                <a:stretch>
                  <a:fillRect l="-146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/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threshold (thresh =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4C69E9-A90A-1598-F989-6E6459DE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4" y="1586773"/>
                <a:ext cx="3550938" cy="667747"/>
              </a:xfrm>
              <a:prstGeom prst="rect">
                <a:avLst/>
              </a:prstGeom>
              <a:blipFill>
                <a:blip r:embed="rId4"/>
                <a:stretch>
                  <a:fillRect l="-1546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/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21DCC-CEC2-04F4-9114-429A4C50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9" y="3969214"/>
                <a:ext cx="3547009" cy="646331"/>
              </a:xfrm>
              <a:prstGeom prst="rect">
                <a:avLst/>
              </a:prstGeom>
              <a:blipFill>
                <a:blip r:embed="rId5"/>
                <a:stretch>
                  <a:fillRect l="-1546" t="-4717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iamond 27">
            <a:extLst>
              <a:ext uri="{FF2B5EF4-FFF2-40B4-BE49-F238E27FC236}">
                <a16:creationId xmlns:a16="http://schemas.microsoft.com/office/drawing/2014/main" id="{B1A5A838-462B-A1AF-D3A9-9852FAB3EB3D}"/>
              </a:ext>
            </a:extLst>
          </p:cNvPr>
          <p:cNvSpPr/>
          <p:nvPr/>
        </p:nvSpPr>
        <p:spPr>
          <a:xfrm>
            <a:off x="2329984" y="3889848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/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E3920-5B49-D762-EA8C-203C8F93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65" y="4247983"/>
                <a:ext cx="1759946" cy="667747"/>
              </a:xfrm>
              <a:prstGeom prst="rect">
                <a:avLst/>
              </a:prstGeom>
              <a:blipFill>
                <a:blip r:embed="rId6"/>
                <a:stretch>
                  <a:fillRect t="-5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CC4E4-CC3C-388E-2A52-C8A06A855568}"/>
              </a:ext>
            </a:extLst>
          </p:cNvPr>
          <p:cNvCxnSpPr/>
          <p:nvPr/>
        </p:nvCxnSpPr>
        <p:spPr>
          <a:xfrm>
            <a:off x="3045097" y="5316468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85FEB8-C191-A6AE-6724-26E097DF1645}"/>
              </a:ext>
            </a:extLst>
          </p:cNvPr>
          <p:cNvSpPr txBox="1"/>
          <p:nvPr/>
        </p:nvSpPr>
        <p:spPr>
          <a:xfrm>
            <a:off x="3125129" y="5336324"/>
            <a:ext cx="1153595" cy="47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all similarity are </a:t>
            </a:r>
            <a:r>
              <a:rPr lang="en-IN" sz="1200" b="1" dirty="0"/>
              <a:t>&lt; 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0D03E4-A9EA-3F87-4A27-6CE40739F9B8}"/>
              </a:ext>
            </a:extLst>
          </p:cNvPr>
          <p:cNvSpPr txBox="1"/>
          <p:nvPr/>
        </p:nvSpPr>
        <p:spPr>
          <a:xfrm>
            <a:off x="2308625" y="594226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0878C4-2DF7-3667-FD71-4E9A3B0A6D91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025030" y="4634078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/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argmax(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5532F-EFF8-3306-CF3C-68EA94E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4" y="5385254"/>
                <a:ext cx="1322832" cy="523220"/>
              </a:xfrm>
              <a:prstGeom prst="rect">
                <a:avLst/>
              </a:prstGeom>
              <a:blipFill>
                <a:blip r:embed="rId7"/>
                <a:stretch>
                  <a:fillRect l="-1382" t="-1163" r="-922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E4CE6B-D799-3A37-8204-470B2CCAFE18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215492" y="117116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0B3E1-B83B-7D91-4B95-F6491383DA49}"/>
              </a:ext>
            </a:extLst>
          </p:cNvPr>
          <p:cNvCxnSpPr>
            <a:cxnSpLocks/>
          </p:cNvCxnSpPr>
          <p:nvPr/>
        </p:nvCxnSpPr>
        <p:spPr>
          <a:xfrm flipH="1">
            <a:off x="2217163" y="2370810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EE6BCB-0593-1290-8F85-BBD74F8F6E61}"/>
              </a:ext>
            </a:extLst>
          </p:cNvPr>
          <p:cNvCxnSpPr>
            <a:cxnSpLocks/>
          </p:cNvCxnSpPr>
          <p:nvPr/>
        </p:nvCxnSpPr>
        <p:spPr>
          <a:xfrm flipH="1">
            <a:off x="3048270" y="3635959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428CD9-8238-439A-7C89-E41490559854}"/>
              </a:ext>
            </a:extLst>
          </p:cNvPr>
          <p:cNvSpPr txBox="1"/>
          <p:nvPr/>
        </p:nvSpPr>
        <p:spPr>
          <a:xfrm>
            <a:off x="1143978" y="4576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Similarity Method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6C37AC5-5060-FD77-056A-9D5865B8D0EA}"/>
              </a:ext>
            </a:extLst>
          </p:cNvPr>
          <p:cNvGrpSpPr/>
          <p:nvPr/>
        </p:nvGrpSpPr>
        <p:grpSpPr>
          <a:xfrm>
            <a:off x="4606028" y="-163262"/>
            <a:ext cx="4676040" cy="6128358"/>
            <a:chOff x="4606028" y="-163262"/>
            <a:chExt cx="4676040" cy="61283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0579AD-10F6-36B0-2A9C-FCD9C2D8E312}"/>
                    </a:ext>
                  </a:extLst>
                </p14:cNvPr>
                <p14:cNvContentPartPr/>
                <p14:nvPr/>
              </p14:nvContentPartPr>
              <p14:xfrm>
                <a:off x="7671788" y="1561936"/>
                <a:ext cx="278280" cy="261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0579AD-10F6-36B0-2A9C-FCD9C2D8E3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63148" y="1552936"/>
                  <a:ext cx="295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C39DAA-A8B4-139A-AE12-7C9D958642E7}"/>
                    </a:ext>
                  </a:extLst>
                </p14:cNvPr>
                <p14:cNvContentPartPr/>
                <p14:nvPr/>
              </p14:nvContentPartPr>
              <p14:xfrm>
                <a:off x="7705988" y="1398496"/>
                <a:ext cx="84960" cy="29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C39DAA-A8B4-139A-AE12-7C9D958642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988" y="1389496"/>
                  <a:ext cx="102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D9A2D4-985E-690B-1E2B-B4BC5906C74E}"/>
                    </a:ext>
                  </a:extLst>
                </p14:cNvPr>
                <p14:cNvContentPartPr/>
                <p14:nvPr/>
              </p14:nvContentPartPr>
              <p14:xfrm>
                <a:off x="7519868" y="1084936"/>
                <a:ext cx="453600" cy="21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D9A2D4-985E-690B-1E2B-B4BC5906C7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1228" y="1076296"/>
                  <a:ext cx="471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042AE2-5515-CEEE-208E-78216B8D16AD}"/>
                    </a:ext>
                  </a:extLst>
                </p14:cNvPr>
                <p14:cNvContentPartPr/>
                <p14:nvPr/>
              </p14:nvContentPartPr>
              <p14:xfrm>
                <a:off x="8083988" y="1023016"/>
                <a:ext cx="136440" cy="150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042AE2-5515-CEEE-208E-78216B8D16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74988" y="1014016"/>
                  <a:ext cx="154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8431DF-A84B-40F2-16B2-004207DDA8AD}"/>
                    </a:ext>
                  </a:extLst>
                </p14:cNvPr>
                <p14:cNvContentPartPr/>
                <p14:nvPr/>
              </p14:nvContentPartPr>
              <p14:xfrm>
                <a:off x="8264348" y="931936"/>
                <a:ext cx="447480" cy="21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8431DF-A84B-40F2-16B2-004207DDA8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5708" y="922936"/>
                  <a:ext cx="465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560007-9F69-5309-A874-EC543936B415}"/>
                    </a:ext>
                  </a:extLst>
                </p14:cNvPr>
                <p14:cNvContentPartPr/>
                <p14:nvPr/>
              </p14:nvContentPartPr>
              <p14:xfrm>
                <a:off x="4614308" y="4316296"/>
                <a:ext cx="1171440" cy="1648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560007-9F69-5309-A874-EC543936B4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05668" y="4307656"/>
                  <a:ext cx="1189080" cy="16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74C6B56-A0D8-E03E-72F1-65C6CF1EE894}"/>
                    </a:ext>
                  </a:extLst>
                </p14:cNvPr>
                <p14:cNvContentPartPr/>
                <p14:nvPr/>
              </p14:nvContentPartPr>
              <p14:xfrm>
                <a:off x="5760548" y="1727896"/>
                <a:ext cx="2110320" cy="265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74C6B56-A0D8-E03E-72F1-65C6CF1EE8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51908" y="1718896"/>
                  <a:ext cx="2127960" cy="26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3A2795-7548-A019-C7D4-9B6CF7129055}"/>
                    </a:ext>
                  </a:extLst>
                </p14:cNvPr>
                <p14:cNvContentPartPr/>
                <p14:nvPr/>
              </p14:nvContentPartPr>
              <p14:xfrm>
                <a:off x="7806428" y="1380856"/>
                <a:ext cx="352080" cy="405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3A2795-7548-A019-C7D4-9B6CF7129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7428" y="1371856"/>
                  <a:ext cx="369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88B523-A8DB-904B-04CF-02B5890674F8}"/>
                    </a:ext>
                  </a:extLst>
                </p14:cNvPr>
                <p14:cNvContentPartPr/>
                <p14:nvPr/>
              </p14:nvContentPartPr>
              <p14:xfrm>
                <a:off x="8238068" y="1709176"/>
                <a:ext cx="360" cy="252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88B523-A8DB-904B-04CF-02B589067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068" y="1700176"/>
                  <a:ext cx="18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208F79-46B8-5055-BA1A-0681B2550EDF}"/>
                    </a:ext>
                  </a:extLst>
                </p14:cNvPr>
                <p14:cNvContentPartPr/>
                <p14:nvPr/>
              </p14:nvContentPartPr>
              <p14:xfrm>
                <a:off x="8139428" y="1742296"/>
                <a:ext cx="242640" cy="1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208F79-46B8-5055-BA1A-0681B2550E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0788" y="1733656"/>
                  <a:ext cx="26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B2E86D-7D0C-3440-5C21-34DCBF5DB692}"/>
                    </a:ext>
                  </a:extLst>
                </p14:cNvPr>
                <p14:cNvContentPartPr/>
                <p14:nvPr/>
              </p14:nvContentPartPr>
              <p14:xfrm>
                <a:off x="8135108" y="1588216"/>
                <a:ext cx="259560" cy="88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B2E86D-7D0C-3440-5C21-34DCBF5DB6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26468" y="1579216"/>
                  <a:ext cx="27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D1D1EB-DCE2-687D-94BD-662B3B92389D}"/>
                    </a:ext>
                  </a:extLst>
                </p14:cNvPr>
                <p14:cNvContentPartPr/>
                <p14:nvPr/>
              </p14:nvContentPartPr>
              <p14:xfrm>
                <a:off x="4648508" y="2999416"/>
                <a:ext cx="1587240" cy="2905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D1D1EB-DCE2-687D-94BD-662B3B9238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9868" y="2990776"/>
                  <a:ext cx="1604880" cy="29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B1DFF7D-E3B8-CB9A-1462-D5D958907F8F}"/>
                    </a:ext>
                  </a:extLst>
                </p14:cNvPr>
                <p14:cNvContentPartPr/>
                <p14:nvPr/>
              </p14:nvContentPartPr>
              <p14:xfrm>
                <a:off x="6220628" y="2363656"/>
                <a:ext cx="450360" cy="678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B1DFF7D-E3B8-CB9A-1462-D5D958907F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1628" y="2354656"/>
                  <a:ext cx="4680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32E72D-4E64-4A69-62B0-7367F6918F09}"/>
                    </a:ext>
                  </a:extLst>
                </p14:cNvPr>
                <p14:cNvContentPartPr/>
                <p14:nvPr/>
              </p14:nvContentPartPr>
              <p14:xfrm>
                <a:off x="6039908" y="2457616"/>
                <a:ext cx="16632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32E72D-4E64-4A69-62B0-7367F6918F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1268" y="2448616"/>
                  <a:ext cx="183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97E08AA-BEBE-7BFD-CB26-BEDC2AAA50E4}"/>
                    </a:ext>
                  </a:extLst>
                </p14:cNvPr>
                <p14:cNvContentPartPr/>
                <p14:nvPr/>
              </p14:nvContentPartPr>
              <p14:xfrm>
                <a:off x="5930468" y="2316856"/>
                <a:ext cx="358200" cy="354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97E08AA-BEBE-7BFD-CB26-BEDC2AAA50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1828" y="2307856"/>
                  <a:ext cx="375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B875A7-04E2-971F-7D09-7D558344947D}"/>
                    </a:ext>
                  </a:extLst>
                </p14:cNvPr>
                <p14:cNvContentPartPr/>
                <p14:nvPr/>
              </p14:nvContentPartPr>
              <p14:xfrm>
                <a:off x="6747668" y="175576"/>
                <a:ext cx="161280" cy="199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B875A7-04E2-971F-7D09-7D55834494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39028" y="166576"/>
                  <a:ext cx="178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0F16F8-A24E-2FB9-DB62-5BE6B5C88ED4}"/>
                    </a:ext>
                  </a:extLst>
                </p14:cNvPr>
                <p14:cNvContentPartPr/>
                <p14:nvPr/>
              </p14:nvContentPartPr>
              <p14:xfrm>
                <a:off x="6892028" y="164416"/>
                <a:ext cx="272520" cy="165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0F16F8-A24E-2FB9-DB62-5BE6B5C88E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3028" y="155776"/>
                  <a:ext cx="290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72529E-12ED-2F25-20FE-9E436F756152}"/>
                    </a:ext>
                  </a:extLst>
                </p14:cNvPr>
                <p14:cNvContentPartPr/>
                <p14:nvPr/>
              </p14:nvContentPartPr>
              <p14:xfrm>
                <a:off x="7254188" y="132736"/>
                <a:ext cx="180360" cy="249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72529E-12ED-2F25-20FE-9E436F7561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5548" y="124096"/>
                  <a:ext cx="19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A151DA-6F92-51DA-6ED3-81B68EE90FAB}"/>
                    </a:ext>
                  </a:extLst>
                </p14:cNvPr>
                <p14:cNvContentPartPr/>
                <p14:nvPr/>
              </p14:nvContentPartPr>
              <p14:xfrm>
                <a:off x="7596908" y="155416"/>
                <a:ext cx="85680" cy="75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A151DA-6F92-51DA-6ED3-81B68EE90F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87908" y="146416"/>
                  <a:ext cx="10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F5673F-B36D-885E-C347-4475D54461CB}"/>
                    </a:ext>
                  </a:extLst>
                </p14:cNvPr>
                <p14:cNvContentPartPr/>
                <p14:nvPr/>
              </p14:nvContentPartPr>
              <p14:xfrm>
                <a:off x="8005868" y="76576"/>
                <a:ext cx="183240" cy="208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F5673F-B36D-885E-C347-4475D5446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97228" y="67936"/>
                  <a:ext cx="200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9DD489-2394-AE27-5925-CD31A0D819F8}"/>
                    </a:ext>
                  </a:extLst>
                </p14:cNvPr>
                <p14:cNvContentPartPr/>
                <p14:nvPr/>
              </p14:nvContentPartPr>
              <p14:xfrm>
                <a:off x="7904708" y="-82904"/>
                <a:ext cx="388800" cy="48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9DD489-2394-AE27-5925-CD31A0D819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95708" y="-91904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8E7BAA-58DE-D5E2-DDD2-107D28061638}"/>
                    </a:ext>
                  </a:extLst>
                </p14:cNvPr>
                <p14:cNvContentPartPr/>
                <p14:nvPr/>
              </p14:nvContentPartPr>
              <p14:xfrm>
                <a:off x="8639468" y="-57062"/>
                <a:ext cx="227520" cy="290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8E7BAA-58DE-D5E2-DDD2-107D280616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30468" y="-66062"/>
                  <a:ext cx="245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C0381D2-902C-2F8E-D1FF-277B667B653F}"/>
                    </a:ext>
                  </a:extLst>
                </p14:cNvPr>
                <p14:cNvContentPartPr/>
                <p14:nvPr/>
              </p14:nvContentPartPr>
              <p14:xfrm>
                <a:off x="8639468" y="-163262"/>
                <a:ext cx="330120" cy="88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C0381D2-902C-2F8E-D1FF-277B667B65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30468" y="-172262"/>
                  <a:ext cx="34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3785C2A-78D7-8556-AD2A-2394EECD54E2}"/>
                    </a:ext>
                  </a:extLst>
                </p14:cNvPr>
                <p14:cNvContentPartPr/>
                <p14:nvPr/>
              </p14:nvContentPartPr>
              <p14:xfrm>
                <a:off x="7878788" y="348658"/>
                <a:ext cx="1403280" cy="232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3785C2A-78D7-8556-AD2A-2394EECD54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0148" y="340018"/>
                  <a:ext cx="1420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909191-92D6-C14C-A4A3-10107DB40208}"/>
                    </a:ext>
                  </a:extLst>
                </p14:cNvPr>
                <p14:cNvContentPartPr/>
                <p14:nvPr/>
              </p14:nvContentPartPr>
              <p14:xfrm>
                <a:off x="8058428" y="640618"/>
                <a:ext cx="49680" cy="21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909191-92D6-C14C-A4A3-10107DB402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49428" y="631978"/>
                  <a:ext cx="67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65C981-2646-C936-1941-0694F8310EA8}"/>
                    </a:ext>
                  </a:extLst>
                </p14:cNvPr>
                <p14:cNvContentPartPr/>
                <p14:nvPr/>
              </p14:nvContentPartPr>
              <p14:xfrm>
                <a:off x="8185508" y="689938"/>
                <a:ext cx="179280" cy="183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65C981-2646-C936-1941-0694F8310E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76508" y="681298"/>
                  <a:ext cx="196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530558-0558-F43A-569D-354DCCB60421}"/>
                    </a:ext>
                  </a:extLst>
                </p14:cNvPr>
                <p14:cNvContentPartPr/>
                <p14:nvPr/>
              </p14:nvContentPartPr>
              <p14:xfrm>
                <a:off x="8408708" y="580498"/>
                <a:ext cx="74880" cy="222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530558-0558-F43A-569D-354DCCB604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00068" y="571498"/>
                  <a:ext cx="92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40328F-8A79-46D0-E828-EF98BD1C9EAA}"/>
                    </a:ext>
                  </a:extLst>
                </p14:cNvPr>
                <p14:cNvContentPartPr/>
                <p14:nvPr/>
              </p14:nvContentPartPr>
              <p14:xfrm>
                <a:off x="8681948" y="511018"/>
                <a:ext cx="59040" cy="27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40328F-8A79-46D0-E828-EF98BD1C9E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3308" y="502378"/>
                  <a:ext cx="76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4727C2-6FC9-ADE3-B9A7-3A702A79E9D0}"/>
                    </a:ext>
                  </a:extLst>
                </p14:cNvPr>
                <p14:cNvContentPartPr/>
                <p14:nvPr/>
              </p14:nvContentPartPr>
              <p14:xfrm>
                <a:off x="8827388" y="652498"/>
                <a:ext cx="45360" cy="117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4727C2-6FC9-ADE3-B9A7-3A702A79E9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8748" y="643858"/>
                  <a:ext cx="6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AA36685-4B0F-1AA9-F16D-9AB0394CFF47}"/>
                    </a:ext>
                  </a:extLst>
                </p14:cNvPr>
                <p14:cNvContentPartPr/>
                <p14:nvPr/>
              </p14:nvContentPartPr>
              <p14:xfrm>
                <a:off x="8767628" y="521098"/>
                <a:ext cx="200520" cy="199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AA36685-4B0F-1AA9-F16D-9AB0394CFF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58988" y="512098"/>
                  <a:ext cx="218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87E334-72C1-64A5-5E3A-5CDD67B8A3DC}"/>
                    </a:ext>
                  </a:extLst>
                </p14:cNvPr>
                <p14:cNvContentPartPr/>
                <p14:nvPr/>
              </p14:nvContentPartPr>
              <p14:xfrm>
                <a:off x="5158988" y="4957456"/>
                <a:ext cx="98640" cy="14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87E334-72C1-64A5-5E3A-5CDD67B8A3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0348" y="4948816"/>
                  <a:ext cx="116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C50F22-1E74-2E27-6789-DB9CAA8716A8}"/>
                    </a:ext>
                  </a:extLst>
                </p14:cNvPr>
                <p14:cNvContentPartPr/>
                <p14:nvPr/>
              </p14:nvContentPartPr>
              <p14:xfrm>
                <a:off x="5279948" y="4786096"/>
                <a:ext cx="180720" cy="207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C50F22-1E74-2E27-6789-DB9CAA8716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71308" y="4777456"/>
                  <a:ext cx="198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30578E-B74F-0460-2584-D33451467E3E}"/>
                    </a:ext>
                  </a:extLst>
                </p14:cNvPr>
                <p14:cNvContentPartPr/>
                <p14:nvPr/>
              </p14:nvContentPartPr>
              <p14:xfrm>
                <a:off x="4656788" y="5168698"/>
                <a:ext cx="372960" cy="748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30578E-B74F-0460-2584-D33451467E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48148" y="5160058"/>
                  <a:ext cx="39060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C69F8CA-B412-8F4F-4FBF-CC6C8FF704D7}"/>
                    </a:ext>
                  </a:extLst>
                </p14:cNvPr>
                <p14:cNvContentPartPr/>
                <p14:nvPr/>
              </p14:nvContentPartPr>
              <p14:xfrm>
                <a:off x="4887908" y="2029138"/>
                <a:ext cx="1494720" cy="3380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C69F8CA-B412-8F4F-4FBF-CC6C8FF704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8908" y="2020498"/>
                  <a:ext cx="1512360" cy="33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6F6E6EE-CAB0-BCCB-707B-3578B638390D}"/>
                    </a:ext>
                  </a:extLst>
                </p14:cNvPr>
                <p14:cNvContentPartPr/>
                <p14:nvPr/>
              </p14:nvContentPartPr>
              <p14:xfrm>
                <a:off x="4606028" y="1851658"/>
                <a:ext cx="1280520" cy="3993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6F6E6EE-CAB0-BCCB-707B-3578B63839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97028" y="1843018"/>
                  <a:ext cx="1298160" cy="40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F60DA06-C3F5-4ADC-D354-6BE9F861A749}"/>
                    </a:ext>
                  </a:extLst>
                </p14:cNvPr>
                <p14:cNvContentPartPr/>
                <p14:nvPr/>
              </p14:nvContentPartPr>
              <p14:xfrm>
                <a:off x="5759828" y="1879738"/>
                <a:ext cx="108720" cy="36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F60DA06-C3F5-4ADC-D354-6BE9F861A7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0828" y="1871098"/>
                  <a:ext cx="12636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8036141-10A2-34C4-22C0-AC4483E4A424}"/>
                  </a:ext>
                </a:extLst>
              </p14:cNvPr>
              <p14:cNvContentPartPr/>
              <p14:nvPr/>
            </p14:nvContentPartPr>
            <p14:xfrm>
              <a:off x="12527828" y="144898"/>
              <a:ext cx="720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8036141-10A2-34C4-22C0-AC4483E4A4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519188" y="136258"/>
                <a:ext cx="24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8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ACF464-325A-D671-11BC-D5B6FD47D75B}"/>
              </a:ext>
            </a:extLst>
          </p:cNvPr>
          <p:cNvSpPr/>
          <p:nvPr/>
        </p:nvSpPr>
        <p:spPr>
          <a:xfrm>
            <a:off x="6966737" y="5562772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3379E8-4393-A895-E28F-002865527BB9}"/>
              </a:ext>
            </a:extLst>
          </p:cNvPr>
          <p:cNvSpPr/>
          <p:nvPr/>
        </p:nvSpPr>
        <p:spPr>
          <a:xfrm>
            <a:off x="7092131" y="1644466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9EB027-BAD4-AC4E-D4A1-8BF05F079887}"/>
              </a:ext>
            </a:extLst>
          </p:cNvPr>
          <p:cNvSpPr/>
          <p:nvPr/>
        </p:nvSpPr>
        <p:spPr>
          <a:xfrm>
            <a:off x="8469027" y="878367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056E1B-A9FC-A744-B5FE-6B64428B28E0}"/>
              </a:ext>
            </a:extLst>
          </p:cNvPr>
          <p:cNvSpPr/>
          <p:nvPr/>
        </p:nvSpPr>
        <p:spPr>
          <a:xfrm>
            <a:off x="7099185" y="2886701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51758-B660-781E-EB71-0CDDA535628B}"/>
                  </a:ext>
                </a:extLst>
              </p:cNvPr>
              <p:cNvSpPr txBox="1"/>
              <p:nvPr/>
            </p:nvSpPr>
            <p:spPr>
              <a:xfrm>
                <a:off x="7194113" y="3035724"/>
                <a:ext cx="37520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similarity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51758-B660-781E-EB71-0CDDA535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13" y="3035724"/>
                <a:ext cx="3752093" cy="646331"/>
              </a:xfrm>
              <a:prstGeom prst="rect">
                <a:avLst/>
              </a:prstGeom>
              <a:blipFill>
                <a:blip r:embed="rId2"/>
                <a:stretch>
                  <a:fillRect l="-1299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6F215-5D15-21E6-0F4D-2FEC8D8F289E}"/>
                  </a:ext>
                </a:extLst>
              </p:cNvPr>
              <p:cNvSpPr txBox="1"/>
              <p:nvPr/>
            </p:nvSpPr>
            <p:spPr>
              <a:xfrm>
                <a:off x="7250097" y="1833971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threshold (thresh =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6F215-5D15-21E6-0F4D-2FEC8D8F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97" y="1833971"/>
                <a:ext cx="3550938" cy="667747"/>
              </a:xfrm>
              <a:prstGeom prst="rect">
                <a:avLst/>
              </a:prstGeom>
              <a:blipFill>
                <a:blip r:embed="rId3"/>
                <a:stretch>
                  <a:fillRect l="-1372" t="-5505" b="-11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6885AB4F-B37F-0959-9384-A0DA2FE190A8}"/>
              </a:ext>
            </a:extLst>
          </p:cNvPr>
          <p:cNvSpPr/>
          <p:nvPr/>
        </p:nvSpPr>
        <p:spPr>
          <a:xfrm>
            <a:off x="9118137" y="4137046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6EA793-C992-6B26-CE06-3A2BD05C533D}"/>
                  </a:ext>
                </a:extLst>
              </p:cNvPr>
              <p:cNvSpPr txBox="1"/>
              <p:nvPr/>
            </p:nvSpPr>
            <p:spPr>
              <a:xfrm>
                <a:off x="8943218" y="4495181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6EA793-C992-6B26-CE06-3A2BD05C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218" y="4495181"/>
                <a:ext cx="1759946" cy="667747"/>
              </a:xfrm>
              <a:prstGeom prst="rect">
                <a:avLst/>
              </a:prstGeom>
              <a:blipFill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EA589-8EEA-5185-E97C-8E6F907F90F3}"/>
              </a:ext>
            </a:extLst>
          </p:cNvPr>
          <p:cNvCxnSpPr/>
          <p:nvPr/>
        </p:nvCxnSpPr>
        <p:spPr>
          <a:xfrm>
            <a:off x="9833250" y="5563666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7454E0-684E-3010-C9EF-3638FFFED2DB}"/>
              </a:ext>
            </a:extLst>
          </p:cNvPr>
          <p:cNvSpPr txBox="1"/>
          <p:nvPr/>
        </p:nvSpPr>
        <p:spPr>
          <a:xfrm>
            <a:off x="9913282" y="5583522"/>
            <a:ext cx="1153595" cy="47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all similarity are </a:t>
            </a:r>
            <a:r>
              <a:rPr lang="en-IN" sz="1200" b="1" dirty="0"/>
              <a:t>&gt;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FF502-99AA-700E-50A4-16C48DD6A404}"/>
              </a:ext>
            </a:extLst>
          </p:cNvPr>
          <p:cNvSpPr txBox="1"/>
          <p:nvPr/>
        </p:nvSpPr>
        <p:spPr>
          <a:xfrm>
            <a:off x="9096778" y="6189458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49BC5B-D059-A8DF-FE26-876019F6B392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813183" y="4881276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33D26F-82A4-2EDC-6BCC-E7337E562851}"/>
                  </a:ext>
                </a:extLst>
              </p:cNvPr>
              <p:cNvSpPr txBox="1"/>
              <p:nvPr/>
            </p:nvSpPr>
            <p:spPr>
              <a:xfrm>
                <a:off x="7202757" y="5632452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argmax(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33D26F-82A4-2EDC-6BCC-E7337E56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757" y="5632452"/>
                <a:ext cx="1322832" cy="523220"/>
              </a:xfrm>
              <a:prstGeom prst="rect">
                <a:avLst/>
              </a:prstGeom>
              <a:blipFill>
                <a:blip r:embed="rId6"/>
                <a:stretch>
                  <a:fillRect l="-1382" t="-2326" r="-922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FD6D04-5289-F7D0-F3F8-1F075CE03883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9003645" y="1418367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62C488-DC4B-5B6A-B7B3-D51389D38BAA}"/>
              </a:ext>
            </a:extLst>
          </p:cNvPr>
          <p:cNvCxnSpPr>
            <a:cxnSpLocks/>
          </p:cNvCxnSpPr>
          <p:nvPr/>
        </p:nvCxnSpPr>
        <p:spPr>
          <a:xfrm flipH="1">
            <a:off x="9005316" y="2618008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778C0-04A5-7ADC-720F-2C8EA544AC36}"/>
              </a:ext>
            </a:extLst>
          </p:cNvPr>
          <p:cNvCxnSpPr>
            <a:cxnSpLocks/>
          </p:cNvCxnSpPr>
          <p:nvPr/>
        </p:nvCxnSpPr>
        <p:spPr>
          <a:xfrm flipH="1">
            <a:off x="9836423" y="3883157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8995CE-78EA-1519-BE86-2EC834700198}"/>
              </a:ext>
            </a:extLst>
          </p:cNvPr>
          <p:cNvSpPr txBox="1"/>
          <p:nvPr/>
        </p:nvSpPr>
        <p:spPr>
          <a:xfrm>
            <a:off x="7932131" y="2929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Similarity Method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3BE7F8-4685-3C6A-0BC4-026A3E7C500F}"/>
              </a:ext>
            </a:extLst>
          </p:cNvPr>
          <p:cNvSpPr/>
          <p:nvPr/>
        </p:nvSpPr>
        <p:spPr>
          <a:xfrm>
            <a:off x="1412107" y="5520178"/>
            <a:ext cx="1692890" cy="62307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181A36-CF0C-322B-8933-684141DB26FA}"/>
              </a:ext>
            </a:extLst>
          </p:cNvPr>
          <p:cNvSpPr/>
          <p:nvPr/>
        </p:nvSpPr>
        <p:spPr>
          <a:xfrm>
            <a:off x="1537501" y="1601872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4240F7-5695-8DA6-38D8-2669D0D4AD98}"/>
              </a:ext>
            </a:extLst>
          </p:cNvPr>
          <p:cNvSpPr/>
          <p:nvPr/>
        </p:nvSpPr>
        <p:spPr>
          <a:xfrm>
            <a:off x="2914397" y="835773"/>
            <a:ext cx="1080000" cy="54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5F56A9-F149-647C-921F-44B7CD49D08B}"/>
              </a:ext>
            </a:extLst>
          </p:cNvPr>
          <p:cNvSpPr/>
          <p:nvPr/>
        </p:nvSpPr>
        <p:spPr>
          <a:xfrm>
            <a:off x="1544555" y="2844107"/>
            <a:ext cx="3823027" cy="981638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333A3B-D0F4-BADB-F816-C943E59B34EC}"/>
                  </a:ext>
                </a:extLst>
              </p:cNvPr>
              <p:cNvSpPr txBox="1"/>
              <p:nvPr/>
            </p:nvSpPr>
            <p:spPr>
              <a:xfrm>
                <a:off x="1639483" y="2993130"/>
                <a:ext cx="35470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2. Find the distance between test point to each sample.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333A3B-D0F4-BADB-F816-C943E59B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83" y="2993130"/>
                <a:ext cx="3547009" cy="646331"/>
              </a:xfrm>
              <a:prstGeom prst="rect">
                <a:avLst/>
              </a:prstGeom>
              <a:blipFill>
                <a:blip r:embed="rId7"/>
                <a:stretch>
                  <a:fillRect l="-1546" t="-5660" r="-2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483D08-B457-755A-B526-B97FBF3D24E0}"/>
                  </a:ext>
                </a:extLst>
              </p:cNvPr>
              <p:cNvSpPr txBox="1"/>
              <p:nvPr/>
            </p:nvSpPr>
            <p:spPr>
              <a:xfrm>
                <a:off x="1695467" y="1791377"/>
                <a:ext cx="355093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1. Determine the optimal distance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483D08-B457-755A-B526-B97FBF3D2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67" y="1791377"/>
                <a:ext cx="3550938" cy="667747"/>
              </a:xfrm>
              <a:prstGeom prst="rect">
                <a:avLst/>
              </a:prstGeom>
              <a:blipFill>
                <a:blip r:embed="rId8"/>
                <a:stretch>
                  <a:fillRect l="-1372" t="-5505" b="-11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iamond 26">
            <a:extLst>
              <a:ext uri="{FF2B5EF4-FFF2-40B4-BE49-F238E27FC236}">
                <a16:creationId xmlns:a16="http://schemas.microsoft.com/office/drawing/2014/main" id="{4BF7EE1F-FF1B-2F11-7C7E-72E80C568AC1}"/>
              </a:ext>
            </a:extLst>
          </p:cNvPr>
          <p:cNvSpPr/>
          <p:nvPr/>
        </p:nvSpPr>
        <p:spPr>
          <a:xfrm>
            <a:off x="3563507" y="4094452"/>
            <a:ext cx="1447337" cy="1488466"/>
          </a:xfrm>
          <a:prstGeom prst="diamond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5B41EC-3207-1B41-8D6F-8EE4C1135123}"/>
                  </a:ext>
                </a:extLst>
              </p:cNvPr>
              <p:cNvSpPr txBox="1"/>
              <p:nvPr/>
            </p:nvSpPr>
            <p:spPr>
              <a:xfrm>
                <a:off x="3388588" y="4452587"/>
                <a:ext cx="175994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Filter</a:t>
                </a: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5B41EC-3207-1B41-8D6F-8EE4C113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88" y="4452587"/>
                <a:ext cx="1759946" cy="667747"/>
              </a:xfrm>
              <a:prstGeom prst="rect">
                <a:avLst/>
              </a:prstGeom>
              <a:blipFill>
                <a:blip r:embed="rId10"/>
                <a:stretch>
                  <a:fillRect t="-4545"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6081A1-03D4-6BA7-DD97-80232A530115}"/>
              </a:ext>
            </a:extLst>
          </p:cNvPr>
          <p:cNvCxnSpPr/>
          <p:nvPr/>
        </p:nvCxnSpPr>
        <p:spPr>
          <a:xfrm>
            <a:off x="4278620" y="5521072"/>
            <a:ext cx="0" cy="5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1B6224-1C6C-8815-60DD-AE8C863913D4}"/>
              </a:ext>
            </a:extLst>
          </p:cNvPr>
          <p:cNvSpPr txBox="1"/>
          <p:nvPr/>
        </p:nvSpPr>
        <p:spPr>
          <a:xfrm>
            <a:off x="3542148" y="6146864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Person = </a:t>
            </a:r>
            <a:r>
              <a:rPr lang="en-IN" sz="1400" b="1" dirty="0">
                <a:solidFill>
                  <a:srgbClr val="8155BA"/>
                </a:solidFill>
              </a:rPr>
              <a:t>Unknown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B5F2AAE-2C67-134A-C38D-07102E457CF1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2258553" y="4838682"/>
            <a:ext cx="1283601" cy="68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99554-BF73-4AA5-BAA0-D5C67A34215A}"/>
                  </a:ext>
                </a:extLst>
              </p:cNvPr>
              <p:cNvSpPr txBox="1"/>
              <p:nvPr/>
            </p:nvSpPr>
            <p:spPr>
              <a:xfrm>
                <a:off x="1648127" y="5589858"/>
                <a:ext cx="1322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Person Name 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= </a:t>
                </a:r>
                <a:r>
                  <a:rPr lang="en-IN" sz="1400" b="1" dirty="0" err="1">
                    <a:solidFill>
                      <a:schemeClr val="bg1"/>
                    </a:solidFill>
                  </a:rPr>
                  <a:t>argmin</a:t>
                </a:r>
                <a:r>
                  <a:rPr lang="en-IN" sz="1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99554-BF73-4AA5-BAA0-D5C67A34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27" y="5589858"/>
                <a:ext cx="1322832" cy="523220"/>
              </a:xfrm>
              <a:prstGeom prst="rect">
                <a:avLst/>
              </a:prstGeom>
              <a:blipFill>
                <a:blip r:embed="rId11"/>
                <a:stretch>
                  <a:fillRect l="-1382" t="-2326" r="-922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47A8E9-45D2-DDBF-7110-D1D4FAC5CE9B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3449015" y="1375773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8A8367-6818-C23A-4B0B-9283C7C48A6C}"/>
              </a:ext>
            </a:extLst>
          </p:cNvPr>
          <p:cNvCxnSpPr>
            <a:cxnSpLocks/>
          </p:cNvCxnSpPr>
          <p:nvPr/>
        </p:nvCxnSpPr>
        <p:spPr>
          <a:xfrm flipH="1">
            <a:off x="3450686" y="2575414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65157A-9E45-C33B-1C96-F04EA39933D7}"/>
              </a:ext>
            </a:extLst>
          </p:cNvPr>
          <p:cNvCxnSpPr>
            <a:cxnSpLocks/>
          </p:cNvCxnSpPr>
          <p:nvPr/>
        </p:nvCxnSpPr>
        <p:spPr>
          <a:xfrm flipH="1">
            <a:off x="4281793" y="3840563"/>
            <a:ext cx="5382" cy="2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0C6CA0-1FFF-1C2E-557B-702BB9233C0E}"/>
              </a:ext>
            </a:extLst>
          </p:cNvPr>
          <p:cNvSpPr txBox="1"/>
          <p:nvPr/>
        </p:nvSpPr>
        <p:spPr>
          <a:xfrm>
            <a:off x="2512981" y="2236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Distance Method</a:t>
            </a:r>
          </a:p>
        </p:txBody>
      </p:sp>
    </p:spTree>
    <p:extLst>
      <p:ext uri="{BB962C8B-B14F-4D97-AF65-F5344CB8AC3E}">
        <p14:creationId xmlns:p14="http://schemas.microsoft.com/office/powerpoint/2010/main" val="82178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ABD27-AF0B-4BAB-7A96-C01BE90B1988}"/>
              </a:ext>
            </a:extLst>
          </p:cNvPr>
          <p:cNvSpPr/>
          <p:nvPr/>
        </p:nvSpPr>
        <p:spPr>
          <a:xfrm>
            <a:off x="6904399" y="0"/>
            <a:ext cx="5287601" cy="6858000"/>
          </a:xfrm>
          <a:prstGeom prst="rect">
            <a:avLst/>
          </a:prstGeom>
          <a:solidFill>
            <a:srgbClr val="E0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1F05B-623C-960D-225F-A28A06614A07}"/>
              </a:ext>
            </a:extLst>
          </p:cNvPr>
          <p:cNvSpPr/>
          <p:nvPr/>
        </p:nvSpPr>
        <p:spPr>
          <a:xfrm>
            <a:off x="0" y="0"/>
            <a:ext cx="6904399" cy="6858000"/>
          </a:xfrm>
          <a:prstGeom prst="rect">
            <a:avLst/>
          </a:prstGeom>
          <a:solidFill>
            <a:srgbClr val="F2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D48AF-EA38-7FF3-970B-392F12F1695F}"/>
              </a:ext>
            </a:extLst>
          </p:cNvPr>
          <p:cNvGraphicFramePr/>
          <p:nvPr/>
        </p:nvGraphicFramePr>
        <p:xfrm>
          <a:off x="1403350" y="1376363"/>
          <a:ext cx="91503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19683BB-17C4-3320-8027-4F949245EDF8}"/>
              </a:ext>
            </a:extLst>
          </p:cNvPr>
          <p:cNvSpPr/>
          <p:nvPr/>
        </p:nvSpPr>
        <p:spPr>
          <a:xfrm>
            <a:off x="2002200" y="342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2CD4-5A50-633E-1B5F-454F542F9B87}"/>
              </a:ext>
            </a:extLst>
          </p:cNvPr>
          <p:cNvSpPr/>
          <p:nvPr/>
        </p:nvSpPr>
        <p:spPr>
          <a:xfrm>
            <a:off x="3973875" y="306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5DD7D-D574-1351-4CB4-8A55C07F0F14}"/>
              </a:ext>
            </a:extLst>
          </p:cNvPr>
          <p:cNvSpPr/>
          <p:nvPr/>
        </p:nvSpPr>
        <p:spPr>
          <a:xfrm>
            <a:off x="5726475" y="25756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C6EF6F-AC42-609B-C966-E9678DDC28B4}"/>
              </a:ext>
            </a:extLst>
          </p:cNvPr>
          <p:cNvSpPr/>
          <p:nvPr/>
        </p:nvSpPr>
        <p:spPr>
          <a:xfrm>
            <a:off x="7574325" y="21184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149F-BA9F-3059-B9ED-E9CBD5F1B073}"/>
              </a:ext>
            </a:extLst>
          </p:cNvPr>
          <p:cNvSpPr/>
          <p:nvPr/>
        </p:nvSpPr>
        <p:spPr>
          <a:xfrm>
            <a:off x="9479325" y="16898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706F-989E-8BD9-2788-A81188EECA67}"/>
              </a:ext>
            </a:extLst>
          </p:cNvPr>
          <p:cNvSpPr txBox="1"/>
          <p:nvPr/>
        </p:nvSpPr>
        <p:spPr>
          <a:xfrm>
            <a:off x="770136" y="275565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ML Search Algorithm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9A57B-252B-E2D1-FC1C-7FFEDEFDEB47}"/>
              </a:ext>
            </a:extLst>
          </p:cNvPr>
          <p:cNvSpPr txBox="1"/>
          <p:nvPr/>
        </p:nvSpPr>
        <p:spPr>
          <a:xfrm>
            <a:off x="3311336" y="24150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Students </a:t>
            </a:r>
          </a:p>
          <a:p>
            <a:r>
              <a:rPr lang="en-US" dirty="0"/>
              <a:t>&amp; Teacher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460AD-3953-6A8A-F38F-E1742E506D16}"/>
              </a:ext>
            </a:extLst>
          </p:cNvPr>
          <p:cNvSpPr txBox="1"/>
          <p:nvPr/>
        </p:nvSpPr>
        <p:spPr>
          <a:xfrm>
            <a:off x="5311904" y="19139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978-8477-C4B8-0ABE-8BEB435DBB26}"/>
              </a:ext>
            </a:extLst>
          </p:cNvPr>
          <p:cNvSpPr txBox="1"/>
          <p:nvPr/>
        </p:nvSpPr>
        <p:spPr>
          <a:xfrm>
            <a:off x="7206739" y="150049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Webapp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0F52C-14BA-9353-388B-FD1452B4FA66}"/>
              </a:ext>
            </a:extLst>
          </p:cNvPr>
          <p:cNvSpPr txBox="1"/>
          <p:nvPr/>
        </p:nvSpPr>
        <p:spPr>
          <a:xfrm>
            <a:off x="9220743" y="1097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3C8FC-59FD-C94D-0FE9-A323A864C6A1}"/>
              </a:ext>
            </a:extLst>
          </p:cNvPr>
          <p:cNvSpPr txBox="1"/>
          <p:nvPr/>
        </p:nvSpPr>
        <p:spPr>
          <a:xfrm>
            <a:off x="3657584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Phase-1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E93C3-C79C-30BE-C208-E8E6E6E0B648}"/>
              </a:ext>
            </a:extLst>
          </p:cNvPr>
          <p:cNvSpPr txBox="1"/>
          <p:nvPr/>
        </p:nvSpPr>
        <p:spPr>
          <a:xfrm>
            <a:off x="8891037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Phase-2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D5EDE-9028-8F01-7BC9-DC24F794A138}"/>
              </a:ext>
            </a:extLst>
          </p:cNvPr>
          <p:cNvSpPr txBox="1"/>
          <p:nvPr/>
        </p:nvSpPr>
        <p:spPr>
          <a:xfrm>
            <a:off x="1638300" y="608402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Face Recognition System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BBA1A-2C39-4138-A9FE-D50A01CF5E8E}"/>
              </a:ext>
            </a:extLst>
          </p:cNvPr>
          <p:cNvSpPr txBox="1"/>
          <p:nvPr/>
        </p:nvSpPr>
        <p:spPr>
          <a:xfrm>
            <a:off x="7698370" y="6084028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Web 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745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ABD27-AF0B-4BAB-7A96-C01BE90B1988}"/>
              </a:ext>
            </a:extLst>
          </p:cNvPr>
          <p:cNvSpPr/>
          <p:nvPr/>
        </p:nvSpPr>
        <p:spPr>
          <a:xfrm>
            <a:off x="6904399" y="0"/>
            <a:ext cx="5287601" cy="6858000"/>
          </a:xfrm>
          <a:prstGeom prst="rect">
            <a:avLst/>
          </a:prstGeom>
          <a:solidFill>
            <a:srgbClr val="E0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1F05B-623C-960D-225F-A28A06614A07}"/>
              </a:ext>
            </a:extLst>
          </p:cNvPr>
          <p:cNvSpPr/>
          <p:nvPr/>
        </p:nvSpPr>
        <p:spPr>
          <a:xfrm>
            <a:off x="0" y="0"/>
            <a:ext cx="6904399" cy="6858000"/>
          </a:xfrm>
          <a:prstGeom prst="rect">
            <a:avLst/>
          </a:prstGeom>
          <a:solidFill>
            <a:srgbClr val="F2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D48AF-EA38-7FF3-970B-392F12F1695F}"/>
              </a:ext>
            </a:extLst>
          </p:cNvPr>
          <p:cNvGraphicFramePr/>
          <p:nvPr/>
        </p:nvGraphicFramePr>
        <p:xfrm>
          <a:off x="1403350" y="1376363"/>
          <a:ext cx="91503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19683BB-17C4-3320-8027-4F949245EDF8}"/>
              </a:ext>
            </a:extLst>
          </p:cNvPr>
          <p:cNvSpPr/>
          <p:nvPr/>
        </p:nvSpPr>
        <p:spPr>
          <a:xfrm>
            <a:off x="2002200" y="342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2CD4-5A50-633E-1B5F-454F542F9B87}"/>
              </a:ext>
            </a:extLst>
          </p:cNvPr>
          <p:cNvSpPr/>
          <p:nvPr/>
        </p:nvSpPr>
        <p:spPr>
          <a:xfrm>
            <a:off x="3973875" y="306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5DD7D-D574-1351-4CB4-8A55C07F0F14}"/>
              </a:ext>
            </a:extLst>
          </p:cNvPr>
          <p:cNvSpPr/>
          <p:nvPr/>
        </p:nvSpPr>
        <p:spPr>
          <a:xfrm>
            <a:off x="5726475" y="25756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C6EF6F-AC42-609B-C966-E9678DDC28B4}"/>
              </a:ext>
            </a:extLst>
          </p:cNvPr>
          <p:cNvSpPr/>
          <p:nvPr/>
        </p:nvSpPr>
        <p:spPr>
          <a:xfrm>
            <a:off x="7574325" y="21184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149F-BA9F-3059-B9ED-E9CBD5F1B073}"/>
              </a:ext>
            </a:extLst>
          </p:cNvPr>
          <p:cNvSpPr/>
          <p:nvPr/>
        </p:nvSpPr>
        <p:spPr>
          <a:xfrm>
            <a:off x="9479325" y="16898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706F-989E-8BD9-2788-A81188EECA67}"/>
              </a:ext>
            </a:extLst>
          </p:cNvPr>
          <p:cNvSpPr txBox="1"/>
          <p:nvPr/>
        </p:nvSpPr>
        <p:spPr>
          <a:xfrm>
            <a:off x="770136" y="275565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ML Search Algorithm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9A57B-252B-E2D1-FC1C-7FFEDEFDEB47}"/>
              </a:ext>
            </a:extLst>
          </p:cNvPr>
          <p:cNvSpPr txBox="1"/>
          <p:nvPr/>
        </p:nvSpPr>
        <p:spPr>
          <a:xfrm>
            <a:off x="3311336" y="24150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Students </a:t>
            </a:r>
          </a:p>
          <a:p>
            <a:r>
              <a:rPr lang="en-US" dirty="0"/>
              <a:t>&amp; Teacher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460AD-3953-6A8A-F38F-E1742E506D16}"/>
              </a:ext>
            </a:extLst>
          </p:cNvPr>
          <p:cNvSpPr txBox="1"/>
          <p:nvPr/>
        </p:nvSpPr>
        <p:spPr>
          <a:xfrm>
            <a:off x="5311904" y="19139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978-8477-C4B8-0ABE-8BEB435DBB26}"/>
              </a:ext>
            </a:extLst>
          </p:cNvPr>
          <p:cNvSpPr txBox="1"/>
          <p:nvPr/>
        </p:nvSpPr>
        <p:spPr>
          <a:xfrm>
            <a:off x="7206739" y="150049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Webapp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0F52C-14BA-9353-388B-FD1452B4FA66}"/>
              </a:ext>
            </a:extLst>
          </p:cNvPr>
          <p:cNvSpPr txBox="1"/>
          <p:nvPr/>
        </p:nvSpPr>
        <p:spPr>
          <a:xfrm>
            <a:off x="9220743" y="1097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3C8FC-59FD-C94D-0FE9-A323A864C6A1}"/>
              </a:ext>
            </a:extLst>
          </p:cNvPr>
          <p:cNvSpPr txBox="1"/>
          <p:nvPr/>
        </p:nvSpPr>
        <p:spPr>
          <a:xfrm>
            <a:off x="3657584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Phase-1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E93C3-C79C-30BE-C208-E8E6E6E0B648}"/>
              </a:ext>
            </a:extLst>
          </p:cNvPr>
          <p:cNvSpPr txBox="1"/>
          <p:nvPr/>
        </p:nvSpPr>
        <p:spPr>
          <a:xfrm>
            <a:off x="8891037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Phase-2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D5EDE-9028-8F01-7BC9-DC24F794A138}"/>
              </a:ext>
            </a:extLst>
          </p:cNvPr>
          <p:cNvSpPr txBox="1"/>
          <p:nvPr/>
        </p:nvSpPr>
        <p:spPr>
          <a:xfrm>
            <a:off x="1638300" y="608402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Face Recognition System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BBA1A-2C39-4138-A9FE-D50A01CF5E8E}"/>
              </a:ext>
            </a:extLst>
          </p:cNvPr>
          <p:cNvSpPr txBox="1"/>
          <p:nvPr/>
        </p:nvSpPr>
        <p:spPr>
          <a:xfrm>
            <a:off x="7698370" y="6084028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Web 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032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7DFCF8-CD03-247A-CC4F-80EB0AC4437C}"/>
              </a:ext>
            </a:extLst>
          </p:cNvPr>
          <p:cNvSpPr/>
          <p:nvPr/>
        </p:nvSpPr>
        <p:spPr>
          <a:xfrm>
            <a:off x="1791101" y="4237092"/>
            <a:ext cx="9034914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1762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AFAE-D864-06D8-C7E4-3529D03803F2}"/>
              </a:ext>
            </a:extLst>
          </p:cNvPr>
          <p:cNvSpPr/>
          <p:nvPr/>
        </p:nvSpPr>
        <p:spPr>
          <a:xfrm>
            <a:off x="6303886" y="4705209"/>
            <a:ext cx="1750054" cy="106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3819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6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2103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50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3773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415" r="7751" b="19421"/>
          <a:stretch/>
        </p:blipFill>
        <p:spPr>
          <a:xfrm>
            <a:off x="4001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899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1762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EE8DEF-9D49-1F53-6DB1-2E82D381A67B}"/>
              </a:ext>
            </a:extLst>
          </p:cNvPr>
          <p:cNvSpPr/>
          <p:nvPr/>
        </p:nvSpPr>
        <p:spPr>
          <a:xfrm>
            <a:off x="3819003" y="4691215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Images with solid fill">
            <a:extLst>
              <a:ext uri="{FF2B5EF4-FFF2-40B4-BE49-F238E27FC236}">
                <a16:creationId xmlns:a16="http://schemas.microsoft.com/office/drawing/2014/main" id="{DFED9E7D-3BC5-69CB-E0D1-B2BAE80C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6007" y="47714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D3666E-C0E4-C655-D365-70E8E5EBA9E4}"/>
              </a:ext>
            </a:extLst>
          </p:cNvPr>
          <p:cNvSpPr txBox="1"/>
          <p:nvPr/>
        </p:nvSpPr>
        <p:spPr>
          <a:xfrm>
            <a:off x="2103329" y="577121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Person</a:t>
            </a:r>
          </a:p>
          <a:p>
            <a:r>
              <a:rPr lang="en-US" b="1" dirty="0"/>
              <a:t>Image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FF7C5-BC7D-9089-F25B-CC5BE2E1A09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050407" y="5228604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D24ABA-A4E0-6CFD-09A2-803C42022B85}"/>
              </a:ext>
            </a:extLst>
          </p:cNvPr>
          <p:cNvSpPr txBox="1"/>
          <p:nvPr/>
        </p:nvSpPr>
        <p:spPr>
          <a:xfrm>
            <a:off x="3773905" y="5738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0D05C9-567C-6853-D3C4-57C795EE31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415" r="7751" b="19421"/>
          <a:stretch/>
        </p:blipFill>
        <p:spPr>
          <a:xfrm>
            <a:off x="3993036" y="4876841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D1992-AF9D-E2A1-2254-56C89BC8CC9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899003" y="5231215"/>
            <a:ext cx="1404882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9BC533-3EBC-0C01-D547-096340FDAD9D}"/>
              </a:ext>
            </a:extLst>
          </p:cNvPr>
          <p:cNvSpPr txBox="1"/>
          <p:nvPr/>
        </p:nvSpPr>
        <p:spPr>
          <a:xfrm>
            <a:off x="1762226" y="42814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  <a:endParaRPr lang="en-IN" dirty="0"/>
          </a:p>
        </p:txBody>
      </p:sp>
      <p:pic>
        <p:nvPicPr>
          <p:cNvPr id="34" name="Graphic 33" descr="Robot with solid fill">
            <a:extLst>
              <a:ext uri="{FF2B5EF4-FFF2-40B4-BE49-F238E27FC236}">
                <a16:creationId xmlns:a16="http://schemas.microsoft.com/office/drawing/2014/main" id="{68F51EB5-D769-B9D6-B6CF-8B5EFCB74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2066" y="4694129"/>
            <a:ext cx="1080001" cy="1080001"/>
          </a:xfrm>
          <a:prstGeom prst="rect">
            <a:avLst/>
          </a:prstGeom>
        </p:spPr>
      </p:pic>
      <p:pic>
        <p:nvPicPr>
          <p:cNvPr id="36" name="Graphic 35" descr="Search Inventory with solid fill">
            <a:extLst>
              <a:ext uri="{FF2B5EF4-FFF2-40B4-BE49-F238E27FC236}">
                <a16:creationId xmlns:a16="http://schemas.microsoft.com/office/drawing/2014/main" id="{ED6AC7C9-7E78-0A58-0846-F9D14DCC9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3885" y="48066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4BB65B-66A8-832B-AC02-AE4AB3C10E35}"/>
              </a:ext>
            </a:extLst>
          </p:cNvPr>
          <p:cNvSpPr txBox="1"/>
          <p:nvPr/>
        </p:nvSpPr>
        <p:spPr>
          <a:xfrm>
            <a:off x="6399475" y="5774130"/>
            <a:ext cx="222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  <a:p>
            <a:r>
              <a:rPr lang="en-US" b="1" dirty="0"/>
              <a:t>Search Algorithm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3FB4B4-98C8-416B-80FC-DF13112E35EF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7592067" y="3079703"/>
            <a:ext cx="0" cy="16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BA4D9-8B35-7C17-7D6E-641D27EFE29E}"/>
              </a:ext>
            </a:extLst>
          </p:cNvPr>
          <p:cNvSpPr txBox="1"/>
          <p:nvPr/>
        </p:nvSpPr>
        <p:spPr>
          <a:xfrm>
            <a:off x="9054646" y="50508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66414-14C9-9F58-C716-95147A6AECA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053940" y="5235241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6394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574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E2A7-0413-ECB4-FEE4-6C13A7D7C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941513"/>
            <a:ext cx="9144000" cy="2387600"/>
          </a:xfrm>
        </p:spPr>
        <p:txBody>
          <a:bodyPr/>
          <a:lstStyle/>
          <a:p>
            <a:r>
              <a:rPr lang="en-IN" dirty="0"/>
              <a:t>Machine Learning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4099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228F-AD82-2097-4198-94D91D9B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17B0-9375-B636-8842-5F33EA73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8155BA"/>
                </a:solidFill>
              </a:rPr>
              <a:t>Distance</a:t>
            </a:r>
          </a:p>
          <a:p>
            <a:pPr lvl="1"/>
            <a:r>
              <a:rPr lang="en-IN" dirty="0"/>
              <a:t>Euclidean Distance</a:t>
            </a:r>
          </a:p>
          <a:p>
            <a:pPr lvl="1"/>
            <a:r>
              <a:rPr lang="en-IN" dirty="0"/>
              <a:t>Manhattan Distance</a:t>
            </a:r>
          </a:p>
          <a:p>
            <a:pPr lvl="1"/>
            <a:r>
              <a:rPr lang="en-IN" dirty="0"/>
              <a:t>Chebyshev</a:t>
            </a:r>
          </a:p>
          <a:p>
            <a:pPr lvl="1"/>
            <a:r>
              <a:rPr lang="en-IN" dirty="0"/>
              <a:t>Minkowski</a:t>
            </a:r>
          </a:p>
          <a:p>
            <a:r>
              <a:rPr lang="en-IN" dirty="0">
                <a:solidFill>
                  <a:srgbClr val="8155BA"/>
                </a:solidFill>
              </a:rPr>
              <a:t>Similarity</a:t>
            </a:r>
          </a:p>
          <a:p>
            <a:pPr lvl="1"/>
            <a:r>
              <a:rPr lang="en-IN" dirty="0"/>
              <a:t>Cosine</a:t>
            </a:r>
          </a:p>
          <a:p>
            <a:pPr lvl="1"/>
            <a:r>
              <a:rPr lang="en-IN" dirty="0"/>
              <a:t>Hamming</a:t>
            </a:r>
          </a:p>
        </p:txBody>
      </p:sp>
    </p:spTree>
    <p:extLst>
      <p:ext uri="{BB962C8B-B14F-4D97-AF65-F5344CB8AC3E}">
        <p14:creationId xmlns:p14="http://schemas.microsoft.com/office/powerpoint/2010/main" val="3190339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B48E1-B462-41AE-5474-D783591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ED05-28CC-E57D-0F7C-95F79F84FCFD}"/>
              </a:ext>
            </a:extLst>
          </p:cNvPr>
          <p:cNvCxnSpPr/>
          <p:nvPr/>
        </p:nvCxnSpPr>
        <p:spPr>
          <a:xfrm>
            <a:off x="904973" y="5326144"/>
            <a:ext cx="443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69532E-910E-F608-627A-13B610C27BC0}"/>
              </a:ext>
            </a:extLst>
          </p:cNvPr>
          <p:cNvCxnSpPr>
            <a:cxnSpLocks/>
          </p:cNvCxnSpPr>
          <p:nvPr/>
        </p:nvCxnSpPr>
        <p:spPr>
          <a:xfrm flipV="1">
            <a:off x="1057373" y="1819373"/>
            <a:ext cx="0" cy="365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9885691-212E-40EB-897D-18D3D514DE90}"/>
              </a:ext>
            </a:extLst>
          </p:cNvPr>
          <p:cNvSpPr/>
          <p:nvPr/>
        </p:nvSpPr>
        <p:spPr>
          <a:xfrm>
            <a:off x="2283811" y="4641769"/>
            <a:ext cx="252000" cy="252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15D479-7BED-6A0C-5E05-9EF89F58B5E0}"/>
              </a:ext>
            </a:extLst>
          </p:cNvPr>
          <p:cNvSpPr/>
          <p:nvPr/>
        </p:nvSpPr>
        <p:spPr>
          <a:xfrm>
            <a:off x="3941973" y="221058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41F0A9-28F0-414B-85ED-66AE36953F05}"/>
                  </a:ext>
                </a:extLst>
              </p:cNvPr>
              <p:cNvSpPr txBox="1"/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41F0A9-28F0-414B-85ED-66AE3695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54" y="4956812"/>
                <a:ext cx="960199" cy="369332"/>
              </a:xfrm>
              <a:prstGeom prst="rect">
                <a:avLst/>
              </a:prstGeom>
              <a:blipFill>
                <a:blip r:embed="rId3"/>
                <a:stretch>
                  <a:fillRect l="-506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06121-553D-E246-3FFC-57262159A64B}"/>
                  </a:ext>
                </a:extLst>
              </p:cNvPr>
              <p:cNvSpPr txBox="1"/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06121-553D-E246-3FFC-57262159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1697758"/>
                <a:ext cx="963534" cy="369332"/>
              </a:xfrm>
              <a:prstGeom prst="rect">
                <a:avLst/>
              </a:prstGeom>
              <a:blipFill>
                <a:blip r:embed="rId4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14:cNvPr>
              <p14:cNvContentPartPr/>
              <p14:nvPr/>
            </p14:nvContentPartPr>
            <p14:xfrm>
              <a:off x="-281852" y="408793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BC15D6-9AB1-5646-EBB9-69DBADC10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90492" y="40792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FCBFF91-F0D0-418F-568F-04E8FB249B51}"/>
              </a:ext>
            </a:extLst>
          </p:cNvPr>
          <p:cNvGrpSpPr/>
          <p:nvPr/>
        </p:nvGrpSpPr>
        <p:grpSpPr>
          <a:xfrm>
            <a:off x="5929688" y="572296"/>
            <a:ext cx="652320" cy="633600"/>
            <a:chOff x="5929688" y="572296"/>
            <a:chExt cx="65232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2D44B5E-B0C4-D2A5-384D-DD787745AAC5}"/>
                    </a:ext>
                  </a:extLst>
                </p14:cNvPr>
                <p14:cNvContentPartPr/>
                <p14:nvPr/>
              </p14:nvContentPartPr>
              <p14:xfrm>
                <a:off x="6133088" y="807736"/>
                <a:ext cx="255240" cy="225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2D44B5E-B0C4-D2A5-384D-DD787745AA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4088" y="799096"/>
                  <a:ext cx="272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EB5C754-F032-67D2-D90F-91139652361D}"/>
                    </a:ext>
                  </a:extLst>
                </p14:cNvPr>
                <p14:cNvContentPartPr/>
                <p14:nvPr/>
              </p14:nvContentPartPr>
              <p14:xfrm>
                <a:off x="6451688" y="760576"/>
                <a:ext cx="17640" cy="180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EB5C754-F032-67D2-D90F-9113965236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3048" y="751576"/>
                  <a:ext cx="3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D96D970-919C-BE92-E3DC-D920D51899A5}"/>
                    </a:ext>
                  </a:extLst>
                </p14:cNvPr>
                <p14:cNvContentPartPr/>
                <p14:nvPr/>
              </p14:nvContentPartPr>
              <p14:xfrm>
                <a:off x="6451688" y="753376"/>
                <a:ext cx="130320" cy="223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D96D970-919C-BE92-E3DC-D920D51899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3048" y="744736"/>
                  <a:ext cx="14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F1159EB-68D8-5C89-F85A-3DEE0E70DAB6}"/>
                    </a:ext>
                  </a:extLst>
                </p14:cNvPr>
                <p14:cNvContentPartPr/>
                <p14:nvPr/>
              </p14:nvContentPartPr>
              <p14:xfrm>
                <a:off x="5929688" y="572296"/>
                <a:ext cx="260640" cy="633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F1159EB-68D8-5C89-F85A-3DEE0E70DA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20688" y="563656"/>
                  <a:ext cx="278280" cy="65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E4C1D03-3772-369A-5248-7E448DE77458}"/>
                  </a:ext>
                </a:extLst>
              </p14:cNvPr>
              <p14:cNvContentPartPr/>
              <p14:nvPr/>
            </p14:nvContentPartPr>
            <p14:xfrm>
              <a:off x="6876488" y="494896"/>
              <a:ext cx="152640" cy="565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E4C1D03-3772-369A-5248-7E448DE774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7488" y="486256"/>
                <a:ext cx="170280" cy="58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DCD50BC-9A50-7EFE-BE83-DBA6C92F8CCC}"/>
              </a:ext>
            </a:extLst>
          </p:cNvPr>
          <p:cNvGrpSpPr/>
          <p:nvPr/>
        </p:nvGrpSpPr>
        <p:grpSpPr>
          <a:xfrm>
            <a:off x="2264168" y="5550376"/>
            <a:ext cx="291600" cy="250200"/>
            <a:chOff x="2264168" y="5550376"/>
            <a:chExt cx="2916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8A6A54E-15AF-2D68-B875-61B47E6B16EA}"/>
                    </a:ext>
                  </a:extLst>
                </p14:cNvPr>
                <p14:cNvContentPartPr/>
                <p14:nvPr/>
              </p14:nvContentPartPr>
              <p14:xfrm>
                <a:off x="2264168" y="5550376"/>
                <a:ext cx="185760" cy="133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8A6A54E-15AF-2D68-B875-61B47E6B16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5168" y="5541376"/>
                  <a:ext cx="203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AB505D-715A-16E8-BCA2-F1B9FD79086D}"/>
                    </a:ext>
                  </a:extLst>
                </p14:cNvPr>
                <p14:cNvContentPartPr/>
                <p14:nvPr/>
              </p14:nvContentPartPr>
              <p14:xfrm>
                <a:off x="2537768" y="5631376"/>
                <a:ext cx="18000" cy="169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AB505D-715A-16E8-BCA2-F1B9FD7908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28768" y="5622736"/>
                  <a:ext cx="356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CAE2A55-5D90-1B6C-30F2-619B26154631}"/>
              </a:ext>
            </a:extLst>
          </p:cNvPr>
          <p:cNvGrpSpPr/>
          <p:nvPr/>
        </p:nvGrpSpPr>
        <p:grpSpPr>
          <a:xfrm>
            <a:off x="3990008" y="5528776"/>
            <a:ext cx="198000" cy="212040"/>
            <a:chOff x="3990008" y="5528776"/>
            <a:chExt cx="1980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D1BA7C1-69E0-1645-6F47-F22F5FBD4CBA}"/>
                    </a:ext>
                  </a:extLst>
                </p14:cNvPr>
                <p14:cNvContentPartPr/>
                <p14:nvPr/>
              </p14:nvContentPartPr>
              <p14:xfrm>
                <a:off x="3990008" y="5528776"/>
                <a:ext cx="101520" cy="194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D1BA7C1-69E0-1645-6F47-F22F5FBD4C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1368" y="5520136"/>
                  <a:ext cx="11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1754A85-2134-7407-CF0C-764B58287173}"/>
                    </a:ext>
                  </a:extLst>
                </p14:cNvPr>
                <p14:cNvContentPartPr/>
                <p14:nvPr/>
              </p14:nvContentPartPr>
              <p14:xfrm>
                <a:off x="4161368" y="5588896"/>
                <a:ext cx="26640" cy="151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1754A85-2134-7407-CF0C-764B582871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52728" y="5579896"/>
                  <a:ext cx="442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01E8158E-A927-66CF-E53C-F0992953C9C1}"/>
              </a:ext>
            </a:extLst>
          </p:cNvPr>
          <p:cNvGrpSpPr/>
          <p:nvPr/>
        </p:nvGrpSpPr>
        <p:grpSpPr>
          <a:xfrm>
            <a:off x="2332568" y="5964736"/>
            <a:ext cx="1734120" cy="105480"/>
            <a:chOff x="2332568" y="5964736"/>
            <a:chExt cx="17341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FAEA5BB-3F96-BEC7-C676-82D45D17E607}"/>
                    </a:ext>
                  </a:extLst>
                </p14:cNvPr>
                <p14:cNvContentPartPr/>
                <p14:nvPr/>
              </p14:nvContentPartPr>
              <p14:xfrm>
                <a:off x="2332568" y="6023776"/>
                <a:ext cx="1734120" cy="190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FAEA5BB-3F96-BEC7-C676-82D45D17E6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23928" y="6014776"/>
                  <a:ext cx="1751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95CD415-DA9A-6D85-C77A-A6E6313DE446}"/>
                    </a:ext>
                  </a:extLst>
                </p14:cNvPr>
                <p14:cNvContentPartPr/>
                <p14:nvPr/>
              </p14:nvContentPartPr>
              <p14:xfrm>
                <a:off x="3991448" y="5988856"/>
                <a:ext cx="71640" cy="81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95CD415-DA9A-6D85-C77A-A6E6313DE4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82808" y="5980216"/>
                  <a:ext cx="89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83F4016-DF5E-D0ED-FAB4-99BBE3331C77}"/>
                    </a:ext>
                  </a:extLst>
                </p14:cNvPr>
                <p14:cNvContentPartPr/>
                <p14:nvPr/>
              </p14:nvContentPartPr>
              <p14:xfrm>
                <a:off x="2374328" y="5964736"/>
                <a:ext cx="109800" cy="86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83F4016-DF5E-D0ED-FAB4-99BBE3331C7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65328" y="5956096"/>
                  <a:ext cx="12744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DB85256-6A2C-7768-A3CE-D6501F234F16}"/>
                  </a:ext>
                </a:extLst>
              </p14:cNvPr>
              <p14:cNvContentPartPr/>
              <p14:nvPr/>
            </p14:nvContentPartPr>
            <p14:xfrm>
              <a:off x="2717408" y="6289456"/>
              <a:ext cx="18360" cy="3106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DB85256-6A2C-7768-A3CE-D6501F234F1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8408" y="6280456"/>
                <a:ext cx="36000" cy="32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F21C075-368A-2E23-9769-4C1AFE6DB1F8}"/>
              </a:ext>
            </a:extLst>
          </p:cNvPr>
          <p:cNvGrpSpPr/>
          <p:nvPr/>
        </p:nvGrpSpPr>
        <p:grpSpPr>
          <a:xfrm>
            <a:off x="2888048" y="6409696"/>
            <a:ext cx="222840" cy="241920"/>
            <a:chOff x="2888048" y="6409696"/>
            <a:chExt cx="22284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9C258D2-095F-E550-514E-43BB0519279A}"/>
                    </a:ext>
                  </a:extLst>
                </p14:cNvPr>
                <p14:cNvContentPartPr/>
                <p14:nvPr/>
              </p14:nvContentPartPr>
              <p14:xfrm>
                <a:off x="2888048" y="6409696"/>
                <a:ext cx="118440" cy="150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9C258D2-095F-E550-514E-43BB051927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79408" y="6401056"/>
                  <a:ext cx="13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BD72BB8-A376-796D-3889-2B532CA3F917}"/>
                    </a:ext>
                  </a:extLst>
                </p14:cNvPr>
                <p14:cNvContentPartPr/>
                <p14:nvPr/>
              </p14:nvContentPartPr>
              <p14:xfrm>
                <a:off x="3101528" y="6528856"/>
                <a:ext cx="9360" cy="122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BD72BB8-A376-796D-3889-2B532CA3F9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92888" y="6519856"/>
                  <a:ext cx="270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9202EB9-65F2-4DC4-3DC3-0A3EED68608E}"/>
                  </a:ext>
                </a:extLst>
              </p14:cNvPr>
              <p14:cNvContentPartPr/>
              <p14:nvPr/>
            </p14:nvContentPartPr>
            <p14:xfrm>
              <a:off x="3366848" y="6469096"/>
              <a:ext cx="16704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9202EB9-65F2-4DC4-3DC3-0A3EED68608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58208" y="6460096"/>
                <a:ext cx="1846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4518D3A-B12D-6826-97F6-BD43ACE2B5DE}"/>
              </a:ext>
            </a:extLst>
          </p:cNvPr>
          <p:cNvGrpSpPr/>
          <p:nvPr/>
        </p:nvGrpSpPr>
        <p:grpSpPr>
          <a:xfrm>
            <a:off x="3716768" y="6289456"/>
            <a:ext cx="307800" cy="349560"/>
            <a:chOff x="3716768" y="6289456"/>
            <a:chExt cx="3078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9E9DBF3-AEDB-F397-F5AB-3F19742BB222}"/>
                    </a:ext>
                  </a:extLst>
                </p14:cNvPr>
                <p14:cNvContentPartPr/>
                <p14:nvPr/>
              </p14:nvContentPartPr>
              <p14:xfrm>
                <a:off x="3716768" y="6357856"/>
                <a:ext cx="119160" cy="242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9E9DBF3-AEDB-F397-F5AB-3F19742BB2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08128" y="6349216"/>
                  <a:ext cx="136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B56D1F6-3531-6516-21EF-42E27205A6F3}"/>
                    </a:ext>
                  </a:extLst>
                </p14:cNvPr>
                <p14:cNvContentPartPr/>
                <p14:nvPr/>
              </p14:nvContentPartPr>
              <p14:xfrm>
                <a:off x="3896408" y="6503296"/>
                <a:ext cx="9000" cy="1357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B56D1F6-3531-6516-21EF-42E27205A6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87768" y="6494296"/>
                  <a:ext cx="26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86B154E-9E7B-654F-7D02-68E7BC9A9144}"/>
                    </a:ext>
                  </a:extLst>
                </p14:cNvPr>
                <p14:cNvContentPartPr/>
                <p14:nvPr/>
              </p14:nvContentPartPr>
              <p14:xfrm>
                <a:off x="3990728" y="6289456"/>
                <a:ext cx="33840" cy="273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86B154E-9E7B-654F-7D02-68E7BC9A91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81728" y="6280456"/>
                  <a:ext cx="5148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E1BBA1D1-BCB7-1670-293F-0681C1700C21}"/>
                  </a:ext>
                </a:extLst>
              </p14:cNvPr>
              <p14:cNvContentPartPr/>
              <p14:nvPr/>
            </p14:nvContentPartPr>
            <p14:xfrm>
              <a:off x="2384048" y="4742536"/>
              <a:ext cx="25200" cy="151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E1BBA1D1-BCB7-1670-293F-0681C1700C2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75048" y="4733896"/>
                <a:ext cx="428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6FA0D32D-002C-DBB8-838D-9CDEC9A1774F}"/>
              </a:ext>
            </a:extLst>
          </p:cNvPr>
          <p:cNvGrpSpPr/>
          <p:nvPr/>
        </p:nvGrpSpPr>
        <p:grpSpPr>
          <a:xfrm>
            <a:off x="75728" y="2095456"/>
            <a:ext cx="4076640" cy="3284640"/>
            <a:chOff x="75728" y="2095456"/>
            <a:chExt cx="4076640" cy="32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BE1B0AB-6EDC-6EB2-5EEF-81F6F84FBFD6}"/>
                    </a:ext>
                  </a:extLst>
                </p14:cNvPr>
                <p14:cNvContentPartPr/>
                <p14:nvPr/>
              </p14:nvContentPartPr>
              <p14:xfrm>
                <a:off x="2409608" y="2446456"/>
                <a:ext cx="1677600" cy="2262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BE1B0AB-6EDC-6EB2-5EEF-81F6F84FBF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00608" y="2437816"/>
                  <a:ext cx="1695240" cy="22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BE80064-DC22-66E0-5D97-0A3D41873F5C}"/>
                    </a:ext>
                  </a:extLst>
                </p14:cNvPr>
                <p14:cNvContentPartPr/>
                <p14:nvPr/>
              </p14:nvContentPartPr>
              <p14:xfrm>
                <a:off x="3041768" y="3117136"/>
                <a:ext cx="68400" cy="159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BE80064-DC22-66E0-5D97-0A3D41873F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3128" y="3108136"/>
                  <a:ext cx="86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8E86177-DB0F-D362-76FD-B61D1F25BD15}"/>
                    </a:ext>
                  </a:extLst>
                </p14:cNvPr>
                <p14:cNvContentPartPr/>
                <p14:nvPr/>
              </p14:nvContentPartPr>
              <p14:xfrm>
                <a:off x="3031328" y="3232336"/>
                <a:ext cx="110160" cy="1022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8E86177-DB0F-D362-76FD-B61D1F25BD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22688" y="3223696"/>
                  <a:ext cx="127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33F861C-233A-DF43-2A53-C52F49D9CA66}"/>
                    </a:ext>
                  </a:extLst>
                </p14:cNvPr>
                <p14:cNvContentPartPr/>
                <p14:nvPr/>
              </p14:nvContentPartPr>
              <p14:xfrm>
                <a:off x="640568" y="4667656"/>
                <a:ext cx="94680" cy="150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33F861C-233A-DF43-2A53-C52F49D9CA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1568" y="4658656"/>
                  <a:ext cx="112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A4D4B9E-9C61-76DF-75BF-6AEDD59F4725}"/>
                    </a:ext>
                  </a:extLst>
                </p14:cNvPr>
                <p14:cNvContentPartPr/>
                <p14:nvPr/>
              </p14:nvContentPartPr>
              <p14:xfrm>
                <a:off x="777368" y="4770616"/>
                <a:ext cx="146880" cy="111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A4D4B9E-9C61-76DF-75BF-6AEDD59F47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8728" y="4761616"/>
                  <a:ext cx="164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A704DA-EDDA-2EA1-F775-ED2AE8F81297}"/>
                    </a:ext>
                  </a:extLst>
                </p14:cNvPr>
                <p14:cNvContentPartPr/>
                <p14:nvPr/>
              </p14:nvContentPartPr>
              <p14:xfrm>
                <a:off x="1067888" y="2290216"/>
                <a:ext cx="27720" cy="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A704DA-EDDA-2EA1-F775-ED2AE8F8129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8888" y="2281216"/>
                  <a:ext cx="4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6FD8CA6-F856-9A36-EB3E-36B0EE4C1662}"/>
                    </a:ext>
                  </a:extLst>
                </p14:cNvPr>
                <p14:cNvContentPartPr/>
                <p14:nvPr/>
              </p14:nvContentPartPr>
              <p14:xfrm>
                <a:off x="1230248" y="2255296"/>
                <a:ext cx="386280" cy="35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6FD8CA6-F856-9A36-EB3E-36B0EE4C16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1608" y="2246296"/>
                  <a:ext cx="403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97BF34-591C-B5D4-2D8D-F51E93C7E934}"/>
                    </a:ext>
                  </a:extLst>
                </p14:cNvPr>
                <p14:cNvContentPartPr/>
                <p14:nvPr/>
              </p14:nvContentPartPr>
              <p14:xfrm>
                <a:off x="1862768" y="2230096"/>
                <a:ext cx="815400" cy="41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97BF34-591C-B5D4-2D8D-F51E93C7E9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53768" y="2221096"/>
                  <a:ext cx="833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9DD2968-00E6-340E-3F6B-C075F80C0ED2}"/>
                    </a:ext>
                  </a:extLst>
                </p14:cNvPr>
                <p14:cNvContentPartPr/>
                <p14:nvPr/>
              </p14:nvContentPartPr>
              <p14:xfrm>
                <a:off x="3554768" y="2168896"/>
                <a:ext cx="28080" cy="179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9DD2968-00E6-340E-3F6B-C075F80C0E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46128" y="2159896"/>
                  <a:ext cx="4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F767DFF-0D74-AD18-85AE-63B83A5FE825}"/>
                    </a:ext>
                  </a:extLst>
                </p14:cNvPr>
                <p14:cNvContentPartPr/>
                <p14:nvPr/>
              </p14:nvContentPartPr>
              <p14:xfrm>
                <a:off x="3554768" y="2095456"/>
                <a:ext cx="174960" cy="265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F767DFF-0D74-AD18-85AE-63B83A5FE8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46128" y="2086456"/>
                  <a:ext cx="192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6506564-3AA6-76FA-CDBE-D2AB80F7BE0D}"/>
                    </a:ext>
                  </a:extLst>
                </p14:cNvPr>
                <p14:cNvContentPartPr/>
                <p14:nvPr/>
              </p14:nvContentPartPr>
              <p14:xfrm>
                <a:off x="2930888" y="2315776"/>
                <a:ext cx="905040" cy="774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6506564-3AA6-76FA-CDBE-D2AB80F7BE0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21888" y="2306776"/>
                  <a:ext cx="922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5EDBEB4-1E33-CD57-D517-DFAE68D58C70}"/>
                    </a:ext>
                  </a:extLst>
                </p14:cNvPr>
                <p14:cNvContentPartPr/>
                <p14:nvPr/>
              </p14:nvContentPartPr>
              <p14:xfrm>
                <a:off x="3913688" y="2409736"/>
                <a:ext cx="360" cy="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5EDBEB4-1E33-CD57-D517-DFAE68D58C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04688" y="24007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2672A3-CC55-020B-EC60-4FF94D7200C9}"/>
                    </a:ext>
                  </a:extLst>
                </p14:cNvPr>
                <p14:cNvContentPartPr/>
                <p14:nvPr/>
              </p14:nvContentPartPr>
              <p14:xfrm>
                <a:off x="528968" y="2230096"/>
                <a:ext cx="147600" cy="259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2672A3-CC55-020B-EC60-4FF94D7200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0328" y="2221096"/>
                  <a:ext cx="165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EF75BE1-E956-C5CE-26DC-3790816F9B85}"/>
                    </a:ext>
                  </a:extLst>
                </p14:cNvPr>
                <p14:cNvContentPartPr/>
                <p14:nvPr/>
              </p14:nvContentPartPr>
              <p14:xfrm>
                <a:off x="708968" y="2383816"/>
                <a:ext cx="137880" cy="120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EF75BE1-E956-C5CE-26DC-3790816F9B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968" y="2375176"/>
                  <a:ext cx="155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88CB745-2EDA-9A43-71DE-909E924A5C0E}"/>
                    </a:ext>
                  </a:extLst>
                </p14:cNvPr>
                <p14:cNvContentPartPr/>
                <p14:nvPr/>
              </p14:nvContentPartPr>
              <p14:xfrm>
                <a:off x="665768" y="2649136"/>
                <a:ext cx="68040" cy="1817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88CB745-2EDA-9A43-71DE-909E924A5C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6768" y="2640136"/>
                  <a:ext cx="8568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B073628-E683-D0E7-C28B-6525692CFE6C}"/>
                    </a:ext>
                  </a:extLst>
                </p14:cNvPr>
                <p14:cNvContentPartPr/>
                <p14:nvPr/>
              </p14:nvContentPartPr>
              <p14:xfrm>
                <a:off x="606728" y="4207936"/>
                <a:ext cx="151560" cy="209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B073628-E683-D0E7-C28B-6525692CFE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7728" y="4199296"/>
                  <a:ext cx="169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8BAC11F-4C3B-1342-4084-110033006F21}"/>
                    </a:ext>
                  </a:extLst>
                </p14:cNvPr>
                <p14:cNvContentPartPr/>
                <p14:nvPr/>
              </p14:nvContentPartPr>
              <p14:xfrm>
                <a:off x="648848" y="2678656"/>
                <a:ext cx="82440" cy="7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8BAC11F-4C3B-1342-4084-110033006F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0208" y="2670016"/>
                  <a:ext cx="100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104DDBA-81A8-1289-A038-73195A62BB5A}"/>
                    </a:ext>
                  </a:extLst>
                </p14:cNvPr>
                <p14:cNvContentPartPr/>
                <p14:nvPr/>
              </p14:nvContentPartPr>
              <p14:xfrm>
                <a:off x="110648" y="3535096"/>
                <a:ext cx="126360" cy="1324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104DDBA-81A8-1289-A038-73195A62BB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008" y="3526096"/>
                  <a:ext cx="144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58C63AA-9C85-1464-16BF-8D4557CBEBF5}"/>
                    </a:ext>
                  </a:extLst>
                </p14:cNvPr>
                <p14:cNvContentPartPr/>
                <p14:nvPr/>
              </p14:nvContentPartPr>
              <p14:xfrm>
                <a:off x="273368" y="3654976"/>
                <a:ext cx="128520" cy="885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58C63AA-9C85-1464-16BF-8D4557CBEB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368" y="3645976"/>
                  <a:ext cx="146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28BE3A8-0826-675A-291B-D07AFDD65527}"/>
                    </a:ext>
                  </a:extLst>
                </p14:cNvPr>
                <p14:cNvContentPartPr/>
                <p14:nvPr/>
              </p14:nvContentPartPr>
              <p14:xfrm>
                <a:off x="401528" y="3552736"/>
                <a:ext cx="93600" cy="28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28BE3A8-0826-675A-291B-D07AFDD655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528" y="3543736"/>
                  <a:ext cx="111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F03A224-FB55-28B7-F8C2-F56F585F3162}"/>
                    </a:ext>
                  </a:extLst>
                </p14:cNvPr>
                <p14:cNvContentPartPr/>
                <p14:nvPr/>
              </p14:nvContentPartPr>
              <p14:xfrm>
                <a:off x="529328" y="3469216"/>
                <a:ext cx="68040" cy="2516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F03A224-FB55-28B7-F8C2-F56F585F31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688" y="3460576"/>
                  <a:ext cx="85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DA5A225-1AA9-3001-3E42-F54D834ACD78}"/>
                    </a:ext>
                  </a:extLst>
                </p14:cNvPr>
                <p14:cNvContentPartPr/>
                <p14:nvPr/>
              </p14:nvContentPartPr>
              <p14:xfrm>
                <a:off x="606728" y="3606016"/>
                <a:ext cx="75960" cy="82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DA5A225-1AA9-3001-3E42-F54D834ACD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7728" y="3597016"/>
                  <a:ext cx="93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AFD81D6-5512-21B7-03A9-E4D009A3E6CE}"/>
                    </a:ext>
                  </a:extLst>
                </p14:cNvPr>
                <p14:cNvContentPartPr/>
                <p14:nvPr/>
              </p14:nvContentPartPr>
              <p14:xfrm>
                <a:off x="75728" y="3435016"/>
                <a:ext cx="18360" cy="2948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AFD81D6-5512-21B7-03A9-E4D009A3E6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88" y="3426376"/>
                  <a:ext cx="36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9AD2E69-E3AB-F0D9-1902-A7C1F7104A44}"/>
                    </a:ext>
                  </a:extLst>
                </p14:cNvPr>
                <p14:cNvContentPartPr/>
                <p14:nvPr/>
              </p14:nvContentPartPr>
              <p14:xfrm>
                <a:off x="597728" y="3375256"/>
                <a:ext cx="55800" cy="2937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9AD2E69-E3AB-F0D9-1902-A7C1F7104A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9088" y="3366616"/>
                  <a:ext cx="73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08A7D56-E889-4C42-79C2-6B217EC15950}"/>
                    </a:ext>
                  </a:extLst>
                </p14:cNvPr>
                <p14:cNvContentPartPr/>
                <p14:nvPr/>
              </p14:nvContentPartPr>
              <p14:xfrm>
                <a:off x="1956728" y="4354816"/>
                <a:ext cx="126720" cy="327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08A7D56-E889-4C42-79C2-6B217EC159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47728" y="4345816"/>
                  <a:ext cx="144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0208CB8-836A-1A50-8FD6-1BD0B5AC2A18}"/>
                    </a:ext>
                  </a:extLst>
                </p14:cNvPr>
                <p14:cNvContentPartPr/>
                <p14:nvPr/>
              </p14:nvContentPartPr>
              <p14:xfrm>
                <a:off x="1982288" y="4450576"/>
                <a:ext cx="86400" cy="96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0208CB8-836A-1A50-8FD6-1BD0B5AC2A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73288" y="4441936"/>
                  <a:ext cx="104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7804C51-BCA1-7CAF-8741-3B02039D2D84}"/>
                    </a:ext>
                  </a:extLst>
                </p14:cNvPr>
                <p14:cNvContentPartPr/>
                <p14:nvPr/>
              </p14:nvContentPartPr>
              <p14:xfrm>
                <a:off x="2399168" y="4981936"/>
                <a:ext cx="10800" cy="367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7804C51-BCA1-7CAF-8741-3B02039D2D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0168" y="4973296"/>
                  <a:ext cx="28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1A83A68-A377-1F18-90CB-4B2108675C88}"/>
                    </a:ext>
                  </a:extLst>
                </p14:cNvPr>
                <p14:cNvContentPartPr/>
                <p14:nvPr/>
              </p14:nvContentPartPr>
              <p14:xfrm>
                <a:off x="2392328" y="5366776"/>
                <a:ext cx="360" cy="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1A83A68-A377-1F18-90CB-4B2108675C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3688" y="53577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E837AF9-0774-23C2-1093-F8C9DE014145}"/>
                    </a:ext>
                  </a:extLst>
                </p14:cNvPr>
                <p14:cNvContentPartPr/>
                <p14:nvPr/>
              </p14:nvContentPartPr>
              <p14:xfrm>
                <a:off x="2400968" y="4734256"/>
                <a:ext cx="360" cy="1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E837AF9-0774-23C2-1093-F8C9DE01414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92328" y="472525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A209868-97DD-38B6-FBC4-82A2E557836C}"/>
                    </a:ext>
                  </a:extLst>
                </p14:cNvPr>
                <p14:cNvContentPartPr/>
                <p14:nvPr/>
              </p14:nvContentPartPr>
              <p14:xfrm>
                <a:off x="2400968" y="4810936"/>
                <a:ext cx="360" cy="568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A209868-97DD-38B6-FBC4-82A2E55783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92328" y="4802296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5F3B385-63BB-A4B0-1AB2-6CC9D14711B3}"/>
                    </a:ext>
                  </a:extLst>
                </p14:cNvPr>
                <p14:cNvContentPartPr/>
                <p14:nvPr/>
              </p14:nvContentPartPr>
              <p14:xfrm>
                <a:off x="2264168" y="4768456"/>
                <a:ext cx="360" cy="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5F3B385-63BB-A4B0-1AB2-6CC9D14711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55168" y="47594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045DA4E-A67D-131D-7DB3-D3BEADE072E3}"/>
                    </a:ext>
                  </a:extLst>
                </p14:cNvPr>
                <p14:cNvContentPartPr/>
                <p14:nvPr/>
              </p14:nvContentPartPr>
              <p14:xfrm>
                <a:off x="2267768" y="4768456"/>
                <a:ext cx="3096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045DA4E-A67D-131D-7DB3-D3BEADE072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9128" y="4759456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95CB9EE-4941-A3D9-0AAA-10344DA90728}"/>
                    </a:ext>
                  </a:extLst>
                </p14:cNvPr>
                <p14:cNvContentPartPr/>
                <p14:nvPr/>
              </p14:nvContentPartPr>
              <p14:xfrm>
                <a:off x="1880408" y="4768456"/>
                <a:ext cx="281880" cy="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95CB9EE-4941-A3D9-0AAA-10344DA907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1408" y="4759456"/>
                  <a:ext cx="29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5B6322E-CF96-B9BC-80F1-A10F0963559C}"/>
                    </a:ext>
                  </a:extLst>
                </p14:cNvPr>
                <p14:cNvContentPartPr/>
                <p14:nvPr/>
              </p14:nvContentPartPr>
              <p14:xfrm>
                <a:off x="1504208" y="4742176"/>
                <a:ext cx="273240" cy="266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5B6322E-CF96-B9BC-80F1-A10F0963559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95568" y="4733176"/>
                  <a:ext cx="290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9012B0E-37D0-FA7C-089F-C3E96790A81D}"/>
                    </a:ext>
                  </a:extLst>
                </p14:cNvPr>
                <p14:cNvContentPartPr/>
                <p14:nvPr/>
              </p14:nvContentPartPr>
              <p14:xfrm>
                <a:off x="1247528" y="4759816"/>
                <a:ext cx="196560" cy="5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9012B0E-37D0-FA7C-089F-C3E96790A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38528" y="4750816"/>
                  <a:ext cx="214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D91C482-F34A-EB06-0A9B-81F7C28877DF}"/>
                    </a:ext>
                  </a:extLst>
                </p14:cNvPr>
                <p14:cNvContentPartPr/>
                <p14:nvPr/>
              </p14:nvContentPartPr>
              <p14:xfrm>
                <a:off x="1160408" y="4794016"/>
                <a:ext cx="1800" cy="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D91C482-F34A-EB06-0A9B-81F7C28877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1408" y="478501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E020D9-98E3-6FD7-D413-0E8AD6EBFEED}"/>
                    </a:ext>
                  </a:extLst>
                </p14:cNvPr>
                <p14:cNvContentPartPr/>
                <p14:nvPr/>
              </p14:nvContentPartPr>
              <p14:xfrm>
                <a:off x="4050128" y="4178776"/>
                <a:ext cx="360" cy="409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E020D9-98E3-6FD7-D413-0E8AD6EBFE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1488" y="4169776"/>
                  <a:ext cx="18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8C836C7-1F58-5F5E-D402-7DD827C1FE55}"/>
                    </a:ext>
                  </a:extLst>
                </p14:cNvPr>
                <p14:cNvContentPartPr/>
                <p14:nvPr/>
              </p14:nvContentPartPr>
              <p14:xfrm>
                <a:off x="4046888" y="4776736"/>
                <a:ext cx="20880" cy="275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8C836C7-1F58-5F5E-D402-7DD827C1FE5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38248" y="4768096"/>
                  <a:ext cx="38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75C75A5-11F7-4932-1342-7150FC5D9DB5}"/>
                    </a:ext>
                  </a:extLst>
                </p14:cNvPr>
                <p14:cNvContentPartPr/>
                <p14:nvPr/>
              </p14:nvContentPartPr>
              <p14:xfrm>
                <a:off x="4033208" y="5135656"/>
                <a:ext cx="360" cy="59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75C75A5-11F7-4932-1342-7150FC5D9DB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4208" y="51270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4F81C0D-C64E-9EF8-3129-3BAC44328F80}"/>
                    </a:ext>
                  </a:extLst>
                </p14:cNvPr>
                <p14:cNvContentPartPr/>
                <p14:nvPr/>
              </p14:nvContentPartPr>
              <p14:xfrm>
                <a:off x="4050128" y="5281096"/>
                <a:ext cx="24840" cy="99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4F81C0D-C64E-9EF8-3129-3BAC44328F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41488" y="5272096"/>
                  <a:ext cx="42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20479B4-A02E-57DB-653D-C415F676FF6C}"/>
                    </a:ext>
                  </a:extLst>
                </p14:cNvPr>
                <p14:cNvContentPartPr/>
                <p14:nvPr/>
              </p14:nvContentPartPr>
              <p14:xfrm>
                <a:off x="2392328" y="4668016"/>
                <a:ext cx="1665720" cy="91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20479B4-A02E-57DB-653D-C415F676FF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83688" y="4659376"/>
                  <a:ext cx="1683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BC7AC47-A478-FD6B-F43E-46EB520E4877}"/>
                    </a:ext>
                  </a:extLst>
                </p14:cNvPr>
                <p14:cNvContentPartPr/>
                <p14:nvPr/>
              </p14:nvContentPartPr>
              <p14:xfrm>
                <a:off x="4084688" y="2409736"/>
                <a:ext cx="8280" cy="72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BC7AC47-A478-FD6B-F43E-46EB520E48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75688" y="2400736"/>
                  <a:ext cx="2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27ACD1-D354-6481-2F60-56C31224437A}"/>
                    </a:ext>
                  </a:extLst>
                </p14:cNvPr>
                <p14:cNvContentPartPr/>
                <p14:nvPr/>
              </p14:nvContentPartPr>
              <p14:xfrm>
                <a:off x="4101608" y="2597656"/>
                <a:ext cx="25920" cy="364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27ACD1-D354-6481-2F60-56C31224437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92968" y="2588656"/>
                  <a:ext cx="43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69D8BC1-C137-3A6E-B1E8-077CA28040F5}"/>
                    </a:ext>
                  </a:extLst>
                </p14:cNvPr>
                <p14:cNvContentPartPr/>
                <p14:nvPr/>
              </p14:nvContentPartPr>
              <p14:xfrm>
                <a:off x="4109888" y="3153136"/>
                <a:ext cx="360" cy="20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69D8BC1-C137-3A6E-B1E8-077CA28040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01248" y="3144496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4730C26-630B-2184-0B80-10514166F97C}"/>
                    </a:ext>
                  </a:extLst>
                </p14:cNvPr>
                <p14:cNvContentPartPr/>
                <p14:nvPr/>
              </p14:nvContentPartPr>
              <p14:xfrm>
                <a:off x="4101608" y="3230176"/>
                <a:ext cx="360" cy="95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4730C26-630B-2184-0B80-10514166F97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92968" y="3221176"/>
                  <a:ext cx="1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4855473-4CAC-632B-ECAF-A55272BEBA69}"/>
                    </a:ext>
                  </a:extLst>
                </p14:cNvPr>
                <p14:cNvContentPartPr/>
                <p14:nvPr/>
              </p14:nvContentPartPr>
              <p14:xfrm>
                <a:off x="4060568" y="3546256"/>
                <a:ext cx="15840" cy="446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4855473-4CAC-632B-ECAF-A55272BEBA6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51928" y="3537256"/>
                  <a:ext cx="33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E5E5FCB-DE25-C36F-3467-798EFAEC484E}"/>
                    </a:ext>
                  </a:extLst>
                </p14:cNvPr>
                <p14:cNvContentPartPr/>
                <p14:nvPr/>
              </p14:nvContentPartPr>
              <p14:xfrm>
                <a:off x="4076048" y="2408656"/>
                <a:ext cx="26640" cy="10317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E5E5FCB-DE25-C36F-3467-798EFAEC48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7408" y="2399656"/>
                  <a:ext cx="4428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770EC81-8403-BE6C-A800-F18181469896}"/>
                    </a:ext>
                  </a:extLst>
                </p14:cNvPr>
                <p14:cNvContentPartPr/>
                <p14:nvPr/>
              </p14:nvContentPartPr>
              <p14:xfrm>
                <a:off x="4031768" y="3380296"/>
                <a:ext cx="120600" cy="13600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770EC81-8403-BE6C-A800-F1818146989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23128" y="3371656"/>
                  <a:ext cx="138240" cy="137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2767616-E9B7-057D-2C77-E2CCE1EC7980}"/>
                  </a:ext>
                </a:extLst>
              </p14:cNvPr>
              <p14:cNvContentPartPr/>
              <p14:nvPr/>
            </p14:nvContentPartPr>
            <p14:xfrm>
              <a:off x="4347848" y="4631296"/>
              <a:ext cx="155520" cy="1648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2767616-E9B7-057D-2C77-E2CCE1EC79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338848" y="4622656"/>
                <a:ext cx="17316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80DAC235-D160-33AF-1DB7-2A2F7A4C8759}"/>
              </a:ext>
            </a:extLst>
          </p:cNvPr>
          <p:cNvGrpSpPr/>
          <p:nvPr/>
        </p:nvGrpSpPr>
        <p:grpSpPr>
          <a:xfrm>
            <a:off x="6553568" y="1739416"/>
            <a:ext cx="588240" cy="484200"/>
            <a:chOff x="6553568" y="1739416"/>
            <a:chExt cx="5882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1EC7EFF-3A54-B934-1A4B-3BF314FD0FBB}"/>
                    </a:ext>
                  </a:extLst>
                </p14:cNvPr>
                <p14:cNvContentPartPr/>
                <p14:nvPr/>
              </p14:nvContentPartPr>
              <p14:xfrm>
                <a:off x="6553568" y="1884496"/>
                <a:ext cx="34920" cy="339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1EC7EFF-3A54-B934-1A4B-3BF314FD0F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44928" y="1875496"/>
                  <a:ext cx="52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F16C261-7EE7-253C-6297-F383E3903DFE}"/>
                    </a:ext>
                  </a:extLst>
                </p14:cNvPr>
                <p14:cNvContentPartPr/>
                <p14:nvPr/>
              </p14:nvContentPartPr>
              <p14:xfrm>
                <a:off x="6588488" y="1940296"/>
                <a:ext cx="103680" cy="2487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F16C261-7EE7-253C-6297-F383E3903DF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79488" y="1931656"/>
                  <a:ext cx="121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42B71F9-4F97-D579-DC25-DC354DF7ABDE}"/>
                    </a:ext>
                  </a:extLst>
                </p14:cNvPr>
                <p14:cNvContentPartPr/>
                <p14:nvPr/>
              </p14:nvContentPartPr>
              <p14:xfrm>
                <a:off x="6579848" y="2057296"/>
                <a:ext cx="139320" cy="45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42B71F9-4F97-D579-DC25-DC354DF7AB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71208" y="2048656"/>
                  <a:ext cx="15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F2E651-CCFE-C193-FF3E-47DCE2A0B32D}"/>
                    </a:ext>
                  </a:extLst>
                </p14:cNvPr>
                <p14:cNvContentPartPr/>
                <p14:nvPr/>
              </p14:nvContentPartPr>
              <p14:xfrm>
                <a:off x="6793328" y="1933816"/>
                <a:ext cx="26640" cy="1911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F2E651-CCFE-C193-FF3E-47DCE2A0B3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84688" y="1925176"/>
                  <a:ext cx="44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EDA9CAD-262A-7482-2EED-E40399B48C5E}"/>
                    </a:ext>
                  </a:extLst>
                </p14:cNvPr>
                <p14:cNvContentPartPr/>
                <p14:nvPr/>
              </p14:nvContentPartPr>
              <p14:xfrm>
                <a:off x="6782888" y="1954336"/>
                <a:ext cx="153000" cy="207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EDA9CAD-262A-7482-2EED-E40399B48C5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74248" y="1945696"/>
                  <a:ext cx="170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F9706DD-67BC-5B01-D350-4E5C2F626DF5}"/>
                    </a:ext>
                  </a:extLst>
                </p14:cNvPr>
                <p14:cNvContentPartPr/>
                <p14:nvPr/>
              </p14:nvContentPartPr>
              <p14:xfrm>
                <a:off x="6938768" y="1739416"/>
                <a:ext cx="203040" cy="1432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F9706DD-67BC-5B01-D350-4E5C2F626DF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30128" y="1730416"/>
                  <a:ext cx="22068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ECBAB5E-6439-B2EF-B076-19E06408D3A3}"/>
              </a:ext>
            </a:extLst>
          </p:cNvPr>
          <p:cNvGrpSpPr/>
          <p:nvPr/>
        </p:nvGrpSpPr>
        <p:grpSpPr>
          <a:xfrm>
            <a:off x="7270328" y="1960456"/>
            <a:ext cx="369000" cy="97200"/>
            <a:chOff x="7270328" y="1960456"/>
            <a:chExt cx="36900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F37C214-DCFA-99C1-DD9C-84907F420539}"/>
                    </a:ext>
                  </a:extLst>
                </p14:cNvPr>
                <p14:cNvContentPartPr/>
                <p14:nvPr/>
              </p14:nvContentPartPr>
              <p14:xfrm>
                <a:off x="7270328" y="1960456"/>
                <a:ext cx="215280" cy="64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F37C214-DCFA-99C1-DD9C-84907F4205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61328" y="1951816"/>
                  <a:ext cx="232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B865585-FAC4-600F-0E51-6AFD0E2F9CDA}"/>
                    </a:ext>
                  </a:extLst>
                </p14:cNvPr>
                <p14:cNvContentPartPr/>
                <p14:nvPr/>
              </p14:nvContentPartPr>
              <p14:xfrm>
                <a:off x="7369328" y="2018416"/>
                <a:ext cx="270000" cy="392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B865585-FAC4-600F-0E51-6AFD0E2F9CD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60688" y="2009776"/>
                  <a:ext cx="28764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0CF78F2-1FC9-F281-08FA-2F9DE3DE8273}"/>
              </a:ext>
            </a:extLst>
          </p:cNvPr>
          <p:cNvGrpSpPr/>
          <p:nvPr/>
        </p:nvGrpSpPr>
        <p:grpSpPr>
          <a:xfrm>
            <a:off x="8110568" y="1707016"/>
            <a:ext cx="576000" cy="462600"/>
            <a:chOff x="8110568" y="1707016"/>
            <a:chExt cx="5760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98B0E90-E5E1-CE45-B7F4-A4DC8C17ABAC}"/>
                    </a:ext>
                  </a:extLst>
                </p14:cNvPr>
                <p14:cNvContentPartPr/>
                <p14:nvPr/>
              </p14:nvContentPartPr>
              <p14:xfrm>
                <a:off x="8110568" y="1811416"/>
                <a:ext cx="145800" cy="3582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98B0E90-E5E1-CE45-B7F4-A4DC8C17ABA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01928" y="1802776"/>
                  <a:ext cx="163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EADFEE-F0C1-3257-97D0-4AB2DFD780B4}"/>
                    </a:ext>
                  </a:extLst>
                </p14:cNvPr>
                <p14:cNvContentPartPr/>
                <p14:nvPr/>
              </p14:nvContentPartPr>
              <p14:xfrm>
                <a:off x="8152328" y="2006176"/>
                <a:ext cx="115920" cy="70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EADFEE-F0C1-3257-97D0-4AB2DFD780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43328" y="1997536"/>
                  <a:ext cx="133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0DCD179-E426-5214-8835-E2B153FAB36E}"/>
                    </a:ext>
                  </a:extLst>
                </p14:cNvPr>
                <p14:cNvContentPartPr/>
                <p14:nvPr/>
              </p14:nvContentPartPr>
              <p14:xfrm>
                <a:off x="8381648" y="1897096"/>
                <a:ext cx="111600" cy="1558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0DCD179-E426-5214-8835-E2B153FAB3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73008" y="1888096"/>
                  <a:ext cx="12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444AEA2-7C03-3A4B-FC1E-7606B36D58AF}"/>
                    </a:ext>
                  </a:extLst>
                </p14:cNvPr>
                <p14:cNvContentPartPr/>
                <p14:nvPr/>
              </p14:nvContentPartPr>
              <p14:xfrm>
                <a:off x="8477048" y="1707016"/>
                <a:ext cx="209520" cy="131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444AEA2-7C03-3A4B-FC1E-7606B36D58A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68408" y="1698376"/>
                  <a:ext cx="2271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9C53BC3F-FBB3-85AA-34C2-8B348CF98369}"/>
              </a:ext>
            </a:extLst>
          </p:cNvPr>
          <p:cNvGrpSpPr/>
          <p:nvPr/>
        </p:nvGrpSpPr>
        <p:grpSpPr>
          <a:xfrm>
            <a:off x="8815088" y="1922656"/>
            <a:ext cx="266400" cy="211320"/>
            <a:chOff x="8815088" y="1922656"/>
            <a:chExt cx="2664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7EDB1D9-B2F4-13B7-021B-4FC5C632CA22}"/>
                    </a:ext>
                  </a:extLst>
                </p14:cNvPr>
                <p14:cNvContentPartPr/>
                <p14:nvPr/>
              </p14:nvContentPartPr>
              <p14:xfrm>
                <a:off x="8815088" y="1968016"/>
                <a:ext cx="266400" cy="48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7EDB1D9-B2F4-13B7-021B-4FC5C632CA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06088" y="1959016"/>
                  <a:ext cx="284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EB2B3AA-D5E8-9B58-F961-FE2BC5527F14}"/>
                    </a:ext>
                  </a:extLst>
                </p14:cNvPr>
                <p14:cNvContentPartPr/>
                <p14:nvPr/>
              </p14:nvContentPartPr>
              <p14:xfrm>
                <a:off x="8955488" y="1922656"/>
                <a:ext cx="59040" cy="2113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EB2B3AA-D5E8-9B58-F961-FE2BC5527F1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46848" y="1913656"/>
                  <a:ext cx="766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4EB209D-6E05-B03F-670E-685959D79D76}"/>
              </a:ext>
            </a:extLst>
          </p:cNvPr>
          <p:cNvGrpSpPr/>
          <p:nvPr/>
        </p:nvGrpSpPr>
        <p:grpSpPr>
          <a:xfrm>
            <a:off x="9323048" y="1661296"/>
            <a:ext cx="475200" cy="419760"/>
            <a:chOff x="9323048" y="1661296"/>
            <a:chExt cx="47520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8632F1C-8A02-AE3A-7DEE-B79AC40BEC62}"/>
                    </a:ext>
                  </a:extLst>
                </p14:cNvPr>
                <p14:cNvContentPartPr/>
                <p14:nvPr/>
              </p14:nvContentPartPr>
              <p14:xfrm>
                <a:off x="9323048" y="1869736"/>
                <a:ext cx="22680" cy="2113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8632F1C-8A02-AE3A-7DEE-B79AC40BEC6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14408" y="1861096"/>
                  <a:ext cx="40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B399157-BC0A-7536-8E96-1C3AC12A31B7}"/>
                    </a:ext>
                  </a:extLst>
                </p14:cNvPr>
                <p14:cNvContentPartPr/>
                <p14:nvPr/>
              </p14:nvContentPartPr>
              <p14:xfrm>
                <a:off x="9348608" y="1866856"/>
                <a:ext cx="119520" cy="2120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B399157-BC0A-7536-8E96-1C3AC12A31B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39968" y="1857856"/>
                  <a:ext cx="137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E4D16AD-FC1A-23AC-379D-64A5D00D98D7}"/>
                    </a:ext>
                  </a:extLst>
                </p14:cNvPr>
                <p14:cNvContentPartPr/>
                <p14:nvPr/>
              </p14:nvContentPartPr>
              <p14:xfrm>
                <a:off x="9537248" y="1914016"/>
                <a:ext cx="107640" cy="1292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E4D16AD-FC1A-23AC-379D-64A5D00D98D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28608" y="1905376"/>
                  <a:ext cx="12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00FD9A3-7850-8055-62E1-140CF59C113B}"/>
                    </a:ext>
                  </a:extLst>
                </p14:cNvPr>
                <p14:cNvContentPartPr/>
                <p14:nvPr/>
              </p14:nvContentPartPr>
              <p14:xfrm>
                <a:off x="9647768" y="1661296"/>
                <a:ext cx="150480" cy="1396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00FD9A3-7850-8055-62E1-140CF59C113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38768" y="1652296"/>
                  <a:ext cx="1681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0BFAA99A-6424-62E2-C928-F5205BFF96D8}"/>
              </a:ext>
            </a:extLst>
          </p:cNvPr>
          <p:cNvGrpSpPr/>
          <p:nvPr/>
        </p:nvGrpSpPr>
        <p:grpSpPr>
          <a:xfrm>
            <a:off x="6697568" y="2505136"/>
            <a:ext cx="408960" cy="515880"/>
            <a:chOff x="6697568" y="2505136"/>
            <a:chExt cx="4089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37D7827-6ECF-CF7F-EAD0-B59E9D831BE4}"/>
                    </a:ext>
                  </a:extLst>
                </p14:cNvPr>
                <p14:cNvContentPartPr/>
                <p14:nvPr/>
              </p14:nvContentPartPr>
              <p14:xfrm>
                <a:off x="6802328" y="2725816"/>
                <a:ext cx="360" cy="2952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37D7827-6ECF-CF7F-EAD0-B59E9D831B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93328" y="2717176"/>
                  <a:ext cx="18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1AF28F5-E37F-8B68-8FCA-917301FB7162}"/>
                    </a:ext>
                  </a:extLst>
                </p14:cNvPr>
                <p14:cNvContentPartPr/>
                <p14:nvPr/>
              </p14:nvContentPartPr>
              <p14:xfrm>
                <a:off x="6697568" y="2873056"/>
                <a:ext cx="123480" cy="1450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1AF28F5-E37F-8B68-8FCA-917301FB716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88928" y="2864416"/>
                  <a:ext cx="141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462C1A2-7E82-6E77-56BE-F2D17201606E}"/>
                    </a:ext>
                  </a:extLst>
                </p14:cNvPr>
                <p14:cNvContentPartPr/>
                <p14:nvPr/>
              </p14:nvContentPartPr>
              <p14:xfrm>
                <a:off x="6895928" y="2505136"/>
                <a:ext cx="210600" cy="1890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462C1A2-7E82-6E77-56BE-F2D17201606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87288" y="2496136"/>
                  <a:ext cx="228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9A7A820-4853-BB3A-6A71-0F0EBAEB9C18}"/>
              </a:ext>
            </a:extLst>
          </p:cNvPr>
          <p:cNvGrpSpPr/>
          <p:nvPr/>
        </p:nvGrpSpPr>
        <p:grpSpPr>
          <a:xfrm>
            <a:off x="7406768" y="2863336"/>
            <a:ext cx="271440" cy="66600"/>
            <a:chOff x="7406768" y="2863336"/>
            <a:chExt cx="271440" cy="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6681865-38EE-B43C-CBB2-64189EC83B9D}"/>
                    </a:ext>
                  </a:extLst>
                </p14:cNvPr>
                <p14:cNvContentPartPr/>
                <p14:nvPr/>
              </p14:nvContentPartPr>
              <p14:xfrm>
                <a:off x="7406768" y="2863336"/>
                <a:ext cx="192960" cy="424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6681865-38EE-B43C-CBB2-64189EC83B9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98128" y="2854336"/>
                  <a:ext cx="210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29CAC6B-5F26-E52E-870A-4A3F66B5F8A5}"/>
                    </a:ext>
                  </a:extLst>
                </p14:cNvPr>
                <p14:cNvContentPartPr/>
                <p14:nvPr/>
              </p14:nvContentPartPr>
              <p14:xfrm>
                <a:off x="7451048" y="2892136"/>
                <a:ext cx="227160" cy="378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29CAC6B-5F26-E52E-870A-4A3F66B5F8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42408" y="2883136"/>
                  <a:ext cx="244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287E2732-36A7-A16A-45D4-A4CFB5C01701}"/>
              </a:ext>
            </a:extLst>
          </p:cNvPr>
          <p:cNvGrpSpPr/>
          <p:nvPr/>
        </p:nvGrpSpPr>
        <p:grpSpPr>
          <a:xfrm>
            <a:off x="8068448" y="2518456"/>
            <a:ext cx="1613880" cy="584280"/>
            <a:chOff x="8068448" y="2518456"/>
            <a:chExt cx="161388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1D40CE0-B6DA-46E1-F4AC-4FE9726AE4A3}"/>
                    </a:ext>
                  </a:extLst>
                </p14:cNvPr>
                <p14:cNvContentPartPr/>
                <p14:nvPr/>
              </p14:nvContentPartPr>
              <p14:xfrm>
                <a:off x="8144048" y="2768296"/>
                <a:ext cx="178200" cy="1670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1D40CE0-B6DA-46E1-F4AC-4FE9726AE4A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35048" y="2759296"/>
                  <a:ext cx="195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C56F8AD-8B13-FB80-0500-E286168C4DFE}"/>
                    </a:ext>
                  </a:extLst>
                </p14:cNvPr>
                <p14:cNvContentPartPr/>
                <p14:nvPr/>
              </p14:nvContentPartPr>
              <p14:xfrm>
                <a:off x="8400368" y="2905456"/>
                <a:ext cx="25920" cy="109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C56F8AD-8B13-FB80-0500-E286168C4D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91368" y="2896456"/>
                  <a:ext cx="43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C06403A-7B3C-D22B-8E7E-5EB92477D2E8}"/>
                    </a:ext>
                  </a:extLst>
                </p14:cNvPr>
                <p14:cNvContentPartPr/>
                <p14:nvPr/>
              </p14:nvContentPartPr>
              <p14:xfrm>
                <a:off x="8571368" y="2814376"/>
                <a:ext cx="162720" cy="399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C06403A-7B3C-D22B-8E7E-5EB92477D2E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62368" y="2805736"/>
                  <a:ext cx="180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C027FCB-E413-E724-0006-0587D499AA80}"/>
                    </a:ext>
                  </a:extLst>
                </p14:cNvPr>
                <p14:cNvContentPartPr/>
                <p14:nvPr/>
              </p14:nvContentPartPr>
              <p14:xfrm>
                <a:off x="8860808" y="2683336"/>
                <a:ext cx="137520" cy="3333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C027FCB-E413-E724-0006-0587D499AA8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52168" y="2674336"/>
                  <a:ext cx="155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2B8B3EB-956A-ABD1-548F-5934477ACA7C}"/>
                    </a:ext>
                  </a:extLst>
                </p14:cNvPr>
                <p14:cNvContentPartPr/>
                <p14:nvPr/>
              </p14:nvContentPartPr>
              <p14:xfrm>
                <a:off x="9049448" y="2862616"/>
                <a:ext cx="27000" cy="1555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2B8B3EB-956A-ABD1-548F-5934477ACA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40808" y="2853616"/>
                  <a:ext cx="44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C29EDD4-71E7-1332-6A32-7EFBB0C56A9D}"/>
                    </a:ext>
                  </a:extLst>
                </p14:cNvPr>
                <p14:cNvContentPartPr/>
                <p14:nvPr/>
              </p14:nvContentPartPr>
              <p14:xfrm>
                <a:off x="8068448" y="2524936"/>
                <a:ext cx="181080" cy="577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C29EDD4-71E7-1332-6A32-7EFBB0C56A9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59448" y="2515936"/>
                  <a:ext cx="1987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E43DB86-C083-3F22-22B4-C23883CE847A}"/>
                    </a:ext>
                  </a:extLst>
                </p14:cNvPr>
                <p14:cNvContentPartPr/>
                <p14:nvPr/>
              </p14:nvContentPartPr>
              <p14:xfrm>
                <a:off x="9015608" y="2556616"/>
                <a:ext cx="182880" cy="523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E43DB86-C083-3F22-22B4-C23883CE847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06968" y="2547616"/>
                  <a:ext cx="200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D685B59-249D-37FB-6270-C7B1782C02F8}"/>
                    </a:ext>
                  </a:extLst>
                </p14:cNvPr>
                <p14:cNvContentPartPr/>
                <p14:nvPr/>
              </p14:nvContentPartPr>
              <p14:xfrm>
                <a:off x="9237368" y="2518456"/>
                <a:ext cx="186120" cy="1378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D685B59-249D-37FB-6270-C7B1782C02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28728" y="2509456"/>
                  <a:ext cx="20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A5CC8BC-6465-EBFB-3209-D216ACD6E142}"/>
                    </a:ext>
                  </a:extLst>
                </p14:cNvPr>
                <p14:cNvContentPartPr/>
                <p14:nvPr/>
              </p14:nvContentPartPr>
              <p14:xfrm>
                <a:off x="9494048" y="2824816"/>
                <a:ext cx="188280" cy="208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A5CC8BC-6465-EBFB-3209-D216ACD6E14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85048" y="2815816"/>
                  <a:ext cx="205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43236C6-A59B-669A-4778-383F565A7456}"/>
                    </a:ext>
                  </a:extLst>
                </p14:cNvPr>
                <p14:cNvContentPartPr/>
                <p14:nvPr/>
              </p14:nvContentPartPr>
              <p14:xfrm>
                <a:off x="9604928" y="2751376"/>
                <a:ext cx="360" cy="2120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43236C6-A59B-669A-4778-383F565A74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96288" y="2742376"/>
                  <a:ext cx="180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D9B5827-B4C2-F0A3-F2FE-C44A0D7E4D94}"/>
              </a:ext>
            </a:extLst>
          </p:cNvPr>
          <p:cNvGrpSpPr/>
          <p:nvPr/>
        </p:nvGrpSpPr>
        <p:grpSpPr>
          <a:xfrm>
            <a:off x="9911648" y="2435656"/>
            <a:ext cx="1434600" cy="546480"/>
            <a:chOff x="9911648" y="2435656"/>
            <a:chExt cx="143460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0427C2A-E2F2-DDB8-5414-60DF91FDFC44}"/>
                    </a:ext>
                  </a:extLst>
                </p14:cNvPr>
                <p14:cNvContentPartPr/>
                <p14:nvPr/>
              </p14:nvContentPartPr>
              <p14:xfrm>
                <a:off x="10032248" y="2689816"/>
                <a:ext cx="133920" cy="145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0427C2A-E2F2-DDB8-5414-60DF91FDFC4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23608" y="2680816"/>
                  <a:ext cx="151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8C062EF-95AA-49A1-B646-D61132064527}"/>
                    </a:ext>
                  </a:extLst>
                </p14:cNvPr>
                <p14:cNvContentPartPr/>
                <p14:nvPr/>
              </p14:nvContentPartPr>
              <p14:xfrm>
                <a:off x="10220528" y="2802856"/>
                <a:ext cx="177480" cy="1004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8C062EF-95AA-49A1-B646-D6113206452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11528" y="2793856"/>
                  <a:ext cx="195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90FB80A-E83C-F3B0-93DE-9BCDD3E0A669}"/>
                    </a:ext>
                  </a:extLst>
                </p14:cNvPr>
                <p14:cNvContentPartPr/>
                <p14:nvPr/>
              </p14:nvContentPartPr>
              <p14:xfrm>
                <a:off x="10528328" y="2717536"/>
                <a:ext cx="147240" cy="3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90FB80A-E83C-F3B0-93DE-9BCDD3E0A66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19328" y="2708536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FD14405-D9DB-E306-1A6E-969B9B983DD2}"/>
                    </a:ext>
                  </a:extLst>
                </p14:cNvPr>
                <p14:cNvContentPartPr/>
                <p14:nvPr/>
              </p14:nvContentPartPr>
              <p14:xfrm>
                <a:off x="10733168" y="2649136"/>
                <a:ext cx="121320" cy="2419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FD14405-D9DB-E306-1A6E-969B9B983D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24528" y="2640136"/>
                  <a:ext cx="138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516BE7B-7591-8C8C-4495-62BABEDE4A95}"/>
                    </a:ext>
                  </a:extLst>
                </p14:cNvPr>
                <p14:cNvContentPartPr/>
                <p14:nvPr/>
              </p14:nvContentPartPr>
              <p14:xfrm>
                <a:off x="10886888" y="2768296"/>
                <a:ext cx="114840" cy="1123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516BE7B-7591-8C8C-4495-62BABEDE4A9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878248" y="2759296"/>
                  <a:ext cx="132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877BCC7-103F-80EC-DEBD-F707DE75D51E}"/>
                    </a:ext>
                  </a:extLst>
                </p14:cNvPr>
                <p14:cNvContentPartPr/>
                <p14:nvPr/>
              </p14:nvContentPartPr>
              <p14:xfrm>
                <a:off x="9911648" y="2546176"/>
                <a:ext cx="96840" cy="435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877BCC7-103F-80EC-DEBD-F707DE75D5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02648" y="2537536"/>
                  <a:ext cx="114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22A91DD-B5F1-1882-38D6-DB6096F7FD96}"/>
                    </a:ext>
                  </a:extLst>
                </p14:cNvPr>
                <p14:cNvContentPartPr/>
                <p14:nvPr/>
              </p14:nvContentPartPr>
              <p14:xfrm>
                <a:off x="11075168" y="2529616"/>
                <a:ext cx="120600" cy="420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22A91DD-B5F1-1882-38D6-DB6096F7FD9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66168" y="2520616"/>
                  <a:ext cx="138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5556821-2DA7-E697-75F5-AF1733899CB1}"/>
                    </a:ext>
                  </a:extLst>
                </p14:cNvPr>
                <p14:cNvContentPartPr/>
                <p14:nvPr/>
              </p14:nvContentPartPr>
              <p14:xfrm>
                <a:off x="11186048" y="2435656"/>
                <a:ext cx="160200" cy="108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5556821-2DA7-E697-75F5-AF1733899CB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77408" y="2426656"/>
                  <a:ext cx="1778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01543CE1-F42E-8A80-1543-4FBEC36677D8}"/>
                  </a:ext>
                </a:extLst>
              </p14:cNvPr>
              <p14:cNvContentPartPr/>
              <p14:nvPr/>
            </p14:nvContentPartPr>
            <p14:xfrm>
              <a:off x="6832568" y="3876736"/>
              <a:ext cx="192960" cy="2444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01543CE1-F42E-8A80-1543-4FBEC36677D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823568" y="3868096"/>
                <a:ext cx="21060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688AD22-C85C-5E18-F599-98594D46B6C8}"/>
              </a:ext>
            </a:extLst>
          </p:cNvPr>
          <p:cNvGrpSpPr/>
          <p:nvPr/>
        </p:nvGrpSpPr>
        <p:grpSpPr>
          <a:xfrm>
            <a:off x="7323608" y="3990496"/>
            <a:ext cx="285840" cy="102960"/>
            <a:chOff x="7323608" y="3990496"/>
            <a:chExt cx="28584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24C0A57-7EFE-2F1A-2024-79BACFA6B042}"/>
                    </a:ext>
                  </a:extLst>
                </p14:cNvPr>
                <p14:cNvContentPartPr/>
                <p14:nvPr/>
              </p14:nvContentPartPr>
              <p14:xfrm>
                <a:off x="7460048" y="3990496"/>
                <a:ext cx="149400" cy="176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24C0A57-7EFE-2F1A-2024-79BACFA6B04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51408" y="3981496"/>
                  <a:ext cx="167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034CC28-B943-70A7-1E0B-528E283F1CD9}"/>
                    </a:ext>
                  </a:extLst>
                </p14:cNvPr>
                <p14:cNvContentPartPr/>
                <p14:nvPr/>
              </p14:nvContentPartPr>
              <p14:xfrm>
                <a:off x="7323608" y="4079776"/>
                <a:ext cx="230400" cy="13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034CC28-B943-70A7-1E0B-528E283F1CD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14608" y="4070776"/>
                  <a:ext cx="2480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60FBCE35-ECA1-14BB-4251-7713492042A3}"/>
              </a:ext>
            </a:extLst>
          </p:cNvPr>
          <p:cNvGrpSpPr/>
          <p:nvPr/>
        </p:nvGrpSpPr>
        <p:grpSpPr>
          <a:xfrm>
            <a:off x="7934888" y="3366256"/>
            <a:ext cx="3440880" cy="998280"/>
            <a:chOff x="7934888" y="3366256"/>
            <a:chExt cx="3440880" cy="9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1203885-0949-436E-8A91-1E4385489146}"/>
                    </a:ext>
                  </a:extLst>
                </p14:cNvPr>
                <p14:cNvContentPartPr/>
                <p14:nvPr/>
              </p14:nvContentPartPr>
              <p14:xfrm>
                <a:off x="7934888" y="3446896"/>
                <a:ext cx="277200" cy="917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1203885-0949-436E-8A91-1E438548914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26248" y="3438256"/>
                  <a:ext cx="29484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148E844-B6AD-09B9-55B6-92C3BCC90D43}"/>
                    </a:ext>
                  </a:extLst>
                </p14:cNvPr>
                <p14:cNvContentPartPr/>
                <p14:nvPr/>
              </p14:nvContentPartPr>
              <p14:xfrm>
                <a:off x="8160968" y="3366256"/>
                <a:ext cx="3214800" cy="128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148E844-B6AD-09B9-55B6-92C3BCC90D4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52328" y="3357256"/>
                  <a:ext cx="32324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4345AF9C-B5A1-F525-B100-95BAABE241F3}"/>
              </a:ext>
            </a:extLst>
          </p:cNvPr>
          <p:cNvGrpSpPr/>
          <p:nvPr/>
        </p:nvGrpSpPr>
        <p:grpSpPr>
          <a:xfrm>
            <a:off x="8526368" y="3632656"/>
            <a:ext cx="3114000" cy="626400"/>
            <a:chOff x="8526368" y="3632656"/>
            <a:chExt cx="311400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B380963-0259-BFFA-2CEF-46EEE26986A7}"/>
                    </a:ext>
                  </a:extLst>
                </p14:cNvPr>
                <p14:cNvContentPartPr/>
                <p14:nvPr/>
              </p14:nvContentPartPr>
              <p14:xfrm>
                <a:off x="8596568" y="3982216"/>
                <a:ext cx="222480" cy="1879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B380963-0259-BFFA-2CEF-46EEE26986A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587928" y="3973216"/>
                  <a:ext cx="240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9D291429-78F9-97EB-4ED6-7568C12C84B4}"/>
                    </a:ext>
                  </a:extLst>
                </p14:cNvPr>
                <p14:cNvContentPartPr/>
                <p14:nvPr/>
              </p14:nvContentPartPr>
              <p14:xfrm>
                <a:off x="8895728" y="4119016"/>
                <a:ext cx="21240" cy="1054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9D291429-78F9-97EB-4ED6-7568C12C84B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887088" y="4110016"/>
                  <a:ext cx="3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16E6744-6757-16F0-1DE0-28FEB4E47F68}"/>
                    </a:ext>
                  </a:extLst>
                </p14:cNvPr>
                <p14:cNvContentPartPr/>
                <p14:nvPr/>
              </p14:nvContentPartPr>
              <p14:xfrm>
                <a:off x="9015608" y="3983656"/>
                <a:ext cx="147240" cy="7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16E6744-6757-16F0-1DE0-28FEB4E47F6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06968" y="3975016"/>
                  <a:ext cx="164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9B2B4BD7-50D1-AE98-BB8C-413B932613A9}"/>
                    </a:ext>
                  </a:extLst>
                </p14:cNvPr>
                <p14:cNvContentPartPr/>
                <p14:nvPr/>
              </p14:nvContentPartPr>
              <p14:xfrm>
                <a:off x="9262568" y="3948016"/>
                <a:ext cx="114120" cy="235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9B2B4BD7-50D1-AE98-BB8C-413B932613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253928" y="3939376"/>
                  <a:ext cx="131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F99F127-1EE5-7C41-3450-965A9540A266}"/>
                    </a:ext>
                  </a:extLst>
                </p14:cNvPr>
                <p14:cNvContentPartPr/>
                <p14:nvPr/>
              </p14:nvContentPartPr>
              <p14:xfrm>
                <a:off x="9417008" y="4050256"/>
                <a:ext cx="18360" cy="1321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F99F127-1EE5-7C41-3450-965A9540A26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08368" y="4041616"/>
                  <a:ext cx="36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458DE5E-7DFF-102F-395F-97E03A8E7633}"/>
                    </a:ext>
                  </a:extLst>
                </p14:cNvPr>
                <p14:cNvContentPartPr/>
                <p14:nvPr/>
              </p14:nvContentPartPr>
              <p14:xfrm>
                <a:off x="8526368" y="3811216"/>
                <a:ext cx="113040" cy="4363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458DE5E-7DFF-102F-395F-97E03A8E763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17728" y="3802216"/>
                  <a:ext cx="130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8EC7B73-0370-01C9-E462-0F6FE93BA13D}"/>
                    </a:ext>
                  </a:extLst>
                </p14:cNvPr>
                <p14:cNvContentPartPr/>
                <p14:nvPr/>
              </p14:nvContentPartPr>
              <p14:xfrm>
                <a:off x="9476768" y="3794656"/>
                <a:ext cx="130680" cy="4471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8EC7B73-0370-01C9-E462-0F6FE93BA1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68128" y="3785656"/>
                  <a:ext cx="1483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827F173-FB78-813A-B498-F7CA9AFADC08}"/>
                    </a:ext>
                  </a:extLst>
                </p14:cNvPr>
                <p14:cNvContentPartPr/>
                <p14:nvPr/>
              </p14:nvContentPartPr>
              <p14:xfrm>
                <a:off x="9617528" y="3703216"/>
                <a:ext cx="199440" cy="1580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827F173-FB78-813A-B498-F7CA9AFADC0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608888" y="3694216"/>
                  <a:ext cx="217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F1CDD50-706D-8E78-0705-5456B4144194}"/>
                    </a:ext>
                  </a:extLst>
                </p14:cNvPr>
                <p14:cNvContentPartPr/>
                <p14:nvPr/>
              </p14:nvContentPartPr>
              <p14:xfrm>
                <a:off x="9869888" y="3993016"/>
                <a:ext cx="249840" cy="49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F1CDD50-706D-8E78-0705-5456B414419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61248" y="3984376"/>
                  <a:ext cx="267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DD07440-445A-3A31-15AA-5B3CB3E2FAD8}"/>
                    </a:ext>
                  </a:extLst>
                </p14:cNvPr>
                <p14:cNvContentPartPr/>
                <p14:nvPr/>
              </p14:nvContentPartPr>
              <p14:xfrm>
                <a:off x="9989768" y="3931096"/>
                <a:ext cx="17640" cy="1944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DD07440-445A-3A31-15AA-5B3CB3E2FAD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81128" y="3922096"/>
                  <a:ext cx="35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59F7FC61-44D0-3E01-B889-349018B0CEEB}"/>
                    </a:ext>
                  </a:extLst>
                </p14:cNvPr>
                <p14:cNvContentPartPr/>
                <p14:nvPr/>
              </p14:nvContentPartPr>
              <p14:xfrm>
                <a:off x="10314488" y="3947656"/>
                <a:ext cx="181080" cy="2001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59F7FC61-44D0-3E01-B889-349018B0CEE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05488" y="3939016"/>
                  <a:ext cx="198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7F9D84C-2CC7-AB0A-C1BE-B4F6F600734D}"/>
                    </a:ext>
                  </a:extLst>
                </p14:cNvPr>
                <p14:cNvContentPartPr/>
                <p14:nvPr/>
              </p14:nvContentPartPr>
              <p14:xfrm>
                <a:off x="10570808" y="4067176"/>
                <a:ext cx="142200" cy="1400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7F9D84C-2CC7-AB0A-C1BE-B4F6F600734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62168" y="4058176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FF961B8-F21D-D0FC-7A89-532EB6D6A27F}"/>
                    </a:ext>
                  </a:extLst>
                </p14:cNvPr>
                <p14:cNvContentPartPr/>
                <p14:nvPr/>
              </p14:nvContentPartPr>
              <p14:xfrm>
                <a:off x="10765208" y="4018216"/>
                <a:ext cx="159120" cy="241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FF961B8-F21D-D0FC-7A89-532EB6D6A27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756568" y="4009576"/>
                  <a:ext cx="176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F960607-853F-2FED-8926-F17BAFA41211}"/>
                    </a:ext>
                  </a:extLst>
                </p14:cNvPr>
                <p14:cNvContentPartPr/>
                <p14:nvPr/>
              </p14:nvContentPartPr>
              <p14:xfrm>
                <a:off x="10997048" y="3922096"/>
                <a:ext cx="113040" cy="336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F960607-853F-2FED-8926-F17BAFA4121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988408" y="3913456"/>
                  <a:ext cx="130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21E6888-BE92-5BE4-396C-DDB02F0FC103}"/>
                    </a:ext>
                  </a:extLst>
                </p14:cNvPr>
                <p14:cNvContentPartPr/>
                <p14:nvPr/>
              </p14:nvContentPartPr>
              <p14:xfrm>
                <a:off x="11160488" y="4095616"/>
                <a:ext cx="123840" cy="106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21E6888-BE92-5BE4-396C-DDB02F0FC10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151848" y="4086616"/>
                  <a:ext cx="141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AAC89F5-F569-0576-9F22-18A464CA9CA9}"/>
                    </a:ext>
                  </a:extLst>
                </p14:cNvPr>
                <p14:cNvContentPartPr/>
                <p14:nvPr/>
              </p14:nvContentPartPr>
              <p14:xfrm>
                <a:off x="10312688" y="3836776"/>
                <a:ext cx="152640" cy="336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AAC89F5-F569-0576-9F22-18A464CA9CA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04048" y="3828136"/>
                  <a:ext cx="1702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22958A7C-110A-5738-1C18-2B747B988EC3}"/>
                    </a:ext>
                  </a:extLst>
                </p14:cNvPr>
                <p14:cNvContentPartPr/>
                <p14:nvPr/>
              </p14:nvContentPartPr>
              <p14:xfrm>
                <a:off x="11245808" y="3788176"/>
                <a:ext cx="88920" cy="2804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22958A7C-110A-5738-1C18-2B747B988EC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237168" y="3779176"/>
                  <a:ext cx="106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4D12D53-46D5-958E-3753-579E73EB7CC3}"/>
                    </a:ext>
                  </a:extLst>
                </p14:cNvPr>
                <p14:cNvContentPartPr/>
                <p14:nvPr/>
              </p14:nvContentPartPr>
              <p14:xfrm>
                <a:off x="11408528" y="3632656"/>
                <a:ext cx="231840" cy="150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4D12D53-46D5-958E-3753-579E73EB7CC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399528" y="3624016"/>
                  <a:ext cx="24948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00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1107</Words>
  <Application>Microsoft Office PowerPoint</Application>
  <PresentationFormat>Widescreen</PresentationFormat>
  <Paragraphs>331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Daytona</vt:lpstr>
      <vt:lpstr>Lato</vt:lpstr>
      <vt:lpstr>Wingdings</vt:lpstr>
      <vt:lpstr>Office Theme</vt:lpstr>
      <vt:lpstr>Attendance System</vt:lpstr>
      <vt:lpstr>Larn Academy School</vt:lpstr>
      <vt:lpstr>PowerPoint Presentation</vt:lpstr>
      <vt:lpstr>PowerPoint Presentation</vt:lpstr>
      <vt:lpstr>PowerPoint Presentation</vt:lpstr>
      <vt:lpstr>Fast Face Recognition Model</vt:lpstr>
      <vt:lpstr>Machine Learning Search Algorithm</vt:lpstr>
      <vt:lpstr>Machine Learning Search Algorithm</vt:lpstr>
      <vt:lpstr>Euclidean Distance</vt:lpstr>
      <vt:lpstr>Euclidean Distance</vt:lpstr>
      <vt:lpstr>Euclidean Distance</vt:lpstr>
      <vt:lpstr>Manhattan Distance</vt:lpstr>
      <vt:lpstr>Manhattan Distance</vt:lpstr>
      <vt:lpstr>Chebyshev Distance</vt:lpstr>
      <vt:lpstr>Chebyshev Distance</vt:lpstr>
      <vt:lpstr>Minkowski Distance</vt:lpstr>
      <vt:lpstr>Cosine Similarity</vt:lpstr>
      <vt:lpstr>Cosine Similarity</vt:lpstr>
      <vt:lpstr>Hamming</vt:lpstr>
      <vt:lpstr>Machine Learning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80</cp:revision>
  <dcterms:created xsi:type="dcterms:W3CDTF">2022-11-08T16:17:03Z</dcterms:created>
  <dcterms:modified xsi:type="dcterms:W3CDTF">2023-02-26T16:29:03Z</dcterms:modified>
</cp:coreProperties>
</file>