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6" r:id="rId2"/>
    <p:sldId id="307" r:id="rId3"/>
    <p:sldId id="309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FC2"/>
    <a:srgbClr val="8155BA"/>
    <a:srgbClr val="FF99FF"/>
    <a:srgbClr val="FFCCFF"/>
    <a:srgbClr val="CC3399"/>
    <a:srgbClr val="FFFFFF"/>
    <a:srgbClr val="695E93"/>
    <a:srgbClr val="E0D6EE"/>
    <a:srgbClr val="F2EEF8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6301" autoAdjust="0"/>
  </p:normalViewPr>
  <p:slideViewPr>
    <p:cSldViewPr snapToGrid="0" showGuides="1">
      <p:cViewPr varScale="1">
        <p:scale>
          <a:sx n="104" d="100"/>
          <a:sy n="104" d="100"/>
        </p:scale>
        <p:origin x="1254" y="108"/>
      </p:cViewPr>
      <p:guideLst>
        <p:guide orient="horz" pos="2364"/>
        <p:guide pos="3840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10E0D-7490-402B-91AC-9B0AEF456CB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3045A2-7F73-47AA-AB09-C5B5D60B3085}">
      <dgm:prSet phldrT="[Text]"/>
      <dgm:spPr>
        <a:solidFill>
          <a:srgbClr val="8155BA"/>
        </a:solidFill>
      </dgm:spPr>
      <dgm:t>
        <a:bodyPr/>
        <a:lstStyle/>
        <a:p>
          <a:r>
            <a:rPr lang="en-US" dirty="0"/>
            <a:t>Identify Person</a:t>
          </a:r>
          <a:endParaRPr lang="en-IN" dirty="0"/>
        </a:p>
      </dgm:t>
    </dgm:pt>
    <dgm:pt modelId="{84FFC05D-5761-46D9-925A-5AFE65658E21}" type="parTrans" cxnId="{AC1CFBAC-8173-47EF-9E15-D6E30D7A9426}">
      <dgm:prSet/>
      <dgm:spPr/>
      <dgm:t>
        <a:bodyPr/>
        <a:lstStyle/>
        <a:p>
          <a:endParaRPr lang="en-IN"/>
        </a:p>
      </dgm:t>
    </dgm:pt>
    <dgm:pt modelId="{B2DDDB47-977E-4F8A-B75B-A46A0C19AB5E}" type="sibTrans" cxnId="{AC1CFBAC-8173-47EF-9E15-D6E30D7A9426}">
      <dgm:prSet/>
      <dgm:spPr/>
      <dgm:t>
        <a:bodyPr/>
        <a:lstStyle/>
        <a:p>
          <a:endParaRPr lang="en-IN"/>
        </a:p>
      </dgm:t>
    </dgm:pt>
    <dgm:pt modelId="{521C6112-C389-4C86-8CB8-D9C25BF43EEA}">
      <dgm:prSet phldrT="[Text]"/>
      <dgm:spPr>
        <a:solidFill>
          <a:srgbClr val="8155BA"/>
        </a:solidFill>
      </dgm:spPr>
      <dgm:t>
        <a:bodyPr/>
        <a:lstStyle/>
        <a:p>
          <a:r>
            <a:rPr lang="en-US" dirty="0"/>
            <a:t>Predicting Person Name</a:t>
          </a:r>
          <a:endParaRPr lang="en-IN" dirty="0"/>
        </a:p>
      </dgm:t>
    </dgm:pt>
    <dgm:pt modelId="{DDEE7EC2-B16B-4FEB-B2FE-94334BA2879F}" type="parTrans" cxnId="{061FAFEB-4358-44AF-9C52-D587FA390AA0}">
      <dgm:prSet/>
      <dgm:spPr/>
      <dgm:t>
        <a:bodyPr/>
        <a:lstStyle/>
        <a:p>
          <a:endParaRPr lang="en-IN"/>
        </a:p>
      </dgm:t>
    </dgm:pt>
    <dgm:pt modelId="{5F41CCFB-6921-4696-A203-4D2FB46CEEED}" type="sibTrans" cxnId="{061FAFEB-4358-44AF-9C52-D587FA390AA0}">
      <dgm:prSet/>
      <dgm:spPr/>
      <dgm:t>
        <a:bodyPr/>
        <a:lstStyle/>
        <a:p>
          <a:endParaRPr lang="en-IN"/>
        </a:p>
      </dgm:t>
    </dgm:pt>
    <dgm:pt modelId="{3AB8E4AD-DB86-4200-AC65-FC32050E1DCA}">
      <dgm:prSet phldrT="[Text]"/>
      <dgm:spPr>
        <a:solidFill>
          <a:srgbClr val="8155BA"/>
        </a:solidFill>
      </dgm:spPr>
      <dgm:t>
        <a:bodyPr/>
        <a:lstStyle/>
        <a:p>
          <a:r>
            <a:rPr lang="en-US" dirty="0"/>
            <a:t>Calculate the Timestamp</a:t>
          </a:r>
          <a:endParaRPr lang="en-IN" dirty="0"/>
        </a:p>
      </dgm:t>
    </dgm:pt>
    <dgm:pt modelId="{A5116DC7-3680-4B27-AEC1-08DAC89881FE}" type="parTrans" cxnId="{1DF2270D-ABBA-48FB-AB9D-6719F8762004}">
      <dgm:prSet/>
      <dgm:spPr/>
      <dgm:t>
        <a:bodyPr/>
        <a:lstStyle/>
        <a:p>
          <a:endParaRPr lang="en-IN"/>
        </a:p>
      </dgm:t>
    </dgm:pt>
    <dgm:pt modelId="{D7EB10B5-F5FE-4B25-95D5-42C05D2E1A7A}" type="sibTrans" cxnId="{1DF2270D-ABBA-48FB-AB9D-6719F8762004}">
      <dgm:prSet/>
      <dgm:spPr/>
      <dgm:t>
        <a:bodyPr/>
        <a:lstStyle/>
        <a:p>
          <a:endParaRPr lang="en-IN"/>
        </a:p>
      </dgm:t>
    </dgm:pt>
    <dgm:pt modelId="{3E81F777-668E-49A4-B9FE-E79EFAF51C24}">
      <dgm:prSet phldrT="[Text]"/>
      <dgm:spPr>
        <a:solidFill>
          <a:srgbClr val="8155BA"/>
        </a:solidFill>
      </dgm:spPr>
      <dgm:t>
        <a:bodyPr/>
        <a:lstStyle/>
        <a:p>
          <a:r>
            <a:rPr lang="en-US" dirty="0"/>
            <a:t>Save Logs in Redis Database</a:t>
          </a:r>
          <a:endParaRPr lang="en-IN" dirty="0"/>
        </a:p>
      </dgm:t>
    </dgm:pt>
    <dgm:pt modelId="{77E6807D-49A9-46DD-8343-9E9649950F9B}" type="parTrans" cxnId="{C627E3B3-244A-4DDA-870C-831508DA0452}">
      <dgm:prSet/>
      <dgm:spPr/>
      <dgm:t>
        <a:bodyPr/>
        <a:lstStyle/>
        <a:p>
          <a:endParaRPr lang="en-IN"/>
        </a:p>
      </dgm:t>
    </dgm:pt>
    <dgm:pt modelId="{40773A2F-FA42-49B5-84BB-32044D63D11D}" type="sibTrans" cxnId="{C627E3B3-244A-4DDA-870C-831508DA0452}">
      <dgm:prSet/>
      <dgm:spPr/>
      <dgm:t>
        <a:bodyPr/>
        <a:lstStyle/>
        <a:p>
          <a:endParaRPr lang="en-IN"/>
        </a:p>
      </dgm:t>
    </dgm:pt>
    <dgm:pt modelId="{9A9F6278-63A0-441B-8564-03C1EADC7787}" type="pres">
      <dgm:prSet presAssocID="{FF610E0D-7490-402B-91AC-9B0AEF456CB8}" presName="rootnode" presStyleCnt="0">
        <dgm:presLayoutVars>
          <dgm:chMax/>
          <dgm:chPref/>
          <dgm:dir/>
          <dgm:animLvl val="lvl"/>
        </dgm:presLayoutVars>
      </dgm:prSet>
      <dgm:spPr/>
    </dgm:pt>
    <dgm:pt modelId="{10D87EE3-A191-45B1-8C21-84694083D5EE}" type="pres">
      <dgm:prSet presAssocID="{6B3045A2-7F73-47AA-AB09-C5B5D60B3085}" presName="composite" presStyleCnt="0"/>
      <dgm:spPr/>
    </dgm:pt>
    <dgm:pt modelId="{B70A111C-B7B9-44CB-84C3-CF376BCBFBFD}" type="pres">
      <dgm:prSet presAssocID="{6B3045A2-7F73-47AA-AB09-C5B5D60B3085}" presName="bentUpArrow1" presStyleLbl="alignImgPlace1" presStyleIdx="0" presStyleCnt="3"/>
      <dgm:spPr>
        <a:solidFill>
          <a:srgbClr val="BEAFC2"/>
        </a:solidFill>
      </dgm:spPr>
    </dgm:pt>
    <dgm:pt modelId="{F7C12208-3A77-4F17-A7DF-4C1604FA83E4}" type="pres">
      <dgm:prSet presAssocID="{6B3045A2-7F73-47AA-AB09-C5B5D60B308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8F07999-F135-48A4-BEF4-59128E21C1C9}" type="pres">
      <dgm:prSet presAssocID="{6B3045A2-7F73-47AA-AB09-C5B5D60B308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E8D83B6-DB78-4146-B4B0-160521112930}" type="pres">
      <dgm:prSet presAssocID="{B2DDDB47-977E-4F8A-B75B-A46A0C19AB5E}" presName="sibTrans" presStyleCnt="0"/>
      <dgm:spPr/>
    </dgm:pt>
    <dgm:pt modelId="{058DC2A3-5658-46C5-AC6A-B92E295B1E18}" type="pres">
      <dgm:prSet presAssocID="{521C6112-C389-4C86-8CB8-D9C25BF43EEA}" presName="composite" presStyleCnt="0"/>
      <dgm:spPr/>
    </dgm:pt>
    <dgm:pt modelId="{C1C549D2-7322-42A2-B17E-58F0E16A795E}" type="pres">
      <dgm:prSet presAssocID="{521C6112-C389-4C86-8CB8-D9C25BF43EEA}" presName="bentUpArrow1" presStyleLbl="alignImgPlace1" presStyleIdx="1" presStyleCnt="3"/>
      <dgm:spPr>
        <a:solidFill>
          <a:srgbClr val="BEAFC2"/>
        </a:solidFill>
      </dgm:spPr>
    </dgm:pt>
    <dgm:pt modelId="{AB810C31-6BDD-4B05-BBA5-6C0066EA7372}" type="pres">
      <dgm:prSet presAssocID="{521C6112-C389-4C86-8CB8-D9C25BF43EE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9F5325F0-CDFD-4A94-99CF-26AAE0A25DCE}" type="pres">
      <dgm:prSet presAssocID="{521C6112-C389-4C86-8CB8-D9C25BF43EE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306CCFF-EFBE-40CD-A309-19474587940E}" type="pres">
      <dgm:prSet presAssocID="{5F41CCFB-6921-4696-A203-4D2FB46CEEED}" presName="sibTrans" presStyleCnt="0"/>
      <dgm:spPr/>
    </dgm:pt>
    <dgm:pt modelId="{CA1BEABC-9130-4E28-8AAC-1F47AB13FCB2}" type="pres">
      <dgm:prSet presAssocID="{3AB8E4AD-DB86-4200-AC65-FC32050E1DCA}" presName="composite" presStyleCnt="0"/>
      <dgm:spPr/>
    </dgm:pt>
    <dgm:pt modelId="{0B099677-E6B5-4F7A-A841-5FD307D8BA5A}" type="pres">
      <dgm:prSet presAssocID="{3AB8E4AD-DB86-4200-AC65-FC32050E1DCA}" presName="bentUpArrow1" presStyleLbl="alignImgPlace1" presStyleIdx="2" presStyleCnt="3"/>
      <dgm:spPr>
        <a:solidFill>
          <a:srgbClr val="BEAFC2"/>
        </a:solidFill>
      </dgm:spPr>
    </dgm:pt>
    <dgm:pt modelId="{892395E5-016C-4D83-913F-3A4CFD4D93BF}" type="pres">
      <dgm:prSet presAssocID="{3AB8E4AD-DB86-4200-AC65-FC32050E1DC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696074A-11EE-403D-BD10-5390C3E9AA65}" type="pres">
      <dgm:prSet presAssocID="{3AB8E4AD-DB86-4200-AC65-FC32050E1DC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8E58EB0-3A04-47EF-B81C-88531FB3F8B8}" type="pres">
      <dgm:prSet presAssocID="{D7EB10B5-F5FE-4B25-95D5-42C05D2E1A7A}" presName="sibTrans" presStyleCnt="0"/>
      <dgm:spPr/>
    </dgm:pt>
    <dgm:pt modelId="{B84116C1-8B5F-41C7-8899-7EC0A6B5F935}" type="pres">
      <dgm:prSet presAssocID="{3E81F777-668E-49A4-B9FE-E79EFAF51C24}" presName="composite" presStyleCnt="0"/>
      <dgm:spPr/>
    </dgm:pt>
    <dgm:pt modelId="{C768CBD0-8A36-47F4-A2D9-D57A74BD0235}" type="pres">
      <dgm:prSet presAssocID="{3E81F777-668E-49A4-B9FE-E79EFAF51C24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1DF2270D-ABBA-48FB-AB9D-6719F8762004}" srcId="{FF610E0D-7490-402B-91AC-9B0AEF456CB8}" destId="{3AB8E4AD-DB86-4200-AC65-FC32050E1DCA}" srcOrd="2" destOrd="0" parTransId="{A5116DC7-3680-4B27-AEC1-08DAC89881FE}" sibTransId="{D7EB10B5-F5FE-4B25-95D5-42C05D2E1A7A}"/>
    <dgm:cxn modelId="{9384D113-343A-4E01-A9FC-9962C1FB5F8E}" type="presOf" srcId="{3E81F777-668E-49A4-B9FE-E79EFAF51C24}" destId="{C768CBD0-8A36-47F4-A2D9-D57A74BD0235}" srcOrd="0" destOrd="0" presId="urn:microsoft.com/office/officeart/2005/8/layout/StepDownProcess"/>
    <dgm:cxn modelId="{EAA67718-482A-47F5-9B5B-E307368B2124}" type="presOf" srcId="{FF610E0D-7490-402B-91AC-9B0AEF456CB8}" destId="{9A9F6278-63A0-441B-8564-03C1EADC7787}" srcOrd="0" destOrd="0" presId="urn:microsoft.com/office/officeart/2005/8/layout/StepDownProcess"/>
    <dgm:cxn modelId="{C08EDC1A-BB54-48D4-9AC5-3E4241186A9F}" type="presOf" srcId="{6B3045A2-7F73-47AA-AB09-C5B5D60B3085}" destId="{F7C12208-3A77-4F17-A7DF-4C1604FA83E4}" srcOrd="0" destOrd="0" presId="urn:microsoft.com/office/officeart/2005/8/layout/StepDownProcess"/>
    <dgm:cxn modelId="{0B8E4A2C-A361-4C59-9165-E4BE8F6CFB69}" type="presOf" srcId="{3AB8E4AD-DB86-4200-AC65-FC32050E1DCA}" destId="{892395E5-016C-4D83-913F-3A4CFD4D93BF}" srcOrd="0" destOrd="0" presId="urn:microsoft.com/office/officeart/2005/8/layout/StepDownProcess"/>
    <dgm:cxn modelId="{5EC2886A-0068-4FCF-B8F7-5869A97F3E08}" type="presOf" srcId="{521C6112-C389-4C86-8CB8-D9C25BF43EEA}" destId="{AB810C31-6BDD-4B05-BBA5-6C0066EA7372}" srcOrd="0" destOrd="0" presId="urn:microsoft.com/office/officeart/2005/8/layout/StepDownProcess"/>
    <dgm:cxn modelId="{AC1CFBAC-8173-47EF-9E15-D6E30D7A9426}" srcId="{FF610E0D-7490-402B-91AC-9B0AEF456CB8}" destId="{6B3045A2-7F73-47AA-AB09-C5B5D60B3085}" srcOrd="0" destOrd="0" parTransId="{84FFC05D-5761-46D9-925A-5AFE65658E21}" sibTransId="{B2DDDB47-977E-4F8A-B75B-A46A0C19AB5E}"/>
    <dgm:cxn modelId="{C627E3B3-244A-4DDA-870C-831508DA0452}" srcId="{FF610E0D-7490-402B-91AC-9B0AEF456CB8}" destId="{3E81F777-668E-49A4-B9FE-E79EFAF51C24}" srcOrd="3" destOrd="0" parTransId="{77E6807D-49A9-46DD-8343-9E9649950F9B}" sibTransId="{40773A2F-FA42-49B5-84BB-32044D63D11D}"/>
    <dgm:cxn modelId="{061FAFEB-4358-44AF-9C52-D587FA390AA0}" srcId="{FF610E0D-7490-402B-91AC-9B0AEF456CB8}" destId="{521C6112-C389-4C86-8CB8-D9C25BF43EEA}" srcOrd="1" destOrd="0" parTransId="{DDEE7EC2-B16B-4FEB-B2FE-94334BA2879F}" sibTransId="{5F41CCFB-6921-4696-A203-4D2FB46CEEED}"/>
    <dgm:cxn modelId="{774F2FAE-EC99-4EC1-97C7-A3BC84222002}" type="presParOf" srcId="{9A9F6278-63A0-441B-8564-03C1EADC7787}" destId="{10D87EE3-A191-45B1-8C21-84694083D5EE}" srcOrd="0" destOrd="0" presId="urn:microsoft.com/office/officeart/2005/8/layout/StepDownProcess"/>
    <dgm:cxn modelId="{CA7FAC4C-36B4-4559-8988-E0224B37E88C}" type="presParOf" srcId="{10D87EE3-A191-45B1-8C21-84694083D5EE}" destId="{B70A111C-B7B9-44CB-84C3-CF376BCBFBFD}" srcOrd="0" destOrd="0" presId="urn:microsoft.com/office/officeart/2005/8/layout/StepDownProcess"/>
    <dgm:cxn modelId="{7B9CA68D-CCC8-4EFE-B53E-CBB9DC36B4D8}" type="presParOf" srcId="{10D87EE3-A191-45B1-8C21-84694083D5EE}" destId="{F7C12208-3A77-4F17-A7DF-4C1604FA83E4}" srcOrd="1" destOrd="0" presId="urn:microsoft.com/office/officeart/2005/8/layout/StepDownProcess"/>
    <dgm:cxn modelId="{979C31D5-B61D-4DA0-9C96-0BDCAB36233A}" type="presParOf" srcId="{10D87EE3-A191-45B1-8C21-84694083D5EE}" destId="{B8F07999-F135-48A4-BEF4-59128E21C1C9}" srcOrd="2" destOrd="0" presId="urn:microsoft.com/office/officeart/2005/8/layout/StepDownProcess"/>
    <dgm:cxn modelId="{B4B70AB3-29F2-4675-AFD8-2C66ED8BD4D9}" type="presParOf" srcId="{9A9F6278-63A0-441B-8564-03C1EADC7787}" destId="{7E8D83B6-DB78-4146-B4B0-160521112930}" srcOrd="1" destOrd="0" presId="urn:microsoft.com/office/officeart/2005/8/layout/StepDownProcess"/>
    <dgm:cxn modelId="{A6721245-0833-4868-AB1C-C107EB67D6F8}" type="presParOf" srcId="{9A9F6278-63A0-441B-8564-03C1EADC7787}" destId="{058DC2A3-5658-46C5-AC6A-B92E295B1E18}" srcOrd="2" destOrd="0" presId="urn:microsoft.com/office/officeart/2005/8/layout/StepDownProcess"/>
    <dgm:cxn modelId="{716879D5-A1E2-47AC-984D-F06FF70259A0}" type="presParOf" srcId="{058DC2A3-5658-46C5-AC6A-B92E295B1E18}" destId="{C1C549D2-7322-42A2-B17E-58F0E16A795E}" srcOrd="0" destOrd="0" presId="urn:microsoft.com/office/officeart/2005/8/layout/StepDownProcess"/>
    <dgm:cxn modelId="{6D149628-5BC6-40AD-A91F-AE969E905AC7}" type="presParOf" srcId="{058DC2A3-5658-46C5-AC6A-B92E295B1E18}" destId="{AB810C31-6BDD-4B05-BBA5-6C0066EA7372}" srcOrd="1" destOrd="0" presId="urn:microsoft.com/office/officeart/2005/8/layout/StepDownProcess"/>
    <dgm:cxn modelId="{922FC3F6-17ED-47A5-99ED-A845C2899F4F}" type="presParOf" srcId="{058DC2A3-5658-46C5-AC6A-B92E295B1E18}" destId="{9F5325F0-CDFD-4A94-99CF-26AAE0A25DCE}" srcOrd="2" destOrd="0" presId="urn:microsoft.com/office/officeart/2005/8/layout/StepDownProcess"/>
    <dgm:cxn modelId="{ACBDFE6C-8760-4B8A-9F75-2193283FE5C6}" type="presParOf" srcId="{9A9F6278-63A0-441B-8564-03C1EADC7787}" destId="{4306CCFF-EFBE-40CD-A309-19474587940E}" srcOrd="3" destOrd="0" presId="urn:microsoft.com/office/officeart/2005/8/layout/StepDownProcess"/>
    <dgm:cxn modelId="{D63FD9C5-CF6A-4EC8-B0BA-8F50733924FE}" type="presParOf" srcId="{9A9F6278-63A0-441B-8564-03C1EADC7787}" destId="{CA1BEABC-9130-4E28-8AAC-1F47AB13FCB2}" srcOrd="4" destOrd="0" presId="urn:microsoft.com/office/officeart/2005/8/layout/StepDownProcess"/>
    <dgm:cxn modelId="{AC4B66BE-6299-4A17-A3D1-0DC02CA1481A}" type="presParOf" srcId="{CA1BEABC-9130-4E28-8AAC-1F47AB13FCB2}" destId="{0B099677-E6B5-4F7A-A841-5FD307D8BA5A}" srcOrd="0" destOrd="0" presId="urn:microsoft.com/office/officeart/2005/8/layout/StepDownProcess"/>
    <dgm:cxn modelId="{AC22A198-09EE-441A-A59C-DF94412D7057}" type="presParOf" srcId="{CA1BEABC-9130-4E28-8AAC-1F47AB13FCB2}" destId="{892395E5-016C-4D83-913F-3A4CFD4D93BF}" srcOrd="1" destOrd="0" presId="urn:microsoft.com/office/officeart/2005/8/layout/StepDownProcess"/>
    <dgm:cxn modelId="{D43289BB-928C-42A7-97A0-1D94A2D9330A}" type="presParOf" srcId="{CA1BEABC-9130-4E28-8AAC-1F47AB13FCB2}" destId="{E696074A-11EE-403D-BD10-5390C3E9AA65}" srcOrd="2" destOrd="0" presId="urn:microsoft.com/office/officeart/2005/8/layout/StepDownProcess"/>
    <dgm:cxn modelId="{7EAC1756-F29C-4356-84F4-44DBC281755A}" type="presParOf" srcId="{9A9F6278-63A0-441B-8564-03C1EADC7787}" destId="{78E58EB0-3A04-47EF-B81C-88531FB3F8B8}" srcOrd="5" destOrd="0" presId="urn:microsoft.com/office/officeart/2005/8/layout/StepDownProcess"/>
    <dgm:cxn modelId="{4DBB79F1-5077-4FE2-8E8F-230060C3A19C}" type="presParOf" srcId="{9A9F6278-63A0-441B-8564-03C1EADC7787}" destId="{B84116C1-8B5F-41C7-8899-7EC0A6B5F935}" srcOrd="6" destOrd="0" presId="urn:microsoft.com/office/officeart/2005/8/layout/StepDownProcess"/>
    <dgm:cxn modelId="{50A621BB-D5E1-43B8-BB56-72353396BC13}" type="presParOf" srcId="{B84116C1-8B5F-41C7-8899-7EC0A6B5F935}" destId="{C768CBD0-8A36-47F4-A2D9-D57A74BD023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A111C-B7B9-44CB-84C3-CF376BCBFBFD}">
      <dsp:nvSpPr>
        <dsp:cNvPr id="0" name=""/>
        <dsp:cNvSpPr/>
      </dsp:nvSpPr>
      <dsp:spPr>
        <a:xfrm rot="5400000">
          <a:off x="3027376" y="951077"/>
          <a:ext cx="835252" cy="950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BEAF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12208-3A77-4F17-A7DF-4C1604FA83E4}">
      <dsp:nvSpPr>
        <dsp:cNvPr id="0" name=""/>
        <dsp:cNvSpPr/>
      </dsp:nvSpPr>
      <dsp:spPr>
        <a:xfrm>
          <a:off x="2806085" y="25183"/>
          <a:ext cx="1406074" cy="984206"/>
        </a:xfrm>
        <a:prstGeom prst="roundRect">
          <a:avLst>
            <a:gd name="adj" fmla="val 16670"/>
          </a:avLst>
        </a:prstGeom>
        <a:solidFill>
          <a:srgbClr val="8155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Person</a:t>
          </a:r>
          <a:endParaRPr lang="en-IN" sz="1800" kern="1200" dirty="0"/>
        </a:p>
      </dsp:txBody>
      <dsp:txXfrm>
        <a:off x="2854139" y="73237"/>
        <a:ext cx="1309966" cy="888098"/>
      </dsp:txXfrm>
    </dsp:sp>
    <dsp:sp modelId="{B8F07999-F135-48A4-BEF4-59128E21C1C9}">
      <dsp:nvSpPr>
        <dsp:cNvPr id="0" name=""/>
        <dsp:cNvSpPr/>
      </dsp:nvSpPr>
      <dsp:spPr>
        <a:xfrm>
          <a:off x="4212159" y="119049"/>
          <a:ext cx="1022644" cy="7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549D2-7322-42A2-B17E-58F0E16A795E}">
      <dsp:nvSpPr>
        <dsp:cNvPr id="0" name=""/>
        <dsp:cNvSpPr/>
      </dsp:nvSpPr>
      <dsp:spPr>
        <a:xfrm rot="5400000">
          <a:off x="4193161" y="2056666"/>
          <a:ext cx="835252" cy="950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BEAF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10C31-6BDD-4B05-BBA5-6C0066EA7372}">
      <dsp:nvSpPr>
        <dsp:cNvPr id="0" name=""/>
        <dsp:cNvSpPr/>
      </dsp:nvSpPr>
      <dsp:spPr>
        <a:xfrm>
          <a:off x="3971870" y="1130771"/>
          <a:ext cx="1406074" cy="984206"/>
        </a:xfrm>
        <a:prstGeom prst="roundRect">
          <a:avLst>
            <a:gd name="adj" fmla="val 16670"/>
          </a:avLst>
        </a:prstGeom>
        <a:solidFill>
          <a:srgbClr val="8155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Predicting Person Name</a:t>
          </a:r>
          <a:endParaRPr lang="en-IN" sz="1800" kern="1200" dirty="0"/>
        </a:p>
      </dsp:txBody>
      <dsp:txXfrm>
        <a:off x="4019924" y="1178825"/>
        <a:ext cx="1309966" cy="888098"/>
      </dsp:txXfrm>
    </dsp:sp>
    <dsp:sp modelId="{9F5325F0-CDFD-4A94-99CF-26AAE0A25DCE}">
      <dsp:nvSpPr>
        <dsp:cNvPr id="0" name=""/>
        <dsp:cNvSpPr/>
      </dsp:nvSpPr>
      <dsp:spPr>
        <a:xfrm>
          <a:off x="5377944" y="1224638"/>
          <a:ext cx="1022644" cy="7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99677-E6B5-4F7A-A841-5FD307D8BA5A}">
      <dsp:nvSpPr>
        <dsp:cNvPr id="0" name=""/>
        <dsp:cNvSpPr/>
      </dsp:nvSpPr>
      <dsp:spPr>
        <a:xfrm rot="5400000">
          <a:off x="5358946" y="3162254"/>
          <a:ext cx="835252" cy="9509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BEAF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395E5-016C-4D83-913F-3A4CFD4D93BF}">
      <dsp:nvSpPr>
        <dsp:cNvPr id="0" name=""/>
        <dsp:cNvSpPr/>
      </dsp:nvSpPr>
      <dsp:spPr>
        <a:xfrm>
          <a:off x="5137655" y="2236360"/>
          <a:ext cx="1406074" cy="984206"/>
        </a:xfrm>
        <a:prstGeom prst="roundRect">
          <a:avLst>
            <a:gd name="adj" fmla="val 16670"/>
          </a:avLst>
        </a:prstGeom>
        <a:solidFill>
          <a:srgbClr val="8155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the Timestamp</a:t>
          </a:r>
          <a:endParaRPr lang="en-IN" sz="1800" kern="1200" dirty="0"/>
        </a:p>
      </dsp:txBody>
      <dsp:txXfrm>
        <a:off x="5185709" y="2284414"/>
        <a:ext cx="1309966" cy="888098"/>
      </dsp:txXfrm>
    </dsp:sp>
    <dsp:sp modelId="{E696074A-11EE-403D-BD10-5390C3E9AA65}">
      <dsp:nvSpPr>
        <dsp:cNvPr id="0" name=""/>
        <dsp:cNvSpPr/>
      </dsp:nvSpPr>
      <dsp:spPr>
        <a:xfrm>
          <a:off x="6543729" y="2330226"/>
          <a:ext cx="1022644" cy="7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8CBD0-8A36-47F4-A2D9-D57A74BD0235}">
      <dsp:nvSpPr>
        <dsp:cNvPr id="0" name=""/>
        <dsp:cNvSpPr/>
      </dsp:nvSpPr>
      <dsp:spPr>
        <a:xfrm>
          <a:off x="6303440" y="3341948"/>
          <a:ext cx="1406074" cy="984206"/>
        </a:xfrm>
        <a:prstGeom prst="roundRect">
          <a:avLst>
            <a:gd name="adj" fmla="val 16670"/>
          </a:avLst>
        </a:prstGeom>
        <a:solidFill>
          <a:srgbClr val="8155B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Save Logs in Redis Database</a:t>
          </a:r>
          <a:endParaRPr lang="en-IN" sz="1800" kern="1200" dirty="0"/>
        </a:p>
      </dsp:txBody>
      <dsp:txXfrm>
        <a:off x="6351494" y="3390002"/>
        <a:ext cx="1309966" cy="88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F4E0-BD34-464A-8DF3-06561F8287E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DAFAC-1B84-41D7-8EAA-58D4B59FF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6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3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47BF-7F3E-EF7A-1785-3D0DC8E7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760C7-40D0-7205-A727-1B2A84269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81BE-B7ED-D5B6-5BC1-314A0166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95E6-7502-E287-0960-CC985D6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C7AD-CF57-7B19-036F-8A3E296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1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B5E9-68D4-7662-12D0-BB12931A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5EA6-9270-D341-85E7-C3D4660D5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0C6E-1E4C-BD42-419F-7A6F5D32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69E1-E660-027D-2DB2-8F995EB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FCC4-0AD0-F60C-988D-02341AB6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1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56A11-6BED-17D0-7957-38DEC3F17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46CDB-B909-2830-271C-386C4770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B384-0DA5-1A0A-D007-5EFE3F9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7C83-2D09-3110-1062-45C276D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A1B1-1FDF-EC05-C526-4F4F9A5B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9EFE-1124-F413-FF06-23D95021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4986-2974-D88F-1CAE-2756016F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2C5C-3798-6500-7C3E-3DB19F8C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F75B-1958-7E99-F452-525863D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6463-9B17-158E-5B98-C63371AA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67E7-740D-B082-609D-A426F9B0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35BB-60E4-2139-FC04-3D451CB2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177E-E6BE-752B-DFA8-F06648E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D8FD-54AB-DEEC-1E89-58362B0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33A2-716D-24DD-2BEB-03EBF6E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5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3EA-3F5E-3C38-AA9D-F58E085C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B45-1D98-0DA9-C2C6-709F50CE1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329A-FB6B-1EE9-E6E8-35F70CE81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D75D-DC55-CC0F-9535-204930B8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6BF2-88D1-A8F6-53E6-9D4B6DB5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0D1E-8BEB-14D7-2FFA-A408BE7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E04-C1C2-E403-4FA7-5696A39A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206B-5C82-890D-D99E-0A0F7A36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C48D1-D1F3-4FCE-6161-C6E04E12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F9C9-6822-9C10-3013-4930C3C0F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F0A9-F056-5501-035E-87449DC3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3FEEE-7F59-E09E-B64F-28EE70E0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EF72F-5465-799E-776C-105DA4DC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F8D96-F680-6676-B80E-5881D078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1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F9D-71A3-45EB-FDD8-929B7620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506C3-9E86-01E6-E3E3-9CF8BB2A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67ABE-36AE-0B1B-26D2-0C010867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469C1-82D5-F388-6660-E878DCCD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4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3F75E-53D6-3954-6E0A-6F292ED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0F0AD-C8A6-AA64-F9EB-271BA09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50FD-43A6-A4E6-3313-583A9B07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3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882B-D546-86B5-5872-53F9C9FA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0F42-BBC4-F25C-7595-5876A530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7A579-AC14-DE72-E668-6500569E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D710-3B72-92CE-08AD-5F6526E4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655E-0CF3-5EFA-6C58-4ECCCE0C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97A6-A782-D5AA-5B62-76DC9F5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6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A78-F182-9EA6-77D8-60A676BD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4C42F-67C7-DDFE-F560-B0C2B2D4D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81B00-1F5E-FF9C-C982-EC0162CBD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740D-11E7-CDD2-D76C-D13A7AE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977E9-70BE-91B0-D46A-852F01C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1D78-1608-677A-E00E-6D46C91E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565ED-21A8-895E-27C2-B5D4777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E71A-D810-4A71-5D2E-2297BBFE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9A18-805A-43AD-94D9-92CEAFAE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FA9F-72D1-4034-8450-E39124A32BE5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2D4E-F316-7CBC-3202-F6776B6F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6756-00A6-B5A7-3D39-C15568124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AA77C00-FE0E-460D-529E-40D90FAFC1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8966869"/>
              </p:ext>
            </p:extLst>
          </p:nvPr>
        </p:nvGraphicFramePr>
        <p:xfrm>
          <a:off x="0" y="0"/>
          <a:ext cx="12191992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4953911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8613553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584385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776759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3878618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073491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1791116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1413593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02748587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2539733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56452679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64111017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462836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6778612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8514933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36665064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7766022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605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52404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81771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499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29438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6820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4691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65372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7333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EDE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60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2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8EE-8ACA-F5CA-C646-15DA01CC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213"/>
            <a:ext cx="9144000" cy="2387600"/>
          </a:xfrm>
        </p:spPr>
        <p:txBody>
          <a:bodyPr/>
          <a:lstStyle/>
          <a:p>
            <a:r>
              <a:rPr lang="en-US" dirty="0"/>
              <a:t>Attendance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78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FAB2-0A47-A7DA-A107-E00541C4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8155BA"/>
                </a:solidFill>
              </a:rPr>
              <a:t>IDE </a:t>
            </a:r>
            <a:br>
              <a:rPr lang="en-IN" dirty="0"/>
            </a:b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(Integrated Development Environment)</a:t>
            </a:r>
          </a:p>
        </p:txBody>
      </p:sp>
      <p:pic>
        <p:nvPicPr>
          <p:cNvPr id="1026" name="Picture 2" descr="Sublime Text - Wikipedia">
            <a:extLst>
              <a:ext uri="{FF2B5EF4-FFF2-40B4-BE49-F238E27FC236}">
                <a16:creationId xmlns:a16="http://schemas.microsoft.com/office/drawing/2014/main" id="{A5386CEF-66DA-F087-D129-1CF6C33A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8" y="2034309"/>
            <a:ext cx="1394691" cy="1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tBrains PyCharm (@pycharm) / Twitter">
            <a:extLst>
              <a:ext uri="{FF2B5EF4-FFF2-40B4-BE49-F238E27FC236}">
                <a16:creationId xmlns:a16="http://schemas.microsoft.com/office/drawing/2014/main" id="{9EA44995-5613-58DB-F607-80282E58A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t="13394" r="12667" b="12485"/>
          <a:stretch/>
        </p:blipFill>
        <p:spPr bwMode="auto">
          <a:xfrm>
            <a:off x="1163782" y="1940069"/>
            <a:ext cx="1828801" cy="17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launches as a snap | Snapcraft">
            <a:extLst>
              <a:ext uri="{FF2B5EF4-FFF2-40B4-BE49-F238E27FC236}">
                <a16:creationId xmlns:a16="http://schemas.microsoft.com/office/drawing/2014/main" id="{43E7C4FA-ADAD-BBF6-4BFF-5279C96D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4" y="1687789"/>
            <a:ext cx="3595858" cy="179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Atom Logo in SVG Vector or PNG File Format - Logo.wine">
            <a:extLst>
              <a:ext uri="{FF2B5EF4-FFF2-40B4-BE49-F238E27FC236}">
                <a16:creationId xmlns:a16="http://schemas.microsoft.com/office/drawing/2014/main" id="{31527217-D1CE-B061-98E1-1DD9F2F21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5" b="37419"/>
          <a:stretch/>
        </p:blipFill>
        <p:spPr bwMode="auto">
          <a:xfrm>
            <a:off x="592282" y="5033819"/>
            <a:ext cx="4995718" cy="87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ACD8D-CA31-1978-6059-2B5C5FE7373B}"/>
              </a:ext>
            </a:extLst>
          </p:cNvPr>
          <p:cNvSpPr txBox="1"/>
          <p:nvPr/>
        </p:nvSpPr>
        <p:spPr>
          <a:xfrm>
            <a:off x="1479300" y="383191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PyCharm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809DF-F504-7D6A-7912-DCE7FFC1BE56}"/>
              </a:ext>
            </a:extLst>
          </p:cNvPr>
          <p:cNvSpPr txBox="1"/>
          <p:nvPr/>
        </p:nvSpPr>
        <p:spPr>
          <a:xfrm>
            <a:off x="3740728" y="3831910"/>
            <a:ext cx="16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Sublime Text</a:t>
            </a:r>
          </a:p>
        </p:txBody>
      </p:sp>
      <p:pic>
        <p:nvPicPr>
          <p:cNvPr id="1036" name="Picture 12" descr="Spyder (software) - Wikipedia">
            <a:extLst>
              <a:ext uri="{FF2B5EF4-FFF2-40B4-BE49-F238E27FC236}">
                <a16:creationId xmlns:a16="http://schemas.microsoft.com/office/drawing/2014/main" id="{BD1A293D-584E-7698-5B64-6DA9275FC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5" t="26931" r="12491" b="24073"/>
          <a:stretch/>
        </p:blipFill>
        <p:spPr bwMode="auto">
          <a:xfrm>
            <a:off x="5883564" y="4956163"/>
            <a:ext cx="3356238" cy="109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otepad++">
            <a:extLst>
              <a:ext uri="{FF2B5EF4-FFF2-40B4-BE49-F238E27FC236}">
                <a16:creationId xmlns:a16="http://schemas.microsoft.com/office/drawing/2014/main" id="{75E2289B-F318-A870-6B43-1ADE67F98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366" y="4226699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im-id (Vim Indonesia (Telegram)) · GitHub">
            <a:extLst>
              <a:ext uri="{FF2B5EF4-FFF2-40B4-BE49-F238E27FC236}">
                <a16:creationId xmlns:a16="http://schemas.microsoft.com/office/drawing/2014/main" id="{01938DC0-6759-2FCD-E236-DFA3B40D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83" y="1790862"/>
            <a:ext cx="1638138" cy="16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1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89DF-B38A-8FCF-E515-06ECD0CF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Prediction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92841E4-A68D-B32C-6DA5-BC377DA92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524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49D10B66-6660-36D5-8156-0C95B0430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3782" y="1550843"/>
            <a:ext cx="549563" cy="549563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1C99B72F-64DB-F955-EFB4-374934479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2636115"/>
            <a:ext cx="549563" cy="5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1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12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29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Attendance App</vt:lpstr>
      <vt:lpstr>IDE  (Integrated Development Environment)</vt:lpstr>
      <vt:lpstr>Real Time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84</cp:revision>
  <dcterms:created xsi:type="dcterms:W3CDTF">2022-11-08T16:17:03Z</dcterms:created>
  <dcterms:modified xsi:type="dcterms:W3CDTF">2023-03-12T20:38:40Z</dcterms:modified>
</cp:coreProperties>
</file>