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93" r:id="rId3"/>
    <p:sldId id="300" r:id="rId4"/>
    <p:sldId id="301" r:id="rId5"/>
    <p:sldId id="303" r:id="rId6"/>
    <p:sldId id="302" r:id="rId7"/>
    <p:sldId id="304" r:id="rId8"/>
    <p:sldId id="305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8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4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8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2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9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dirty="0" smtClean="0"/>
              <a:t>Why humans are better than computers ?</a:t>
            </a:r>
          </a:p>
        </p:txBody>
      </p:sp>
      <p:pic>
        <p:nvPicPr>
          <p:cNvPr id="14338" name="Picture 2" descr="Kết quả hình ảnh cho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03" y="3104964"/>
            <a:ext cx="4629906" cy="3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3708" y="2636912"/>
            <a:ext cx="5382344" cy="22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7200" dirty="0">
                <a:solidFill>
                  <a:srgbClr val="496F74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THANK YOU </a:t>
            </a:r>
          </a:p>
          <a:p>
            <a:pPr lvl="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7200" dirty="0">
                <a:solidFill>
                  <a:srgbClr val="496F74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for listening !</a:t>
            </a:r>
            <a:endParaRPr lang="ko-KR" altLang="en-US" sz="7200" dirty="0">
              <a:solidFill>
                <a:srgbClr val="496F74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33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Agenda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ability to solve 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problems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Creativity</a:t>
            </a:r>
          </a:p>
          <a:p>
            <a:pPr eaLnBrk="1" hangingPunct="1"/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Feel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and e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</a:rPr>
              <a:t>xpress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emotions </a:t>
            </a:r>
            <a:endParaRPr lang="en-US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</a:t>
            </a:r>
            <a:r>
              <a:rPr lang="en-US" altLang="en-US" dirty="0"/>
              <a:t>computers solve problems</a:t>
            </a:r>
            <a:endParaRPr lang="en-US" altLang="en-US" dirty="0" smtClean="0"/>
          </a:p>
        </p:txBody>
      </p:sp>
      <p:pic>
        <p:nvPicPr>
          <p:cNvPr id="4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80928"/>
            <a:ext cx="4674027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28801"/>
            <a:ext cx="8471284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GB" altLang="en-US" kern="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eed </a:t>
            </a:r>
            <a:r>
              <a:rPr lang="en-GB" altLang="en-US" kern="0" dirty="0">
                <a:solidFill>
                  <a:schemeClr val="tx1">
                    <a:lumMod val="50000"/>
                  </a:schemeClr>
                </a:solidFill>
              </a:rPr>
              <a:t>to be programmed </a:t>
            </a:r>
            <a:endParaRPr lang="en-GB" altLang="en-US" kern="0" dirty="0" smtClean="0">
              <a:solidFill>
                <a:schemeClr val="tx1">
                  <a:lumMod val="50000"/>
                </a:schemeClr>
              </a:solidFill>
            </a:endParaRPr>
          </a:p>
          <a:p>
            <a:pPr eaLnBrk="1" hangingPunct="1"/>
            <a:r>
              <a:rPr lang="en-GB" altLang="en-US" kern="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nly </a:t>
            </a:r>
            <a:r>
              <a:rPr lang="en-GB" altLang="en-US" kern="0" dirty="0">
                <a:solidFill>
                  <a:schemeClr val="tx1">
                    <a:lumMod val="50000"/>
                  </a:schemeClr>
                </a:solidFill>
              </a:rPr>
              <a:t>one way to solve a problem</a:t>
            </a:r>
            <a:endParaRPr lang="en-US" altLang="en-US" kern="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4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</a:t>
            </a:r>
            <a:r>
              <a:rPr lang="en-US" altLang="en-US" dirty="0"/>
              <a:t>humans solve problems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8780"/>
            <a:ext cx="7319156" cy="1072716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chemeClr val="tx1">
                    <a:lumMod val="50000"/>
                  </a:schemeClr>
                </a:solidFill>
              </a:rPr>
              <a:t>Don’t need “progarm”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Flexible </a:t>
            </a:r>
            <a:r>
              <a:rPr lang="en-GB" altLang="en-US" dirty="0" smtClean="0">
                <a:solidFill>
                  <a:schemeClr val="tx1">
                    <a:lumMod val="50000"/>
                  </a:schemeClr>
                </a:solidFill>
              </a:rPr>
              <a:t>problem </a:t>
            </a: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GB" altLang="en-US" dirty="0" smtClean="0">
                <a:solidFill>
                  <a:schemeClr val="tx1">
                    <a:lumMod val="50000"/>
                  </a:schemeClr>
                </a:solidFill>
              </a:rPr>
              <a:t>olving</a:t>
            </a:r>
            <a:endParaRPr lang="en-US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9458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8" y="2636912"/>
            <a:ext cx="47529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63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Computers' creativity</a:t>
            </a:r>
            <a:endParaRPr lang="en-US" altLang="en-US" dirty="0" smtClean="0"/>
          </a:p>
        </p:txBody>
      </p:sp>
      <p:pic>
        <p:nvPicPr>
          <p:cNvPr id="17410" name="Picture 2" descr="Kết quả hình ảnh cho how computer Crea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61" y="2676847"/>
            <a:ext cx="5171590" cy="344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7427168" cy="85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Can't </a:t>
            </a:r>
            <a:r>
              <a:rPr lang="en-GB" altLang="en-US" kern="0" dirty="0">
                <a:solidFill>
                  <a:schemeClr val="tx1">
                    <a:lumMod val="50000"/>
                  </a:schemeClr>
                </a:solidFill>
              </a:rPr>
              <a:t>create something </a:t>
            </a:r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26292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</a:t>
            </a:r>
            <a:r>
              <a:rPr lang="en-US" dirty="0"/>
              <a:t>' creativity</a:t>
            </a:r>
          </a:p>
        </p:txBody>
      </p:sp>
      <p:pic>
        <p:nvPicPr>
          <p:cNvPr id="18434" name="Picture 2" descr="Kết quả hình ảnh cho solve probl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60" y="2080802"/>
            <a:ext cx="6300192" cy="44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35383"/>
            <a:ext cx="4027488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Is unlimited</a:t>
            </a:r>
            <a:endParaRPr lang="en-US" altLang="en-US" kern="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6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r>
              <a:rPr lang="en-US" dirty="0"/>
              <a:t>' </a:t>
            </a:r>
            <a:r>
              <a:rPr lang="en-US" dirty="0" smtClean="0"/>
              <a:t>emotion</a:t>
            </a:r>
            <a:endParaRPr lang="en-US" dirty="0"/>
          </a:p>
        </p:txBody>
      </p:sp>
      <p:pic>
        <p:nvPicPr>
          <p:cNvPr id="21506" name="Picture 2" descr="Kết quả hình ảnh cho computer fe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52" y="2439636"/>
            <a:ext cx="4937807" cy="4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7427168" cy="85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Don't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have feelings or emotions</a:t>
            </a:r>
            <a:endParaRPr lang="en-GB" altLang="en-US" kern="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95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umans' </a:t>
            </a:r>
            <a:r>
              <a:rPr lang="en-US" dirty="0"/>
              <a:t>emotion</a:t>
            </a:r>
          </a:p>
        </p:txBody>
      </p:sp>
      <p:pic>
        <p:nvPicPr>
          <p:cNvPr id="20482" name="Picture 2" descr="Kết quả hình ảnh cho feeling and emo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34" y="2492896"/>
            <a:ext cx="3996444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02161"/>
            <a:ext cx="7427168" cy="99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Feel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express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emotions</a:t>
            </a:r>
          </a:p>
          <a:p>
            <a:pPr eaLnBrk="1" hangingPunct="1"/>
            <a:r>
              <a:rPr lang="en-GB" altLang="en-US" kern="0" dirty="0" smtClean="0">
                <a:solidFill>
                  <a:schemeClr val="tx1">
                    <a:lumMod val="50000"/>
                  </a:schemeClr>
                </a:solidFill>
              </a:rPr>
              <a:t>Have self–awareness</a:t>
            </a:r>
          </a:p>
        </p:txBody>
      </p:sp>
    </p:spTree>
    <p:extLst>
      <p:ext uri="{BB962C8B-B14F-4D97-AF65-F5344CB8AC3E}">
        <p14:creationId xmlns:p14="http://schemas.microsoft.com/office/powerpoint/2010/main" val="3107088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Because of three elements: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Flexible </a:t>
            </a:r>
            <a:r>
              <a:rPr lang="en-GB" altLang="en-US" dirty="0" smtClean="0">
                <a:solidFill>
                  <a:schemeClr val="tx1">
                    <a:lumMod val="50000"/>
                  </a:schemeClr>
                </a:solidFill>
              </a:rPr>
              <a:t>problem </a:t>
            </a:r>
            <a:r>
              <a:rPr lang="en-GB" altLang="en-US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GB" altLang="en-US" dirty="0" smtClean="0">
                <a:solidFill>
                  <a:schemeClr val="tx1">
                    <a:lumMod val="50000"/>
                  </a:schemeClr>
                </a:solidFill>
              </a:rPr>
              <a:t>olving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Unlimited creativity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Feel and express emotions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00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103</Words>
  <Application>Microsoft Office PowerPoint</Application>
  <PresentationFormat>On-screen Show (4:3)</PresentationFormat>
  <Paragraphs>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Default Design</vt:lpstr>
      <vt:lpstr>Why humans are better than computers ?</vt:lpstr>
      <vt:lpstr>Agenda</vt:lpstr>
      <vt:lpstr>How computers solve problems</vt:lpstr>
      <vt:lpstr>How humans solve problems</vt:lpstr>
      <vt:lpstr>Computers' creativity</vt:lpstr>
      <vt:lpstr>Humans' creativity</vt:lpstr>
      <vt:lpstr>Computers' emotion</vt:lpstr>
      <vt:lpstr>Humans' emotion</vt:lpstr>
      <vt:lpstr>Conclusion</vt:lpstr>
      <vt:lpstr>PowerPoint Presentation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HOANG PHAM</cp:lastModifiedBy>
  <cp:revision>66</cp:revision>
  <dcterms:created xsi:type="dcterms:W3CDTF">2005-03-15T10:04:38Z</dcterms:created>
  <dcterms:modified xsi:type="dcterms:W3CDTF">2017-04-07T00:07:05Z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