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1" r:id="rId5"/>
    <p:sldId id="259" r:id="rId6"/>
    <p:sldId id="272" r:id="rId7"/>
    <p:sldId id="266" r:id="rId8"/>
    <p:sldId id="268" r:id="rId9"/>
    <p:sldId id="263" r:id="rId10"/>
    <p:sldId id="264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B929-CC1C-4A67-9206-FA4467BEBE3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397E3-1EF1-4EA2-9356-39B87D5F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457B-E5CD-4288-9E1A-66FC59E65F0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CDCC4-D9B8-4FCB-A973-DD7B405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CDCC4-D9B8-4FCB-A973-DD7B40559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224" y="21129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SQL - Transactions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	thank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you for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listening !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Kết quả hình ảnh cho ques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30" y="2097088"/>
            <a:ext cx="5767763" cy="38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7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control transactions: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ROLLBACK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TRANSACTION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7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to save the changes.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ROLLBACK: to rollback the changes.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ROLLBACK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6"/>
            <a:ext cx="9905999" cy="40116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creates points to rollback. 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SAVEPOINT SAVEPOINT_NAME;</a:t>
            </a:r>
          </a:p>
          <a:p>
            <a:pPr marL="0" indent="0">
              <a:buNone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ROLLBACK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TO SAVEPOINT_NAME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SET TRANSACTION: to initiate a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TRANSACTION [ READ WRITE | READ ONLY ];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to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transactions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properties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 of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/>
          </a:bodyPr>
          <a:lstStyle/>
          <a:p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81174"/>
            <a:ext cx="1018698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all 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marL="0" indent="0">
              <a:buNone/>
            </a:pPr>
            <a:r>
              <a:rPr lang="en-US" sz="2800" dirty="0"/>
              <a:t>E</a:t>
            </a:r>
            <a:r>
              <a:rPr lang="en-US" sz="2800" dirty="0" smtClean="0"/>
              <a:t>xample of a transaction is the process of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 Transfer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ết quả hình ảnh cho Fund Trans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92" y="3298031"/>
            <a:ext cx="4754425" cy="31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/>
          </a:bodyPr>
          <a:lstStyle/>
          <a:p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When to use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7"/>
            <a:ext cx="745648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several operations must succeed or fail as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unit: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to one table requires that other tables be kept consistent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data in two or more databases concurrently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roperties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transaction is characterized by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Atomicity: </a:t>
            </a:r>
            <a:r>
              <a:rPr lang="en-US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are all or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Consistency: Only valid data is saved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Isolation: </a:t>
            </a:r>
            <a:r>
              <a:rPr lang="en-US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don’t affect each other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Durability: Written data won't be lost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/>
          </a:bodyPr>
          <a:lstStyle/>
          <a:p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Syntax of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26" y="2058988"/>
            <a:ext cx="9470769" cy="38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922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transaction must be in one of the following states:</a:t>
            </a:r>
          </a:p>
          <a:p>
            <a:pPr lvl="1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Partially committed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Aborted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96305"/>
            <a:ext cx="9905998" cy="1095982"/>
          </a:xfrm>
        </p:spPr>
        <p:txBody>
          <a:bodyPr>
            <a:normAutofit fontScale="90000"/>
          </a:bodyPr>
          <a:lstStyle/>
          <a:p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tate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r="8835"/>
          <a:stretch>
            <a:fillRect/>
          </a:stretch>
        </p:blipFill>
        <p:spPr bwMode="auto">
          <a:xfrm>
            <a:off x="3434554" y="1516610"/>
            <a:ext cx="5319713" cy="484609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Summary</a:t>
            </a:r>
            <a: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167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Circuit</vt:lpstr>
      <vt:lpstr>SQL - Transactions </vt:lpstr>
      <vt:lpstr>Agenda</vt:lpstr>
      <vt:lpstr>What is a transaction?</vt:lpstr>
      <vt:lpstr>When to use transactions</vt:lpstr>
      <vt:lpstr> Transaction properties </vt:lpstr>
      <vt:lpstr>Syntax of transaction</vt:lpstr>
      <vt:lpstr>Transaction State </vt:lpstr>
      <vt:lpstr>Transaction state </vt:lpstr>
      <vt:lpstr>Summary </vt:lpstr>
      <vt:lpstr>   thank you for listening ! </vt:lpstr>
      <vt:lpstr>Transaction Control </vt:lpstr>
      <vt:lpstr>Transaction Control </vt:lpstr>
      <vt:lpstr>Transaction Control </vt:lpstr>
    </vt:vector>
  </TitlesOfParts>
  <Company>TMASolution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Transactions</dc:title>
  <dc:creator>Hoang Pham Van</dc:creator>
  <cp:lastModifiedBy>Hoang Pham Van</cp:lastModifiedBy>
  <cp:revision>26</cp:revision>
  <dcterms:created xsi:type="dcterms:W3CDTF">2017-04-10T02:14:31Z</dcterms:created>
  <dcterms:modified xsi:type="dcterms:W3CDTF">2017-04-10T08:07:06Z</dcterms:modified>
</cp:coreProperties>
</file>